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handoutMasterIdLst>
    <p:handoutMasterId r:id="rId16"/>
  </p:handoutMasterIdLst>
  <p:sldIdLst>
    <p:sldId id="282" r:id="rId5"/>
    <p:sldId id="285" r:id="rId6"/>
    <p:sldId id="291" r:id="rId7"/>
    <p:sldId id="292" r:id="rId8"/>
    <p:sldId id="294" r:id="rId9"/>
    <p:sldId id="290" r:id="rId10"/>
    <p:sldId id="287" r:id="rId11"/>
    <p:sldId id="288"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DFDE"/>
    <a:srgbClr val="4C0044"/>
    <a:srgbClr val="A51890"/>
    <a:srgbClr val="515A5C"/>
    <a:srgbClr val="8A928B"/>
    <a:srgbClr val="A7A9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00" autoAdjust="0"/>
    <p:restoredTop sz="96327"/>
  </p:normalViewPr>
  <p:slideViewPr>
    <p:cSldViewPr>
      <p:cViewPr varScale="1">
        <p:scale>
          <a:sx n="98" d="100"/>
          <a:sy n="98" d="100"/>
        </p:scale>
        <p:origin x="328" y="60"/>
      </p:cViewPr>
      <p:guideLst>
        <p:guide orient="horz" pos="1620"/>
        <p:guide pos="2880"/>
      </p:guideLst>
    </p:cSldViewPr>
  </p:slideViewPr>
  <p:notesTextViewPr>
    <p:cViewPr>
      <p:scale>
        <a:sx n="1" d="1"/>
        <a:sy n="1" d="1"/>
      </p:scale>
      <p:origin x="0" y="0"/>
    </p:cViewPr>
  </p:notesTextViewPr>
  <p:notesViewPr>
    <p:cSldViewPr>
      <p:cViewPr varScale="1">
        <p:scale>
          <a:sx n="86" d="100"/>
          <a:sy n="86" d="100"/>
        </p:scale>
        <p:origin x="204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Patton" userId="0f40a0f9-a7c5-4164-86c3-fa900c4663f6" providerId="ADAL" clId="{00321382-ACDB-4A27-B61E-F69F74CE9E5C}"/>
    <pc:docChg chg="custSel modSld">
      <pc:chgData name="Rachel Patton" userId="0f40a0f9-a7c5-4164-86c3-fa900c4663f6" providerId="ADAL" clId="{00321382-ACDB-4A27-B61E-F69F74CE9E5C}" dt="2024-04-16T01:12:20.020" v="55" actId="20577"/>
      <pc:docMkLst>
        <pc:docMk/>
      </pc:docMkLst>
      <pc:sldChg chg="modSp mod">
        <pc:chgData name="Rachel Patton" userId="0f40a0f9-a7c5-4164-86c3-fa900c4663f6" providerId="ADAL" clId="{00321382-ACDB-4A27-B61E-F69F74CE9E5C}" dt="2024-04-16T01:11:58.942" v="42" actId="20577"/>
        <pc:sldMkLst>
          <pc:docMk/>
          <pc:sldMk cId="3913647467" sldId="285"/>
        </pc:sldMkLst>
        <pc:spChg chg="mod">
          <ac:chgData name="Rachel Patton" userId="0f40a0f9-a7c5-4164-86c3-fa900c4663f6" providerId="ADAL" clId="{00321382-ACDB-4A27-B61E-F69F74CE9E5C}" dt="2024-04-16T01:11:26.639" v="39" actId="20577"/>
          <ac:spMkLst>
            <pc:docMk/>
            <pc:sldMk cId="3913647467" sldId="285"/>
            <ac:spMk id="4" creationId="{E5C4CACB-FEBC-4FB7-9EAB-62AB898FEF7C}"/>
          </ac:spMkLst>
        </pc:spChg>
        <pc:spChg chg="mod">
          <ac:chgData name="Rachel Patton" userId="0f40a0f9-a7c5-4164-86c3-fa900c4663f6" providerId="ADAL" clId="{00321382-ACDB-4A27-B61E-F69F74CE9E5C}" dt="2024-04-16T01:11:58.942" v="42" actId="20577"/>
          <ac:spMkLst>
            <pc:docMk/>
            <pc:sldMk cId="3913647467" sldId="285"/>
            <ac:spMk id="7" creationId="{00000000-0000-0000-0000-000000000000}"/>
          </ac:spMkLst>
        </pc:spChg>
      </pc:sldChg>
      <pc:sldChg chg="modSp mod">
        <pc:chgData name="Rachel Patton" userId="0f40a0f9-a7c5-4164-86c3-fa900c4663f6" providerId="ADAL" clId="{00321382-ACDB-4A27-B61E-F69F74CE9E5C}" dt="2024-04-16T01:12:10.090" v="45" actId="20577"/>
        <pc:sldMkLst>
          <pc:docMk/>
          <pc:sldMk cId="721288680" sldId="291"/>
        </pc:sldMkLst>
        <pc:spChg chg="mod">
          <ac:chgData name="Rachel Patton" userId="0f40a0f9-a7c5-4164-86c3-fa900c4663f6" providerId="ADAL" clId="{00321382-ACDB-4A27-B61E-F69F74CE9E5C}" dt="2024-04-16T01:12:10.090" v="45" actId="20577"/>
          <ac:spMkLst>
            <pc:docMk/>
            <pc:sldMk cId="721288680" sldId="291"/>
            <ac:spMk id="7" creationId="{00000000-0000-0000-0000-000000000000}"/>
          </ac:spMkLst>
        </pc:spChg>
      </pc:sldChg>
      <pc:sldChg chg="modSp mod">
        <pc:chgData name="Rachel Patton" userId="0f40a0f9-a7c5-4164-86c3-fa900c4663f6" providerId="ADAL" clId="{00321382-ACDB-4A27-B61E-F69F74CE9E5C}" dt="2024-04-16T01:12:20.020" v="55" actId="20577"/>
        <pc:sldMkLst>
          <pc:docMk/>
          <pc:sldMk cId="1270295815" sldId="292"/>
        </pc:sldMkLst>
        <pc:spChg chg="mod">
          <ac:chgData name="Rachel Patton" userId="0f40a0f9-a7c5-4164-86c3-fa900c4663f6" providerId="ADAL" clId="{00321382-ACDB-4A27-B61E-F69F74CE9E5C}" dt="2024-04-16T01:12:20.020" v="55" actId="20577"/>
          <ac:spMkLst>
            <pc:docMk/>
            <pc:sldMk cId="1270295815" sldId="292"/>
            <ac:spMk id="2" creationId="{D7808757-BC3C-4E91-8164-C368FE5E709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4968EB7-485F-4D87-8C33-3A8E43E29D4B}" type="datetimeFigureOut">
              <a:rPr lang="en-AU" smtClean="0"/>
              <a:t>16/04/2024</a:t>
            </a:fld>
            <a:endParaRPr lang="en-A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C81E068-9B17-4C85-AE02-E6FD2FBF8F1F}" type="slidenum">
              <a:rPr lang="en-AU" smtClean="0"/>
              <a:t>‹#›</a:t>
            </a:fld>
            <a:endParaRPr lang="en-AU"/>
          </a:p>
        </p:txBody>
      </p:sp>
    </p:spTree>
    <p:extLst>
      <p:ext uri="{BB962C8B-B14F-4D97-AF65-F5344CB8AC3E}">
        <p14:creationId xmlns:p14="http://schemas.microsoft.com/office/powerpoint/2010/main" val="3471910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BE6314-F173-4954-8E84-B09BB9B89D3E}" type="datetimeFigureOut">
              <a:rPr lang="en-AU" smtClean="0"/>
              <a:t>16/04/2024</a:t>
            </a:fld>
            <a:endParaRPr lang="en-AU"/>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EEE9E2-B634-4BED-BB17-F2DAD4B0BA6E}" type="slidenum">
              <a:rPr lang="en-AU" smtClean="0"/>
              <a:t>‹#›</a:t>
            </a:fld>
            <a:endParaRPr lang="en-AU"/>
          </a:p>
        </p:txBody>
      </p:sp>
    </p:spTree>
    <p:extLst>
      <p:ext uri="{BB962C8B-B14F-4D97-AF65-F5344CB8AC3E}">
        <p14:creationId xmlns:p14="http://schemas.microsoft.com/office/powerpoint/2010/main" val="2106969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2EEE9E2-B634-4BED-BB17-F2DAD4B0BA6E}" type="slidenum">
              <a:rPr lang="en-AU" smtClean="0"/>
              <a:t>1</a:t>
            </a:fld>
            <a:endParaRPr lang="en-AU"/>
          </a:p>
        </p:txBody>
      </p:sp>
    </p:spTree>
    <p:extLst>
      <p:ext uri="{BB962C8B-B14F-4D97-AF65-F5344CB8AC3E}">
        <p14:creationId xmlns:p14="http://schemas.microsoft.com/office/powerpoint/2010/main" val="1160130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BG">
    <p:spTree>
      <p:nvGrpSpPr>
        <p:cNvPr id="1" name=""/>
        <p:cNvGrpSpPr/>
        <p:nvPr/>
      </p:nvGrpSpPr>
      <p:grpSpPr>
        <a:xfrm>
          <a:off x="0" y="0"/>
          <a:ext cx="0" cy="0"/>
          <a:chOff x="0" y="0"/>
          <a:chExt cx="0" cy="0"/>
        </a:xfrm>
      </p:grpSpPr>
      <p:grpSp>
        <p:nvGrpSpPr>
          <p:cNvPr id="57" name="Picture 6">
            <a:extLst>
              <a:ext uri="{FF2B5EF4-FFF2-40B4-BE49-F238E27FC236}">
                <a16:creationId xmlns:a16="http://schemas.microsoft.com/office/drawing/2014/main" id="{99B16C0E-0EFE-B74D-8A11-A8A3052BBECC}"/>
              </a:ext>
            </a:extLst>
          </p:cNvPr>
          <p:cNvGrpSpPr/>
          <p:nvPr/>
        </p:nvGrpSpPr>
        <p:grpSpPr>
          <a:xfrm>
            <a:off x="6763363" y="442568"/>
            <a:ext cx="1859141" cy="370998"/>
            <a:chOff x="6763363" y="442568"/>
            <a:chExt cx="1859141" cy="370998"/>
          </a:xfrm>
        </p:grpSpPr>
        <p:sp>
          <p:nvSpPr>
            <p:cNvPr id="58" name="Freeform 57">
              <a:extLst>
                <a:ext uri="{FF2B5EF4-FFF2-40B4-BE49-F238E27FC236}">
                  <a16:creationId xmlns:a16="http://schemas.microsoft.com/office/drawing/2014/main" id="{3D17B966-671C-B349-8759-597106E99FE1}"/>
                </a:ext>
              </a:extLst>
            </p:cNvPr>
            <p:cNvSpPr/>
            <p:nvPr/>
          </p:nvSpPr>
          <p:spPr>
            <a:xfrm>
              <a:off x="7159465" y="515434"/>
              <a:ext cx="238125" cy="291941"/>
            </a:xfrm>
            <a:custGeom>
              <a:avLst/>
              <a:gdLst>
                <a:gd name="connsiteX0" fmla="*/ 952 w 238125"/>
                <a:gd name="connsiteY0" fmla="*/ 146209 h 291941"/>
                <a:gd name="connsiteX1" fmla="*/ 123825 w 238125"/>
                <a:gd name="connsiteY1" fmla="*/ 0 h 291941"/>
                <a:gd name="connsiteX2" fmla="*/ 238125 w 238125"/>
                <a:gd name="connsiteY2" fmla="*/ 146685 h 291941"/>
                <a:gd name="connsiteX3" fmla="*/ 237648 w 238125"/>
                <a:gd name="connsiteY3" fmla="*/ 167164 h 291941"/>
                <a:gd name="connsiteX4" fmla="*/ 54769 w 238125"/>
                <a:gd name="connsiteY4" fmla="*/ 167164 h 291941"/>
                <a:gd name="connsiteX5" fmla="*/ 134778 w 238125"/>
                <a:gd name="connsiteY5" fmla="*/ 247650 h 291941"/>
                <a:gd name="connsiteX6" fmla="*/ 216694 w 238125"/>
                <a:gd name="connsiteY6" fmla="*/ 231934 h 291941"/>
                <a:gd name="connsiteX7" fmla="*/ 220980 w 238125"/>
                <a:gd name="connsiteY7" fmla="*/ 273844 h 291941"/>
                <a:gd name="connsiteX8" fmla="*/ 133350 w 238125"/>
                <a:gd name="connsiteY8" fmla="*/ 291941 h 291941"/>
                <a:gd name="connsiteX9" fmla="*/ 0 w 238125"/>
                <a:gd name="connsiteY9" fmla="*/ 147637 h 291941"/>
                <a:gd name="connsiteX10" fmla="*/ 0 w 238125"/>
                <a:gd name="connsiteY10" fmla="*/ 146209 h 291941"/>
                <a:gd name="connsiteX11" fmla="*/ 185261 w 238125"/>
                <a:gd name="connsiteY11" fmla="*/ 128587 h 291941"/>
                <a:gd name="connsiteX12" fmla="*/ 123348 w 238125"/>
                <a:gd name="connsiteY12" fmla="*/ 43339 h 291941"/>
                <a:gd name="connsiteX13" fmla="*/ 54292 w 238125"/>
                <a:gd name="connsiteY13" fmla="*/ 128587 h 291941"/>
                <a:gd name="connsiteX14" fmla="*/ 185261 w 238125"/>
                <a:gd name="connsiteY14" fmla="*/ 128587 h 29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8125" h="291941">
                  <a:moveTo>
                    <a:pt x="952" y="146209"/>
                  </a:moveTo>
                  <a:cubicBezTo>
                    <a:pt x="952" y="67151"/>
                    <a:pt x="38576" y="0"/>
                    <a:pt x="123825" y="0"/>
                  </a:cubicBezTo>
                  <a:cubicBezTo>
                    <a:pt x="202406" y="0"/>
                    <a:pt x="238125" y="51435"/>
                    <a:pt x="238125" y="146685"/>
                  </a:cubicBezTo>
                  <a:cubicBezTo>
                    <a:pt x="238125" y="153353"/>
                    <a:pt x="238125" y="160020"/>
                    <a:pt x="237648" y="167164"/>
                  </a:cubicBezTo>
                  <a:lnTo>
                    <a:pt x="54769" y="167164"/>
                  </a:lnTo>
                  <a:cubicBezTo>
                    <a:pt x="58578" y="218599"/>
                    <a:pt x="82867" y="247650"/>
                    <a:pt x="134778" y="247650"/>
                  </a:cubicBezTo>
                  <a:cubicBezTo>
                    <a:pt x="162877" y="247650"/>
                    <a:pt x="195739" y="240983"/>
                    <a:pt x="216694" y="231934"/>
                  </a:cubicBezTo>
                  <a:lnTo>
                    <a:pt x="220980" y="273844"/>
                  </a:lnTo>
                  <a:cubicBezTo>
                    <a:pt x="196215" y="285750"/>
                    <a:pt x="163830" y="291941"/>
                    <a:pt x="133350" y="291941"/>
                  </a:cubicBezTo>
                  <a:cubicBezTo>
                    <a:pt x="45244" y="291941"/>
                    <a:pt x="0" y="243840"/>
                    <a:pt x="0" y="147637"/>
                  </a:cubicBezTo>
                  <a:lnTo>
                    <a:pt x="0" y="146209"/>
                  </a:lnTo>
                  <a:close/>
                  <a:moveTo>
                    <a:pt x="185261" y="128587"/>
                  </a:moveTo>
                  <a:cubicBezTo>
                    <a:pt x="183356" y="77629"/>
                    <a:pt x="167640" y="43339"/>
                    <a:pt x="123348" y="43339"/>
                  </a:cubicBezTo>
                  <a:cubicBezTo>
                    <a:pt x="75247" y="43339"/>
                    <a:pt x="56197" y="82391"/>
                    <a:pt x="54292" y="128587"/>
                  </a:cubicBezTo>
                  <a:lnTo>
                    <a:pt x="185261" y="128587"/>
                  </a:lnTo>
                  <a:close/>
                </a:path>
              </a:pathLst>
            </a:custGeom>
            <a:solidFill>
              <a:srgbClr val="3F4543"/>
            </a:solidFill>
            <a:ln w="476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72008C28-F524-2B41-804A-E48B589232FD}"/>
                </a:ext>
              </a:extLst>
            </p:cNvPr>
            <p:cNvSpPr/>
            <p:nvPr/>
          </p:nvSpPr>
          <p:spPr>
            <a:xfrm>
              <a:off x="7451406" y="515434"/>
              <a:ext cx="233838" cy="283368"/>
            </a:xfrm>
            <a:custGeom>
              <a:avLst/>
              <a:gdLst>
                <a:gd name="connsiteX0" fmla="*/ 44768 w 233838"/>
                <a:gd name="connsiteY0" fmla="*/ 9049 h 283368"/>
                <a:gd name="connsiteX1" fmla="*/ 48578 w 233838"/>
                <a:gd name="connsiteY1" fmla="*/ 40481 h 283368"/>
                <a:gd name="connsiteX2" fmla="*/ 144304 w 233838"/>
                <a:gd name="connsiteY2" fmla="*/ 0 h 283368"/>
                <a:gd name="connsiteX3" fmla="*/ 210503 w 233838"/>
                <a:gd name="connsiteY3" fmla="*/ 23336 h 283368"/>
                <a:gd name="connsiteX4" fmla="*/ 233839 w 233838"/>
                <a:gd name="connsiteY4" fmla="*/ 105251 h 283368"/>
                <a:gd name="connsiteX5" fmla="*/ 233839 w 233838"/>
                <a:gd name="connsiteY5" fmla="*/ 282893 h 283368"/>
                <a:gd name="connsiteX6" fmla="*/ 182404 w 233838"/>
                <a:gd name="connsiteY6" fmla="*/ 282893 h 283368"/>
                <a:gd name="connsiteX7" fmla="*/ 182404 w 233838"/>
                <a:gd name="connsiteY7" fmla="*/ 113347 h 283368"/>
                <a:gd name="connsiteX8" fmla="*/ 170498 w 233838"/>
                <a:gd name="connsiteY8" fmla="*/ 61913 h 283368"/>
                <a:gd name="connsiteX9" fmla="*/ 130493 w 233838"/>
                <a:gd name="connsiteY9" fmla="*/ 48577 h 283368"/>
                <a:gd name="connsiteX10" fmla="*/ 51435 w 233838"/>
                <a:gd name="connsiteY10" fmla="*/ 85249 h 283368"/>
                <a:gd name="connsiteX11" fmla="*/ 51435 w 233838"/>
                <a:gd name="connsiteY11" fmla="*/ 283369 h 283368"/>
                <a:gd name="connsiteX12" fmla="*/ 0 w 233838"/>
                <a:gd name="connsiteY12" fmla="*/ 283369 h 283368"/>
                <a:gd name="connsiteX13" fmla="*/ 0 w 233838"/>
                <a:gd name="connsiteY13" fmla="*/ 10001 h 283368"/>
                <a:gd name="connsiteX14" fmla="*/ 44768 w 233838"/>
                <a:gd name="connsiteY14" fmla="*/ 10001 h 283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3838" h="283368">
                  <a:moveTo>
                    <a:pt x="44768" y="9049"/>
                  </a:moveTo>
                  <a:lnTo>
                    <a:pt x="48578" y="40481"/>
                  </a:lnTo>
                  <a:cubicBezTo>
                    <a:pt x="70961" y="17145"/>
                    <a:pt x="105728" y="0"/>
                    <a:pt x="144304" y="0"/>
                  </a:cubicBezTo>
                  <a:cubicBezTo>
                    <a:pt x="173831" y="0"/>
                    <a:pt x="195739" y="8096"/>
                    <a:pt x="210503" y="23336"/>
                  </a:cubicBezTo>
                  <a:cubicBezTo>
                    <a:pt x="227648" y="40481"/>
                    <a:pt x="233839" y="64294"/>
                    <a:pt x="233839" y="105251"/>
                  </a:cubicBezTo>
                  <a:lnTo>
                    <a:pt x="233839" y="282893"/>
                  </a:lnTo>
                  <a:lnTo>
                    <a:pt x="182404" y="282893"/>
                  </a:lnTo>
                  <a:lnTo>
                    <a:pt x="182404" y="113347"/>
                  </a:lnTo>
                  <a:cubicBezTo>
                    <a:pt x="182404" y="87630"/>
                    <a:pt x="179547" y="72866"/>
                    <a:pt x="170498" y="61913"/>
                  </a:cubicBezTo>
                  <a:cubicBezTo>
                    <a:pt x="161925" y="52864"/>
                    <a:pt x="149066" y="48577"/>
                    <a:pt x="130493" y="48577"/>
                  </a:cubicBezTo>
                  <a:cubicBezTo>
                    <a:pt x="103823" y="48577"/>
                    <a:pt x="72390" y="61913"/>
                    <a:pt x="51435" y="85249"/>
                  </a:cubicBezTo>
                  <a:lnTo>
                    <a:pt x="51435" y="283369"/>
                  </a:lnTo>
                  <a:lnTo>
                    <a:pt x="0" y="283369"/>
                  </a:lnTo>
                  <a:lnTo>
                    <a:pt x="0" y="10001"/>
                  </a:lnTo>
                  <a:lnTo>
                    <a:pt x="44768" y="10001"/>
                  </a:lnTo>
                  <a:close/>
                </a:path>
              </a:pathLst>
            </a:custGeom>
            <a:solidFill>
              <a:srgbClr val="3F4543"/>
            </a:solidFill>
            <a:ln w="476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1E8D1CEC-7061-1344-A24E-A95F2AA79450}"/>
                </a:ext>
              </a:extLst>
            </p:cNvPr>
            <p:cNvSpPr/>
            <p:nvPr/>
          </p:nvSpPr>
          <p:spPr>
            <a:xfrm>
              <a:off x="7723821" y="442568"/>
              <a:ext cx="160972" cy="364331"/>
            </a:xfrm>
            <a:custGeom>
              <a:avLst/>
              <a:gdLst>
                <a:gd name="connsiteX0" fmla="*/ 92392 w 160972"/>
                <a:gd name="connsiteY0" fmla="*/ 0 h 364331"/>
                <a:gd name="connsiteX1" fmla="*/ 92392 w 160972"/>
                <a:gd name="connsiteY1" fmla="*/ 81915 h 364331"/>
                <a:gd name="connsiteX2" fmla="*/ 159544 w 160972"/>
                <a:gd name="connsiteY2" fmla="*/ 81915 h 364331"/>
                <a:gd name="connsiteX3" fmla="*/ 156686 w 160972"/>
                <a:gd name="connsiteY3" fmla="*/ 123825 h 364331"/>
                <a:gd name="connsiteX4" fmla="*/ 92392 w 160972"/>
                <a:gd name="connsiteY4" fmla="*/ 123825 h 364331"/>
                <a:gd name="connsiteX5" fmla="*/ 92392 w 160972"/>
                <a:gd name="connsiteY5" fmla="*/ 267176 h 364331"/>
                <a:gd name="connsiteX6" fmla="*/ 135255 w 160972"/>
                <a:gd name="connsiteY6" fmla="*/ 322897 h 364331"/>
                <a:gd name="connsiteX7" fmla="*/ 160020 w 160972"/>
                <a:gd name="connsiteY7" fmla="*/ 320516 h 364331"/>
                <a:gd name="connsiteX8" fmla="*/ 160972 w 160972"/>
                <a:gd name="connsiteY8" fmla="*/ 360997 h 364331"/>
                <a:gd name="connsiteX9" fmla="*/ 128111 w 160972"/>
                <a:gd name="connsiteY9" fmla="*/ 364331 h 364331"/>
                <a:gd name="connsiteX10" fmla="*/ 40481 w 160972"/>
                <a:gd name="connsiteY10" fmla="*/ 271939 h 364331"/>
                <a:gd name="connsiteX11" fmla="*/ 40481 w 160972"/>
                <a:gd name="connsiteY11" fmla="*/ 123825 h 364331"/>
                <a:gd name="connsiteX12" fmla="*/ 0 w 160972"/>
                <a:gd name="connsiteY12" fmla="*/ 123825 h 364331"/>
                <a:gd name="connsiteX13" fmla="*/ 0 w 160972"/>
                <a:gd name="connsiteY13" fmla="*/ 81915 h 364331"/>
                <a:gd name="connsiteX14" fmla="*/ 40481 w 160972"/>
                <a:gd name="connsiteY14" fmla="*/ 81915 h 364331"/>
                <a:gd name="connsiteX15" fmla="*/ 40481 w 160972"/>
                <a:gd name="connsiteY15" fmla="*/ 7620 h 364331"/>
                <a:gd name="connsiteX16" fmla="*/ 92392 w 160972"/>
                <a:gd name="connsiteY16" fmla="*/ 0 h 364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0972" h="364331">
                  <a:moveTo>
                    <a:pt x="92392" y="0"/>
                  </a:moveTo>
                  <a:lnTo>
                    <a:pt x="92392" y="81915"/>
                  </a:lnTo>
                  <a:lnTo>
                    <a:pt x="159544" y="81915"/>
                  </a:lnTo>
                  <a:lnTo>
                    <a:pt x="156686" y="123825"/>
                  </a:lnTo>
                  <a:lnTo>
                    <a:pt x="92392" y="123825"/>
                  </a:lnTo>
                  <a:lnTo>
                    <a:pt x="92392" y="267176"/>
                  </a:lnTo>
                  <a:cubicBezTo>
                    <a:pt x="92392" y="312896"/>
                    <a:pt x="104298" y="322897"/>
                    <a:pt x="135255" y="322897"/>
                  </a:cubicBezTo>
                  <a:cubicBezTo>
                    <a:pt x="143827" y="322897"/>
                    <a:pt x="153828" y="321945"/>
                    <a:pt x="160020" y="320516"/>
                  </a:cubicBezTo>
                  <a:lnTo>
                    <a:pt x="160972" y="360997"/>
                  </a:lnTo>
                  <a:cubicBezTo>
                    <a:pt x="150971" y="363379"/>
                    <a:pt x="135255" y="364331"/>
                    <a:pt x="128111" y="364331"/>
                  </a:cubicBezTo>
                  <a:cubicBezTo>
                    <a:pt x="60007" y="364331"/>
                    <a:pt x="40481" y="333851"/>
                    <a:pt x="40481" y="271939"/>
                  </a:cubicBezTo>
                  <a:lnTo>
                    <a:pt x="40481" y="123825"/>
                  </a:lnTo>
                  <a:lnTo>
                    <a:pt x="0" y="123825"/>
                  </a:lnTo>
                  <a:lnTo>
                    <a:pt x="0" y="81915"/>
                  </a:lnTo>
                  <a:lnTo>
                    <a:pt x="40481" y="81915"/>
                  </a:lnTo>
                  <a:lnTo>
                    <a:pt x="40481" y="7620"/>
                  </a:lnTo>
                  <a:lnTo>
                    <a:pt x="92392" y="0"/>
                  </a:lnTo>
                  <a:close/>
                </a:path>
              </a:pathLst>
            </a:custGeom>
            <a:solidFill>
              <a:srgbClr val="3F4543"/>
            </a:solidFill>
            <a:ln w="476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981A578A-DFEF-164E-88E0-D5CDAEFE8A3E}"/>
                </a:ext>
              </a:extLst>
            </p:cNvPr>
            <p:cNvSpPr/>
            <p:nvPr/>
          </p:nvSpPr>
          <p:spPr>
            <a:xfrm>
              <a:off x="7932418" y="524483"/>
              <a:ext cx="226694" cy="282892"/>
            </a:xfrm>
            <a:custGeom>
              <a:avLst/>
              <a:gdLst>
                <a:gd name="connsiteX0" fmla="*/ 51435 w 226694"/>
                <a:gd name="connsiteY0" fmla="*/ 0 h 282892"/>
                <a:gd name="connsiteX1" fmla="*/ 51435 w 226694"/>
                <a:gd name="connsiteY1" fmla="*/ 153829 h 282892"/>
                <a:gd name="connsiteX2" fmla="*/ 57150 w 226694"/>
                <a:gd name="connsiteY2" fmla="*/ 209074 h 282892"/>
                <a:gd name="connsiteX3" fmla="*/ 113348 w 226694"/>
                <a:gd name="connsiteY3" fmla="*/ 239077 h 282892"/>
                <a:gd name="connsiteX4" fmla="*/ 169545 w 226694"/>
                <a:gd name="connsiteY4" fmla="*/ 209074 h 282892"/>
                <a:gd name="connsiteX5" fmla="*/ 175260 w 226694"/>
                <a:gd name="connsiteY5" fmla="*/ 153829 h 282892"/>
                <a:gd name="connsiteX6" fmla="*/ 175260 w 226694"/>
                <a:gd name="connsiteY6" fmla="*/ 0 h 282892"/>
                <a:gd name="connsiteX7" fmla="*/ 226695 w 226694"/>
                <a:gd name="connsiteY7" fmla="*/ 0 h 282892"/>
                <a:gd name="connsiteX8" fmla="*/ 226695 w 226694"/>
                <a:gd name="connsiteY8" fmla="*/ 160973 h 282892"/>
                <a:gd name="connsiteX9" fmla="*/ 113348 w 226694"/>
                <a:gd name="connsiteY9" fmla="*/ 282892 h 282892"/>
                <a:gd name="connsiteX10" fmla="*/ 0 w 226694"/>
                <a:gd name="connsiteY10" fmla="*/ 160973 h 282892"/>
                <a:gd name="connsiteX11" fmla="*/ 0 w 226694"/>
                <a:gd name="connsiteY11" fmla="*/ 0 h 282892"/>
                <a:gd name="connsiteX12" fmla="*/ 51435 w 226694"/>
                <a:gd name="connsiteY12" fmla="*/ 0 h 2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6694" h="282892">
                  <a:moveTo>
                    <a:pt x="51435" y="0"/>
                  </a:moveTo>
                  <a:lnTo>
                    <a:pt x="51435" y="153829"/>
                  </a:lnTo>
                  <a:cubicBezTo>
                    <a:pt x="51435" y="183356"/>
                    <a:pt x="52388" y="196215"/>
                    <a:pt x="57150" y="209074"/>
                  </a:cubicBezTo>
                  <a:cubicBezTo>
                    <a:pt x="65247" y="231457"/>
                    <a:pt x="87630" y="239077"/>
                    <a:pt x="113348" y="239077"/>
                  </a:cubicBezTo>
                  <a:cubicBezTo>
                    <a:pt x="140018" y="239077"/>
                    <a:pt x="161925" y="231934"/>
                    <a:pt x="169545" y="209074"/>
                  </a:cubicBezTo>
                  <a:cubicBezTo>
                    <a:pt x="173831" y="196215"/>
                    <a:pt x="175260" y="183356"/>
                    <a:pt x="175260" y="153829"/>
                  </a:cubicBezTo>
                  <a:lnTo>
                    <a:pt x="175260" y="0"/>
                  </a:lnTo>
                  <a:lnTo>
                    <a:pt x="226695" y="0"/>
                  </a:lnTo>
                  <a:lnTo>
                    <a:pt x="226695" y="160973"/>
                  </a:lnTo>
                  <a:cubicBezTo>
                    <a:pt x="226695" y="250031"/>
                    <a:pt x="196691" y="282892"/>
                    <a:pt x="113348" y="282892"/>
                  </a:cubicBezTo>
                  <a:cubicBezTo>
                    <a:pt x="30480" y="282892"/>
                    <a:pt x="0" y="250031"/>
                    <a:pt x="0" y="160973"/>
                  </a:cubicBezTo>
                  <a:lnTo>
                    <a:pt x="0" y="0"/>
                  </a:lnTo>
                  <a:lnTo>
                    <a:pt x="51435" y="0"/>
                  </a:lnTo>
                  <a:close/>
                </a:path>
              </a:pathLst>
            </a:custGeom>
            <a:solidFill>
              <a:srgbClr val="3F4543"/>
            </a:solidFill>
            <a:ln w="476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8FEEFF5F-25F8-2441-BB47-103DC4811A7C}"/>
                </a:ext>
              </a:extLst>
            </p:cNvPr>
            <p:cNvSpPr/>
            <p:nvPr/>
          </p:nvSpPr>
          <p:spPr>
            <a:xfrm>
              <a:off x="8218168" y="518292"/>
              <a:ext cx="137160" cy="279558"/>
            </a:xfrm>
            <a:custGeom>
              <a:avLst/>
              <a:gdLst>
                <a:gd name="connsiteX0" fmla="*/ 44768 w 137160"/>
                <a:gd name="connsiteY0" fmla="*/ 6191 h 279558"/>
                <a:gd name="connsiteX1" fmla="*/ 49054 w 137160"/>
                <a:gd name="connsiteY1" fmla="*/ 43815 h 279558"/>
                <a:gd name="connsiteX2" fmla="*/ 137160 w 137160"/>
                <a:gd name="connsiteY2" fmla="*/ 0 h 279558"/>
                <a:gd name="connsiteX3" fmla="*/ 136684 w 137160"/>
                <a:gd name="connsiteY3" fmla="*/ 51911 h 279558"/>
                <a:gd name="connsiteX4" fmla="*/ 51435 w 137160"/>
                <a:gd name="connsiteY4" fmla="*/ 86201 h 279558"/>
                <a:gd name="connsiteX5" fmla="*/ 51435 w 137160"/>
                <a:gd name="connsiteY5" fmla="*/ 279559 h 279558"/>
                <a:gd name="connsiteX6" fmla="*/ 0 w 137160"/>
                <a:gd name="connsiteY6" fmla="*/ 279559 h 279558"/>
                <a:gd name="connsiteX7" fmla="*/ 0 w 137160"/>
                <a:gd name="connsiteY7" fmla="*/ 6191 h 279558"/>
                <a:gd name="connsiteX8" fmla="*/ 44768 w 137160"/>
                <a:gd name="connsiteY8" fmla="*/ 6191 h 279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160" h="279558">
                  <a:moveTo>
                    <a:pt x="44768" y="6191"/>
                  </a:moveTo>
                  <a:cubicBezTo>
                    <a:pt x="49054" y="43815"/>
                    <a:pt x="48578" y="43815"/>
                    <a:pt x="49054" y="43815"/>
                  </a:cubicBezTo>
                  <a:cubicBezTo>
                    <a:pt x="67628" y="20002"/>
                    <a:pt x="98584" y="1429"/>
                    <a:pt x="137160" y="0"/>
                  </a:cubicBezTo>
                  <a:cubicBezTo>
                    <a:pt x="137160" y="8573"/>
                    <a:pt x="136684" y="43339"/>
                    <a:pt x="136684" y="51911"/>
                  </a:cubicBezTo>
                  <a:cubicBezTo>
                    <a:pt x="100965" y="52388"/>
                    <a:pt x="71438" y="66675"/>
                    <a:pt x="51435" y="86201"/>
                  </a:cubicBezTo>
                  <a:lnTo>
                    <a:pt x="51435" y="279559"/>
                  </a:lnTo>
                  <a:lnTo>
                    <a:pt x="0" y="279559"/>
                  </a:lnTo>
                  <a:lnTo>
                    <a:pt x="0" y="6191"/>
                  </a:lnTo>
                  <a:lnTo>
                    <a:pt x="44768" y="6191"/>
                  </a:lnTo>
                  <a:close/>
                </a:path>
              </a:pathLst>
            </a:custGeom>
            <a:solidFill>
              <a:srgbClr val="3F4543"/>
            </a:solidFill>
            <a:ln w="476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F939AF98-99C5-0447-A08E-AB71C9D8426A}"/>
                </a:ext>
              </a:extLst>
            </p:cNvPr>
            <p:cNvSpPr/>
            <p:nvPr/>
          </p:nvSpPr>
          <p:spPr>
            <a:xfrm>
              <a:off x="8382951" y="515434"/>
              <a:ext cx="239553" cy="291465"/>
            </a:xfrm>
            <a:custGeom>
              <a:avLst/>
              <a:gdLst>
                <a:gd name="connsiteX0" fmla="*/ 18574 w 239553"/>
                <a:gd name="connsiteY0" fmla="*/ 19050 h 291465"/>
                <a:gd name="connsiteX1" fmla="*/ 115729 w 239553"/>
                <a:gd name="connsiteY1" fmla="*/ 0 h 291465"/>
                <a:gd name="connsiteX2" fmla="*/ 220028 w 239553"/>
                <a:gd name="connsiteY2" fmla="*/ 95726 h 291465"/>
                <a:gd name="connsiteX3" fmla="*/ 220028 w 239553"/>
                <a:gd name="connsiteY3" fmla="*/ 233362 h 291465"/>
                <a:gd name="connsiteX4" fmla="*/ 239554 w 239553"/>
                <a:gd name="connsiteY4" fmla="*/ 257651 h 291465"/>
                <a:gd name="connsiteX5" fmla="*/ 239554 w 239553"/>
                <a:gd name="connsiteY5" fmla="*/ 287655 h 291465"/>
                <a:gd name="connsiteX6" fmla="*/ 212408 w 239553"/>
                <a:gd name="connsiteY6" fmla="*/ 291465 h 291465"/>
                <a:gd name="connsiteX7" fmla="*/ 171927 w 239553"/>
                <a:gd name="connsiteY7" fmla="*/ 257651 h 291465"/>
                <a:gd name="connsiteX8" fmla="*/ 85725 w 239553"/>
                <a:gd name="connsiteY8" fmla="*/ 291465 h 291465"/>
                <a:gd name="connsiteX9" fmla="*/ 0 w 239553"/>
                <a:gd name="connsiteY9" fmla="*/ 209550 h 291465"/>
                <a:gd name="connsiteX10" fmla="*/ 154781 w 239553"/>
                <a:gd name="connsiteY10" fmla="*/ 108585 h 291465"/>
                <a:gd name="connsiteX11" fmla="*/ 169069 w 239553"/>
                <a:gd name="connsiteY11" fmla="*/ 108585 h 291465"/>
                <a:gd name="connsiteX12" fmla="*/ 169069 w 239553"/>
                <a:gd name="connsiteY12" fmla="*/ 98107 h 291465"/>
                <a:gd name="connsiteX13" fmla="*/ 154781 w 239553"/>
                <a:gd name="connsiteY13" fmla="*/ 54769 h 291465"/>
                <a:gd name="connsiteX14" fmla="*/ 109061 w 239553"/>
                <a:gd name="connsiteY14" fmla="*/ 43339 h 291465"/>
                <a:gd name="connsiteX15" fmla="*/ 26670 w 239553"/>
                <a:gd name="connsiteY15" fmla="*/ 61436 h 291465"/>
                <a:gd name="connsiteX16" fmla="*/ 18574 w 239553"/>
                <a:gd name="connsiteY16" fmla="*/ 19050 h 291465"/>
                <a:gd name="connsiteX17" fmla="*/ 160020 w 239553"/>
                <a:gd name="connsiteY17" fmla="*/ 147637 h 291465"/>
                <a:gd name="connsiteX18" fmla="*/ 53340 w 239553"/>
                <a:gd name="connsiteY18" fmla="*/ 204787 h 291465"/>
                <a:gd name="connsiteX19" fmla="*/ 100013 w 239553"/>
                <a:gd name="connsiteY19" fmla="*/ 248603 h 291465"/>
                <a:gd name="connsiteX20" fmla="*/ 168116 w 239553"/>
                <a:gd name="connsiteY20" fmla="*/ 218122 h 291465"/>
                <a:gd name="connsiteX21" fmla="*/ 168116 w 239553"/>
                <a:gd name="connsiteY21" fmla="*/ 147637 h 291465"/>
                <a:gd name="connsiteX22" fmla="*/ 160020 w 239553"/>
                <a:gd name="connsiteY22" fmla="*/ 147637 h 291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39553" h="291465">
                  <a:moveTo>
                    <a:pt x="18574" y="19050"/>
                  </a:moveTo>
                  <a:cubicBezTo>
                    <a:pt x="45720" y="8096"/>
                    <a:pt x="84773" y="0"/>
                    <a:pt x="115729" y="0"/>
                  </a:cubicBezTo>
                  <a:cubicBezTo>
                    <a:pt x="183356" y="0"/>
                    <a:pt x="220028" y="21907"/>
                    <a:pt x="220028" y="95726"/>
                  </a:cubicBezTo>
                  <a:lnTo>
                    <a:pt x="220028" y="233362"/>
                  </a:lnTo>
                  <a:cubicBezTo>
                    <a:pt x="220028" y="251936"/>
                    <a:pt x="222409" y="257651"/>
                    <a:pt x="239554" y="257651"/>
                  </a:cubicBezTo>
                  <a:lnTo>
                    <a:pt x="239554" y="287655"/>
                  </a:lnTo>
                  <a:cubicBezTo>
                    <a:pt x="233839" y="290036"/>
                    <a:pt x="221933" y="291465"/>
                    <a:pt x="212408" y="291465"/>
                  </a:cubicBezTo>
                  <a:cubicBezTo>
                    <a:pt x="191453" y="291465"/>
                    <a:pt x="175260" y="280511"/>
                    <a:pt x="171927" y="257651"/>
                  </a:cubicBezTo>
                  <a:cubicBezTo>
                    <a:pt x="150972" y="278606"/>
                    <a:pt x="120968" y="291465"/>
                    <a:pt x="85725" y="291465"/>
                  </a:cubicBezTo>
                  <a:cubicBezTo>
                    <a:pt x="38577" y="291465"/>
                    <a:pt x="0" y="262890"/>
                    <a:pt x="0" y="209550"/>
                  </a:cubicBezTo>
                  <a:cubicBezTo>
                    <a:pt x="0" y="145733"/>
                    <a:pt x="46197" y="108585"/>
                    <a:pt x="154781" y="108585"/>
                  </a:cubicBezTo>
                  <a:lnTo>
                    <a:pt x="169069" y="108585"/>
                  </a:lnTo>
                  <a:lnTo>
                    <a:pt x="169069" y="98107"/>
                  </a:lnTo>
                  <a:cubicBezTo>
                    <a:pt x="169069" y="75724"/>
                    <a:pt x="166211" y="64294"/>
                    <a:pt x="154781" y="54769"/>
                  </a:cubicBezTo>
                  <a:cubicBezTo>
                    <a:pt x="145256" y="46672"/>
                    <a:pt x="129064" y="43339"/>
                    <a:pt x="109061" y="43339"/>
                  </a:cubicBezTo>
                  <a:cubicBezTo>
                    <a:pt x="82391" y="43339"/>
                    <a:pt x="51911" y="51435"/>
                    <a:pt x="26670" y="61436"/>
                  </a:cubicBezTo>
                  <a:lnTo>
                    <a:pt x="18574" y="19050"/>
                  </a:lnTo>
                  <a:close/>
                  <a:moveTo>
                    <a:pt x="160020" y="147637"/>
                  </a:moveTo>
                  <a:cubicBezTo>
                    <a:pt x="110014" y="147637"/>
                    <a:pt x="53340" y="153829"/>
                    <a:pt x="53340" y="204787"/>
                  </a:cubicBezTo>
                  <a:cubicBezTo>
                    <a:pt x="53340" y="229553"/>
                    <a:pt x="68104" y="248603"/>
                    <a:pt x="100013" y="248603"/>
                  </a:cubicBezTo>
                  <a:cubicBezTo>
                    <a:pt x="128111" y="248603"/>
                    <a:pt x="154305" y="233839"/>
                    <a:pt x="168116" y="218122"/>
                  </a:cubicBezTo>
                  <a:lnTo>
                    <a:pt x="168116" y="147637"/>
                  </a:lnTo>
                  <a:lnTo>
                    <a:pt x="160020" y="147637"/>
                  </a:lnTo>
                  <a:close/>
                </a:path>
              </a:pathLst>
            </a:custGeom>
            <a:solidFill>
              <a:srgbClr val="3F4543"/>
            </a:solidFill>
            <a:ln w="476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A1837310-B67E-5F4D-9385-D9C908969247}"/>
                </a:ext>
              </a:extLst>
            </p:cNvPr>
            <p:cNvSpPr/>
            <p:nvPr/>
          </p:nvSpPr>
          <p:spPr>
            <a:xfrm>
              <a:off x="6763363"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2727"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4627" y="5239"/>
                    <a:pt x="37962" y="0"/>
                    <a:pt x="51297" y="0"/>
                  </a:cubicBezTo>
                  <a:lnTo>
                    <a:pt x="51297" y="0"/>
                  </a:lnTo>
                  <a:close/>
                </a:path>
              </a:pathLst>
            </a:custGeom>
            <a:solidFill>
              <a:srgbClr val="DA291C"/>
            </a:solidFill>
            <a:ln w="476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5B61ABAA-320A-7B40-9E22-6CEA3495E6E5}"/>
                </a:ext>
              </a:extLst>
            </p:cNvPr>
            <p:cNvSpPr/>
            <p:nvPr/>
          </p:nvSpPr>
          <p:spPr>
            <a:xfrm>
              <a:off x="6861689" y="611875"/>
              <a:ext cx="103703" cy="103346"/>
            </a:xfrm>
            <a:custGeom>
              <a:avLst/>
              <a:gdLst>
                <a:gd name="connsiteX0" fmla="*/ 15359 w 103703"/>
                <a:gd name="connsiteY0" fmla="*/ 15002 h 103346"/>
                <a:gd name="connsiteX1" fmla="*/ 88702 w 103703"/>
                <a:gd name="connsiteY1" fmla="*/ 15002 h 103346"/>
                <a:gd name="connsiteX2" fmla="*/ 88702 w 103703"/>
                <a:gd name="connsiteY2" fmla="*/ 88344 h 103346"/>
                <a:gd name="connsiteX3" fmla="*/ 15359 w 103703"/>
                <a:gd name="connsiteY3" fmla="*/ 88344 h 103346"/>
                <a:gd name="connsiteX4" fmla="*/ 15359 w 103703"/>
                <a:gd name="connsiteY4" fmla="*/ 15002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703" h="103346">
                  <a:moveTo>
                    <a:pt x="15359" y="15002"/>
                  </a:moveTo>
                  <a:cubicBezTo>
                    <a:pt x="35362" y="-5001"/>
                    <a:pt x="68223" y="-5001"/>
                    <a:pt x="88702" y="15002"/>
                  </a:cubicBezTo>
                  <a:cubicBezTo>
                    <a:pt x="108704" y="35481"/>
                    <a:pt x="108704" y="67866"/>
                    <a:pt x="88702" y="88344"/>
                  </a:cubicBezTo>
                  <a:cubicBezTo>
                    <a:pt x="68699" y="108347"/>
                    <a:pt x="35838" y="108347"/>
                    <a:pt x="15359" y="88344"/>
                  </a:cubicBezTo>
                  <a:cubicBezTo>
                    <a:pt x="-5120" y="67866"/>
                    <a:pt x="-5120" y="35004"/>
                    <a:pt x="15359" y="15002"/>
                  </a:cubicBezTo>
                </a:path>
              </a:pathLst>
            </a:custGeom>
            <a:solidFill>
              <a:srgbClr val="DA291C"/>
            </a:solidFill>
            <a:ln w="476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F060DAA4-6E31-8743-809F-D3A0E63C258E}"/>
                </a:ext>
              </a:extLst>
            </p:cNvPr>
            <p:cNvSpPr/>
            <p:nvPr/>
          </p:nvSpPr>
          <p:spPr>
            <a:xfrm>
              <a:off x="6961007"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3203"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5103" y="5239"/>
                    <a:pt x="37962" y="0"/>
                    <a:pt x="51297" y="0"/>
                  </a:cubicBezTo>
                  <a:lnTo>
                    <a:pt x="51297" y="0"/>
                  </a:lnTo>
                  <a:close/>
                </a:path>
              </a:pathLst>
            </a:custGeom>
            <a:solidFill>
              <a:srgbClr val="DA291C"/>
            </a:solidFill>
            <a:ln w="4763" cap="flat">
              <a:noFill/>
              <a:prstDash val="solid"/>
              <a:miter/>
            </a:ln>
          </p:spPr>
          <p:txBody>
            <a:bodyPr rtlCol="0" anchor="ctr"/>
            <a:lstStyle/>
            <a:p>
              <a:endParaRPr lang="en-US"/>
            </a:p>
          </p:txBody>
        </p:sp>
      </p:grpSp>
      <p:grpSp>
        <p:nvGrpSpPr>
          <p:cNvPr id="67" name="Picture 6">
            <a:extLst>
              <a:ext uri="{FF2B5EF4-FFF2-40B4-BE49-F238E27FC236}">
                <a16:creationId xmlns:a16="http://schemas.microsoft.com/office/drawing/2014/main" id="{78F9FFFF-8F7E-484C-AFDB-84D220BCE2A4}"/>
              </a:ext>
            </a:extLst>
          </p:cNvPr>
          <p:cNvGrpSpPr/>
          <p:nvPr/>
        </p:nvGrpSpPr>
        <p:grpSpPr>
          <a:xfrm>
            <a:off x="5676422" y="4516199"/>
            <a:ext cx="2908934" cy="241194"/>
            <a:chOff x="5676422" y="4516199"/>
            <a:chExt cx="2908934" cy="241194"/>
          </a:xfrm>
          <a:solidFill>
            <a:srgbClr val="A51890"/>
          </a:solidFill>
        </p:grpSpPr>
        <p:sp>
          <p:nvSpPr>
            <p:cNvPr id="68" name="Freeform 67">
              <a:extLst>
                <a:ext uri="{FF2B5EF4-FFF2-40B4-BE49-F238E27FC236}">
                  <a16:creationId xmlns:a16="http://schemas.microsoft.com/office/drawing/2014/main" id="{FFF77661-3F66-0142-8D86-4984E4CEF620}"/>
                </a:ext>
              </a:extLst>
            </p:cNvPr>
            <p:cNvSpPr/>
            <p:nvPr/>
          </p:nvSpPr>
          <p:spPr>
            <a:xfrm>
              <a:off x="5676422" y="4516199"/>
              <a:ext cx="195835" cy="161660"/>
            </a:xfrm>
            <a:custGeom>
              <a:avLst/>
              <a:gdLst>
                <a:gd name="connsiteX0" fmla="*/ 124777 w 195835"/>
                <a:gd name="connsiteY0" fmla="*/ 140229 h 161660"/>
                <a:gd name="connsiteX1" fmla="*/ 132397 w 195835"/>
                <a:gd name="connsiteY1" fmla="*/ 126894 h 161660"/>
                <a:gd name="connsiteX2" fmla="*/ 170497 w 195835"/>
                <a:gd name="connsiteY2" fmla="*/ 43550 h 161660"/>
                <a:gd name="connsiteX3" fmla="*/ 179546 w 195835"/>
                <a:gd name="connsiteY3" fmla="*/ 13070 h 161660"/>
                <a:gd name="connsiteX4" fmla="*/ 181451 w 195835"/>
                <a:gd name="connsiteY4" fmla="*/ 4022 h 161660"/>
                <a:gd name="connsiteX5" fmla="*/ 189071 w 195835"/>
                <a:gd name="connsiteY5" fmla="*/ 1164 h 161660"/>
                <a:gd name="connsiteX6" fmla="*/ 194786 w 195835"/>
                <a:gd name="connsiteY6" fmla="*/ 17357 h 161660"/>
                <a:gd name="connsiteX7" fmla="*/ 189547 w 195835"/>
                <a:gd name="connsiteY7" fmla="*/ 35454 h 161660"/>
                <a:gd name="connsiteX8" fmla="*/ 167164 w 195835"/>
                <a:gd name="connsiteY8" fmla="*/ 86889 h 161660"/>
                <a:gd name="connsiteX9" fmla="*/ 159544 w 195835"/>
                <a:gd name="connsiteY9" fmla="*/ 109273 h 161660"/>
                <a:gd name="connsiteX10" fmla="*/ 155734 w 195835"/>
                <a:gd name="connsiteY10" fmla="*/ 109749 h 161660"/>
                <a:gd name="connsiteX11" fmla="*/ 148590 w 195835"/>
                <a:gd name="connsiteY11" fmla="*/ 133562 h 161660"/>
                <a:gd name="connsiteX12" fmla="*/ 144303 w 195835"/>
                <a:gd name="connsiteY12" fmla="*/ 135943 h 161660"/>
                <a:gd name="connsiteX13" fmla="*/ 141922 w 195835"/>
                <a:gd name="connsiteY13" fmla="*/ 145468 h 161660"/>
                <a:gd name="connsiteX14" fmla="*/ 139541 w 195835"/>
                <a:gd name="connsiteY14" fmla="*/ 154993 h 161660"/>
                <a:gd name="connsiteX15" fmla="*/ 139065 w 195835"/>
                <a:gd name="connsiteY15" fmla="*/ 155469 h 161660"/>
                <a:gd name="connsiteX16" fmla="*/ 132874 w 195835"/>
                <a:gd name="connsiteY16" fmla="*/ 158327 h 161660"/>
                <a:gd name="connsiteX17" fmla="*/ 126206 w 195835"/>
                <a:gd name="connsiteY17" fmla="*/ 156422 h 161660"/>
                <a:gd name="connsiteX18" fmla="*/ 120968 w 195835"/>
                <a:gd name="connsiteY18" fmla="*/ 153564 h 161660"/>
                <a:gd name="connsiteX19" fmla="*/ 114776 w 195835"/>
                <a:gd name="connsiteY19" fmla="*/ 144515 h 161660"/>
                <a:gd name="connsiteX20" fmla="*/ 99536 w 195835"/>
                <a:gd name="connsiteY20" fmla="*/ 82127 h 161660"/>
                <a:gd name="connsiteX21" fmla="*/ 97631 w 195835"/>
                <a:gd name="connsiteY21" fmla="*/ 55457 h 161660"/>
                <a:gd name="connsiteX22" fmla="*/ 93345 w 195835"/>
                <a:gd name="connsiteY22" fmla="*/ 48313 h 161660"/>
                <a:gd name="connsiteX23" fmla="*/ 86201 w 195835"/>
                <a:gd name="connsiteY23" fmla="*/ 52599 h 161660"/>
                <a:gd name="connsiteX24" fmla="*/ 71438 w 195835"/>
                <a:gd name="connsiteY24" fmla="*/ 75935 h 161660"/>
                <a:gd name="connsiteX25" fmla="*/ 59531 w 195835"/>
                <a:gd name="connsiteY25" fmla="*/ 93080 h 161660"/>
                <a:gd name="connsiteX26" fmla="*/ 59531 w 195835"/>
                <a:gd name="connsiteY26" fmla="*/ 95462 h 161660"/>
                <a:gd name="connsiteX27" fmla="*/ 57150 w 195835"/>
                <a:gd name="connsiteY27" fmla="*/ 103082 h 161660"/>
                <a:gd name="connsiteX28" fmla="*/ 49530 w 195835"/>
                <a:gd name="connsiteY28" fmla="*/ 115464 h 161660"/>
                <a:gd name="connsiteX29" fmla="*/ 47149 w 195835"/>
                <a:gd name="connsiteY29" fmla="*/ 126418 h 161660"/>
                <a:gd name="connsiteX30" fmla="*/ 40481 w 195835"/>
                <a:gd name="connsiteY30" fmla="*/ 141658 h 161660"/>
                <a:gd name="connsiteX31" fmla="*/ 39528 w 195835"/>
                <a:gd name="connsiteY31" fmla="*/ 146420 h 161660"/>
                <a:gd name="connsiteX32" fmla="*/ 38576 w 195835"/>
                <a:gd name="connsiteY32" fmla="*/ 154040 h 161660"/>
                <a:gd name="connsiteX33" fmla="*/ 30956 w 195835"/>
                <a:gd name="connsiteY33" fmla="*/ 161660 h 161660"/>
                <a:gd name="connsiteX34" fmla="*/ 20478 w 195835"/>
                <a:gd name="connsiteY34" fmla="*/ 151659 h 161660"/>
                <a:gd name="connsiteX35" fmla="*/ 18574 w 195835"/>
                <a:gd name="connsiteY35" fmla="*/ 122132 h 161660"/>
                <a:gd name="connsiteX36" fmla="*/ 14764 w 195835"/>
                <a:gd name="connsiteY36" fmla="*/ 89747 h 161660"/>
                <a:gd name="connsiteX37" fmla="*/ 10477 w 195835"/>
                <a:gd name="connsiteY37" fmla="*/ 51170 h 161660"/>
                <a:gd name="connsiteX38" fmla="*/ 2857 w 195835"/>
                <a:gd name="connsiteY38" fmla="*/ 21167 h 161660"/>
                <a:gd name="connsiteX39" fmla="*/ 0 w 195835"/>
                <a:gd name="connsiteY39" fmla="*/ 11642 h 161660"/>
                <a:gd name="connsiteX40" fmla="*/ 20002 w 195835"/>
                <a:gd name="connsiteY40" fmla="*/ 27834 h 161660"/>
                <a:gd name="connsiteX41" fmla="*/ 29051 w 195835"/>
                <a:gd name="connsiteY41" fmla="*/ 65458 h 161660"/>
                <a:gd name="connsiteX42" fmla="*/ 33814 w 195835"/>
                <a:gd name="connsiteY42" fmla="*/ 91652 h 161660"/>
                <a:gd name="connsiteX43" fmla="*/ 35243 w 195835"/>
                <a:gd name="connsiteY43" fmla="*/ 113559 h 161660"/>
                <a:gd name="connsiteX44" fmla="*/ 36195 w 195835"/>
                <a:gd name="connsiteY44" fmla="*/ 114988 h 161660"/>
                <a:gd name="connsiteX45" fmla="*/ 38576 w 195835"/>
                <a:gd name="connsiteY45" fmla="*/ 114035 h 161660"/>
                <a:gd name="connsiteX46" fmla="*/ 47149 w 195835"/>
                <a:gd name="connsiteY46" fmla="*/ 92128 h 161660"/>
                <a:gd name="connsiteX47" fmla="*/ 49530 w 195835"/>
                <a:gd name="connsiteY47" fmla="*/ 90699 h 161660"/>
                <a:gd name="connsiteX48" fmla="*/ 54769 w 195835"/>
                <a:gd name="connsiteY48" fmla="*/ 86413 h 161660"/>
                <a:gd name="connsiteX49" fmla="*/ 65246 w 195835"/>
                <a:gd name="connsiteY49" fmla="*/ 67363 h 161660"/>
                <a:gd name="connsiteX50" fmla="*/ 80486 w 195835"/>
                <a:gd name="connsiteY50" fmla="*/ 44979 h 161660"/>
                <a:gd name="connsiteX51" fmla="*/ 82868 w 195835"/>
                <a:gd name="connsiteY51" fmla="*/ 43550 h 161660"/>
                <a:gd name="connsiteX52" fmla="*/ 85725 w 195835"/>
                <a:gd name="connsiteY52" fmla="*/ 39740 h 161660"/>
                <a:gd name="connsiteX53" fmla="*/ 88106 w 195835"/>
                <a:gd name="connsiteY53" fmla="*/ 33073 h 161660"/>
                <a:gd name="connsiteX54" fmla="*/ 97155 w 195835"/>
                <a:gd name="connsiteY54" fmla="*/ 20214 h 161660"/>
                <a:gd name="connsiteX55" fmla="*/ 105251 w 195835"/>
                <a:gd name="connsiteY55" fmla="*/ 16404 h 161660"/>
                <a:gd name="connsiteX56" fmla="*/ 113347 w 195835"/>
                <a:gd name="connsiteY56" fmla="*/ 30215 h 161660"/>
                <a:gd name="connsiteX57" fmla="*/ 114776 w 195835"/>
                <a:gd name="connsiteY57" fmla="*/ 74507 h 161660"/>
                <a:gd name="connsiteX58" fmla="*/ 114776 w 195835"/>
                <a:gd name="connsiteY58" fmla="*/ 93080 h 161660"/>
                <a:gd name="connsiteX59" fmla="*/ 115728 w 195835"/>
                <a:gd name="connsiteY59" fmla="*/ 112130 h 161660"/>
                <a:gd name="connsiteX60" fmla="*/ 117157 w 195835"/>
                <a:gd name="connsiteY60" fmla="*/ 115464 h 161660"/>
                <a:gd name="connsiteX61" fmla="*/ 124777 w 195835"/>
                <a:gd name="connsiteY61" fmla="*/ 140229 h 16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35" h="161660">
                  <a:moveTo>
                    <a:pt x="124777" y="140229"/>
                  </a:moveTo>
                  <a:cubicBezTo>
                    <a:pt x="128111" y="134514"/>
                    <a:pt x="130493" y="130704"/>
                    <a:pt x="132397" y="126894"/>
                  </a:cubicBezTo>
                  <a:cubicBezTo>
                    <a:pt x="145256" y="99272"/>
                    <a:pt x="157639" y="71173"/>
                    <a:pt x="170497" y="43550"/>
                  </a:cubicBezTo>
                  <a:cubicBezTo>
                    <a:pt x="174784" y="34025"/>
                    <a:pt x="178118" y="23548"/>
                    <a:pt x="179546" y="13070"/>
                  </a:cubicBezTo>
                  <a:cubicBezTo>
                    <a:pt x="180022" y="10213"/>
                    <a:pt x="180499" y="6879"/>
                    <a:pt x="181451" y="4022"/>
                  </a:cubicBezTo>
                  <a:cubicBezTo>
                    <a:pt x="182403" y="212"/>
                    <a:pt x="186214" y="-1217"/>
                    <a:pt x="189071" y="1164"/>
                  </a:cubicBezTo>
                  <a:cubicBezTo>
                    <a:pt x="194310" y="5450"/>
                    <a:pt x="197644" y="8784"/>
                    <a:pt x="194786" y="17357"/>
                  </a:cubicBezTo>
                  <a:cubicBezTo>
                    <a:pt x="192405" y="23072"/>
                    <a:pt x="191928" y="29739"/>
                    <a:pt x="189547" y="35454"/>
                  </a:cubicBezTo>
                  <a:cubicBezTo>
                    <a:pt x="182403" y="52599"/>
                    <a:pt x="173831" y="69268"/>
                    <a:pt x="167164" y="86889"/>
                  </a:cubicBezTo>
                  <a:cubicBezTo>
                    <a:pt x="164306" y="94033"/>
                    <a:pt x="159544" y="100700"/>
                    <a:pt x="159544" y="109273"/>
                  </a:cubicBezTo>
                  <a:cubicBezTo>
                    <a:pt x="159544" y="113559"/>
                    <a:pt x="157163" y="109273"/>
                    <a:pt x="155734" y="109749"/>
                  </a:cubicBezTo>
                  <a:cubicBezTo>
                    <a:pt x="156210" y="118322"/>
                    <a:pt x="152400" y="125942"/>
                    <a:pt x="148590" y="133562"/>
                  </a:cubicBezTo>
                  <a:cubicBezTo>
                    <a:pt x="148114" y="134990"/>
                    <a:pt x="144780" y="134514"/>
                    <a:pt x="144303" y="135943"/>
                  </a:cubicBezTo>
                  <a:cubicBezTo>
                    <a:pt x="142875" y="138800"/>
                    <a:pt x="142399" y="142134"/>
                    <a:pt x="141922" y="145468"/>
                  </a:cubicBezTo>
                  <a:cubicBezTo>
                    <a:pt x="140970" y="148802"/>
                    <a:pt x="140018" y="151659"/>
                    <a:pt x="139541" y="154993"/>
                  </a:cubicBezTo>
                  <a:cubicBezTo>
                    <a:pt x="139541" y="154993"/>
                    <a:pt x="139065" y="155469"/>
                    <a:pt x="139065" y="155469"/>
                  </a:cubicBezTo>
                  <a:cubicBezTo>
                    <a:pt x="134302" y="151183"/>
                    <a:pt x="136207" y="160232"/>
                    <a:pt x="132874" y="158327"/>
                  </a:cubicBezTo>
                  <a:cubicBezTo>
                    <a:pt x="130969" y="157374"/>
                    <a:pt x="128111" y="157374"/>
                    <a:pt x="126206" y="156422"/>
                  </a:cubicBezTo>
                  <a:cubicBezTo>
                    <a:pt x="124301" y="155945"/>
                    <a:pt x="122396" y="154993"/>
                    <a:pt x="120968" y="153564"/>
                  </a:cubicBezTo>
                  <a:cubicBezTo>
                    <a:pt x="118586" y="150707"/>
                    <a:pt x="115728" y="147849"/>
                    <a:pt x="114776" y="144515"/>
                  </a:cubicBezTo>
                  <a:cubicBezTo>
                    <a:pt x="107156" y="124513"/>
                    <a:pt x="99536" y="104034"/>
                    <a:pt x="99536" y="82127"/>
                  </a:cubicBezTo>
                  <a:cubicBezTo>
                    <a:pt x="99536" y="73078"/>
                    <a:pt x="98584" y="64029"/>
                    <a:pt x="97631" y="55457"/>
                  </a:cubicBezTo>
                  <a:cubicBezTo>
                    <a:pt x="97155" y="52599"/>
                    <a:pt x="97631" y="48789"/>
                    <a:pt x="93345" y="48313"/>
                  </a:cubicBezTo>
                  <a:cubicBezTo>
                    <a:pt x="90011" y="47837"/>
                    <a:pt x="87630" y="49742"/>
                    <a:pt x="86201" y="52599"/>
                  </a:cubicBezTo>
                  <a:cubicBezTo>
                    <a:pt x="82391" y="61172"/>
                    <a:pt x="74771" y="67363"/>
                    <a:pt x="71438" y="75935"/>
                  </a:cubicBezTo>
                  <a:cubicBezTo>
                    <a:pt x="68580" y="82603"/>
                    <a:pt x="65722" y="88794"/>
                    <a:pt x="59531" y="93080"/>
                  </a:cubicBezTo>
                  <a:cubicBezTo>
                    <a:pt x="59055" y="93557"/>
                    <a:pt x="59055" y="94985"/>
                    <a:pt x="59531" y="95462"/>
                  </a:cubicBezTo>
                  <a:cubicBezTo>
                    <a:pt x="63341" y="99272"/>
                    <a:pt x="59531" y="101653"/>
                    <a:pt x="57150" y="103082"/>
                  </a:cubicBezTo>
                  <a:cubicBezTo>
                    <a:pt x="53340" y="105939"/>
                    <a:pt x="48577" y="111654"/>
                    <a:pt x="49530" y="115464"/>
                  </a:cubicBezTo>
                  <a:cubicBezTo>
                    <a:pt x="50482" y="119750"/>
                    <a:pt x="49053" y="123084"/>
                    <a:pt x="47149" y="126418"/>
                  </a:cubicBezTo>
                  <a:cubicBezTo>
                    <a:pt x="44291" y="131180"/>
                    <a:pt x="42386" y="136419"/>
                    <a:pt x="40481" y="141658"/>
                  </a:cubicBezTo>
                  <a:cubicBezTo>
                    <a:pt x="40005" y="143087"/>
                    <a:pt x="39528" y="144992"/>
                    <a:pt x="39528" y="146420"/>
                  </a:cubicBezTo>
                  <a:cubicBezTo>
                    <a:pt x="39052" y="148802"/>
                    <a:pt x="39052" y="151659"/>
                    <a:pt x="38576" y="154040"/>
                  </a:cubicBezTo>
                  <a:cubicBezTo>
                    <a:pt x="37147" y="160232"/>
                    <a:pt x="35243" y="161660"/>
                    <a:pt x="30956" y="161660"/>
                  </a:cubicBezTo>
                  <a:cubicBezTo>
                    <a:pt x="25241" y="161184"/>
                    <a:pt x="19050" y="156422"/>
                    <a:pt x="20478" y="151659"/>
                  </a:cubicBezTo>
                  <a:cubicBezTo>
                    <a:pt x="23336" y="141658"/>
                    <a:pt x="19526" y="132133"/>
                    <a:pt x="18574" y="122132"/>
                  </a:cubicBezTo>
                  <a:cubicBezTo>
                    <a:pt x="17145" y="111178"/>
                    <a:pt x="16193" y="100224"/>
                    <a:pt x="14764" y="89747"/>
                  </a:cubicBezTo>
                  <a:cubicBezTo>
                    <a:pt x="13335" y="76888"/>
                    <a:pt x="12859" y="64029"/>
                    <a:pt x="10477" y="51170"/>
                  </a:cubicBezTo>
                  <a:cubicBezTo>
                    <a:pt x="9049" y="41169"/>
                    <a:pt x="5715" y="31168"/>
                    <a:pt x="2857" y="21167"/>
                  </a:cubicBezTo>
                  <a:cubicBezTo>
                    <a:pt x="1905" y="18309"/>
                    <a:pt x="952" y="15928"/>
                    <a:pt x="0" y="11642"/>
                  </a:cubicBezTo>
                  <a:cubicBezTo>
                    <a:pt x="10001" y="14975"/>
                    <a:pt x="17621" y="19262"/>
                    <a:pt x="20002" y="27834"/>
                  </a:cubicBezTo>
                  <a:cubicBezTo>
                    <a:pt x="23336" y="40217"/>
                    <a:pt x="28099" y="52123"/>
                    <a:pt x="29051" y="65458"/>
                  </a:cubicBezTo>
                  <a:cubicBezTo>
                    <a:pt x="29527" y="74507"/>
                    <a:pt x="30480" y="83079"/>
                    <a:pt x="33814" y="91652"/>
                  </a:cubicBezTo>
                  <a:cubicBezTo>
                    <a:pt x="29527" y="99272"/>
                    <a:pt x="37147" y="105939"/>
                    <a:pt x="35243" y="113559"/>
                  </a:cubicBezTo>
                  <a:cubicBezTo>
                    <a:pt x="35243" y="114035"/>
                    <a:pt x="36195" y="114988"/>
                    <a:pt x="36195" y="114988"/>
                  </a:cubicBezTo>
                  <a:cubicBezTo>
                    <a:pt x="37147" y="114988"/>
                    <a:pt x="38576" y="114035"/>
                    <a:pt x="38576" y="114035"/>
                  </a:cubicBezTo>
                  <a:cubicBezTo>
                    <a:pt x="37624" y="105463"/>
                    <a:pt x="46672" y="100700"/>
                    <a:pt x="47149" y="92128"/>
                  </a:cubicBezTo>
                  <a:cubicBezTo>
                    <a:pt x="47149" y="91652"/>
                    <a:pt x="48577" y="91175"/>
                    <a:pt x="49530" y="90699"/>
                  </a:cubicBezTo>
                  <a:cubicBezTo>
                    <a:pt x="51435" y="89270"/>
                    <a:pt x="53816" y="88318"/>
                    <a:pt x="54769" y="86413"/>
                  </a:cubicBezTo>
                  <a:cubicBezTo>
                    <a:pt x="57150" y="79269"/>
                    <a:pt x="63341" y="74030"/>
                    <a:pt x="65246" y="67363"/>
                  </a:cubicBezTo>
                  <a:cubicBezTo>
                    <a:pt x="68103" y="57838"/>
                    <a:pt x="76676" y="53075"/>
                    <a:pt x="80486" y="44979"/>
                  </a:cubicBezTo>
                  <a:cubicBezTo>
                    <a:pt x="80963" y="44027"/>
                    <a:pt x="81915" y="43550"/>
                    <a:pt x="82868" y="43550"/>
                  </a:cubicBezTo>
                  <a:cubicBezTo>
                    <a:pt x="86201" y="43550"/>
                    <a:pt x="87153" y="42598"/>
                    <a:pt x="85725" y="39740"/>
                  </a:cubicBezTo>
                  <a:cubicBezTo>
                    <a:pt x="84772" y="36883"/>
                    <a:pt x="85249" y="33549"/>
                    <a:pt x="88106" y="33073"/>
                  </a:cubicBezTo>
                  <a:cubicBezTo>
                    <a:pt x="95250" y="31168"/>
                    <a:pt x="96202" y="25929"/>
                    <a:pt x="97155" y="20214"/>
                  </a:cubicBezTo>
                  <a:cubicBezTo>
                    <a:pt x="98584" y="14499"/>
                    <a:pt x="100489" y="14023"/>
                    <a:pt x="105251" y="16404"/>
                  </a:cubicBezTo>
                  <a:cubicBezTo>
                    <a:pt x="110966" y="19262"/>
                    <a:pt x="112871" y="24500"/>
                    <a:pt x="113347" y="30215"/>
                  </a:cubicBezTo>
                  <a:cubicBezTo>
                    <a:pt x="113824" y="44979"/>
                    <a:pt x="114300" y="59743"/>
                    <a:pt x="114776" y="74507"/>
                  </a:cubicBezTo>
                  <a:cubicBezTo>
                    <a:pt x="114776" y="80698"/>
                    <a:pt x="115728" y="87365"/>
                    <a:pt x="114776" y="93080"/>
                  </a:cubicBezTo>
                  <a:cubicBezTo>
                    <a:pt x="113824" y="99748"/>
                    <a:pt x="118586" y="105463"/>
                    <a:pt x="115728" y="112130"/>
                  </a:cubicBezTo>
                  <a:cubicBezTo>
                    <a:pt x="115252" y="113083"/>
                    <a:pt x="116205" y="114988"/>
                    <a:pt x="117157" y="115464"/>
                  </a:cubicBezTo>
                  <a:cubicBezTo>
                    <a:pt x="120968" y="122608"/>
                    <a:pt x="121444" y="130228"/>
                    <a:pt x="124777" y="140229"/>
                  </a:cubicBezTo>
                </a:path>
              </a:pathLst>
            </a:custGeom>
            <a:solidFill>
              <a:srgbClr val="A51890"/>
            </a:solidFill>
            <a:ln w="476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0DCEACB8-619E-B645-AB57-8F86831B711E}"/>
                </a:ext>
              </a:extLst>
            </p:cNvPr>
            <p:cNvSpPr/>
            <p:nvPr/>
          </p:nvSpPr>
          <p:spPr>
            <a:xfrm>
              <a:off x="6116055" y="4591182"/>
              <a:ext cx="125318" cy="96934"/>
            </a:xfrm>
            <a:custGeom>
              <a:avLst/>
              <a:gdLst>
                <a:gd name="connsiteX0" fmla="*/ 57572 w 125318"/>
                <a:gd name="connsiteY0" fmla="*/ 47149 h 96934"/>
                <a:gd name="connsiteX1" fmla="*/ 42332 w 125318"/>
                <a:gd name="connsiteY1" fmla="*/ 71914 h 96934"/>
                <a:gd name="connsiteX2" fmla="*/ 30902 w 125318"/>
                <a:gd name="connsiteY2" fmla="*/ 90488 h 96934"/>
                <a:gd name="connsiteX3" fmla="*/ 5661 w 125318"/>
                <a:gd name="connsiteY3" fmla="*/ 89059 h 96934"/>
                <a:gd name="connsiteX4" fmla="*/ 422 w 125318"/>
                <a:gd name="connsiteY4" fmla="*/ 72390 h 96934"/>
                <a:gd name="connsiteX5" fmla="*/ 3756 w 125318"/>
                <a:gd name="connsiteY5" fmla="*/ 21907 h 96934"/>
                <a:gd name="connsiteX6" fmla="*/ 5661 w 125318"/>
                <a:gd name="connsiteY6" fmla="*/ 10954 h 96934"/>
                <a:gd name="connsiteX7" fmla="*/ 9947 w 125318"/>
                <a:gd name="connsiteY7" fmla="*/ 8572 h 96934"/>
                <a:gd name="connsiteX8" fmla="*/ 13757 w 125318"/>
                <a:gd name="connsiteY8" fmla="*/ 9525 h 96934"/>
                <a:gd name="connsiteX9" fmla="*/ 19949 w 125318"/>
                <a:gd name="connsiteY9" fmla="*/ 19526 h 96934"/>
                <a:gd name="connsiteX10" fmla="*/ 15662 w 125318"/>
                <a:gd name="connsiteY10" fmla="*/ 45244 h 96934"/>
                <a:gd name="connsiteX11" fmla="*/ 14710 w 125318"/>
                <a:gd name="connsiteY11" fmla="*/ 76200 h 96934"/>
                <a:gd name="connsiteX12" fmla="*/ 16138 w 125318"/>
                <a:gd name="connsiteY12" fmla="*/ 81439 h 96934"/>
                <a:gd name="connsiteX13" fmla="*/ 24711 w 125318"/>
                <a:gd name="connsiteY13" fmla="*/ 72866 h 96934"/>
                <a:gd name="connsiteX14" fmla="*/ 34236 w 125318"/>
                <a:gd name="connsiteY14" fmla="*/ 59055 h 96934"/>
                <a:gd name="connsiteX15" fmla="*/ 50905 w 125318"/>
                <a:gd name="connsiteY15" fmla="*/ 31909 h 96934"/>
                <a:gd name="connsiteX16" fmla="*/ 59954 w 125318"/>
                <a:gd name="connsiteY16" fmla="*/ 19050 h 96934"/>
                <a:gd name="connsiteX17" fmla="*/ 62335 w 125318"/>
                <a:gd name="connsiteY17" fmla="*/ 17621 h 96934"/>
                <a:gd name="connsiteX18" fmla="*/ 73765 w 125318"/>
                <a:gd name="connsiteY18" fmla="*/ 28099 h 96934"/>
                <a:gd name="connsiteX19" fmla="*/ 75670 w 125318"/>
                <a:gd name="connsiteY19" fmla="*/ 57626 h 96934"/>
                <a:gd name="connsiteX20" fmla="*/ 80908 w 125318"/>
                <a:gd name="connsiteY20" fmla="*/ 75247 h 96934"/>
                <a:gd name="connsiteX21" fmla="*/ 87100 w 125318"/>
                <a:gd name="connsiteY21" fmla="*/ 75247 h 96934"/>
                <a:gd name="connsiteX22" fmla="*/ 89005 w 125318"/>
                <a:gd name="connsiteY22" fmla="*/ 71914 h 96934"/>
                <a:gd name="connsiteX23" fmla="*/ 113770 w 125318"/>
                <a:gd name="connsiteY23" fmla="*/ 5239 h 96934"/>
                <a:gd name="connsiteX24" fmla="*/ 115199 w 125318"/>
                <a:gd name="connsiteY24" fmla="*/ 0 h 96934"/>
                <a:gd name="connsiteX25" fmla="*/ 122342 w 125318"/>
                <a:gd name="connsiteY25" fmla="*/ 4286 h 96934"/>
                <a:gd name="connsiteX26" fmla="*/ 125200 w 125318"/>
                <a:gd name="connsiteY26" fmla="*/ 10954 h 96934"/>
                <a:gd name="connsiteX27" fmla="*/ 124247 w 125318"/>
                <a:gd name="connsiteY27" fmla="*/ 20955 h 96934"/>
                <a:gd name="connsiteX28" fmla="*/ 118532 w 125318"/>
                <a:gd name="connsiteY28" fmla="*/ 46672 h 96934"/>
                <a:gd name="connsiteX29" fmla="*/ 114246 w 125318"/>
                <a:gd name="connsiteY29" fmla="*/ 60960 h 96934"/>
                <a:gd name="connsiteX30" fmla="*/ 106150 w 125318"/>
                <a:gd name="connsiteY30" fmla="*/ 78105 h 96934"/>
                <a:gd name="connsiteX31" fmla="*/ 77099 w 125318"/>
                <a:gd name="connsiteY31" fmla="*/ 84772 h 96934"/>
                <a:gd name="connsiteX32" fmla="*/ 59954 w 125318"/>
                <a:gd name="connsiteY32" fmla="*/ 60960 h 96934"/>
                <a:gd name="connsiteX33" fmla="*/ 57572 w 125318"/>
                <a:gd name="connsiteY33" fmla="*/ 47149 h 96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18" h="96934">
                  <a:moveTo>
                    <a:pt x="57572" y="47149"/>
                  </a:moveTo>
                  <a:cubicBezTo>
                    <a:pt x="50905" y="55721"/>
                    <a:pt x="46142" y="63817"/>
                    <a:pt x="42332" y="71914"/>
                  </a:cubicBezTo>
                  <a:cubicBezTo>
                    <a:pt x="38999" y="78581"/>
                    <a:pt x="35665" y="84772"/>
                    <a:pt x="30902" y="90488"/>
                  </a:cubicBezTo>
                  <a:cubicBezTo>
                    <a:pt x="23282" y="99536"/>
                    <a:pt x="12805" y="99060"/>
                    <a:pt x="5661" y="89059"/>
                  </a:cubicBezTo>
                  <a:cubicBezTo>
                    <a:pt x="1851" y="84296"/>
                    <a:pt x="422" y="78105"/>
                    <a:pt x="422" y="72390"/>
                  </a:cubicBezTo>
                  <a:cubicBezTo>
                    <a:pt x="-530" y="55245"/>
                    <a:pt x="-54" y="38576"/>
                    <a:pt x="3756" y="21907"/>
                  </a:cubicBezTo>
                  <a:cubicBezTo>
                    <a:pt x="4708" y="18574"/>
                    <a:pt x="5185" y="14764"/>
                    <a:pt x="5661" y="10954"/>
                  </a:cubicBezTo>
                  <a:cubicBezTo>
                    <a:pt x="6137" y="8572"/>
                    <a:pt x="7090" y="7144"/>
                    <a:pt x="9947" y="8572"/>
                  </a:cubicBezTo>
                  <a:cubicBezTo>
                    <a:pt x="11376" y="9049"/>
                    <a:pt x="12805" y="9049"/>
                    <a:pt x="13757" y="9525"/>
                  </a:cubicBezTo>
                  <a:cubicBezTo>
                    <a:pt x="20425" y="11430"/>
                    <a:pt x="21377" y="12859"/>
                    <a:pt x="19949" y="19526"/>
                  </a:cubicBezTo>
                  <a:cubicBezTo>
                    <a:pt x="18520" y="28099"/>
                    <a:pt x="16615" y="36671"/>
                    <a:pt x="15662" y="45244"/>
                  </a:cubicBezTo>
                  <a:cubicBezTo>
                    <a:pt x="14710" y="55721"/>
                    <a:pt x="15186" y="65722"/>
                    <a:pt x="14710" y="76200"/>
                  </a:cubicBezTo>
                  <a:cubicBezTo>
                    <a:pt x="14710" y="77629"/>
                    <a:pt x="15662" y="79057"/>
                    <a:pt x="16138" y="81439"/>
                  </a:cubicBezTo>
                  <a:cubicBezTo>
                    <a:pt x="20901" y="79534"/>
                    <a:pt x="22330" y="75724"/>
                    <a:pt x="24711" y="72866"/>
                  </a:cubicBezTo>
                  <a:cubicBezTo>
                    <a:pt x="28045" y="68580"/>
                    <a:pt x="31379" y="63817"/>
                    <a:pt x="34236" y="59055"/>
                  </a:cubicBezTo>
                  <a:cubicBezTo>
                    <a:pt x="39951" y="50006"/>
                    <a:pt x="45666" y="40957"/>
                    <a:pt x="50905" y="31909"/>
                  </a:cubicBezTo>
                  <a:cubicBezTo>
                    <a:pt x="53762" y="27146"/>
                    <a:pt x="59477" y="24765"/>
                    <a:pt x="59954" y="19050"/>
                  </a:cubicBezTo>
                  <a:cubicBezTo>
                    <a:pt x="59954" y="18574"/>
                    <a:pt x="61382" y="17621"/>
                    <a:pt x="62335" y="17621"/>
                  </a:cubicBezTo>
                  <a:cubicBezTo>
                    <a:pt x="68050" y="16669"/>
                    <a:pt x="74241" y="22384"/>
                    <a:pt x="73765" y="28099"/>
                  </a:cubicBezTo>
                  <a:cubicBezTo>
                    <a:pt x="72336" y="38100"/>
                    <a:pt x="73288" y="47625"/>
                    <a:pt x="75670" y="57626"/>
                  </a:cubicBezTo>
                  <a:cubicBezTo>
                    <a:pt x="77099" y="63817"/>
                    <a:pt x="76622" y="70009"/>
                    <a:pt x="80908" y="75247"/>
                  </a:cubicBezTo>
                  <a:cubicBezTo>
                    <a:pt x="83290" y="78581"/>
                    <a:pt x="84719" y="79057"/>
                    <a:pt x="87100" y="75247"/>
                  </a:cubicBezTo>
                  <a:cubicBezTo>
                    <a:pt x="88052" y="74295"/>
                    <a:pt x="88529" y="72866"/>
                    <a:pt x="89005" y="71914"/>
                  </a:cubicBezTo>
                  <a:cubicBezTo>
                    <a:pt x="99958" y="50482"/>
                    <a:pt x="110912" y="29528"/>
                    <a:pt x="113770" y="5239"/>
                  </a:cubicBezTo>
                  <a:cubicBezTo>
                    <a:pt x="113770" y="3810"/>
                    <a:pt x="114722" y="2381"/>
                    <a:pt x="115199" y="0"/>
                  </a:cubicBezTo>
                  <a:cubicBezTo>
                    <a:pt x="118056" y="1429"/>
                    <a:pt x="120437" y="2857"/>
                    <a:pt x="122342" y="4286"/>
                  </a:cubicBezTo>
                  <a:cubicBezTo>
                    <a:pt x="124724" y="5715"/>
                    <a:pt x="125676" y="8096"/>
                    <a:pt x="125200" y="10954"/>
                  </a:cubicBezTo>
                  <a:cubicBezTo>
                    <a:pt x="124724" y="14288"/>
                    <a:pt x="124724" y="17621"/>
                    <a:pt x="124247" y="20955"/>
                  </a:cubicBezTo>
                  <a:cubicBezTo>
                    <a:pt x="122342" y="29528"/>
                    <a:pt x="122819" y="38576"/>
                    <a:pt x="118532" y="46672"/>
                  </a:cubicBezTo>
                  <a:cubicBezTo>
                    <a:pt x="116151" y="50959"/>
                    <a:pt x="115675" y="56197"/>
                    <a:pt x="114246" y="60960"/>
                  </a:cubicBezTo>
                  <a:cubicBezTo>
                    <a:pt x="111865" y="66675"/>
                    <a:pt x="109483" y="72390"/>
                    <a:pt x="106150" y="78105"/>
                  </a:cubicBezTo>
                  <a:cubicBezTo>
                    <a:pt x="99482" y="90011"/>
                    <a:pt x="88529" y="92869"/>
                    <a:pt x="77099" y="84772"/>
                  </a:cubicBezTo>
                  <a:cubicBezTo>
                    <a:pt x="68526" y="79057"/>
                    <a:pt x="62811" y="70961"/>
                    <a:pt x="59954" y="60960"/>
                  </a:cubicBezTo>
                  <a:cubicBezTo>
                    <a:pt x="59954" y="56197"/>
                    <a:pt x="59001" y="52388"/>
                    <a:pt x="57572" y="47149"/>
                  </a:cubicBezTo>
                </a:path>
              </a:pathLst>
            </a:custGeom>
            <a:solidFill>
              <a:srgbClr val="A51890"/>
            </a:solidFill>
            <a:ln w="476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30E6E6CE-96BA-5540-9660-CDCF72AACA3A}"/>
                </a:ext>
              </a:extLst>
            </p:cNvPr>
            <p:cNvSpPr/>
            <p:nvPr/>
          </p:nvSpPr>
          <p:spPr>
            <a:xfrm>
              <a:off x="6257165" y="4595808"/>
              <a:ext cx="82456" cy="82248"/>
            </a:xfrm>
            <a:custGeom>
              <a:avLst/>
              <a:gdLst>
                <a:gd name="connsiteX0" fmla="*/ 56479 w 82456"/>
                <a:gd name="connsiteY0" fmla="*/ 19662 h 82248"/>
                <a:gd name="connsiteX1" fmla="*/ 36953 w 82456"/>
                <a:gd name="connsiteY1" fmla="*/ 49666 h 82248"/>
                <a:gd name="connsiteX2" fmla="*/ 35048 w 82456"/>
                <a:gd name="connsiteY2" fmla="*/ 52999 h 82248"/>
                <a:gd name="connsiteX3" fmla="*/ 27904 w 82456"/>
                <a:gd name="connsiteY3" fmla="*/ 66811 h 82248"/>
                <a:gd name="connsiteX4" fmla="*/ 26000 w 82456"/>
                <a:gd name="connsiteY4" fmla="*/ 70145 h 82248"/>
                <a:gd name="connsiteX5" fmla="*/ 20760 w 82456"/>
                <a:gd name="connsiteY5" fmla="*/ 70621 h 82248"/>
                <a:gd name="connsiteX6" fmla="*/ 25047 w 82456"/>
                <a:gd name="connsiteY6" fmla="*/ 73478 h 82248"/>
                <a:gd name="connsiteX7" fmla="*/ 24094 w 82456"/>
                <a:gd name="connsiteY7" fmla="*/ 76336 h 82248"/>
                <a:gd name="connsiteX8" fmla="*/ 6950 w 82456"/>
                <a:gd name="connsiteY8" fmla="*/ 73955 h 82248"/>
                <a:gd name="connsiteX9" fmla="*/ 3139 w 82456"/>
                <a:gd name="connsiteY9" fmla="*/ 67287 h 82248"/>
                <a:gd name="connsiteX10" fmla="*/ 2663 w 82456"/>
                <a:gd name="connsiteY10" fmla="*/ 27282 h 82248"/>
                <a:gd name="connsiteX11" fmla="*/ 4092 w 82456"/>
                <a:gd name="connsiteY11" fmla="*/ 17757 h 82248"/>
                <a:gd name="connsiteX12" fmla="*/ 5044 w 82456"/>
                <a:gd name="connsiteY12" fmla="*/ 5851 h 82248"/>
                <a:gd name="connsiteX13" fmla="*/ 9807 w 82456"/>
                <a:gd name="connsiteY13" fmla="*/ 136 h 82248"/>
                <a:gd name="connsiteX14" fmla="*/ 17427 w 82456"/>
                <a:gd name="connsiteY14" fmla="*/ 7280 h 82248"/>
                <a:gd name="connsiteX15" fmla="*/ 14093 w 82456"/>
                <a:gd name="connsiteY15" fmla="*/ 23948 h 82248"/>
                <a:gd name="connsiteX16" fmla="*/ 16951 w 82456"/>
                <a:gd name="connsiteY16" fmla="*/ 39665 h 82248"/>
                <a:gd name="connsiteX17" fmla="*/ 21237 w 82456"/>
                <a:gd name="connsiteY17" fmla="*/ 38712 h 82248"/>
                <a:gd name="connsiteX18" fmla="*/ 33143 w 82456"/>
                <a:gd name="connsiteY18" fmla="*/ 22520 h 82248"/>
                <a:gd name="connsiteX19" fmla="*/ 57432 w 82456"/>
                <a:gd name="connsiteY19" fmla="*/ 11090 h 82248"/>
                <a:gd name="connsiteX20" fmla="*/ 64100 w 82456"/>
                <a:gd name="connsiteY20" fmla="*/ 11566 h 82248"/>
                <a:gd name="connsiteX21" fmla="*/ 76482 w 82456"/>
                <a:gd name="connsiteY21" fmla="*/ 22996 h 82248"/>
                <a:gd name="connsiteX22" fmla="*/ 74101 w 82456"/>
                <a:gd name="connsiteY22" fmla="*/ 32045 h 82248"/>
                <a:gd name="connsiteX23" fmla="*/ 80768 w 82456"/>
                <a:gd name="connsiteY23" fmla="*/ 35855 h 82248"/>
                <a:gd name="connsiteX24" fmla="*/ 80292 w 82456"/>
                <a:gd name="connsiteY24" fmla="*/ 52523 h 82248"/>
                <a:gd name="connsiteX25" fmla="*/ 80768 w 82456"/>
                <a:gd name="connsiteY25" fmla="*/ 56333 h 82248"/>
                <a:gd name="connsiteX26" fmla="*/ 81244 w 82456"/>
                <a:gd name="connsiteY26" fmla="*/ 72526 h 82248"/>
                <a:gd name="connsiteX27" fmla="*/ 77910 w 82456"/>
                <a:gd name="connsiteY27" fmla="*/ 75383 h 82248"/>
                <a:gd name="connsiteX28" fmla="*/ 76958 w 82456"/>
                <a:gd name="connsiteY28" fmla="*/ 79193 h 82248"/>
                <a:gd name="connsiteX29" fmla="*/ 76006 w 82456"/>
                <a:gd name="connsiteY29" fmla="*/ 82051 h 82248"/>
                <a:gd name="connsiteX30" fmla="*/ 72672 w 82456"/>
                <a:gd name="connsiteY30" fmla="*/ 81574 h 82248"/>
                <a:gd name="connsiteX31" fmla="*/ 68862 w 82456"/>
                <a:gd name="connsiteY31" fmla="*/ 73002 h 82248"/>
                <a:gd name="connsiteX32" fmla="*/ 67909 w 82456"/>
                <a:gd name="connsiteY32" fmla="*/ 69668 h 82248"/>
                <a:gd name="connsiteX33" fmla="*/ 64100 w 82456"/>
                <a:gd name="connsiteY33" fmla="*/ 58238 h 82248"/>
                <a:gd name="connsiteX34" fmla="*/ 62194 w 82456"/>
                <a:gd name="connsiteY34" fmla="*/ 44903 h 82248"/>
                <a:gd name="connsiteX35" fmla="*/ 61718 w 82456"/>
                <a:gd name="connsiteY35" fmla="*/ 43951 h 82248"/>
                <a:gd name="connsiteX36" fmla="*/ 55527 w 82456"/>
                <a:gd name="connsiteY36" fmla="*/ 21567 h 82248"/>
                <a:gd name="connsiteX37" fmla="*/ 56479 w 82456"/>
                <a:gd name="connsiteY37" fmla="*/ 19662 h 82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56" h="82248">
                  <a:moveTo>
                    <a:pt x="56479" y="19662"/>
                  </a:moveTo>
                  <a:cubicBezTo>
                    <a:pt x="50288" y="26330"/>
                    <a:pt x="39334" y="43951"/>
                    <a:pt x="36953" y="49666"/>
                  </a:cubicBezTo>
                  <a:cubicBezTo>
                    <a:pt x="36477" y="51095"/>
                    <a:pt x="36001" y="52523"/>
                    <a:pt x="35048" y="52999"/>
                  </a:cubicBezTo>
                  <a:cubicBezTo>
                    <a:pt x="30762" y="56333"/>
                    <a:pt x="29333" y="61572"/>
                    <a:pt x="27904" y="66811"/>
                  </a:cubicBezTo>
                  <a:cubicBezTo>
                    <a:pt x="27428" y="67763"/>
                    <a:pt x="26952" y="69192"/>
                    <a:pt x="26000" y="70145"/>
                  </a:cubicBezTo>
                  <a:cubicBezTo>
                    <a:pt x="24571" y="71573"/>
                    <a:pt x="21713" y="66334"/>
                    <a:pt x="20760" y="70621"/>
                  </a:cubicBezTo>
                  <a:cubicBezTo>
                    <a:pt x="20760" y="71097"/>
                    <a:pt x="23618" y="72049"/>
                    <a:pt x="25047" y="73478"/>
                  </a:cubicBezTo>
                  <a:cubicBezTo>
                    <a:pt x="25523" y="73955"/>
                    <a:pt x="25047" y="75859"/>
                    <a:pt x="24094" y="76336"/>
                  </a:cubicBezTo>
                  <a:cubicBezTo>
                    <a:pt x="18856" y="80146"/>
                    <a:pt x="11235" y="79193"/>
                    <a:pt x="6950" y="73955"/>
                  </a:cubicBezTo>
                  <a:cubicBezTo>
                    <a:pt x="5521" y="72049"/>
                    <a:pt x="3615" y="69668"/>
                    <a:pt x="3139" y="67287"/>
                  </a:cubicBezTo>
                  <a:cubicBezTo>
                    <a:pt x="-194" y="53952"/>
                    <a:pt x="-1623" y="40617"/>
                    <a:pt x="2663" y="27282"/>
                  </a:cubicBezTo>
                  <a:cubicBezTo>
                    <a:pt x="3615" y="24424"/>
                    <a:pt x="3615" y="20615"/>
                    <a:pt x="4092" y="17757"/>
                  </a:cubicBezTo>
                  <a:cubicBezTo>
                    <a:pt x="4568" y="13947"/>
                    <a:pt x="4568" y="9661"/>
                    <a:pt x="5044" y="5851"/>
                  </a:cubicBezTo>
                  <a:cubicBezTo>
                    <a:pt x="5521" y="3470"/>
                    <a:pt x="5044" y="-817"/>
                    <a:pt x="9807" y="136"/>
                  </a:cubicBezTo>
                  <a:cubicBezTo>
                    <a:pt x="15522" y="1088"/>
                    <a:pt x="17903" y="2517"/>
                    <a:pt x="17427" y="7280"/>
                  </a:cubicBezTo>
                  <a:cubicBezTo>
                    <a:pt x="16951" y="12995"/>
                    <a:pt x="16475" y="18709"/>
                    <a:pt x="14093" y="23948"/>
                  </a:cubicBezTo>
                  <a:cubicBezTo>
                    <a:pt x="11235" y="30616"/>
                    <a:pt x="16951" y="34426"/>
                    <a:pt x="16951" y="39665"/>
                  </a:cubicBezTo>
                  <a:cubicBezTo>
                    <a:pt x="18379" y="39665"/>
                    <a:pt x="20284" y="39665"/>
                    <a:pt x="21237" y="38712"/>
                  </a:cubicBezTo>
                  <a:cubicBezTo>
                    <a:pt x="25523" y="33473"/>
                    <a:pt x="28857" y="27282"/>
                    <a:pt x="33143" y="22520"/>
                  </a:cubicBezTo>
                  <a:cubicBezTo>
                    <a:pt x="39334" y="14899"/>
                    <a:pt x="46954" y="9184"/>
                    <a:pt x="57432" y="11090"/>
                  </a:cubicBezTo>
                  <a:cubicBezTo>
                    <a:pt x="59813" y="11566"/>
                    <a:pt x="62194" y="11090"/>
                    <a:pt x="64100" y="11566"/>
                  </a:cubicBezTo>
                  <a:cubicBezTo>
                    <a:pt x="70767" y="12518"/>
                    <a:pt x="75053" y="16805"/>
                    <a:pt x="76482" y="22996"/>
                  </a:cubicBezTo>
                  <a:cubicBezTo>
                    <a:pt x="77434" y="25377"/>
                    <a:pt x="75053" y="28711"/>
                    <a:pt x="74101" y="32045"/>
                  </a:cubicBezTo>
                  <a:cubicBezTo>
                    <a:pt x="80768" y="29663"/>
                    <a:pt x="80768" y="29663"/>
                    <a:pt x="80768" y="35855"/>
                  </a:cubicBezTo>
                  <a:cubicBezTo>
                    <a:pt x="80768" y="41570"/>
                    <a:pt x="80768" y="46808"/>
                    <a:pt x="80292" y="52523"/>
                  </a:cubicBezTo>
                  <a:cubicBezTo>
                    <a:pt x="80292" y="53952"/>
                    <a:pt x="80292" y="54905"/>
                    <a:pt x="80768" y="56333"/>
                  </a:cubicBezTo>
                  <a:cubicBezTo>
                    <a:pt x="83626" y="61572"/>
                    <a:pt x="82197" y="67287"/>
                    <a:pt x="81244" y="72526"/>
                  </a:cubicBezTo>
                  <a:cubicBezTo>
                    <a:pt x="81244" y="73478"/>
                    <a:pt x="79339" y="74907"/>
                    <a:pt x="77910" y="75383"/>
                  </a:cubicBezTo>
                  <a:cubicBezTo>
                    <a:pt x="74101" y="75859"/>
                    <a:pt x="76006" y="77288"/>
                    <a:pt x="76958" y="79193"/>
                  </a:cubicBezTo>
                  <a:cubicBezTo>
                    <a:pt x="77434" y="80146"/>
                    <a:pt x="76958" y="82051"/>
                    <a:pt x="76006" y="82051"/>
                  </a:cubicBezTo>
                  <a:cubicBezTo>
                    <a:pt x="75053" y="82527"/>
                    <a:pt x="73148" y="82051"/>
                    <a:pt x="72672" y="81574"/>
                  </a:cubicBezTo>
                  <a:cubicBezTo>
                    <a:pt x="71243" y="78717"/>
                    <a:pt x="67433" y="77288"/>
                    <a:pt x="68862" y="73002"/>
                  </a:cubicBezTo>
                  <a:cubicBezTo>
                    <a:pt x="69338" y="72049"/>
                    <a:pt x="68862" y="70145"/>
                    <a:pt x="67909" y="69668"/>
                  </a:cubicBezTo>
                  <a:cubicBezTo>
                    <a:pt x="63147" y="66811"/>
                    <a:pt x="63623" y="63001"/>
                    <a:pt x="64100" y="58238"/>
                  </a:cubicBezTo>
                  <a:cubicBezTo>
                    <a:pt x="64100" y="53952"/>
                    <a:pt x="63147" y="49190"/>
                    <a:pt x="62194" y="44903"/>
                  </a:cubicBezTo>
                  <a:cubicBezTo>
                    <a:pt x="62194" y="44427"/>
                    <a:pt x="61718" y="44427"/>
                    <a:pt x="61718" y="43951"/>
                  </a:cubicBezTo>
                  <a:cubicBezTo>
                    <a:pt x="64576" y="34902"/>
                    <a:pt x="58860" y="28711"/>
                    <a:pt x="55527" y="21567"/>
                  </a:cubicBezTo>
                  <a:cubicBezTo>
                    <a:pt x="56956" y="20615"/>
                    <a:pt x="56479" y="20615"/>
                    <a:pt x="56479" y="19662"/>
                  </a:cubicBezTo>
                </a:path>
              </a:pathLst>
            </a:custGeom>
            <a:solidFill>
              <a:srgbClr val="A51890"/>
            </a:solidFill>
            <a:ln w="476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4344DF20-39B3-3648-8F74-8A29B6B23A47}"/>
                </a:ext>
              </a:extLst>
            </p:cNvPr>
            <p:cNvSpPr/>
            <p:nvPr/>
          </p:nvSpPr>
          <p:spPr>
            <a:xfrm>
              <a:off x="5856902" y="4587673"/>
              <a:ext cx="82290" cy="88344"/>
            </a:xfrm>
            <a:custGeom>
              <a:avLst/>
              <a:gdLst>
                <a:gd name="connsiteX0" fmla="*/ 66694 w 82290"/>
                <a:gd name="connsiteY0" fmla="*/ 14938 h 88344"/>
                <a:gd name="connsiteX1" fmla="*/ 59550 w 82290"/>
                <a:gd name="connsiteY1" fmla="*/ 9700 h 88344"/>
                <a:gd name="connsiteX2" fmla="*/ 47644 w 82290"/>
                <a:gd name="connsiteY2" fmla="*/ 14938 h 88344"/>
                <a:gd name="connsiteX3" fmla="*/ 42405 w 82290"/>
                <a:gd name="connsiteY3" fmla="*/ 13986 h 88344"/>
                <a:gd name="connsiteX4" fmla="*/ 37642 w 82290"/>
                <a:gd name="connsiteY4" fmla="*/ 15891 h 88344"/>
                <a:gd name="connsiteX5" fmla="*/ 35261 w 82290"/>
                <a:gd name="connsiteY5" fmla="*/ 20177 h 88344"/>
                <a:gd name="connsiteX6" fmla="*/ 27641 w 82290"/>
                <a:gd name="connsiteY6" fmla="*/ 26845 h 88344"/>
                <a:gd name="connsiteX7" fmla="*/ 26213 w 82290"/>
                <a:gd name="connsiteY7" fmla="*/ 28274 h 88344"/>
                <a:gd name="connsiteX8" fmla="*/ 18116 w 82290"/>
                <a:gd name="connsiteY8" fmla="*/ 40180 h 88344"/>
                <a:gd name="connsiteX9" fmla="*/ 18116 w 82290"/>
                <a:gd name="connsiteY9" fmla="*/ 45418 h 88344"/>
                <a:gd name="connsiteX10" fmla="*/ 22402 w 82290"/>
                <a:gd name="connsiteY10" fmla="*/ 45895 h 88344"/>
                <a:gd name="connsiteX11" fmla="*/ 51454 w 82290"/>
                <a:gd name="connsiteY11" fmla="*/ 31131 h 88344"/>
                <a:gd name="connsiteX12" fmla="*/ 62884 w 82290"/>
                <a:gd name="connsiteY12" fmla="*/ 20177 h 88344"/>
                <a:gd name="connsiteX13" fmla="*/ 66694 w 82290"/>
                <a:gd name="connsiteY13" fmla="*/ 14938 h 88344"/>
                <a:gd name="connsiteX14" fmla="*/ 19 w 82290"/>
                <a:gd name="connsiteY14" fmla="*/ 52086 h 88344"/>
                <a:gd name="connsiteX15" fmla="*/ 13830 w 82290"/>
                <a:gd name="connsiteY15" fmla="*/ 21606 h 88344"/>
                <a:gd name="connsiteX16" fmla="*/ 22879 w 82290"/>
                <a:gd name="connsiteY16" fmla="*/ 13986 h 88344"/>
                <a:gd name="connsiteX17" fmla="*/ 29546 w 82290"/>
                <a:gd name="connsiteY17" fmla="*/ 9700 h 88344"/>
                <a:gd name="connsiteX18" fmla="*/ 60979 w 82290"/>
                <a:gd name="connsiteY18" fmla="*/ 175 h 88344"/>
                <a:gd name="connsiteX19" fmla="*/ 81934 w 82290"/>
                <a:gd name="connsiteY19" fmla="*/ 12557 h 88344"/>
                <a:gd name="connsiteX20" fmla="*/ 81934 w 82290"/>
                <a:gd name="connsiteY20" fmla="*/ 15415 h 88344"/>
                <a:gd name="connsiteX21" fmla="*/ 72885 w 82290"/>
                <a:gd name="connsiteY21" fmla="*/ 31607 h 88344"/>
                <a:gd name="connsiteX22" fmla="*/ 35738 w 82290"/>
                <a:gd name="connsiteY22" fmla="*/ 55896 h 88344"/>
                <a:gd name="connsiteX23" fmla="*/ 22402 w 82290"/>
                <a:gd name="connsiteY23" fmla="*/ 56849 h 88344"/>
                <a:gd name="connsiteX24" fmla="*/ 17164 w 82290"/>
                <a:gd name="connsiteY24" fmla="*/ 61135 h 88344"/>
                <a:gd name="connsiteX25" fmla="*/ 31927 w 82290"/>
                <a:gd name="connsiteY25" fmla="*/ 76375 h 88344"/>
                <a:gd name="connsiteX26" fmla="*/ 60026 w 82290"/>
                <a:gd name="connsiteY26" fmla="*/ 73517 h 88344"/>
                <a:gd name="connsiteX27" fmla="*/ 68122 w 82290"/>
                <a:gd name="connsiteY27" fmla="*/ 70184 h 88344"/>
                <a:gd name="connsiteX28" fmla="*/ 72885 w 82290"/>
                <a:gd name="connsiteY28" fmla="*/ 71612 h 88344"/>
                <a:gd name="connsiteX29" fmla="*/ 71933 w 82290"/>
                <a:gd name="connsiteY29" fmla="*/ 75899 h 88344"/>
                <a:gd name="connsiteX30" fmla="*/ 47644 w 82290"/>
                <a:gd name="connsiteY30" fmla="*/ 88281 h 88344"/>
                <a:gd name="connsiteX31" fmla="*/ 40023 w 82290"/>
                <a:gd name="connsiteY31" fmla="*/ 87328 h 88344"/>
                <a:gd name="connsiteX32" fmla="*/ 30498 w 82290"/>
                <a:gd name="connsiteY32" fmla="*/ 84947 h 88344"/>
                <a:gd name="connsiteX33" fmla="*/ 20021 w 82290"/>
                <a:gd name="connsiteY33" fmla="*/ 82090 h 88344"/>
                <a:gd name="connsiteX34" fmla="*/ 19 w 82290"/>
                <a:gd name="connsiteY34" fmla="*/ 52086 h 88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0" h="88344">
                  <a:moveTo>
                    <a:pt x="66694" y="14938"/>
                  </a:moveTo>
                  <a:cubicBezTo>
                    <a:pt x="66694" y="9700"/>
                    <a:pt x="63836" y="7795"/>
                    <a:pt x="59550" y="9700"/>
                  </a:cubicBezTo>
                  <a:cubicBezTo>
                    <a:pt x="55740" y="11128"/>
                    <a:pt x="51930" y="13510"/>
                    <a:pt x="47644" y="14938"/>
                  </a:cubicBezTo>
                  <a:cubicBezTo>
                    <a:pt x="46215" y="15415"/>
                    <a:pt x="43834" y="14938"/>
                    <a:pt x="42405" y="13986"/>
                  </a:cubicBezTo>
                  <a:cubicBezTo>
                    <a:pt x="38595" y="10176"/>
                    <a:pt x="38595" y="13510"/>
                    <a:pt x="37642" y="15891"/>
                  </a:cubicBezTo>
                  <a:cubicBezTo>
                    <a:pt x="37166" y="17320"/>
                    <a:pt x="35738" y="20177"/>
                    <a:pt x="35261" y="20177"/>
                  </a:cubicBezTo>
                  <a:cubicBezTo>
                    <a:pt x="29546" y="19225"/>
                    <a:pt x="27165" y="21130"/>
                    <a:pt x="27641" y="26845"/>
                  </a:cubicBezTo>
                  <a:cubicBezTo>
                    <a:pt x="27641" y="27321"/>
                    <a:pt x="26689" y="27797"/>
                    <a:pt x="26213" y="28274"/>
                  </a:cubicBezTo>
                  <a:cubicBezTo>
                    <a:pt x="23355" y="32084"/>
                    <a:pt x="20497" y="35893"/>
                    <a:pt x="18116" y="40180"/>
                  </a:cubicBezTo>
                  <a:cubicBezTo>
                    <a:pt x="17164" y="41609"/>
                    <a:pt x="17640" y="43990"/>
                    <a:pt x="18116" y="45418"/>
                  </a:cubicBezTo>
                  <a:cubicBezTo>
                    <a:pt x="18592" y="46371"/>
                    <a:pt x="21450" y="46371"/>
                    <a:pt x="22402" y="45895"/>
                  </a:cubicBezTo>
                  <a:cubicBezTo>
                    <a:pt x="32404" y="41132"/>
                    <a:pt x="42405" y="36846"/>
                    <a:pt x="51454" y="31131"/>
                  </a:cubicBezTo>
                  <a:cubicBezTo>
                    <a:pt x="55740" y="28750"/>
                    <a:pt x="59073" y="23987"/>
                    <a:pt x="62884" y="20177"/>
                  </a:cubicBezTo>
                  <a:cubicBezTo>
                    <a:pt x="65265" y="18749"/>
                    <a:pt x="66217" y="15891"/>
                    <a:pt x="66694" y="14938"/>
                  </a:cubicBezTo>
                  <a:moveTo>
                    <a:pt x="19" y="52086"/>
                  </a:moveTo>
                  <a:cubicBezTo>
                    <a:pt x="971" y="40180"/>
                    <a:pt x="1447" y="28274"/>
                    <a:pt x="13830" y="21606"/>
                  </a:cubicBezTo>
                  <a:cubicBezTo>
                    <a:pt x="17164" y="19701"/>
                    <a:pt x="19545" y="16367"/>
                    <a:pt x="22879" y="13986"/>
                  </a:cubicBezTo>
                  <a:cubicBezTo>
                    <a:pt x="24784" y="12557"/>
                    <a:pt x="27165" y="10652"/>
                    <a:pt x="29546" y="9700"/>
                  </a:cubicBezTo>
                  <a:cubicBezTo>
                    <a:pt x="40023" y="6366"/>
                    <a:pt x="50501" y="3032"/>
                    <a:pt x="60979" y="175"/>
                  </a:cubicBezTo>
                  <a:cubicBezTo>
                    <a:pt x="67646" y="-1254"/>
                    <a:pt x="79552" y="6366"/>
                    <a:pt x="81934" y="12557"/>
                  </a:cubicBezTo>
                  <a:cubicBezTo>
                    <a:pt x="82410" y="13510"/>
                    <a:pt x="82410" y="14938"/>
                    <a:pt x="81934" y="15415"/>
                  </a:cubicBezTo>
                  <a:cubicBezTo>
                    <a:pt x="79076" y="20653"/>
                    <a:pt x="77647" y="26845"/>
                    <a:pt x="72885" y="31607"/>
                  </a:cubicBezTo>
                  <a:cubicBezTo>
                    <a:pt x="62408" y="42561"/>
                    <a:pt x="50025" y="50181"/>
                    <a:pt x="35738" y="55896"/>
                  </a:cubicBezTo>
                  <a:cubicBezTo>
                    <a:pt x="31927" y="57325"/>
                    <a:pt x="27165" y="58753"/>
                    <a:pt x="22402" y="56849"/>
                  </a:cubicBezTo>
                  <a:cubicBezTo>
                    <a:pt x="19069" y="55420"/>
                    <a:pt x="16688" y="57801"/>
                    <a:pt x="17164" y="61135"/>
                  </a:cubicBezTo>
                  <a:cubicBezTo>
                    <a:pt x="17640" y="66374"/>
                    <a:pt x="26689" y="75899"/>
                    <a:pt x="31927" y="76375"/>
                  </a:cubicBezTo>
                  <a:cubicBezTo>
                    <a:pt x="41452" y="77803"/>
                    <a:pt x="50977" y="78756"/>
                    <a:pt x="60026" y="73517"/>
                  </a:cubicBezTo>
                  <a:cubicBezTo>
                    <a:pt x="62408" y="72088"/>
                    <a:pt x="65741" y="71612"/>
                    <a:pt x="68122" y="70184"/>
                  </a:cubicBezTo>
                  <a:cubicBezTo>
                    <a:pt x="70504" y="69231"/>
                    <a:pt x="72409" y="69707"/>
                    <a:pt x="72885" y="71612"/>
                  </a:cubicBezTo>
                  <a:cubicBezTo>
                    <a:pt x="73361" y="73041"/>
                    <a:pt x="72885" y="74946"/>
                    <a:pt x="71933" y="75899"/>
                  </a:cubicBezTo>
                  <a:cubicBezTo>
                    <a:pt x="65265" y="82566"/>
                    <a:pt x="56692" y="86376"/>
                    <a:pt x="47644" y="88281"/>
                  </a:cubicBezTo>
                  <a:cubicBezTo>
                    <a:pt x="45263" y="88757"/>
                    <a:pt x="41929" y="86376"/>
                    <a:pt x="40023" y="87328"/>
                  </a:cubicBezTo>
                  <a:cubicBezTo>
                    <a:pt x="35261" y="90186"/>
                    <a:pt x="34785" y="81137"/>
                    <a:pt x="30498" y="84947"/>
                  </a:cubicBezTo>
                  <a:cubicBezTo>
                    <a:pt x="25736" y="88757"/>
                    <a:pt x="23355" y="83042"/>
                    <a:pt x="20021" y="82090"/>
                  </a:cubicBezTo>
                  <a:cubicBezTo>
                    <a:pt x="8115" y="76375"/>
                    <a:pt x="-458" y="67326"/>
                    <a:pt x="19" y="52086"/>
                  </a:cubicBezTo>
                </a:path>
              </a:pathLst>
            </a:custGeom>
            <a:solidFill>
              <a:srgbClr val="A51890"/>
            </a:solidFill>
            <a:ln w="476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2C8D6AC8-5D50-364B-912C-FE9E91F93627}"/>
                </a:ext>
              </a:extLst>
            </p:cNvPr>
            <p:cNvSpPr/>
            <p:nvPr/>
          </p:nvSpPr>
          <p:spPr>
            <a:xfrm>
              <a:off x="6009648" y="4593509"/>
              <a:ext cx="90350" cy="78764"/>
            </a:xfrm>
            <a:custGeom>
              <a:avLst/>
              <a:gdLst>
                <a:gd name="connsiteX0" fmla="*/ 75396 w 90350"/>
                <a:gd name="connsiteY0" fmla="*/ 35296 h 78764"/>
                <a:gd name="connsiteX1" fmla="*/ 63967 w 90350"/>
                <a:gd name="connsiteY1" fmla="*/ 9102 h 78764"/>
                <a:gd name="connsiteX2" fmla="*/ 53965 w 90350"/>
                <a:gd name="connsiteY2" fmla="*/ 9102 h 78764"/>
                <a:gd name="connsiteX3" fmla="*/ 47774 w 90350"/>
                <a:gd name="connsiteY3" fmla="*/ 8626 h 78764"/>
                <a:gd name="connsiteX4" fmla="*/ 45869 w 90350"/>
                <a:gd name="connsiteY4" fmla="*/ 8626 h 78764"/>
                <a:gd name="connsiteX5" fmla="*/ 33487 w 90350"/>
                <a:gd name="connsiteY5" fmla="*/ 17198 h 78764"/>
                <a:gd name="connsiteX6" fmla="*/ 31105 w 90350"/>
                <a:gd name="connsiteY6" fmla="*/ 18627 h 78764"/>
                <a:gd name="connsiteX7" fmla="*/ 14913 w 90350"/>
                <a:gd name="connsiteY7" fmla="*/ 49107 h 78764"/>
                <a:gd name="connsiteX8" fmla="*/ 16342 w 90350"/>
                <a:gd name="connsiteY8" fmla="*/ 60061 h 78764"/>
                <a:gd name="connsiteX9" fmla="*/ 36344 w 90350"/>
                <a:gd name="connsiteY9" fmla="*/ 66252 h 78764"/>
                <a:gd name="connsiteX10" fmla="*/ 50155 w 90350"/>
                <a:gd name="connsiteY10" fmla="*/ 64347 h 78764"/>
                <a:gd name="connsiteX11" fmla="*/ 62538 w 90350"/>
                <a:gd name="connsiteY11" fmla="*/ 61966 h 78764"/>
                <a:gd name="connsiteX12" fmla="*/ 63967 w 90350"/>
                <a:gd name="connsiteY12" fmla="*/ 61014 h 78764"/>
                <a:gd name="connsiteX13" fmla="*/ 75396 w 90350"/>
                <a:gd name="connsiteY13" fmla="*/ 35296 h 78764"/>
                <a:gd name="connsiteX14" fmla="*/ 32534 w 90350"/>
                <a:gd name="connsiteY14" fmla="*/ 76730 h 78764"/>
                <a:gd name="connsiteX15" fmla="*/ 17770 w 90350"/>
                <a:gd name="connsiteY15" fmla="*/ 72444 h 78764"/>
                <a:gd name="connsiteX16" fmla="*/ 12055 w 90350"/>
                <a:gd name="connsiteY16" fmla="*/ 68633 h 78764"/>
                <a:gd name="connsiteX17" fmla="*/ 9674 w 90350"/>
                <a:gd name="connsiteY17" fmla="*/ 67205 h 78764"/>
                <a:gd name="connsiteX18" fmla="*/ 625 w 90350"/>
                <a:gd name="connsiteY18" fmla="*/ 40058 h 78764"/>
                <a:gd name="connsiteX19" fmla="*/ 14437 w 90350"/>
                <a:gd name="connsiteY19" fmla="*/ 14341 h 78764"/>
                <a:gd name="connsiteX20" fmla="*/ 18246 w 90350"/>
                <a:gd name="connsiteY20" fmla="*/ 12912 h 78764"/>
                <a:gd name="connsiteX21" fmla="*/ 29676 w 90350"/>
                <a:gd name="connsiteY21" fmla="*/ 4340 h 78764"/>
                <a:gd name="connsiteX22" fmla="*/ 43964 w 90350"/>
                <a:gd name="connsiteY22" fmla="*/ 1006 h 78764"/>
                <a:gd name="connsiteX23" fmla="*/ 53489 w 90350"/>
                <a:gd name="connsiteY23" fmla="*/ 54 h 78764"/>
                <a:gd name="connsiteX24" fmla="*/ 61109 w 90350"/>
                <a:gd name="connsiteY24" fmla="*/ 2435 h 78764"/>
                <a:gd name="connsiteX25" fmla="*/ 64919 w 90350"/>
                <a:gd name="connsiteY25" fmla="*/ 2911 h 78764"/>
                <a:gd name="connsiteX26" fmla="*/ 75873 w 90350"/>
                <a:gd name="connsiteY26" fmla="*/ 5292 h 78764"/>
                <a:gd name="connsiteX27" fmla="*/ 83493 w 90350"/>
                <a:gd name="connsiteY27" fmla="*/ 14341 h 78764"/>
                <a:gd name="connsiteX28" fmla="*/ 86826 w 90350"/>
                <a:gd name="connsiteY28" fmla="*/ 20056 h 78764"/>
                <a:gd name="connsiteX29" fmla="*/ 90161 w 90350"/>
                <a:gd name="connsiteY29" fmla="*/ 44821 h 78764"/>
                <a:gd name="connsiteX30" fmla="*/ 83493 w 90350"/>
                <a:gd name="connsiteY30" fmla="*/ 60537 h 78764"/>
                <a:gd name="connsiteX31" fmla="*/ 69682 w 90350"/>
                <a:gd name="connsiteY31" fmla="*/ 71491 h 78764"/>
                <a:gd name="connsiteX32" fmla="*/ 56346 w 90350"/>
                <a:gd name="connsiteY32" fmla="*/ 75777 h 78764"/>
                <a:gd name="connsiteX33" fmla="*/ 52061 w 90350"/>
                <a:gd name="connsiteY33" fmla="*/ 77682 h 78764"/>
                <a:gd name="connsiteX34" fmla="*/ 48726 w 90350"/>
                <a:gd name="connsiteY34" fmla="*/ 78635 h 78764"/>
                <a:gd name="connsiteX35" fmla="*/ 32534 w 90350"/>
                <a:gd name="connsiteY35" fmla="*/ 76730 h 78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0" h="78764">
                  <a:moveTo>
                    <a:pt x="75396" y="35296"/>
                  </a:moveTo>
                  <a:cubicBezTo>
                    <a:pt x="75873" y="20532"/>
                    <a:pt x="73968" y="16722"/>
                    <a:pt x="63967" y="9102"/>
                  </a:cubicBezTo>
                  <a:cubicBezTo>
                    <a:pt x="60633" y="6245"/>
                    <a:pt x="57775" y="4816"/>
                    <a:pt x="53965" y="9102"/>
                  </a:cubicBezTo>
                  <a:cubicBezTo>
                    <a:pt x="52061" y="11007"/>
                    <a:pt x="49679" y="12436"/>
                    <a:pt x="47774" y="8626"/>
                  </a:cubicBezTo>
                  <a:cubicBezTo>
                    <a:pt x="47774" y="8626"/>
                    <a:pt x="45869" y="8626"/>
                    <a:pt x="45869" y="8626"/>
                  </a:cubicBezTo>
                  <a:cubicBezTo>
                    <a:pt x="43488" y="13865"/>
                    <a:pt x="38725" y="15770"/>
                    <a:pt x="33487" y="17198"/>
                  </a:cubicBezTo>
                  <a:cubicBezTo>
                    <a:pt x="32534" y="17675"/>
                    <a:pt x="31582" y="18151"/>
                    <a:pt x="31105" y="18627"/>
                  </a:cubicBezTo>
                  <a:cubicBezTo>
                    <a:pt x="24438" y="28152"/>
                    <a:pt x="17294" y="37677"/>
                    <a:pt x="14913" y="49107"/>
                  </a:cubicBezTo>
                  <a:cubicBezTo>
                    <a:pt x="13961" y="52441"/>
                    <a:pt x="14437" y="57680"/>
                    <a:pt x="16342" y="60061"/>
                  </a:cubicBezTo>
                  <a:cubicBezTo>
                    <a:pt x="21580" y="65300"/>
                    <a:pt x="29200" y="66252"/>
                    <a:pt x="36344" y="66252"/>
                  </a:cubicBezTo>
                  <a:cubicBezTo>
                    <a:pt x="41107" y="66252"/>
                    <a:pt x="45393" y="65300"/>
                    <a:pt x="50155" y="64347"/>
                  </a:cubicBezTo>
                  <a:cubicBezTo>
                    <a:pt x="54442" y="63395"/>
                    <a:pt x="57299" y="58156"/>
                    <a:pt x="62538" y="61966"/>
                  </a:cubicBezTo>
                  <a:cubicBezTo>
                    <a:pt x="62538" y="61966"/>
                    <a:pt x="63967" y="61490"/>
                    <a:pt x="63967" y="61014"/>
                  </a:cubicBezTo>
                  <a:cubicBezTo>
                    <a:pt x="70634" y="52917"/>
                    <a:pt x="77778" y="44821"/>
                    <a:pt x="75396" y="35296"/>
                  </a:cubicBezTo>
                  <a:moveTo>
                    <a:pt x="32534" y="76730"/>
                  </a:moveTo>
                  <a:cubicBezTo>
                    <a:pt x="26819" y="79111"/>
                    <a:pt x="22057" y="75777"/>
                    <a:pt x="17770" y="72444"/>
                  </a:cubicBezTo>
                  <a:cubicBezTo>
                    <a:pt x="15865" y="71015"/>
                    <a:pt x="13961" y="70062"/>
                    <a:pt x="12055" y="68633"/>
                  </a:cubicBezTo>
                  <a:cubicBezTo>
                    <a:pt x="11103" y="68157"/>
                    <a:pt x="9674" y="68157"/>
                    <a:pt x="9674" y="67205"/>
                  </a:cubicBezTo>
                  <a:cubicBezTo>
                    <a:pt x="5388" y="58632"/>
                    <a:pt x="-2232" y="51012"/>
                    <a:pt x="625" y="40058"/>
                  </a:cubicBezTo>
                  <a:cubicBezTo>
                    <a:pt x="3007" y="30057"/>
                    <a:pt x="8245" y="21485"/>
                    <a:pt x="14437" y="14341"/>
                  </a:cubicBezTo>
                  <a:cubicBezTo>
                    <a:pt x="15389" y="13389"/>
                    <a:pt x="17294" y="13389"/>
                    <a:pt x="18246" y="12912"/>
                  </a:cubicBezTo>
                  <a:cubicBezTo>
                    <a:pt x="22057" y="10055"/>
                    <a:pt x="26343" y="7673"/>
                    <a:pt x="29676" y="4340"/>
                  </a:cubicBezTo>
                  <a:cubicBezTo>
                    <a:pt x="33963" y="530"/>
                    <a:pt x="39201" y="-899"/>
                    <a:pt x="43964" y="1006"/>
                  </a:cubicBezTo>
                  <a:cubicBezTo>
                    <a:pt x="47298" y="2435"/>
                    <a:pt x="50155" y="530"/>
                    <a:pt x="53489" y="54"/>
                  </a:cubicBezTo>
                  <a:cubicBezTo>
                    <a:pt x="55870" y="-423"/>
                    <a:pt x="58728" y="2435"/>
                    <a:pt x="61109" y="2435"/>
                  </a:cubicBezTo>
                  <a:cubicBezTo>
                    <a:pt x="62538" y="2435"/>
                    <a:pt x="64443" y="3387"/>
                    <a:pt x="64919" y="2911"/>
                  </a:cubicBezTo>
                  <a:cubicBezTo>
                    <a:pt x="70158" y="-2804"/>
                    <a:pt x="73015" y="2911"/>
                    <a:pt x="75873" y="5292"/>
                  </a:cubicBezTo>
                  <a:cubicBezTo>
                    <a:pt x="78730" y="8150"/>
                    <a:pt x="81112" y="11007"/>
                    <a:pt x="83493" y="14341"/>
                  </a:cubicBezTo>
                  <a:cubicBezTo>
                    <a:pt x="84921" y="16246"/>
                    <a:pt x="86350" y="18151"/>
                    <a:pt x="86826" y="20056"/>
                  </a:cubicBezTo>
                  <a:cubicBezTo>
                    <a:pt x="88255" y="28152"/>
                    <a:pt x="91113" y="36725"/>
                    <a:pt x="90161" y="44821"/>
                  </a:cubicBezTo>
                  <a:cubicBezTo>
                    <a:pt x="89684" y="50060"/>
                    <a:pt x="88732" y="56727"/>
                    <a:pt x="83493" y="60537"/>
                  </a:cubicBezTo>
                  <a:cubicBezTo>
                    <a:pt x="78730" y="64347"/>
                    <a:pt x="74444" y="68157"/>
                    <a:pt x="69682" y="71491"/>
                  </a:cubicBezTo>
                  <a:cubicBezTo>
                    <a:pt x="65871" y="74348"/>
                    <a:pt x="62062" y="77682"/>
                    <a:pt x="56346" y="75777"/>
                  </a:cubicBezTo>
                  <a:cubicBezTo>
                    <a:pt x="55394" y="75301"/>
                    <a:pt x="53489" y="77206"/>
                    <a:pt x="52061" y="77682"/>
                  </a:cubicBezTo>
                  <a:cubicBezTo>
                    <a:pt x="51108" y="78158"/>
                    <a:pt x="49203" y="79111"/>
                    <a:pt x="48726" y="78635"/>
                  </a:cubicBezTo>
                  <a:cubicBezTo>
                    <a:pt x="43964" y="73396"/>
                    <a:pt x="38249" y="78635"/>
                    <a:pt x="32534" y="76730"/>
                  </a:cubicBezTo>
                </a:path>
              </a:pathLst>
            </a:custGeom>
            <a:solidFill>
              <a:srgbClr val="A51890"/>
            </a:solidFill>
            <a:ln w="476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27BA8BDF-116D-5847-BD69-13216318B16A}"/>
                </a:ext>
              </a:extLst>
            </p:cNvPr>
            <p:cNvSpPr/>
            <p:nvPr/>
          </p:nvSpPr>
          <p:spPr>
            <a:xfrm>
              <a:off x="6351268" y="4651666"/>
              <a:ext cx="25241" cy="26376"/>
            </a:xfrm>
            <a:custGeom>
              <a:avLst/>
              <a:gdLst>
                <a:gd name="connsiteX0" fmla="*/ 25241 w 25241"/>
                <a:gd name="connsiteY0" fmla="*/ 4286 h 26376"/>
                <a:gd name="connsiteX1" fmla="*/ 19050 w 25241"/>
                <a:gd name="connsiteY1" fmla="*/ 16192 h 26376"/>
                <a:gd name="connsiteX2" fmla="*/ 8097 w 25241"/>
                <a:gd name="connsiteY2" fmla="*/ 26194 h 26376"/>
                <a:gd name="connsiteX3" fmla="*/ 0 w 25241"/>
                <a:gd name="connsiteY3" fmla="*/ 19526 h 26376"/>
                <a:gd name="connsiteX4" fmla="*/ 18098 w 25241"/>
                <a:gd name="connsiteY4" fmla="*/ 0 h 26376"/>
                <a:gd name="connsiteX5" fmla="*/ 25241 w 25241"/>
                <a:gd name="connsiteY5" fmla="*/ 4286 h 26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1" h="26376">
                  <a:moveTo>
                    <a:pt x="25241" y="4286"/>
                  </a:moveTo>
                  <a:cubicBezTo>
                    <a:pt x="21907" y="7620"/>
                    <a:pt x="20003" y="11430"/>
                    <a:pt x="19050" y="16192"/>
                  </a:cubicBezTo>
                  <a:cubicBezTo>
                    <a:pt x="18098" y="21907"/>
                    <a:pt x="13335" y="24765"/>
                    <a:pt x="8097" y="26194"/>
                  </a:cubicBezTo>
                  <a:cubicBezTo>
                    <a:pt x="3810" y="27146"/>
                    <a:pt x="0" y="24289"/>
                    <a:pt x="0" y="19526"/>
                  </a:cubicBezTo>
                  <a:cubicBezTo>
                    <a:pt x="0" y="11430"/>
                    <a:pt x="10001" y="0"/>
                    <a:pt x="18098" y="0"/>
                  </a:cubicBezTo>
                  <a:cubicBezTo>
                    <a:pt x="20479" y="476"/>
                    <a:pt x="22384" y="2857"/>
                    <a:pt x="25241" y="4286"/>
                  </a:cubicBezTo>
                </a:path>
              </a:pathLst>
            </a:custGeom>
            <a:solidFill>
              <a:srgbClr val="A51890"/>
            </a:solidFill>
            <a:ln w="476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4412163C-32BE-B643-B813-5F187D6B6456}"/>
                </a:ext>
              </a:extLst>
            </p:cNvPr>
            <p:cNvSpPr/>
            <p:nvPr/>
          </p:nvSpPr>
          <p:spPr>
            <a:xfrm>
              <a:off x="6493667" y="4521115"/>
              <a:ext cx="196569" cy="164448"/>
            </a:xfrm>
            <a:custGeom>
              <a:avLst/>
              <a:gdLst>
                <a:gd name="connsiteX0" fmla="*/ 158591 w 196569"/>
                <a:gd name="connsiteY0" fmla="*/ 113882 h 164448"/>
                <a:gd name="connsiteX1" fmla="*/ 156210 w 196569"/>
                <a:gd name="connsiteY1" fmla="*/ 110072 h 164448"/>
                <a:gd name="connsiteX2" fmla="*/ 149066 w 196569"/>
                <a:gd name="connsiteY2" fmla="*/ 133884 h 164448"/>
                <a:gd name="connsiteX3" fmla="*/ 147161 w 196569"/>
                <a:gd name="connsiteY3" fmla="*/ 136742 h 164448"/>
                <a:gd name="connsiteX4" fmla="*/ 141923 w 196569"/>
                <a:gd name="connsiteY4" fmla="*/ 144362 h 164448"/>
                <a:gd name="connsiteX5" fmla="*/ 141923 w 196569"/>
                <a:gd name="connsiteY5" fmla="*/ 147220 h 164448"/>
                <a:gd name="connsiteX6" fmla="*/ 138113 w 196569"/>
                <a:gd name="connsiteY6" fmla="*/ 155792 h 164448"/>
                <a:gd name="connsiteX7" fmla="*/ 119063 w 196569"/>
                <a:gd name="connsiteY7" fmla="*/ 152934 h 164448"/>
                <a:gd name="connsiteX8" fmla="*/ 110490 w 196569"/>
                <a:gd name="connsiteY8" fmla="*/ 136266 h 164448"/>
                <a:gd name="connsiteX9" fmla="*/ 102870 w 196569"/>
                <a:gd name="connsiteY9" fmla="*/ 108643 h 164448"/>
                <a:gd name="connsiteX10" fmla="*/ 99536 w 196569"/>
                <a:gd name="connsiteY10" fmla="*/ 84831 h 164448"/>
                <a:gd name="connsiteX11" fmla="*/ 96679 w 196569"/>
                <a:gd name="connsiteY11" fmla="*/ 53874 h 164448"/>
                <a:gd name="connsiteX12" fmla="*/ 93821 w 196569"/>
                <a:gd name="connsiteY12" fmla="*/ 49588 h 164448"/>
                <a:gd name="connsiteX13" fmla="*/ 87630 w 196569"/>
                <a:gd name="connsiteY13" fmla="*/ 51493 h 164448"/>
                <a:gd name="connsiteX14" fmla="*/ 85725 w 196569"/>
                <a:gd name="connsiteY14" fmla="*/ 53874 h 164448"/>
                <a:gd name="connsiteX15" fmla="*/ 70961 w 196569"/>
                <a:gd name="connsiteY15" fmla="*/ 76258 h 164448"/>
                <a:gd name="connsiteX16" fmla="*/ 70009 w 196569"/>
                <a:gd name="connsiteY16" fmla="*/ 79116 h 164448"/>
                <a:gd name="connsiteX17" fmla="*/ 60484 w 196569"/>
                <a:gd name="connsiteY17" fmla="*/ 93403 h 164448"/>
                <a:gd name="connsiteX18" fmla="*/ 59055 w 196569"/>
                <a:gd name="connsiteY18" fmla="*/ 97213 h 164448"/>
                <a:gd name="connsiteX19" fmla="*/ 57150 w 196569"/>
                <a:gd name="connsiteY19" fmla="*/ 104357 h 164448"/>
                <a:gd name="connsiteX20" fmla="*/ 49530 w 196569"/>
                <a:gd name="connsiteY20" fmla="*/ 119597 h 164448"/>
                <a:gd name="connsiteX21" fmla="*/ 48101 w 196569"/>
                <a:gd name="connsiteY21" fmla="*/ 126264 h 164448"/>
                <a:gd name="connsiteX22" fmla="*/ 39529 w 196569"/>
                <a:gd name="connsiteY22" fmla="*/ 145314 h 164448"/>
                <a:gd name="connsiteX23" fmla="*/ 38100 w 196569"/>
                <a:gd name="connsiteY23" fmla="*/ 156745 h 164448"/>
                <a:gd name="connsiteX24" fmla="*/ 30004 w 196569"/>
                <a:gd name="connsiteY24" fmla="*/ 164364 h 164448"/>
                <a:gd name="connsiteX25" fmla="*/ 20479 w 196569"/>
                <a:gd name="connsiteY25" fmla="*/ 153887 h 164448"/>
                <a:gd name="connsiteX26" fmla="*/ 19050 w 196569"/>
                <a:gd name="connsiteY26" fmla="*/ 128170 h 164448"/>
                <a:gd name="connsiteX27" fmla="*/ 14288 w 196569"/>
                <a:gd name="connsiteY27" fmla="*/ 86736 h 164448"/>
                <a:gd name="connsiteX28" fmla="*/ 6191 w 196569"/>
                <a:gd name="connsiteY28" fmla="*/ 33872 h 164448"/>
                <a:gd name="connsiteX29" fmla="*/ 0 w 196569"/>
                <a:gd name="connsiteY29" fmla="*/ 15774 h 164448"/>
                <a:gd name="connsiteX30" fmla="*/ 19526 w 196569"/>
                <a:gd name="connsiteY30" fmla="*/ 30538 h 164448"/>
                <a:gd name="connsiteX31" fmla="*/ 28575 w 196569"/>
                <a:gd name="connsiteY31" fmla="*/ 74830 h 164448"/>
                <a:gd name="connsiteX32" fmla="*/ 32385 w 196569"/>
                <a:gd name="connsiteY32" fmla="*/ 93403 h 164448"/>
                <a:gd name="connsiteX33" fmla="*/ 32385 w 196569"/>
                <a:gd name="connsiteY33" fmla="*/ 96261 h 164448"/>
                <a:gd name="connsiteX34" fmla="*/ 34290 w 196569"/>
                <a:gd name="connsiteY34" fmla="*/ 110548 h 164448"/>
                <a:gd name="connsiteX35" fmla="*/ 34766 w 196569"/>
                <a:gd name="connsiteY35" fmla="*/ 117692 h 164448"/>
                <a:gd name="connsiteX36" fmla="*/ 37624 w 196569"/>
                <a:gd name="connsiteY36" fmla="*/ 110548 h 164448"/>
                <a:gd name="connsiteX37" fmla="*/ 46196 w 196569"/>
                <a:gd name="connsiteY37" fmla="*/ 95308 h 164448"/>
                <a:gd name="connsiteX38" fmla="*/ 63818 w 196569"/>
                <a:gd name="connsiteY38" fmla="*/ 70067 h 164448"/>
                <a:gd name="connsiteX39" fmla="*/ 78581 w 196569"/>
                <a:gd name="connsiteY39" fmla="*/ 47207 h 164448"/>
                <a:gd name="connsiteX40" fmla="*/ 81915 w 196569"/>
                <a:gd name="connsiteY40" fmla="*/ 45778 h 164448"/>
                <a:gd name="connsiteX41" fmla="*/ 83820 w 196569"/>
                <a:gd name="connsiteY41" fmla="*/ 42445 h 164448"/>
                <a:gd name="connsiteX42" fmla="*/ 87154 w 196569"/>
                <a:gd name="connsiteY42" fmla="*/ 34348 h 164448"/>
                <a:gd name="connsiteX43" fmla="*/ 94774 w 196569"/>
                <a:gd name="connsiteY43" fmla="*/ 24347 h 164448"/>
                <a:gd name="connsiteX44" fmla="*/ 98584 w 196569"/>
                <a:gd name="connsiteY44" fmla="*/ 17203 h 164448"/>
                <a:gd name="connsiteX45" fmla="*/ 108585 w 196569"/>
                <a:gd name="connsiteY45" fmla="*/ 22442 h 164448"/>
                <a:gd name="connsiteX46" fmla="*/ 111443 w 196569"/>
                <a:gd name="connsiteY46" fmla="*/ 31491 h 164448"/>
                <a:gd name="connsiteX47" fmla="*/ 112871 w 196569"/>
                <a:gd name="connsiteY47" fmla="*/ 71496 h 164448"/>
                <a:gd name="connsiteX48" fmla="*/ 112871 w 196569"/>
                <a:gd name="connsiteY48" fmla="*/ 98166 h 164448"/>
                <a:gd name="connsiteX49" fmla="*/ 114300 w 196569"/>
                <a:gd name="connsiteY49" fmla="*/ 114358 h 164448"/>
                <a:gd name="connsiteX50" fmla="*/ 115729 w 196569"/>
                <a:gd name="connsiteY50" fmla="*/ 117692 h 164448"/>
                <a:gd name="connsiteX51" fmla="*/ 124777 w 196569"/>
                <a:gd name="connsiteY51" fmla="*/ 138647 h 164448"/>
                <a:gd name="connsiteX52" fmla="*/ 129540 w 196569"/>
                <a:gd name="connsiteY52" fmla="*/ 133884 h 164448"/>
                <a:gd name="connsiteX53" fmla="*/ 132874 w 196569"/>
                <a:gd name="connsiteY53" fmla="*/ 127693 h 164448"/>
                <a:gd name="connsiteX54" fmla="*/ 170021 w 196569"/>
                <a:gd name="connsiteY54" fmla="*/ 45778 h 164448"/>
                <a:gd name="connsiteX55" fmla="*/ 180499 w 196569"/>
                <a:gd name="connsiteY55" fmla="*/ 11488 h 164448"/>
                <a:gd name="connsiteX56" fmla="*/ 180975 w 196569"/>
                <a:gd name="connsiteY56" fmla="*/ 9583 h 164448"/>
                <a:gd name="connsiteX57" fmla="*/ 187643 w 196569"/>
                <a:gd name="connsiteY57" fmla="*/ 58 h 164448"/>
                <a:gd name="connsiteX58" fmla="*/ 196215 w 196569"/>
                <a:gd name="connsiteY58" fmla="*/ 12917 h 164448"/>
                <a:gd name="connsiteX59" fmla="*/ 187643 w 196569"/>
                <a:gd name="connsiteY59" fmla="*/ 40063 h 164448"/>
                <a:gd name="connsiteX60" fmla="*/ 184785 w 196569"/>
                <a:gd name="connsiteY60" fmla="*/ 49112 h 164448"/>
                <a:gd name="connsiteX61" fmla="*/ 167164 w 196569"/>
                <a:gd name="connsiteY61" fmla="*/ 86736 h 164448"/>
                <a:gd name="connsiteX62" fmla="*/ 162401 w 196569"/>
                <a:gd name="connsiteY62" fmla="*/ 99595 h 164448"/>
                <a:gd name="connsiteX63" fmla="*/ 158591 w 196569"/>
                <a:gd name="connsiteY63" fmla="*/ 113882 h 164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69" h="164448">
                  <a:moveTo>
                    <a:pt x="158591" y="113882"/>
                  </a:moveTo>
                  <a:cubicBezTo>
                    <a:pt x="157639" y="112453"/>
                    <a:pt x="157163" y="111501"/>
                    <a:pt x="156210" y="110072"/>
                  </a:cubicBezTo>
                  <a:cubicBezTo>
                    <a:pt x="155257" y="118645"/>
                    <a:pt x="153829" y="126741"/>
                    <a:pt x="149066" y="133884"/>
                  </a:cubicBezTo>
                  <a:cubicBezTo>
                    <a:pt x="148590" y="134837"/>
                    <a:pt x="147638" y="136742"/>
                    <a:pt x="147161" y="136742"/>
                  </a:cubicBezTo>
                  <a:cubicBezTo>
                    <a:pt x="142399" y="137218"/>
                    <a:pt x="143351" y="141505"/>
                    <a:pt x="141923" y="144362"/>
                  </a:cubicBezTo>
                  <a:cubicBezTo>
                    <a:pt x="141446" y="145314"/>
                    <a:pt x="141923" y="146267"/>
                    <a:pt x="141923" y="147220"/>
                  </a:cubicBezTo>
                  <a:cubicBezTo>
                    <a:pt x="142399" y="151030"/>
                    <a:pt x="141446" y="154363"/>
                    <a:pt x="138113" y="155792"/>
                  </a:cubicBezTo>
                  <a:cubicBezTo>
                    <a:pt x="128111" y="159602"/>
                    <a:pt x="123349" y="159126"/>
                    <a:pt x="119063" y="152934"/>
                  </a:cubicBezTo>
                  <a:cubicBezTo>
                    <a:pt x="115729" y="147696"/>
                    <a:pt x="112395" y="141981"/>
                    <a:pt x="110490" y="136266"/>
                  </a:cubicBezTo>
                  <a:cubicBezTo>
                    <a:pt x="107156" y="127217"/>
                    <a:pt x="104775" y="118168"/>
                    <a:pt x="102870" y="108643"/>
                  </a:cubicBezTo>
                  <a:cubicBezTo>
                    <a:pt x="101441" y="101023"/>
                    <a:pt x="100489" y="92927"/>
                    <a:pt x="99536" y="84831"/>
                  </a:cubicBezTo>
                  <a:cubicBezTo>
                    <a:pt x="98584" y="74353"/>
                    <a:pt x="98107" y="64352"/>
                    <a:pt x="96679" y="53874"/>
                  </a:cubicBezTo>
                  <a:cubicBezTo>
                    <a:pt x="96679" y="51970"/>
                    <a:pt x="94774" y="49588"/>
                    <a:pt x="93821" y="49588"/>
                  </a:cubicBezTo>
                  <a:cubicBezTo>
                    <a:pt x="91916" y="49112"/>
                    <a:pt x="89535" y="50541"/>
                    <a:pt x="87630" y="51493"/>
                  </a:cubicBezTo>
                  <a:cubicBezTo>
                    <a:pt x="86677" y="51970"/>
                    <a:pt x="86201" y="52922"/>
                    <a:pt x="85725" y="53874"/>
                  </a:cubicBezTo>
                  <a:cubicBezTo>
                    <a:pt x="81915" y="61971"/>
                    <a:pt x="76200" y="69114"/>
                    <a:pt x="70961" y="76258"/>
                  </a:cubicBezTo>
                  <a:cubicBezTo>
                    <a:pt x="70485" y="77211"/>
                    <a:pt x="70009" y="78163"/>
                    <a:pt x="70009" y="79116"/>
                  </a:cubicBezTo>
                  <a:cubicBezTo>
                    <a:pt x="69532" y="85783"/>
                    <a:pt x="65246" y="89593"/>
                    <a:pt x="60484" y="93403"/>
                  </a:cubicBezTo>
                  <a:cubicBezTo>
                    <a:pt x="59531" y="94356"/>
                    <a:pt x="58579" y="96737"/>
                    <a:pt x="59055" y="97213"/>
                  </a:cubicBezTo>
                  <a:cubicBezTo>
                    <a:pt x="62865" y="100547"/>
                    <a:pt x="59055" y="102928"/>
                    <a:pt x="57150" y="104357"/>
                  </a:cubicBezTo>
                  <a:cubicBezTo>
                    <a:pt x="50959" y="109596"/>
                    <a:pt x="49530" y="111977"/>
                    <a:pt x="49530" y="119597"/>
                  </a:cubicBezTo>
                  <a:cubicBezTo>
                    <a:pt x="49530" y="121978"/>
                    <a:pt x="49054" y="124359"/>
                    <a:pt x="48101" y="126264"/>
                  </a:cubicBezTo>
                  <a:cubicBezTo>
                    <a:pt x="45244" y="132456"/>
                    <a:pt x="41910" y="138647"/>
                    <a:pt x="39529" y="145314"/>
                  </a:cubicBezTo>
                  <a:cubicBezTo>
                    <a:pt x="38100" y="148648"/>
                    <a:pt x="38576" y="152934"/>
                    <a:pt x="38100" y="156745"/>
                  </a:cubicBezTo>
                  <a:cubicBezTo>
                    <a:pt x="36671" y="163412"/>
                    <a:pt x="34766" y="164841"/>
                    <a:pt x="30004" y="164364"/>
                  </a:cubicBezTo>
                  <a:cubicBezTo>
                    <a:pt x="23813" y="163412"/>
                    <a:pt x="19050" y="159126"/>
                    <a:pt x="20479" y="153887"/>
                  </a:cubicBezTo>
                  <a:cubicBezTo>
                    <a:pt x="22860" y="144838"/>
                    <a:pt x="20002" y="136742"/>
                    <a:pt x="19050" y="128170"/>
                  </a:cubicBezTo>
                  <a:cubicBezTo>
                    <a:pt x="17145" y="114358"/>
                    <a:pt x="16669" y="100547"/>
                    <a:pt x="14288" y="86736"/>
                  </a:cubicBezTo>
                  <a:cubicBezTo>
                    <a:pt x="11906" y="69114"/>
                    <a:pt x="11430" y="51017"/>
                    <a:pt x="6191" y="33872"/>
                  </a:cubicBezTo>
                  <a:cubicBezTo>
                    <a:pt x="4286" y="27681"/>
                    <a:pt x="2381" y="21966"/>
                    <a:pt x="0" y="15774"/>
                  </a:cubicBezTo>
                  <a:cubicBezTo>
                    <a:pt x="8573" y="16251"/>
                    <a:pt x="17621" y="22442"/>
                    <a:pt x="19526" y="30538"/>
                  </a:cubicBezTo>
                  <a:cubicBezTo>
                    <a:pt x="22860" y="45302"/>
                    <a:pt x="28575" y="59589"/>
                    <a:pt x="28575" y="74830"/>
                  </a:cubicBezTo>
                  <a:cubicBezTo>
                    <a:pt x="28575" y="81021"/>
                    <a:pt x="30956" y="87212"/>
                    <a:pt x="32385" y="93403"/>
                  </a:cubicBezTo>
                  <a:cubicBezTo>
                    <a:pt x="32385" y="94356"/>
                    <a:pt x="32861" y="95308"/>
                    <a:pt x="32385" y="96261"/>
                  </a:cubicBezTo>
                  <a:cubicBezTo>
                    <a:pt x="30956" y="101499"/>
                    <a:pt x="31909" y="105786"/>
                    <a:pt x="34290" y="110548"/>
                  </a:cubicBezTo>
                  <a:cubicBezTo>
                    <a:pt x="35243" y="112453"/>
                    <a:pt x="34766" y="115311"/>
                    <a:pt x="34766" y="117692"/>
                  </a:cubicBezTo>
                  <a:cubicBezTo>
                    <a:pt x="39529" y="116739"/>
                    <a:pt x="36671" y="112930"/>
                    <a:pt x="37624" y="110548"/>
                  </a:cubicBezTo>
                  <a:cubicBezTo>
                    <a:pt x="40481" y="105309"/>
                    <a:pt x="41910" y="98166"/>
                    <a:pt x="46196" y="95308"/>
                  </a:cubicBezTo>
                  <a:cubicBezTo>
                    <a:pt x="55721" y="89117"/>
                    <a:pt x="56198" y="77211"/>
                    <a:pt x="63818" y="70067"/>
                  </a:cubicBezTo>
                  <a:cubicBezTo>
                    <a:pt x="64770" y="60066"/>
                    <a:pt x="75248" y="56256"/>
                    <a:pt x="78581" y="47207"/>
                  </a:cubicBezTo>
                  <a:cubicBezTo>
                    <a:pt x="79057" y="46255"/>
                    <a:pt x="80963" y="46255"/>
                    <a:pt x="81915" y="45778"/>
                  </a:cubicBezTo>
                  <a:cubicBezTo>
                    <a:pt x="84296" y="45302"/>
                    <a:pt x="84296" y="44349"/>
                    <a:pt x="83820" y="42445"/>
                  </a:cubicBezTo>
                  <a:cubicBezTo>
                    <a:pt x="82391" y="38634"/>
                    <a:pt x="83820" y="34824"/>
                    <a:pt x="87154" y="34348"/>
                  </a:cubicBezTo>
                  <a:cubicBezTo>
                    <a:pt x="93821" y="33396"/>
                    <a:pt x="93345" y="28157"/>
                    <a:pt x="94774" y="24347"/>
                  </a:cubicBezTo>
                  <a:cubicBezTo>
                    <a:pt x="95726" y="21966"/>
                    <a:pt x="94774" y="16727"/>
                    <a:pt x="98584" y="17203"/>
                  </a:cubicBezTo>
                  <a:cubicBezTo>
                    <a:pt x="101918" y="17680"/>
                    <a:pt x="106204" y="20061"/>
                    <a:pt x="108585" y="22442"/>
                  </a:cubicBezTo>
                  <a:cubicBezTo>
                    <a:pt x="110490" y="24823"/>
                    <a:pt x="111443" y="28633"/>
                    <a:pt x="111443" y="31491"/>
                  </a:cubicBezTo>
                  <a:cubicBezTo>
                    <a:pt x="111919" y="44826"/>
                    <a:pt x="112395" y="58161"/>
                    <a:pt x="112871" y="71496"/>
                  </a:cubicBezTo>
                  <a:cubicBezTo>
                    <a:pt x="112871" y="80545"/>
                    <a:pt x="112871" y="89593"/>
                    <a:pt x="112871" y="98166"/>
                  </a:cubicBezTo>
                  <a:cubicBezTo>
                    <a:pt x="112871" y="103405"/>
                    <a:pt x="115729" y="108643"/>
                    <a:pt x="114300" y="114358"/>
                  </a:cubicBezTo>
                  <a:cubicBezTo>
                    <a:pt x="113824" y="115311"/>
                    <a:pt x="114776" y="117216"/>
                    <a:pt x="115729" y="117692"/>
                  </a:cubicBezTo>
                  <a:cubicBezTo>
                    <a:pt x="121920" y="122931"/>
                    <a:pt x="121920" y="131027"/>
                    <a:pt x="124777" y="138647"/>
                  </a:cubicBezTo>
                  <a:cubicBezTo>
                    <a:pt x="126682" y="136742"/>
                    <a:pt x="128588" y="135313"/>
                    <a:pt x="129540" y="133884"/>
                  </a:cubicBezTo>
                  <a:cubicBezTo>
                    <a:pt x="130969" y="131980"/>
                    <a:pt x="131921" y="129598"/>
                    <a:pt x="132874" y="127693"/>
                  </a:cubicBezTo>
                  <a:cubicBezTo>
                    <a:pt x="145256" y="100547"/>
                    <a:pt x="157639" y="73401"/>
                    <a:pt x="170021" y="45778"/>
                  </a:cubicBezTo>
                  <a:cubicBezTo>
                    <a:pt x="174784" y="34824"/>
                    <a:pt x="179070" y="23871"/>
                    <a:pt x="180499" y="11488"/>
                  </a:cubicBezTo>
                  <a:cubicBezTo>
                    <a:pt x="180499" y="11012"/>
                    <a:pt x="180975" y="10059"/>
                    <a:pt x="180975" y="9583"/>
                  </a:cubicBezTo>
                  <a:cubicBezTo>
                    <a:pt x="182404" y="1963"/>
                    <a:pt x="184309" y="-418"/>
                    <a:pt x="187643" y="58"/>
                  </a:cubicBezTo>
                  <a:cubicBezTo>
                    <a:pt x="191929" y="1011"/>
                    <a:pt x="198120" y="8631"/>
                    <a:pt x="196215" y="12917"/>
                  </a:cubicBezTo>
                  <a:cubicBezTo>
                    <a:pt x="192405" y="21966"/>
                    <a:pt x="192881" y="31967"/>
                    <a:pt x="187643" y="40063"/>
                  </a:cubicBezTo>
                  <a:cubicBezTo>
                    <a:pt x="186214" y="42445"/>
                    <a:pt x="186214" y="46255"/>
                    <a:pt x="184785" y="49112"/>
                  </a:cubicBezTo>
                  <a:cubicBezTo>
                    <a:pt x="179070" y="61971"/>
                    <a:pt x="173355" y="74353"/>
                    <a:pt x="167164" y="86736"/>
                  </a:cubicBezTo>
                  <a:cubicBezTo>
                    <a:pt x="165259" y="90546"/>
                    <a:pt x="166211" y="95308"/>
                    <a:pt x="162401" y="99595"/>
                  </a:cubicBezTo>
                  <a:cubicBezTo>
                    <a:pt x="159544" y="103405"/>
                    <a:pt x="159544" y="109120"/>
                    <a:pt x="158591" y="113882"/>
                  </a:cubicBezTo>
                </a:path>
              </a:pathLst>
            </a:custGeom>
            <a:solidFill>
              <a:srgbClr val="A51890"/>
            </a:solidFill>
            <a:ln w="476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26059798-24C0-CB48-AA15-E89E2FCB7052}"/>
                </a:ext>
              </a:extLst>
            </p:cNvPr>
            <p:cNvSpPr/>
            <p:nvPr/>
          </p:nvSpPr>
          <p:spPr>
            <a:xfrm>
              <a:off x="6921288" y="4592134"/>
              <a:ext cx="132449" cy="165258"/>
            </a:xfrm>
            <a:custGeom>
              <a:avLst/>
              <a:gdLst>
                <a:gd name="connsiteX0" fmla="*/ 32913 w 132449"/>
                <a:gd name="connsiteY0" fmla="*/ 57150 h 165258"/>
                <a:gd name="connsiteX1" fmla="*/ 55773 w 132449"/>
                <a:gd name="connsiteY1" fmla="*/ 31909 h 165258"/>
                <a:gd name="connsiteX2" fmla="*/ 70537 w 132449"/>
                <a:gd name="connsiteY2" fmla="*/ 17145 h 165258"/>
                <a:gd name="connsiteX3" fmla="*/ 91016 w 132449"/>
                <a:gd name="connsiteY3" fmla="*/ 5715 h 165258"/>
                <a:gd name="connsiteX4" fmla="*/ 101017 w 132449"/>
                <a:gd name="connsiteY4" fmla="*/ 1905 h 165258"/>
                <a:gd name="connsiteX5" fmla="*/ 120067 w 132449"/>
                <a:gd name="connsiteY5" fmla="*/ 5715 h 165258"/>
                <a:gd name="connsiteX6" fmla="*/ 132449 w 132449"/>
                <a:gd name="connsiteY6" fmla="*/ 35242 h 165258"/>
                <a:gd name="connsiteX7" fmla="*/ 124829 w 132449"/>
                <a:gd name="connsiteY7" fmla="*/ 54769 h 165258"/>
                <a:gd name="connsiteX8" fmla="*/ 112923 w 132449"/>
                <a:gd name="connsiteY8" fmla="*/ 69056 h 165258"/>
                <a:gd name="connsiteX9" fmla="*/ 102922 w 132449"/>
                <a:gd name="connsiteY9" fmla="*/ 75247 h 165258"/>
                <a:gd name="connsiteX10" fmla="*/ 58630 w 132449"/>
                <a:gd name="connsiteY10" fmla="*/ 77629 h 165258"/>
                <a:gd name="connsiteX11" fmla="*/ 55773 w 132449"/>
                <a:gd name="connsiteY11" fmla="*/ 73819 h 165258"/>
                <a:gd name="connsiteX12" fmla="*/ 60536 w 132449"/>
                <a:gd name="connsiteY12" fmla="*/ 72390 h 165258"/>
                <a:gd name="connsiteX13" fmla="*/ 68632 w 132449"/>
                <a:gd name="connsiteY13" fmla="*/ 72390 h 165258"/>
                <a:gd name="connsiteX14" fmla="*/ 84348 w 132449"/>
                <a:gd name="connsiteY14" fmla="*/ 69532 h 165258"/>
                <a:gd name="connsiteX15" fmla="*/ 110066 w 132449"/>
                <a:gd name="connsiteY15" fmla="*/ 55721 h 165258"/>
                <a:gd name="connsiteX16" fmla="*/ 118162 w 132449"/>
                <a:gd name="connsiteY16" fmla="*/ 31909 h 165258"/>
                <a:gd name="connsiteX17" fmla="*/ 113399 w 132449"/>
                <a:gd name="connsiteY17" fmla="*/ 18097 h 165258"/>
                <a:gd name="connsiteX18" fmla="*/ 109590 w 132449"/>
                <a:gd name="connsiteY18" fmla="*/ 13335 h 165258"/>
                <a:gd name="connsiteX19" fmla="*/ 105779 w 132449"/>
                <a:gd name="connsiteY19" fmla="*/ 12859 h 165258"/>
                <a:gd name="connsiteX20" fmla="*/ 94349 w 132449"/>
                <a:gd name="connsiteY20" fmla="*/ 12859 h 165258"/>
                <a:gd name="connsiteX21" fmla="*/ 82443 w 132449"/>
                <a:gd name="connsiteY21" fmla="*/ 17145 h 165258"/>
                <a:gd name="connsiteX22" fmla="*/ 71966 w 132449"/>
                <a:gd name="connsiteY22" fmla="*/ 28099 h 165258"/>
                <a:gd name="connsiteX23" fmla="*/ 49105 w 132449"/>
                <a:gd name="connsiteY23" fmla="*/ 51911 h 165258"/>
                <a:gd name="connsiteX24" fmla="*/ 33390 w 132449"/>
                <a:gd name="connsiteY24" fmla="*/ 80486 h 165258"/>
                <a:gd name="connsiteX25" fmla="*/ 32437 w 132449"/>
                <a:gd name="connsiteY25" fmla="*/ 96202 h 165258"/>
                <a:gd name="connsiteX26" fmla="*/ 31008 w 132449"/>
                <a:gd name="connsiteY26" fmla="*/ 108585 h 165258"/>
                <a:gd name="connsiteX27" fmla="*/ 28627 w 132449"/>
                <a:gd name="connsiteY27" fmla="*/ 132397 h 165258"/>
                <a:gd name="connsiteX28" fmla="*/ 21483 w 132449"/>
                <a:gd name="connsiteY28" fmla="*/ 159067 h 165258"/>
                <a:gd name="connsiteX29" fmla="*/ 14816 w 132449"/>
                <a:gd name="connsiteY29" fmla="*/ 165259 h 165258"/>
                <a:gd name="connsiteX30" fmla="*/ 2909 w 132449"/>
                <a:gd name="connsiteY30" fmla="*/ 160496 h 165258"/>
                <a:gd name="connsiteX31" fmla="*/ 52 w 132449"/>
                <a:gd name="connsiteY31" fmla="*/ 148114 h 165258"/>
                <a:gd name="connsiteX32" fmla="*/ 6243 w 132449"/>
                <a:gd name="connsiteY32" fmla="*/ 112871 h 165258"/>
                <a:gd name="connsiteX33" fmla="*/ 17197 w 132449"/>
                <a:gd name="connsiteY33" fmla="*/ 84296 h 165258"/>
                <a:gd name="connsiteX34" fmla="*/ 18625 w 132449"/>
                <a:gd name="connsiteY34" fmla="*/ 75724 h 165258"/>
                <a:gd name="connsiteX35" fmla="*/ 20054 w 132449"/>
                <a:gd name="connsiteY35" fmla="*/ 65722 h 165258"/>
                <a:gd name="connsiteX36" fmla="*/ 20530 w 132449"/>
                <a:gd name="connsiteY36" fmla="*/ 50482 h 165258"/>
                <a:gd name="connsiteX37" fmla="*/ 20530 w 132449"/>
                <a:gd name="connsiteY37" fmla="*/ 47625 h 165258"/>
                <a:gd name="connsiteX38" fmla="*/ 25293 w 132449"/>
                <a:gd name="connsiteY38" fmla="*/ 10477 h 165258"/>
                <a:gd name="connsiteX39" fmla="*/ 27674 w 132449"/>
                <a:gd name="connsiteY39" fmla="*/ 2857 h 165258"/>
                <a:gd name="connsiteX40" fmla="*/ 31961 w 132449"/>
                <a:gd name="connsiteY40" fmla="*/ 0 h 165258"/>
                <a:gd name="connsiteX41" fmla="*/ 35771 w 132449"/>
                <a:gd name="connsiteY41" fmla="*/ 3810 h 165258"/>
                <a:gd name="connsiteX42" fmla="*/ 34818 w 132449"/>
                <a:gd name="connsiteY42" fmla="*/ 24289 h 165258"/>
                <a:gd name="connsiteX43" fmla="*/ 32913 w 132449"/>
                <a:gd name="connsiteY43" fmla="*/ 46196 h 165258"/>
                <a:gd name="connsiteX44" fmla="*/ 32913 w 132449"/>
                <a:gd name="connsiteY44" fmla="*/ 57150 h 16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49" h="165258">
                  <a:moveTo>
                    <a:pt x="32913" y="57150"/>
                  </a:moveTo>
                  <a:cubicBezTo>
                    <a:pt x="41009" y="48577"/>
                    <a:pt x="48153" y="40005"/>
                    <a:pt x="55773" y="31909"/>
                  </a:cubicBezTo>
                  <a:cubicBezTo>
                    <a:pt x="60536" y="26670"/>
                    <a:pt x="65298" y="21907"/>
                    <a:pt x="70537" y="17145"/>
                  </a:cubicBezTo>
                  <a:cubicBezTo>
                    <a:pt x="76252" y="11906"/>
                    <a:pt x="82443" y="6667"/>
                    <a:pt x="91016" y="5715"/>
                  </a:cubicBezTo>
                  <a:cubicBezTo>
                    <a:pt x="94349" y="5239"/>
                    <a:pt x="97683" y="2857"/>
                    <a:pt x="101017" y="1905"/>
                  </a:cubicBezTo>
                  <a:cubicBezTo>
                    <a:pt x="108161" y="-476"/>
                    <a:pt x="114352" y="476"/>
                    <a:pt x="120067" y="5715"/>
                  </a:cubicBezTo>
                  <a:cubicBezTo>
                    <a:pt x="129116" y="13811"/>
                    <a:pt x="130068" y="24765"/>
                    <a:pt x="132449" y="35242"/>
                  </a:cubicBezTo>
                  <a:cubicBezTo>
                    <a:pt x="129116" y="41434"/>
                    <a:pt x="130544" y="49054"/>
                    <a:pt x="124829" y="54769"/>
                  </a:cubicBezTo>
                  <a:cubicBezTo>
                    <a:pt x="120543" y="59055"/>
                    <a:pt x="117209" y="64770"/>
                    <a:pt x="112923" y="69056"/>
                  </a:cubicBezTo>
                  <a:cubicBezTo>
                    <a:pt x="110066" y="71914"/>
                    <a:pt x="106732" y="73819"/>
                    <a:pt x="102922" y="75247"/>
                  </a:cubicBezTo>
                  <a:cubicBezTo>
                    <a:pt x="88634" y="80963"/>
                    <a:pt x="73871" y="82867"/>
                    <a:pt x="58630" y="77629"/>
                  </a:cubicBezTo>
                  <a:cubicBezTo>
                    <a:pt x="56725" y="77152"/>
                    <a:pt x="54344" y="76200"/>
                    <a:pt x="55773" y="73819"/>
                  </a:cubicBezTo>
                  <a:cubicBezTo>
                    <a:pt x="56249" y="72866"/>
                    <a:pt x="59583" y="71914"/>
                    <a:pt x="60536" y="72390"/>
                  </a:cubicBezTo>
                  <a:cubicBezTo>
                    <a:pt x="63393" y="74295"/>
                    <a:pt x="65774" y="73342"/>
                    <a:pt x="68632" y="72390"/>
                  </a:cubicBezTo>
                  <a:cubicBezTo>
                    <a:pt x="73394" y="70961"/>
                    <a:pt x="79109" y="69532"/>
                    <a:pt x="84348" y="69532"/>
                  </a:cubicBezTo>
                  <a:cubicBezTo>
                    <a:pt x="95302" y="69056"/>
                    <a:pt x="102446" y="61913"/>
                    <a:pt x="110066" y="55721"/>
                  </a:cubicBezTo>
                  <a:cubicBezTo>
                    <a:pt x="117209" y="49530"/>
                    <a:pt x="117209" y="40005"/>
                    <a:pt x="118162" y="31909"/>
                  </a:cubicBezTo>
                  <a:cubicBezTo>
                    <a:pt x="118638" y="27622"/>
                    <a:pt x="115304" y="22860"/>
                    <a:pt x="113399" y="18097"/>
                  </a:cubicBezTo>
                  <a:cubicBezTo>
                    <a:pt x="112447" y="16192"/>
                    <a:pt x="111018" y="15240"/>
                    <a:pt x="109590" y="13335"/>
                  </a:cubicBezTo>
                  <a:cubicBezTo>
                    <a:pt x="108637" y="11430"/>
                    <a:pt x="107208" y="11430"/>
                    <a:pt x="105779" y="12859"/>
                  </a:cubicBezTo>
                  <a:cubicBezTo>
                    <a:pt x="101969" y="15716"/>
                    <a:pt x="99112" y="16192"/>
                    <a:pt x="94349" y="12859"/>
                  </a:cubicBezTo>
                  <a:cubicBezTo>
                    <a:pt x="90540" y="10477"/>
                    <a:pt x="84348" y="13811"/>
                    <a:pt x="82443" y="17145"/>
                  </a:cubicBezTo>
                  <a:cubicBezTo>
                    <a:pt x="79586" y="21907"/>
                    <a:pt x="75299" y="24289"/>
                    <a:pt x="71966" y="28099"/>
                  </a:cubicBezTo>
                  <a:cubicBezTo>
                    <a:pt x="64822" y="36671"/>
                    <a:pt x="56249" y="43339"/>
                    <a:pt x="49105" y="51911"/>
                  </a:cubicBezTo>
                  <a:cubicBezTo>
                    <a:pt x="41962" y="60484"/>
                    <a:pt x="34342" y="68580"/>
                    <a:pt x="33390" y="80486"/>
                  </a:cubicBezTo>
                  <a:cubicBezTo>
                    <a:pt x="32913" y="85725"/>
                    <a:pt x="31484" y="90964"/>
                    <a:pt x="32437" y="96202"/>
                  </a:cubicBezTo>
                  <a:cubicBezTo>
                    <a:pt x="32913" y="100965"/>
                    <a:pt x="32913" y="104775"/>
                    <a:pt x="31008" y="108585"/>
                  </a:cubicBezTo>
                  <a:cubicBezTo>
                    <a:pt x="27674" y="116205"/>
                    <a:pt x="30055" y="124777"/>
                    <a:pt x="28627" y="132397"/>
                  </a:cubicBezTo>
                  <a:cubicBezTo>
                    <a:pt x="26722" y="141446"/>
                    <a:pt x="23865" y="150019"/>
                    <a:pt x="21483" y="159067"/>
                  </a:cubicBezTo>
                  <a:cubicBezTo>
                    <a:pt x="20530" y="161925"/>
                    <a:pt x="19102" y="165259"/>
                    <a:pt x="14816" y="165259"/>
                  </a:cubicBezTo>
                  <a:cubicBezTo>
                    <a:pt x="10053" y="165259"/>
                    <a:pt x="4815" y="165259"/>
                    <a:pt x="2909" y="160496"/>
                  </a:cubicBezTo>
                  <a:cubicBezTo>
                    <a:pt x="1004" y="156686"/>
                    <a:pt x="52" y="152400"/>
                    <a:pt x="52" y="148114"/>
                  </a:cubicBezTo>
                  <a:cubicBezTo>
                    <a:pt x="-425" y="136207"/>
                    <a:pt x="2433" y="124301"/>
                    <a:pt x="6243" y="112871"/>
                  </a:cubicBezTo>
                  <a:cubicBezTo>
                    <a:pt x="9577" y="103346"/>
                    <a:pt x="11482" y="92869"/>
                    <a:pt x="17197" y="84296"/>
                  </a:cubicBezTo>
                  <a:cubicBezTo>
                    <a:pt x="18625" y="81915"/>
                    <a:pt x="18149" y="78581"/>
                    <a:pt x="18625" y="75724"/>
                  </a:cubicBezTo>
                  <a:cubicBezTo>
                    <a:pt x="19102" y="72390"/>
                    <a:pt x="19578" y="69056"/>
                    <a:pt x="20054" y="65722"/>
                  </a:cubicBezTo>
                  <a:cubicBezTo>
                    <a:pt x="21007" y="60484"/>
                    <a:pt x="23865" y="55721"/>
                    <a:pt x="20530" y="50482"/>
                  </a:cubicBezTo>
                  <a:cubicBezTo>
                    <a:pt x="20054" y="50006"/>
                    <a:pt x="20530" y="48577"/>
                    <a:pt x="20530" y="47625"/>
                  </a:cubicBezTo>
                  <a:cubicBezTo>
                    <a:pt x="21959" y="35242"/>
                    <a:pt x="23388" y="22860"/>
                    <a:pt x="25293" y="10477"/>
                  </a:cubicBezTo>
                  <a:cubicBezTo>
                    <a:pt x="25769" y="8096"/>
                    <a:pt x="26246" y="5239"/>
                    <a:pt x="27674" y="2857"/>
                  </a:cubicBezTo>
                  <a:cubicBezTo>
                    <a:pt x="28627" y="1429"/>
                    <a:pt x="30532" y="0"/>
                    <a:pt x="31961" y="0"/>
                  </a:cubicBezTo>
                  <a:cubicBezTo>
                    <a:pt x="33390" y="0"/>
                    <a:pt x="35771" y="2381"/>
                    <a:pt x="35771" y="3810"/>
                  </a:cubicBezTo>
                  <a:cubicBezTo>
                    <a:pt x="36247" y="10477"/>
                    <a:pt x="37675" y="17145"/>
                    <a:pt x="34818" y="24289"/>
                  </a:cubicBezTo>
                  <a:cubicBezTo>
                    <a:pt x="31961" y="30956"/>
                    <a:pt x="30532" y="38100"/>
                    <a:pt x="32913" y="46196"/>
                  </a:cubicBezTo>
                  <a:cubicBezTo>
                    <a:pt x="32437" y="48101"/>
                    <a:pt x="30055" y="52864"/>
                    <a:pt x="32913" y="57150"/>
                  </a:cubicBezTo>
                </a:path>
              </a:pathLst>
            </a:custGeom>
            <a:solidFill>
              <a:srgbClr val="A51890"/>
            </a:solidFill>
            <a:ln w="476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60B9DD30-AEA8-F046-B5B3-C60FAEA9AE8B}"/>
                </a:ext>
              </a:extLst>
            </p:cNvPr>
            <p:cNvSpPr/>
            <p:nvPr/>
          </p:nvSpPr>
          <p:spPr>
            <a:xfrm>
              <a:off x="7333296" y="4535937"/>
              <a:ext cx="71437" cy="162771"/>
            </a:xfrm>
            <a:custGeom>
              <a:avLst/>
              <a:gdLst>
                <a:gd name="connsiteX0" fmla="*/ 71438 w 71437"/>
                <a:gd name="connsiteY0" fmla="*/ 66199 h 162771"/>
                <a:gd name="connsiteX1" fmla="*/ 59531 w 71437"/>
                <a:gd name="connsiteY1" fmla="*/ 75248 h 162771"/>
                <a:gd name="connsiteX2" fmla="*/ 51911 w 71437"/>
                <a:gd name="connsiteY2" fmla="*/ 77153 h 162771"/>
                <a:gd name="connsiteX3" fmla="*/ 42386 w 71437"/>
                <a:gd name="connsiteY3" fmla="*/ 81439 h 162771"/>
                <a:gd name="connsiteX4" fmla="*/ 39052 w 71437"/>
                <a:gd name="connsiteY4" fmla="*/ 90488 h 162771"/>
                <a:gd name="connsiteX5" fmla="*/ 32385 w 71437"/>
                <a:gd name="connsiteY5" fmla="*/ 117158 h 162771"/>
                <a:gd name="connsiteX6" fmla="*/ 30003 w 71437"/>
                <a:gd name="connsiteY6" fmla="*/ 128588 h 162771"/>
                <a:gd name="connsiteX7" fmla="*/ 23336 w 71437"/>
                <a:gd name="connsiteY7" fmla="*/ 157639 h 162771"/>
                <a:gd name="connsiteX8" fmla="*/ 20002 w 71437"/>
                <a:gd name="connsiteY8" fmla="*/ 161449 h 162771"/>
                <a:gd name="connsiteX9" fmla="*/ 14288 w 71437"/>
                <a:gd name="connsiteY9" fmla="*/ 159544 h 162771"/>
                <a:gd name="connsiteX10" fmla="*/ 13811 w 71437"/>
                <a:gd name="connsiteY10" fmla="*/ 135255 h 162771"/>
                <a:gd name="connsiteX11" fmla="*/ 19050 w 71437"/>
                <a:gd name="connsiteY11" fmla="*/ 102394 h 162771"/>
                <a:gd name="connsiteX12" fmla="*/ 21431 w 71437"/>
                <a:gd name="connsiteY12" fmla="*/ 90488 h 162771"/>
                <a:gd name="connsiteX13" fmla="*/ 20955 w 71437"/>
                <a:gd name="connsiteY13" fmla="*/ 81439 h 162771"/>
                <a:gd name="connsiteX14" fmla="*/ 11906 w 71437"/>
                <a:gd name="connsiteY14" fmla="*/ 81915 h 162771"/>
                <a:gd name="connsiteX15" fmla="*/ 1428 w 71437"/>
                <a:gd name="connsiteY15" fmla="*/ 80486 h 162771"/>
                <a:gd name="connsiteX16" fmla="*/ 0 w 71437"/>
                <a:gd name="connsiteY16" fmla="*/ 78105 h 162771"/>
                <a:gd name="connsiteX17" fmla="*/ 952 w 71437"/>
                <a:gd name="connsiteY17" fmla="*/ 73819 h 162771"/>
                <a:gd name="connsiteX18" fmla="*/ 20002 w 71437"/>
                <a:gd name="connsiteY18" fmla="*/ 63341 h 162771"/>
                <a:gd name="connsiteX19" fmla="*/ 27622 w 71437"/>
                <a:gd name="connsiteY19" fmla="*/ 53816 h 162771"/>
                <a:gd name="connsiteX20" fmla="*/ 27622 w 71437"/>
                <a:gd name="connsiteY20" fmla="*/ 36195 h 162771"/>
                <a:gd name="connsiteX21" fmla="*/ 28098 w 71437"/>
                <a:gd name="connsiteY21" fmla="*/ 13811 h 162771"/>
                <a:gd name="connsiteX22" fmla="*/ 29527 w 71437"/>
                <a:gd name="connsiteY22" fmla="*/ 6191 h 162771"/>
                <a:gd name="connsiteX23" fmla="*/ 35242 w 71437"/>
                <a:gd name="connsiteY23" fmla="*/ 0 h 162771"/>
                <a:gd name="connsiteX24" fmla="*/ 43815 w 71437"/>
                <a:gd name="connsiteY24" fmla="*/ 5239 h 162771"/>
                <a:gd name="connsiteX25" fmla="*/ 46196 w 71437"/>
                <a:gd name="connsiteY25" fmla="*/ 17621 h 162771"/>
                <a:gd name="connsiteX26" fmla="*/ 43815 w 71437"/>
                <a:gd name="connsiteY26" fmla="*/ 51435 h 162771"/>
                <a:gd name="connsiteX27" fmla="*/ 43339 w 71437"/>
                <a:gd name="connsiteY27" fmla="*/ 55245 h 162771"/>
                <a:gd name="connsiteX28" fmla="*/ 50959 w 71437"/>
                <a:gd name="connsiteY28" fmla="*/ 62865 h 162771"/>
                <a:gd name="connsiteX29" fmla="*/ 71438 w 71437"/>
                <a:gd name="connsiteY29" fmla="*/ 66199 h 162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37" h="162771">
                  <a:moveTo>
                    <a:pt x="71438" y="66199"/>
                  </a:moveTo>
                  <a:cubicBezTo>
                    <a:pt x="68580" y="71914"/>
                    <a:pt x="64294" y="73343"/>
                    <a:pt x="59531" y="75248"/>
                  </a:cubicBezTo>
                  <a:cubicBezTo>
                    <a:pt x="57150" y="76200"/>
                    <a:pt x="54292" y="76200"/>
                    <a:pt x="51911" y="77153"/>
                  </a:cubicBezTo>
                  <a:cubicBezTo>
                    <a:pt x="48577" y="78105"/>
                    <a:pt x="45720" y="80486"/>
                    <a:pt x="42386" y="81439"/>
                  </a:cubicBezTo>
                  <a:cubicBezTo>
                    <a:pt x="37147" y="83344"/>
                    <a:pt x="40005" y="87154"/>
                    <a:pt x="39052" y="90488"/>
                  </a:cubicBezTo>
                  <a:cubicBezTo>
                    <a:pt x="36671" y="99536"/>
                    <a:pt x="34290" y="108585"/>
                    <a:pt x="32385" y="117158"/>
                  </a:cubicBezTo>
                  <a:cubicBezTo>
                    <a:pt x="31432" y="120968"/>
                    <a:pt x="30956" y="124778"/>
                    <a:pt x="30003" y="128588"/>
                  </a:cubicBezTo>
                  <a:cubicBezTo>
                    <a:pt x="27622" y="138113"/>
                    <a:pt x="25717" y="148114"/>
                    <a:pt x="23336" y="157639"/>
                  </a:cubicBezTo>
                  <a:cubicBezTo>
                    <a:pt x="22860" y="159068"/>
                    <a:pt x="21431" y="160496"/>
                    <a:pt x="20002" y="161449"/>
                  </a:cubicBezTo>
                  <a:cubicBezTo>
                    <a:pt x="17145" y="163830"/>
                    <a:pt x="15716" y="162878"/>
                    <a:pt x="14288" y="159544"/>
                  </a:cubicBezTo>
                  <a:cubicBezTo>
                    <a:pt x="10477" y="151448"/>
                    <a:pt x="12859" y="143351"/>
                    <a:pt x="13811" y="135255"/>
                  </a:cubicBezTo>
                  <a:cubicBezTo>
                    <a:pt x="15240" y="124301"/>
                    <a:pt x="17145" y="113348"/>
                    <a:pt x="19050" y="102394"/>
                  </a:cubicBezTo>
                  <a:cubicBezTo>
                    <a:pt x="19526" y="98584"/>
                    <a:pt x="20478" y="94774"/>
                    <a:pt x="21431" y="90488"/>
                  </a:cubicBezTo>
                  <a:cubicBezTo>
                    <a:pt x="21907" y="87630"/>
                    <a:pt x="24765" y="84296"/>
                    <a:pt x="20955" y="81439"/>
                  </a:cubicBezTo>
                  <a:cubicBezTo>
                    <a:pt x="17621" y="79058"/>
                    <a:pt x="14764" y="80486"/>
                    <a:pt x="11906" y="81915"/>
                  </a:cubicBezTo>
                  <a:cubicBezTo>
                    <a:pt x="7620" y="83820"/>
                    <a:pt x="4286" y="83344"/>
                    <a:pt x="1428" y="80486"/>
                  </a:cubicBezTo>
                  <a:cubicBezTo>
                    <a:pt x="952" y="80010"/>
                    <a:pt x="0" y="79058"/>
                    <a:pt x="0" y="78105"/>
                  </a:cubicBezTo>
                  <a:cubicBezTo>
                    <a:pt x="0" y="76676"/>
                    <a:pt x="0" y="74295"/>
                    <a:pt x="952" y="73819"/>
                  </a:cubicBezTo>
                  <a:cubicBezTo>
                    <a:pt x="7144" y="70485"/>
                    <a:pt x="11906" y="64294"/>
                    <a:pt x="20002" y="63341"/>
                  </a:cubicBezTo>
                  <a:cubicBezTo>
                    <a:pt x="26194" y="62865"/>
                    <a:pt x="27622" y="60484"/>
                    <a:pt x="27622" y="53816"/>
                  </a:cubicBezTo>
                  <a:cubicBezTo>
                    <a:pt x="27622" y="48101"/>
                    <a:pt x="27146" y="41910"/>
                    <a:pt x="27622" y="36195"/>
                  </a:cubicBezTo>
                  <a:cubicBezTo>
                    <a:pt x="28575" y="28575"/>
                    <a:pt x="30003" y="21431"/>
                    <a:pt x="28098" y="13811"/>
                  </a:cubicBezTo>
                  <a:cubicBezTo>
                    <a:pt x="27622" y="11430"/>
                    <a:pt x="28098" y="8573"/>
                    <a:pt x="29527" y="6191"/>
                  </a:cubicBezTo>
                  <a:cubicBezTo>
                    <a:pt x="30956" y="3810"/>
                    <a:pt x="33338" y="0"/>
                    <a:pt x="35242" y="0"/>
                  </a:cubicBezTo>
                  <a:cubicBezTo>
                    <a:pt x="38576" y="476"/>
                    <a:pt x="42386" y="2858"/>
                    <a:pt x="43815" y="5239"/>
                  </a:cubicBezTo>
                  <a:cubicBezTo>
                    <a:pt x="45720" y="8573"/>
                    <a:pt x="46672" y="13335"/>
                    <a:pt x="46196" y="17621"/>
                  </a:cubicBezTo>
                  <a:cubicBezTo>
                    <a:pt x="45720" y="29051"/>
                    <a:pt x="44767" y="40005"/>
                    <a:pt x="43815" y="51435"/>
                  </a:cubicBezTo>
                  <a:cubicBezTo>
                    <a:pt x="43815" y="52864"/>
                    <a:pt x="43815" y="54293"/>
                    <a:pt x="43339" y="55245"/>
                  </a:cubicBezTo>
                  <a:cubicBezTo>
                    <a:pt x="41910" y="62389"/>
                    <a:pt x="46196" y="64770"/>
                    <a:pt x="50959" y="62865"/>
                  </a:cubicBezTo>
                  <a:cubicBezTo>
                    <a:pt x="58578" y="59531"/>
                    <a:pt x="64294" y="62865"/>
                    <a:pt x="71438" y="66199"/>
                  </a:cubicBezTo>
                </a:path>
              </a:pathLst>
            </a:custGeom>
            <a:solidFill>
              <a:srgbClr val="A51890"/>
            </a:solidFill>
            <a:ln w="476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0F042E93-017E-FF4D-9220-DBDDF36B0F2A}"/>
                </a:ext>
              </a:extLst>
            </p:cNvPr>
            <p:cNvSpPr/>
            <p:nvPr/>
          </p:nvSpPr>
          <p:spPr>
            <a:xfrm>
              <a:off x="7238267" y="4595091"/>
              <a:ext cx="85504" cy="91612"/>
            </a:xfrm>
            <a:custGeom>
              <a:avLst/>
              <a:gdLst>
                <a:gd name="connsiteX0" fmla="*/ 64073 w 85504"/>
                <a:gd name="connsiteY0" fmla="*/ 10855 h 91612"/>
                <a:gd name="connsiteX1" fmla="*/ 46451 w 85504"/>
                <a:gd name="connsiteY1" fmla="*/ 14665 h 91612"/>
                <a:gd name="connsiteX2" fmla="*/ 34069 w 85504"/>
                <a:gd name="connsiteY2" fmla="*/ 29429 h 91612"/>
                <a:gd name="connsiteX3" fmla="*/ 24068 w 85504"/>
                <a:gd name="connsiteY3" fmla="*/ 42763 h 91612"/>
                <a:gd name="connsiteX4" fmla="*/ 24068 w 85504"/>
                <a:gd name="connsiteY4" fmla="*/ 47050 h 91612"/>
                <a:gd name="connsiteX5" fmla="*/ 20734 w 85504"/>
                <a:gd name="connsiteY5" fmla="*/ 52765 h 91612"/>
                <a:gd name="connsiteX6" fmla="*/ 15019 w 85504"/>
                <a:gd name="connsiteY6" fmla="*/ 55622 h 91612"/>
                <a:gd name="connsiteX7" fmla="*/ 13590 w 85504"/>
                <a:gd name="connsiteY7" fmla="*/ 64195 h 91612"/>
                <a:gd name="connsiteX8" fmla="*/ 12161 w 85504"/>
                <a:gd name="connsiteY8" fmla="*/ 72767 h 91612"/>
                <a:gd name="connsiteX9" fmla="*/ 14543 w 85504"/>
                <a:gd name="connsiteY9" fmla="*/ 81816 h 91612"/>
                <a:gd name="connsiteX10" fmla="*/ 25020 w 85504"/>
                <a:gd name="connsiteY10" fmla="*/ 75625 h 91612"/>
                <a:gd name="connsiteX11" fmla="*/ 41213 w 85504"/>
                <a:gd name="connsiteY11" fmla="*/ 59908 h 91612"/>
                <a:gd name="connsiteX12" fmla="*/ 43594 w 85504"/>
                <a:gd name="connsiteY12" fmla="*/ 58956 h 91612"/>
                <a:gd name="connsiteX13" fmla="*/ 47404 w 85504"/>
                <a:gd name="connsiteY13" fmla="*/ 60861 h 91612"/>
                <a:gd name="connsiteX14" fmla="*/ 47404 w 85504"/>
                <a:gd name="connsiteY14" fmla="*/ 56098 h 91612"/>
                <a:gd name="connsiteX15" fmla="*/ 50261 w 85504"/>
                <a:gd name="connsiteY15" fmla="*/ 49907 h 91612"/>
                <a:gd name="connsiteX16" fmla="*/ 54548 w 85504"/>
                <a:gd name="connsiteY16" fmla="*/ 44669 h 91612"/>
                <a:gd name="connsiteX17" fmla="*/ 60739 w 85504"/>
                <a:gd name="connsiteY17" fmla="*/ 32286 h 91612"/>
                <a:gd name="connsiteX18" fmla="*/ 61692 w 85504"/>
                <a:gd name="connsiteY18" fmla="*/ 29905 h 91612"/>
                <a:gd name="connsiteX19" fmla="*/ 64073 w 85504"/>
                <a:gd name="connsiteY19" fmla="*/ 10855 h 91612"/>
                <a:gd name="connsiteX20" fmla="*/ 85504 w 85504"/>
                <a:gd name="connsiteY20" fmla="*/ 80863 h 91612"/>
                <a:gd name="connsiteX21" fmla="*/ 66454 w 85504"/>
                <a:gd name="connsiteY21" fmla="*/ 63242 h 91612"/>
                <a:gd name="connsiteX22" fmla="*/ 58357 w 85504"/>
                <a:gd name="connsiteY22" fmla="*/ 48002 h 91612"/>
                <a:gd name="connsiteX23" fmla="*/ 52167 w 85504"/>
                <a:gd name="connsiteY23" fmla="*/ 63719 h 91612"/>
                <a:gd name="connsiteX24" fmla="*/ 50738 w 85504"/>
                <a:gd name="connsiteY24" fmla="*/ 64671 h 91612"/>
                <a:gd name="connsiteX25" fmla="*/ 45499 w 85504"/>
                <a:gd name="connsiteY25" fmla="*/ 69910 h 91612"/>
                <a:gd name="connsiteX26" fmla="*/ 41689 w 85504"/>
                <a:gd name="connsiteY26" fmla="*/ 75148 h 91612"/>
                <a:gd name="connsiteX27" fmla="*/ 30735 w 85504"/>
                <a:gd name="connsiteY27" fmla="*/ 84673 h 91612"/>
                <a:gd name="connsiteX28" fmla="*/ 9780 w 85504"/>
                <a:gd name="connsiteY28" fmla="*/ 89436 h 91612"/>
                <a:gd name="connsiteX29" fmla="*/ 255 w 85504"/>
                <a:gd name="connsiteY29" fmla="*/ 69433 h 91612"/>
                <a:gd name="connsiteX30" fmla="*/ 18829 w 85504"/>
                <a:gd name="connsiteY30" fmla="*/ 30381 h 91612"/>
                <a:gd name="connsiteX31" fmla="*/ 28830 w 85504"/>
                <a:gd name="connsiteY31" fmla="*/ 17046 h 91612"/>
                <a:gd name="connsiteX32" fmla="*/ 40736 w 85504"/>
                <a:gd name="connsiteY32" fmla="*/ 4187 h 91612"/>
                <a:gd name="connsiteX33" fmla="*/ 71217 w 85504"/>
                <a:gd name="connsiteY33" fmla="*/ 7521 h 91612"/>
                <a:gd name="connsiteX34" fmla="*/ 74074 w 85504"/>
                <a:gd name="connsiteY34" fmla="*/ 9902 h 91612"/>
                <a:gd name="connsiteX35" fmla="*/ 81218 w 85504"/>
                <a:gd name="connsiteY35" fmla="*/ 27047 h 91612"/>
                <a:gd name="connsiteX36" fmla="*/ 83599 w 85504"/>
                <a:gd name="connsiteY36" fmla="*/ 63242 h 91612"/>
                <a:gd name="connsiteX37" fmla="*/ 85504 w 85504"/>
                <a:gd name="connsiteY37" fmla="*/ 80863 h 9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4" h="91612">
                  <a:moveTo>
                    <a:pt x="64073" y="10855"/>
                  </a:moveTo>
                  <a:cubicBezTo>
                    <a:pt x="54548" y="7521"/>
                    <a:pt x="52643" y="8473"/>
                    <a:pt x="46451" y="14665"/>
                  </a:cubicBezTo>
                  <a:cubicBezTo>
                    <a:pt x="41689" y="19427"/>
                    <a:pt x="38831" y="26095"/>
                    <a:pt x="34069" y="29429"/>
                  </a:cubicBezTo>
                  <a:cubicBezTo>
                    <a:pt x="28354" y="32762"/>
                    <a:pt x="30259" y="40858"/>
                    <a:pt x="24068" y="42763"/>
                  </a:cubicBezTo>
                  <a:cubicBezTo>
                    <a:pt x="26925" y="44192"/>
                    <a:pt x="25496" y="45145"/>
                    <a:pt x="24068" y="47050"/>
                  </a:cubicBezTo>
                  <a:cubicBezTo>
                    <a:pt x="22639" y="48479"/>
                    <a:pt x="21686" y="50860"/>
                    <a:pt x="20734" y="52765"/>
                  </a:cubicBezTo>
                  <a:cubicBezTo>
                    <a:pt x="19781" y="55622"/>
                    <a:pt x="17876" y="56098"/>
                    <a:pt x="15019" y="55622"/>
                  </a:cubicBezTo>
                  <a:cubicBezTo>
                    <a:pt x="14543" y="58480"/>
                    <a:pt x="14067" y="61337"/>
                    <a:pt x="13590" y="64195"/>
                  </a:cubicBezTo>
                  <a:cubicBezTo>
                    <a:pt x="13114" y="67052"/>
                    <a:pt x="13114" y="69910"/>
                    <a:pt x="12161" y="72767"/>
                  </a:cubicBezTo>
                  <a:cubicBezTo>
                    <a:pt x="11209" y="76101"/>
                    <a:pt x="12161" y="78958"/>
                    <a:pt x="14543" y="81816"/>
                  </a:cubicBezTo>
                  <a:cubicBezTo>
                    <a:pt x="18352" y="79435"/>
                    <a:pt x="22163" y="78006"/>
                    <a:pt x="25020" y="75625"/>
                  </a:cubicBezTo>
                  <a:cubicBezTo>
                    <a:pt x="30735" y="70862"/>
                    <a:pt x="35974" y="65147"/>
                    <a:pt x="41213" y="59908"/>
                  </a:cubicBezTo>
                  <a:cubicBezTo>
                    <a:pt x="41689" y="59432"/>
                    <a:pt x="43118" y="58956"/>
                    <a:pt x="43594" y="58956"/>
                  </a:cubicBezTo>
                  <a:cubicBezTo>
                    <a:pt x="45023" y="59432"/>
                    <a:pt x="45975" y="60385"/>
                    <a:pt x="47404" y="60861"/>
                  </a:cubicBezTo>
                  <a:cubicBezTo>
                    <a:pt x="47404" y="59432"/>
                    <a:pt x="46927" y="57527"/>
                    <a:pt x="47404" y="56098"/>
                  </a:cubicBezTo>
                  <a:cubicBezTo>
                    <a:pt x="47880" y="53717"/>
                    <a:pt x="48832" y="51812"/>
                    <a:pt x="50261" y="49907"/>
                  </a:cubicBezTo>
                  <a:cubicBezTo>
                    <a:pt x="51214" y="48002"/>
                    <a:pt x="53119" y="46573"/>
                    <a:pt x="54548" y="44669"/>
                  </a:cubicBezTo>
                  <a:cubicBezTo>
                    <a:pt x="56929" y="40858"/>
                    <a:pt x="58834" y="36572"/>
                    <a:pt x="60739" y="32286"/>
                  </a:cubicBezTo>
                  <a:cubicBezTo>
                    <a:pt x="61215" y="31333"/>
                    <a:pt x="62168" y="30381"/>
                    <a:pt x="61692" y="29905"/>
                  </a:cubicBezTo>
                  <a:cubicBezTo>
                    <a:pt x="58834" y="22761"/>
                    <a:pt x="63120" y="17046"/>
                    <a:pt x="64073" y="10855"/>
                  </a:cubicBezTo>
                  <a:moveTo>
                    <a:pt x="85504" y="80863"/>
                  </a:moveTo>
                  <a:cubicBezTo>
                    <a:pt x="72645" y="80863"/>
                    <a:pt x="68835" y="72767"/>
                    <a:pt x="66454" y="63242"/>
                  </a:cubicBezTo>
                  <a:cubicBezTo>
                    <a:pt x="65025" y="58004"/>
                    <a:pt x="61692" y="52765"/>
                    <a:pt x="58357" y="48002"/>
                  </a:cubicBezTo>
                  <a:cubicBezTo>
                    <a:pt x="59310" y="54670"/>
                    <a:pt x="51690" y="57527"/>
                    <a:pt x="52167" y="63719"/>
                  </a:cubicBezTo>
                  <a:cubicBezTo>
                    <a:pt x="52167" y="64195"/>
                    <a:pt x="51214" y="64671"/>
                    <a:pt x="50738" y="64671"/>
                  </a:cubicBezTo>
                  <a:cubicBezTo>
                    <a:pt x="45975" y="63242"/>
                    <a:pt x="44546" y="64671"/>
                    <a:pt x="45499" y="69910"/>
                  </a:cubicBezTo>
                  <a:cubicBezTo>
                    <a:pt x="45975" y="71338"/>
                    <a:pt x="43594" y="74672"/>
                    <a:pt x="41689" y="75148"/>
                  </a:cubicBezTo>
                  <a:cubicBezTo>
                    <a:pt x="36450" y="77054"/>
                    <a:pt x="34069" y="80863"/>
                    <a:pt x="30735" y="84673"/>
                  </a:cubicBezTo>
                  <a:cubicBezTo>
                    <a:pt x="24544" y="92294"/>
                    <a:pt x="18352" y="93246"/>
                    <a:pt x="9780" y="89436"/>
                  </a:cubicBezTo>
                  <a:cubicBezTo>
                    <a:pt x="3589" y="86579"/>
                    <a:pt x="-1174" y="76577"/>
                    <a:pt x="255" y="69433"/>
                  </a:cubicBezTo>
                  <a:cubicBezTo>
                    <a:pt x="2636" y="54670"/>
                    <a:pt x="10256" y="42287"/>
                    <a:pt x="18829" y="30381"/>
                  </a:cubicBezTo>
                  <a:cubicBezTo>
                    <a:pt x="22163" y="26095"/>
                    <a:pt x="25020" y="21332"/>
                    <a:pt x="28830" y="17046"/>
                  </a:cubicBezTo>
                  <a:cubicBezTo>
                    <a:pt x="32640" y="12760"/>
                    <a:pt x="36450" y="7997"/>
                    <a:pt x="40736" y="4187"/>
                  </a:cubicBezTo>
                  <a:cubicBezTo>
                    <a:pt x="49309" y="-2480"/>
                    <a:pt x="63596" y="-1052"/>
                    <a:pt x="71217" y="7521"/>
                  </a:cubicBezTo>
                  <a:cubicBezTo>
                    <a:pt x="72169" y="8473"/>
                    <a:pt x="73121" y="9426"/>
                    <a:pt x="74074" y="9902"/>
                  </a:cubicBezTo>
                  <a:cubicBezTo>
                    <a:pt x="81218" y="13712"/>
                    <a:pt x="82646" y="19904"/>
                    <a:pt x="81218" y="27047"/>
                  </a:cubicBezTo>
                  <a:cubicBezTo>
                    <a:pt x="78360" y="39430"/>
                    <a:pt x="82646" y="50860"/>
                    <a:pt x="83599" y="63242"/>
                  </a:cubicBezTo>
                  <a:cubicBezTo>
                    <a:pt x="83123" y="68481"/>
                    <a:pt x="84551" y="74196"/>
                    <a:pt x="85504" y="80863"/>
                  </a:cubicBezTo>
                </a:path>
              </a:pathLst>
            </a:custGeom>
            <a:solidFill>
              <a:srgbClr val="A51890"/>
            </a:solidFill>
            <a:ln w="476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4C42A51D-E6CD-1045-89AE-4E4B110DB8FB}"/>
                </a:ext>
              </a:extLst>
            </p:cNvPr>
            <p:cNvSpPr/>
            <p:nvPr/>
          </p:nvSpPr>
          <p:spPr>
            <a:xfrm>
              <a:off x="6674979" y="4595049"/>
              <a:ext cx="82251" cy="88524"/>
            </a:xfrm>
            <a:custGeom>
              <a:avLst/>
              <a:gdLst>
                <a:gd name="connsiteX0" fmla="*/ 66338 w 82251"/>
                <a:gd name="connsiteY0" fmla="*/ 13754 h 88524"/>
                <a:gd name="connsiteX1" fmla="*/ 61099 w 82251"/>
                <a:gd name="connsiteY1" fmla="*/ 8039 h 88524"/>
                <a:gd name="connsiteX2" fmla="*/ 55861 w 82251"/>
                <a:gd name="connsiteY2" fmla="*/ 10420 h 88524"/>
                <a:gd name="connsiteX3" fmla="*/ 43002 w 82251"/>
                <a:gd name="connsiteY3" fmla="*/ 13277 h 88524"/>
                <a:gd name="connsiteX4" fmla="*/ 34906 w 82251"/>
                <a:gd name="connsiteY4" fmla="*/ 19468 h 88524"/>
                <a:gd name="connsiteX5" fmla="*/ 31095 w 82251"/>
                <a:gd name="connsiteY5" fmla="*/ 19468 h 88524"/>
                <a:gd name="connsiteX6" fmla="*/ 28238 w 82251"/>
                <a:gd name="connsiteY6" fmla="*/ 23279 h 88524"/>
                <a:gd name="connsiteX7" fmla="*/ 26809 w 82251"/>
                <a:gd name="connsiteY7" fmla="*/ 26612 h 88524"/>
                <a:gd name="connsiteX8" fmla="*/ 17761 w 82251"/>
                <a:gd name="connsiteY8" fmla="*/ 39471 h 88524"/>
                <a:gd name="connsiteX9" fmla="*/ 17284 w 82251"/>
                <a:gd name="connsiteY9" fmla="*/ 43757 h 88524"/>
                <a:gd name="connsiteX10" fmla="*/ 22523 w 82251"/>
                <a:gd name="connsiteY10" fmla="*/ 45186 h 88524"/>
                <a:gd name="connsiteX11" fmla="*/ 49193 w 82251"/>
                <a:gd name="connsiteY11" fmla="*/ 31851 h 88524"/>
                <a:gd name="connsiteX12" fmla="*/ 63005 w 82251"/>
                <a:gd name="connsiteY12" fmla="*/ 19468 h 88524"/>
                <a:gd name="connsiteX13" fmla="*/ 66338 w 82251"/>
                <a:gd name="connsiteY13" fmla="*/ 13754 h 88524"/>
                <a:gd name="connsiteX14" fmla="*/ 42049 w 82251"/>
                <a:gd name="connsiteY14" fmla="*/ 77571 h 88524"/>
                <a:gd name="connsiteX15" fmla="*/ 59194 w 82251"/>
                <a:gd name="connsiteY15" fmla="*/ 73285 h 88524"/>
                <a:gd name="connsiteX16" fmla="*/ 69672 w 82251"/>
                <a:gd name="connsiteY16" fmla="*/ 69475 h 88524"/>
                <a:gd name="connsiteX17" fmla="*/ 73482 w 82251"/>
                <a:gd name="connsiteY17" fmla="*/ 71380 h 88524"/>
                <a:gd name="connsiteX18" fmla="*/ 73006 w 82251"/>
                <a:gd name="connsiteY18" fmla="*/ 74714 h 88524"/>
                <a:gd name="connsiteX19" fmla="*/ 47764 w 82251"/>
                <a:gd name="connsiteY19" fmla="*/ 88049 h 88524"/>
                <a:gd name="connsiteX20" fmla="*/ 43955 w 82251"/>
                <a:gd name="connsiteY20" fmla="*/ 88525 h 88524"/>
                <a:gd name="connsiteX21" fmla="*/ 31095 w 82251"/>
                <a:gd name="connsiteY21" fmla="*/ 84715 h 88524"/>
                <a:gd name="connsiteX22" fmla="*/ 17761 w 82251"/>
                <a:gd name="connsiteY22" fmla="*/ 79952 h 88524"/>
                <a:gd name="connsiteX23" fmla="*/ 615 w 82251"/>
                <a:gd name="connsiteY23" fmla="*/ 43281 h 88524"/>
                <a:gd name="connsiteX24" fmla="*/ 14427 w 82251"/>
                <a:gd name="connsiteY24" fmla="*/ 20421 h 88524"/>
                <a:gd name="connsiteX25" fmla="*/ 23476 w 82251"/>
                <a:gd name="connsiteY25" fmla="*/ 12801 h 88524"/>
                <a:gd name="connsiteX26" fmla="*/ 29190 w 82251"/>
                <a:gd name="connsiteY26" fmla="*/ 8991 h 88524"/>
                <a:gd name="connsiteX27" fmla="*/ 59194 w 82251"/>
                <a:gd name="connsiteY27" fmla="*/ 418 h 88524"/>
                <a:gd name="connsiteX28" fmla="*/ 81578 w 82251"/>
                <a:gd name="connsiteY28" fmla="*/ 11372 h 88524"/>
                <a:gd name="connsiteX29" fmla="*/ 82055 w 82251"/>
                <a:gd name="connsiteY29" fmla="*/ 15182 h 88524"/>
                <a:gd name="connsiteX30" fmla="*/ 73958 w 82251"/>
                <a:gd name="connsiteY30" fmla="*/ 30899 h 88524"/>
                <a:gd name="connsiteX31" fmla="*/ 38239 w 82251"/>
                <a:gd name="connsiteY31" fmla="*/ 55187 h 88524"/>
                <a:gd name="connsiteX32" fmla="*/ 22999 w 82251"/>
                <a:gd name="connsiteY32" fmla="*/ 56616 h 88524"/>
                <a:gd name="connsiteX33" fmla="*/ 17761 w 82251"/>
                <a:gd name="connsiteY33" fmla="*/ 61855 h 88524"/>
                <a:gd name="connsiteX34" fmla="*/ 32524 w 82251"/>
                <a:gd name="connsiteY34" fmla="*/ 76142 h 88524"/>
                <a:gd name="connsiteX35" fmla="*/ 42049 w 82251"/>
                <a:gd name="connsiteY35" fmla="*/ 77571 h 88524"/>
                <a:gd name="connsiteX36" fmla="*/ 42049 w 82251"/>
                <a:gd name="connsiteY36" fmla="*/ 77571 h 88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1" h="88524">
                  <a:moveTo>
                    <a:pt x="66338" y="13754"/>
                  </a:moveTo>
                  <a:cubicBezTo>
                    <a:pt x="66338" y="8991"/>
                    <a:pt x="64433" y="7086"/>
                    <a:pt x="61099" y="8039"/>
                  </a:cubicBezTo>
                  <a:cubicBezTo>
                    <a:pt x="59194" y="8515"/>
                    <a:pt x="57765" y="10420"/>
                    <a:pt x="55861" y="10420"/>
                  </a:cubicBezTo>
                  <a:cubicBezTo>
                    <a:pt x="51574" y="11372"/>
                    <a:pt x="47288" y="16611"/>
                    <a:pt x="43002" y="13277"/>
                  </a:cubicBezTo>
                  <a:cubicBezTo>
                    <a:pt x="33953" y="7086"/>
                    <a:pt x="40144" y="20421"/>
                    <a:pt x="34906" y="19468"/>
                  </a:cubicBezTo>
                  <a:cubicBezTo>
                    <a:pt x="33477" y="18992"/>
                    <a:pt x="32048" y="19468"/>
                    <a:pt x="31095" y="19468"/>
                  </a:cubicBezTo>
                  <a:cubicBezTo>
                    <a:pt x="28714" y="19468"/>
                    <a:pt x="27762" y="20421"/>
                    <a:pt x="28238" y="23279"/>
                  </a:cubicBezTo>
                  <a:cubicBezTo>
                    <a:pt x="28238" y="24231"/>
                    <a:pt x="27762" y="25660"/>
                    <a:pt x="26809" y="26612"/>
                  </a:cubicBezTo>
                  <a:cubicBezTo>
                    <a:pt x="23952" y="30899"/>
                    <a:pt x="20618" y="35185"/>
                    <a:pt x="17761" y="39471"/>
                  </a:cubicBezTo>
                  <a:cubicBezTo>
                    <a:pt x="16808" y="40424"/>
                    <a:pt x="16808" y="43281"/>
                    <a:pt x="17284" y="43757"/>
                  </a:cubicBezTo>
                  <a:cubicBezTo>
                    <a:pt x="18713" y="44710"/>
                    <a:pt x="21094" y="45662"/>
                    <a:pt x="22523" y="45186"/>
                  </a:cubicBezTo>
                  <a:cubicBezTo>
                    <a:pt x="31572" y="40900"/>
                    <a:pt x="40620" y="37090"/>
                    <a:pt x="49193" y="31851"/>
                  </a:cubicBezTo>
                  <a:cubicBezTo>
                    <a:pt x="54432" y="28517"/>
                    <a:pt x="58718" y="23755"/>
                    <a:pt x="63005" y="19468"/>
                  </a:cubicBezTo>
                  <a:cubicBezTo>
                    <a:pt x="64909" y="17564"/>
                    <a:pt x="65862" y="14706"/>
                    <a:pt x="66338" y="13754"/>
                  </a:cubicBezTo>
                  <a:moveTo>
                    <a:pt x="42049" y="77571"/>
                  </a:moveTo>
                  <a:cubicBezTo>
                    <a:pt x="47764" y="76142"/>
                    <a:pt x="53480" y="74714"/>
                    <a:pt x="59194" y="73285"/>
                  </a:cubicBezTo>
                  <a:cubicBezTo>
                    <a:pt x="62528" y="72332"/>
                    <a:pt x="65862" y="70427"/>
                    <a:pt x="69672" y="69475"/>
                  </a:cubicBezTo>
                  <a:cubicBezTo>
                    <a:pt x="70624" y="68999"/>
                    <a:pt x="72530" y="70427"/>
                    <a:pt x="73482" y="71380"/>
                  </a:cubicBezTo>
                  <a:cubicBezTo>
                    <a:pt x="73958" y="71856"/>
                    <a:pt x="73482" y="74237"/>
                    <a:pt x="73006" y="74714"/>
                  </a:cubicBezTo>
                  <a:cubicBezTo>
                    <a:pt x="65862" y="80905"/>
                    <a:pt x="57765" y="86143"/>
                    <a:pt x="47764" y="88049"/>
                  </a:cubicBezTo>
                  <a:cubicBezTo>
                    <a:pt x="46336" y="88049"/>
                    <a:pt x="45383" y="88525"/>
                    <a:pt x="43955" y="88525"/>
                  </a:cubicBezTo>
                  <a:cubicBezTo>
                    <a:pt x="39192" y="88525"/>
                    <a:pt x="35858" y="83286"/>
                    <a:pt x="31095" y="84715"/>
                  </a:cubicBezTo>
                  <a:cubicBezTo>
                    <a:pt x="25381" y="86143"/>
                    <a:pt x="21570" y="81857"/>
                    <a:pt x="17761" y="79952"/>
                  </a:cubicBezTo>
                  <a:cubicBezTo>
                    <a:pt x="2520" y="71380"/>
                    <a:pt x="-1766" y="60426"/>
                    <a:pt x="615" y="43281"/>
                  </a:cubicBezTo>
                  <a:cubicBezTo>
                    <a:pt x="1568" y="33756"/>
                    <a:pt x="4426" y="25183"/>
                    <a:pt x="14427" y="20421"/>
                  </a:cubicBezTo>
                  <a:cubicBezTo>
                    <a:pt x="17761" y="18516"/>
                    <a:pt x="20618" y="15182"/>
                    <a:pt x="23476" y="12801"/>
                  </a:cubicBezTo>
                  <a:cubicBezTo>
                    <a:pt x="25381" y="11372"/>
                    <a:pt x="27286" y="9467"/>
                    <a:pt x="29190" y="8991"/>
                  </a:cubicBezTo>
                  <a:cubicBezTo>
                    <a:pt x="39192" y="5657"/>
                    <a:pt x="49193" y="2800"/>
                    <a:pt x="59194" y="418"/>
                  </a:cubicBezTo>
                  <a:cubicBezTo>
                    <a:pt x="68243" y="-1486"/>
                    <a:pt x="77292" y="3276"/>
                    <a:pt x="81578" y="11372"/>
                  </a:cubicBezTo>
                  <a:cubicBezTo>
                    <a:pt x="82055" y="12325"/>
                    <a:pt x="82531" y="14230"/>
                    <a:pt x="82055" y="15182"/>
                  </a:cubicBezTo>
                  <a:cubicBezTo>
                    <a:pt x="79197" y="20421"/>
                    <a:pt x="78720" y="26136"/>
                    <a:pt x="73958" y="30899"/>
                  </a:cubicBezTo>
                  <a:cubicBezTo>
                    <a:pt x="63481" y="40900"/>
                    <a:pt x="52051" y="49949"/>
                    <a:pt x="38239" y="55187"/>
                  </a:cubicBezTo>
                  <a:cubicBezTo>
                    <a:pt x="34430" y="56616"/>
                    <a:pt x="28238" y="57568"/>
                    <a:pt x="22999" y="56616"/>
                  </a:cubicBezTo>
                  <a:cubicBezTo>
                    <a:pt x="18237" y="56140"/>
                    <a:pt x="16808" y="57568"/>
                    <a:pt x="17761" y="61855"/>
                  </a:cubicBezTo>
                  <a:cubicBezTo>
                    <a:pt x="19665" y="69475"/>
                    <a:pt x="25381" y="73761"/>
                    <a:pt x="32524" y="76142"/>
                  </a:cubicBezTo>
                  <a:cubicBezTo>
                    <a:pt x="35382" y="77095"/>
                    <a:pt x="39192" y="77095"/>
                    <a:pt x="42049" y="77571"/>
                  </a:cubicBezTo>
                  <a:cubicBezTo>
                    <a:pt x="42049" y="77095"/>
                    <a:pt x="42049" y="77095"/>
                    <a:pt x="42049" y="77571"/>
                  </a:cubicBezTo>
                </a:path>
              </a:pathLst>
            </a:custGeom>
            <a:solidFill>
              <a:srgbClr val="A51890"/>
            </a:solidFill>
            <a:ln w="476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065EDEC4-7D22-ED45-93F7-E0E25662BBB8}"/>
                </a:ext>
              </a:extLst>
            </p:cNvPr>
            <p:cNvSpPr/>
            <p:nvPr/>
          </p:nvSpPr>
          <p:spPr>
            <a:xfrm>
              <a:off x="7410868" y="4594309"/>
              <a:ext cx="82105" cy="89264"/>
            </a:xfrm>
            <a:custGeom>
              <a:avLst/>
              <a:gdLst>
                <a:gd name="connsiteX0" fmla="*/ 67685 w 82105"/>
                <a:gd name="connsiteY0" fmla="*/ 13541 h 89264"/>
                <a:gd name="connsiteX1" fmla="*/ 61017 w 82105"/>
                <a:gd name="connsiteY1" fmla="*/ 8302 h 89264"/>
                <a:gd name="connsiteX2" fmla="*/ 51016 w 82105"/>
                <a:gd name="connsiteY2" fmla="*/ 13065 h 89264"/>
                <a:gd name="connsiteX3" fmla="*/ 41967 w 82105"/>
                <a:gd name="connsiteY3" fmla="*/ 13065 h 89264"/>
                <a:gd name="connsiteX4" fmla="*/ 38157 w 82105"/>
                <a:gd name="connsiteY4" fmla="*/ 15923 h 89264"/>
                <a:gd name="connsiteX5" fmla="*/ 36252 w 82105"/>
                <a:gd name="connsiteY5" fmla="*/ 19733 h 89264"/>
                <a:gd name="connsiteX6" fmla="*/ 30061 w 82105"/>
                <a:gd name="connsiteY6" fmla="*/ 20209 h 89264"/>
                <a:gd name="connsiteX7" fmla="*/ 29108 w 82105"/>
                <a:gd name="connsiteY7" fmla="*/ 25924 h 89264"/>
                <a:gd name="connsiteX8" fmla="*/ 28632 w 82105"/>
                <a:gd name="connsiteY8" fmla="*/ 26400 h 89264"/>
                <a:gd name="connsiteX9" fmla="*/ 19583 w 82105"/>
                <a:gd name="connsiteY9" fmla="*/ 39259 h 89264"/>
                <a:gd name="connsiteX10" fmla="*/ 19583 w 82105"/>
                <a:gd name="connsiteY10" fmla="*/ 44498 h 89264"/>
                <a:gd name="connsiteX11" fmla="*/ 24822 w 82105"/>
                <a:gd name="connsiteY11" fmla="*/ 44974 h 89264"/>
                <a:gd name="connsiteX12" fmla="*/ 52444 w 82105"/>
                <a:gd name="connsiteY12" fmla="*/ 31639 h 89264"/>
                <a:gd name="connsiteX13" fmla="*/ 65303 w 82105"/>
                <a:gd name="connsiteY13" fmla="*/ 19256 h 89264"/>
                <a:gd name="connsiteX14" fmla="*/ 67685 w 82105"/>
                <a:gd name="connsiteY14" fmla="*/ 13541 h 89264"/>
                <a:gd name="connsiteX15" fmla="*/ 44824 w 82105"/>
                <a:gd name="connsiteY15" fmla="*/ 77835 h 89264"/>
                <a:gd name="connsiteX16" fmla="*/ 60541 w 82105"/>
                <a:gd name="connsiteY16" fmla="*/ 73549 h 89264"/>
                <a:gd name="connsiteX17" fmla="*/ 69589 w 82105"/>
                <a:gd name="connsiteY17" fmla="*/ 70215 h 89264"/>
                <a:gd name="connsiteX18" fmla="*/ 73399 w 82105"/>
                <a:gd name="connsiteY18" fmla="*/ 72120 h 89264"/>
                <a:gd name="connsiteX19" fmla="*/ 72447 w 82105"/>
                <a:gd name="connsiteY19" fmla="*/ 75930 h 89264"/>
                <a:gd name="connsiteX20" fmla="*/ 48635 w 82105"/>
                <a:gd name="connsiteY20" fmla="*/ 88789 h 89264"/>
                <a:gd name="connsiteX21" fmla="*/ 44824 w 82105"/>
                <a:gd name="connsiteY21" fmla="*/ 89265 h 89264"/>
                <a:gd name="connsiteX22" fmla="*/ 31966 w 82105"/>
                <a:gd name="connsiteY22" fmla="*/ 84979 h 89264"/>
                <a:gd name="connsiteX23" fmla="*/ 19583 w 82105"/>
                <a:gd name="connsiteY23" fmla="*/ 81645 h 89264"/>
                <a:gd name="connsiteX24" fmla="*/ 1010 w 82105"/>
                <a:gd name="connsiteY24" fmla="*/ 42116 h 89264"/>
                <a:gd name="connsiteX25" fmla="*/ 13392 w 82105"/>
                <a:gd name="connsiteY25" fmla="*/ 21638 h 89264"/>
                <a:gd name="connsiteX26" fmla="*/ 39110 w 82105"/>
                <a:gd name="connsiteY26" fmla="*/ 7350 h 89264"/>
                <a:gd name="connsiteX27" fmla="*/ 60541 w 82105"/>
                <a:gd name="connsiteY27" fmla="*/ 206 h 89264"/>
                <a:gd name="connsiteX28" fmla="*/ 81972 w 82105"/>
                <a:gd name="connsiteY28" fmla="*/ 12589 h 89264"/>
                <a:gd name="connsiteX29" fmla="*/ 81495 w 82105"/>
                <a:gd name="connsiteY29" fmla="*/ 17351 h 89264"/>
                <a:gd name="connsiteX30" fmla="*/ 66732 w 82105"/>
                <a:gd name="connsiteY30" fmla="*/ 37830 h 89264"/>
                <a:gd name="connsiteX31" fmla="*/ 36252 w 82105"/>
                <a:gd name="connsiteY31" fmla="*/ 55927 h 89264"/>
                <a:gd name="connsiteX32" fmla="*/ 22917 w 82105"/>
                <a:gd name="connsiteY32" fmla="*/ 56880 h 89264"/>
                <a:gd name="connsiteX33" fmla="*/ 17678 w 82105"/>
                <a:gd name="connsiteY33" fmla="*/ 62119 h 89264"/>
                <a:gd name="connsiteX34" fmla="*/ 32442 w 82105"/>
                <a:gd name="connsiteY34" fmla="*/ 76406 h 89264"/>
                <a:gd name="connsiteX35" fmla="*/ 44824 w 82105"/>
                <a:gd name="connsiteY35" fmla="*/ 77835 h 89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5" h="89264">
                  <a:moveTo>
                    <a:pt x="67685" y="13541"/>
                  </a:moveTo>
                  <a:cubicBezTo>
                    <a:pt x="67685" y="8779"/>
                    <a:pt x="64827" y="7350"/>
                    <a:pt x="61017" y="8302"/>
                  </a:cubicBezTo>
                  <a:cubicBezTo>
                    <a:pt x="57683" y="9731"/>
                    <a:pt x="54349" y="11160"/>
                    <a:pt x="51016" y="13065"/>
                  </a:cubicBezTo>
                  <a:cubicBezTo>
                    <a:pt x="47682" y="14970"/>
                    <a:pt x="45300" y="15446"/>
                    <a:pt x="41967" y="13065"/>
                  </a:cubicBezTo>
                  <a:cubicBezTo>
                    <a:pt x="39110" y="11160"/>
                    <a:pt x="38157" y="13065"/>
                    <a:pt x="38157" y="15923"/>
                  </a:cubicBezTo>
                  <a:cubicBezTo>
                    <a:pt x="38157" y="17351"/>
                    <a:pt x="37204" y="19256"/>
                    <a:pt x="36252" y="19733"/>
                  </a:cubicBezTo>
                  <a:cubicBezTo>
                    <a:pt x="34347" y="20209"/>
                    <a:pt x="31489" y="19256"/>
                    <a:pt x="30061" y="20209"/>
                  </a:cubicBezTo>
                  <a:cubicBezTo>
                    <a:pt x="29108" y="21161"/>
                    <a:pt x="29108" y="24019"/>
                    <a:pt x="29108" y="25924"/>
                  </a:cubicBezTo>
                  <a:cubicBezTo>
                    <a:pt x="29108" y="26400"/>
                    <a:pt x="28632" y="26400"/>
                    <a:pt x="28632" y="26400"/>
                  </a:cubicBezTo>
                  <a:cubicBezTo>
                    <a:pt x="25774" y="30686"/>
                    <a:pt x="22441" y="34973"/>
                    <a:pt x="19583" y="39259"/>
                  </a:cubicBezTo>
                  <a:cubicBezTo>
                    <a:pt x="18631" y="40688"/>
                    <a:pt x="18631" y="43545"/>
                    <a:pt x="19583" y="44498"/>
                  </a:cubicBezTo>
                  <a:cubicBezTo>
                    <a:pt x="20536" y="45450"/>
                    <a:pt x="23393" y="45926"/>
                    <a:pt x="24822" y="44974"/>
                  </a:cubicBezTo>
                  <a:cubicBezTo>
                    <a:pt x="34347" y="40688"/>
                    <a:pt x="43395" y="36877"/>
                    <a:pt x="52444" y="31639"/>
                  </a:cubicBezTo>
                  <a:cubicBezTo>
                    <a:pt x="57207" y="28781"/>
                    <a:pt x="61017" y="23542"/>
                    <a:pt x="65303" y="19256"/>
                  </a:cubicBezTo>
                  <a:cubicBezTo>
                    <a:pt x="66256" y="17827"/>
                    <a:pt x="67208" y="14970"/>
                    <a:pt x="67685" y="13541"/>
                  </a:cubicBezTo>
                  <a:moveTo>
                    <a:pt x="44824" y="77835"/>
                  </a:moveTo>
                  <a:cubicBezTo>
                    <a:pt x="48635" y="76883"/>
                    <a:pt x="54825" y="75454"/>
                    <a:pt x="60541" y="73549"/>
                  </a:cubicBezTo>
                  <a:cubicBezTo>
                    <a:pt x="63874" y="72596"/>
                    <a:pt x="66732" y="70691"/>
                    <a:pt x="69589" y="70215"/>
                  </a:cubicBezTo>
                  <a:cubicBezTo>
                    <a:pt x="70542" y="69739"/>
                    <a:pt x="72923" y="71167"/>
                    <a:pt x="73399" y="72120"/>
                  </a:cubicBezTo>
                  <a:cubicBezTo>
                    <a:pt x="73875" y="73073"/>
                    <a:pt x="73399" y="74977"/>
                    <a:pt x="72447" y="75930"/>
                  </a:cubicBezTo>
                  <a:cubicBezTo>
                    <a:pt x="65779" y="82598"/>
                    <a:pt x="57207" y="85931"/>
                    <a:pt x="48635" y="88789"/>
                  </a:cubicBezTo>
                  <a:cubicBezTo>
                    <a:pt x="47206" y="89265"/>
                    <a:pt x="45777" y="89265"/>
                    <a:pt x="44824" y="89265"/>
                  </a:cubicBezTo>
                  <a:cubicBezTo>
                    <a:pt x="40538" y="87836"/>
                    <a:pt x="36252" y="86408"/>
                    <a:pt x="31966" y="84979"/>
                  </a:cubicBezTo>
                  <a:cubicBezTo>
                    <a:pt x="26727" y="89265"/>
                    <a:pt x="23393" y="83074"/>
                    <a:pt x="19583" y="81645"/>
                  </a:cubicBezTo>
                  <a:cubicBezTo>
                    <a:pt x="4343" y="74501"/>
                    <a:pt x="-2801" y="61166"/>
                    <a:pt x="1010" y="42116"/>
                  </a:cubicBezTo>
                  <a:cubicBezTo>
                    <a:pt x="2438" y="34020"/>
                    <a:pt x="5295" y="26876"/>
                    <a:pt x="13392" y="21638"/>
                  </a:cubicBezTo>
                  <a:cubicBezTo>
                    <a:pt x="21964" y="16399"/>
                    <a:pt x="27679" y="6398"/>
                    <a:pt x="39110" y="7350"/>
                  </a:cubicBezTo>
                  <a:cubicBezTo>
                    <a:pt x="45300" y="2111"/>
                    <a:pt x="52920" y="1635"/>
                    <a:pt x="60541" y="206"/>
                  </a:cubicBezTo>
                  <a:cubicBezTo>
                    <a:pt x="68637" y="-1223"/>
                    <a:pt x="79591" y="4969"/>
                    <a:pt x="81972" y="12589"/>
                  </a:cubicBezTo>
                  <a:cubicBezTo>
                    <a:pt x="82448" y="14017"/>
                    <a:pt x="81495" y="15923"/>
                    <a:pt x="81495" y="17351"/>
                  </a:cubicBezTo>
                  <a:cubicBezTo>
                    <a:pt x="79591" y="26400"/>
                    <a:pt x="72447" y="31639"/>
                    <a:pt x="66732" y="37830"/>
                  </a:cubicBezTo>
                  <a:cubicBezTo>
                    <a:pt x="58160" y="46879"/>
                    <a:pt x="46729" y="50689"/>
                    <a:pt x="36252" y="55927"/>
                  </a:cubicBezTo>
                  <a:cubicBezTo>
                    <a:pt x="32442" y="57833"/>
                    <a:pt x="27679" y="58309"/>
                    <a:pt x="22917" y="56880"/>
                  </a:cubicBezTo>
                  <a:cubicBezTo>
                    <a:pt x="18631" y="55451"/>
                    <a:pt x="16725" y="57833"/>
                    <a:pt x="17678" y="62119"/>
                  </a:cubicBezTo>
                  <a:cubicBezTo>
                    <a:pt x="19583" y="69739"/>
                    <a:pt x="25774" y="73549"/>
                    <a:pt x="32442" y="76406"/>
                  </a:cubicBezTo>
                  <a:cubicBezTo>
                    <a:pt x="35775" y="77359"/>
                    <a:pt x="39586" y="77359"/>
                    <a:pt x="44824" y="77835"/>
                  </a:cubicBezTo>
                </a:path>
              </a:pathLst>
            </a:custGeom>
            <a:solidFill>
              <a:srgbClr val="A51890"/>
            </a:solidFill>
            <a:ln w="476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E656993F-E671-1742-B117-106B05712734}"/>
                </a:ext>
              </a:extLst>
            </p:cNvPr>
            <p:cNvSpPr/>
            <p:nvPr/>
          </p:nvSpPr>
          <p:spPr>
            <a:xfrm>
              <a:off x="7070619" y="4593647"/>
              <a:ext cx="82375" cy="88798"/>
            </a:xfrm>
            <a:custGeom>
              <a:avLst/>
              <a:gdLst>
                <a:gd name="connsiteX0" fmla="*/ 65986 w 82375"/>
                <a:gd name="connsiteY0" fmla="*/ 15632 h 88798"/>
                <a:gd name="connsiteX1" fmla="*/ 59318 w 82375"/>
                <a:gd name="connsiteY1" fmla="*/ 8964 h 88798"/>
                <a:gd name="connsiteX2" fmla="*/ 47888 w 82375"/>
                <a:gd name="connsiteY2" fmla="*/ 14203 h 88798"/>
                <a:gd name="connsiteX3" fmla="*/ 42650 w 82375"/>
                <a:gd name="connsiteY3" fmla="*/ 14203 h 88798"/>
                <a:gd name="connsiteX4" fmla="*/ 37887 w 82375"/>
                <a:gd name="connsiteY4" fmla="*/ 16108 h 88798"/>
                <a:gd name="connsiteX5" fmla="*/ 34554 w 82375"/>
                <a:gd name="connsiteY5" fmla="*/ 20394 h 88798"/>
                <a:gd name="connsiteX6" fmla="*/ 27410 w 82375"/>
                <a:gd name="connsiteY6" fmla="*/ 26586 h 88798"/>
                <a:gd name="connsiteX7" fmla="*/ 20742 w 82375"/>
                <a:gd name="connsiteY7" fmla="*/ 36111 h 88798"/>
                <a:gd name="connsiteX8" fmla="*/ 17885 w 82375"/>
                <a:gd name="connsiteY8" fmla="*/ 45636 h 88798"/>
                <a:gd name="connsiteX9" fmla="*/ 27886 w 82375"/>
                <a:gd name="connsiteY9" fmla="*/ 44207 h 88798"/>
                <a:gd name="connsiteX10" fmla="*/ 59795 w 82375"/>
                <a:gd name="connsiteY10" fmla="*/ 24681 h 88798"/>
                <a:gd name="connsiteX11" fmla="*/ 65986 w 82375"/>
                <a:gd name="connsiteY11" fmla="*/ 15632 h 88798"/>
                <a:gd name="connsiteX12" fmla="*/ 44079 w 82375"/>
                <a:gd name="connsiteY12" fmla="*/ 78497 h 88798"/>
                <a:gd name="connsiteX13" fmla="*/ 59318 w 82375"/>
                <a:gd name="connsiteY13" fmla="*/ 74211 h 88798"/>
                <a:gd name="connsiteX14" fmla="*/ 66938 w 82375"/>
                <a:gd name="connsiteY14" fmla="*/ 71353 h 88798"/>
                <a:gd name="connsiteX15" fmla="*/ 73130 w 82375"/>
                <a:gd name="connsiteY15" fmla="*/ 72306 h 88798"/>
                <a:gd name="connsiteX16" fmla="*/ 70749 w 82375"/>
                <a:gd name="connsiteY16" fmla="*/ 77544 h 88798"/>
                <a:gd name="connsiteX17" fmla="*/ 55032 w 82375"/>
                <a:gd name="connsiteY17" fmla="*/ 87069 h 88798"/>
                <a:gd name="connsiteX18" fmla="*/ 34554 w 82375"/>
                <a:gd name="connsiteY18" fmla="*/ 85164 h 88798"/>
                <a:gd name="connsiteX19" fmla="*/ 33125 w 82375"/>
                <a:gd name="connsiteY19" fmla="*/ 84212 h 88798"/>
                <a:gd name="connsiteX20" fmla="*/ 15504 w 82375"/>
                <a:gd name="connsiteY20" fmla="*/ 78973 h 88798"/>
                <a:gd name="connsiteX21" fmla="*/ 263 w 82375"/>
                <a:gd name="connsiteY21" fmla="*/ 46112 h 88798"/>
                <a:gd name="connsiteX22" fmla="*/ 15028 w 82375"/>
                <a:gd name="connsiteY22" fmla="*/ 20394 h 88798"/>
                <a:gd name="connsiteX23" fmla="*/ 23124 w 82375"/>
                <a:gd name="connsiteY23" fmla="*/ 13251 h 88798"/>
                <a:gd name="connsiteX24" fmla="*/ 29791 w 82375"/>
                <a:gd name="connsiteY24" fmla="*/ 8964 h 88798"/>
                <a:gd name="connsiteX25" fmla="*/ 59795 w 82375"/>
                <a:gd name="connsiteY25" fmla="*/ 392 h 88798"/>
                <a:gd name="connsiteX26" fmla="*/ 81703 w 82375"/>
                <a:gd name="connsiteY26" fmla="*/ 11822 h 88798"/>
                <a:gd name="connsiteX27" fmla="*/ 82179 w 82375"/>
                <a:gd name="connsiteY27" fmla="*/ 14679 h 88798"/>
                <a:gd name="connsiteX28" fmla="*/ 74082 w 82375"/>
                <a:gd name="connsiteY28" fmla="*/ 30395 h 88798"/>
                <a:gd name="connsiteX29" fmla="*/ 36459 w 82375"/>
                <a:gd name="connsiteY29" fmla="*/ 55637 h 88798"/>
                <a:gd name="connsiteX30" fmla="*/ 23124 w 82375"/>
                <a:gd name="connsiteY30" fmla="*/ 57066 h 88798"/>
                <a:gd name="connsiteX31" fmla="*/ 17885 w 82375"/>
                <a:gd name="connsiteY31" fmla="*/ 63257 h 88798"/>
                <a:gd name="connsiteX32" fmla="*/ 32649 w 82375"/>
                <a:gd name="connsiteY32" fmla="*/ 76592 h 88798"/>
                <a:gd name="connsiteX33" fmla="*/ 44079 w 82375"/>
                <a:gd name="connsiteY33" fmla="*/ 78497 h 88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5" h="88798">
                  <a:moveTo>
                    <a:pt x="65986" y="15632"/>
                  </a:moveTo>
                  <a:cubicBezTo>
                    <a:pt x="66462" y="9917"/>
                    <a:pt x="63605" y="7536"/>
                    <a:pt x="59318" y="8964"/>
                  </a:cubicBezTo>
                  <a:cubicBezTo>
                    <a:pt x="55509" y="10393"/>
                    <a:pt x="51699" y="12298"/>
                    <a:pt x="47888" y="14203"/>
                  </a:cubicBezTo>
                  <a:cubicBezTo>
                    <a:pt x="45984" y="15156"/>
                    <a:pt x="44555" y="15632"/>
                    <a:pt x="42650" y="14203"/>
                  </a:cubicBezTo>
                  <a:cubicBezTo>
                    <a:pt x="39792" y="11345"/>
                    <a:pt x="37887" y="12298"/>
                    <a:pt x="37887" y="16108"/>
                  </a:cubicBezTo>
                  <a:cubicBezTo>
                    <a:pt x="37887" y="18489"/>
                    <a:pt x="36935" y="20394"/>
                    <a:pt x="34554" y="20394"/>
                  </a:cubicBezTo>
                  <a:cubicBezTo>
                    <a:pt x="29791" y="19918"/>
                    <a:pt x="28362" y="21823"/>
                    <a:pt x="27410" y="26586"/>
                  </a:cubicBezTo>
                  <a:cubicBezTo>
                    <a:pt x="26934" y="29919"/>
                    <a:pt x="23124" y="32777"/>
                    <a:pt x="20742" y="36111"/>
                  </a:cubicBezTo>
                  <a:cubicBezTo>
                    <a:pt x="18837" y="38968"/>
                    <a:pt x="14551" y="41826"/>
                    <a:pt x="17885" y="45636"/>
                  </a:cubicBezTo>
                  <a:cubicBezTo>
                    <a:pt x="21218" y="49445"/>
                    <a:pt x="25029" y="45636"/>
                    <a:pt x="27886" y="44207"/>
                  </a:cubicBezTo>
                  <a:cubicBezTo>
                    <a:pt x="39792" y="39920"/>
                    <a:pt x="50746" y="34206"/>
                    <a:pt x="59795" y="24681"/>
                  </a:cubicBezTo>
                  <a:cubicBezTo>
                    <a:pt x="62653" y="21347"/>
                    <a:pt x="64557" y="18013"/>
                    <a:pt x="65986" y="15632"/>
                  </a:cubicBezTo>
                  <a:moveTo>
                    <a:pt x="44079" y="78497"/>
                  </a:moveTo>
                  <a:cubicBezTo>
                    <a:pt x="47888" y="77544"/>
                    <a:pt x="53604" y="76116"/>
                    <a:pt x="59318" y="74211"/>
                  </a:cubicBezTo>
                  <a:cubicBezTo>
                    <a:pt x="61700" y="73258"/>
                    <a:pt x="64557" y="72306"/>
                    <a:pt x="66938" y="71353"/>
                  </a:cubicBezTo>
                  <a:cubicBezTo>
                    <a:pt x="69320" y="70401"/>
                    <a:pt x="71701" y="69924"/>
                    <a:pt x="73130" y="72306"/>
                  </a:cubicBezTo>
                  <a:cubicBezTo>
                    <a:pt x="75035" y="75163"/>
                    <a:pt x="72178" y="76116"/>
                    <a:pt x="70749" y="77544"/>
                  </a:cubicBezTo>
                  <a:cubicBezTo>
                    <a:pt x="65986" y="81831"/>
                    <a:pt x="61224" y="85641"/>
                    <a:pt x="55032" y="87069"/>
                  </a:cubicBezTo>
                  <a:cubicBezTo>
                    <a:pt x="47888" y="88974"/>
                    <a:pt x="41221" y="90403"/>
                    <a:pt x="34554" y="85164"/>
                  </a:cubicBezTo>
                  <a:cubicBezTo>
                    <a:pt x="34078" y="84688"/>
                    <a:pt x="33125" y="84212"/>
                    <a:pt x="33125" y="84212"/>
                  </a:cubicBezTo>
                  <a:cubicBezTo>
                    <a:pt x="25505" y="88022"/>
                    <a:pt x="20742" y="81831"/>
                    <a:pt x="15504" y="78973"/>
                  </a:cubicBezTo>
                  <a:cubicBezTo>
                    <a:pt x="3121" y="71829"/>
                    <a:pt x="-1165" y="59923"/>
                    <a:pt x="263" y="46112"/>
                  </a:cubicBezTo>
                  <a:cubicBezTo>
                    <a:pt x="1216" y="35634"/>
                    <a:pt x="4074" y="26109"/>
                    <a:pt x="15028" y="20394"/>
                  </a:cubicBezTo>
                  <a:cubicBezTo>
                    <a:pt x="18361" y="18966"/>
                    <a:pt x="20266" y="15632"/>
                    <a:pt x="23124" y="13251"/>
                  </a:cubicBezTo>
                  <a:cubicBezTo>
                    <a:pt x="25029" y="11822"/>
                    <a:pt x="27410" y="9441"/>
                    <a:pt x="29791" y="8964"/>
                  </a:cubicBezTo>
                  <a:cubicBezTo>
                    <a:pt x="39792" y="5631"/>
                    <a:pt x="49793" y="2773"/>
                    <a:pt x="59795" y="392"/>
                  </a:cubicBezTo>
                  <a:cubicBezTo>
                    <a:pt x="67891" y="-1513"/>
                    <a:pt x="78368" y="3726"/>
                    <a:pt x="81703" y="11822"/>
                  </a:cubicBezTo>
                  <a:cubicBezTo>
                    <a:pt x="82179" y="12774"/>
                    <a:pt x="82655" y="13727"/>
                    <a:pt x="82179" y="14679"/>
                  </a:cubicBezTo>
                  <a:cubicBezTo>
                    <a:pt x="79321" y="19918"/>
                    <a:pt x="78845" y="26109"/>
                    <a:pt x="74082" y="30395"/>
                  </a:cubicBezTo>
                  <a:cubicBezTo>
                    <a:pt x="63129" y="41349"/>
                    <a:pt x="51222" y="50398"/>
                    <a:pt x="36459" y="55637"/>
                  </a:cubicBezTo>
                  <a:cubicBezTo>
                    <a:pt x="32172" y="57066"/>
                    <a:pt x="27886" y="58018"/>
                    <a:pt x="23124" y="57066"/>
                  </a:cubicBezTo>
                  <a:cubicBezTo>
                    <a:pt x="17409" y="55637"/>
                    <a:pt x="15980" y="58018"/>
                    <a:pt x="17885" y="63257"/>
                  </a:cubicBezTo>
                  <a:cubicBezTo>
                    <a:pt x="20266" y="70401"/>
                    <a:pt x="26457" y="73734"/>
                    <a:pt x="32649" y="76592"/>
                  </a:cubicBezTo>
                  <a:cubicBezTo>
                    <a:pt x="35506" y="78020"/>
                    <a:pt x="38840" y="78020"/>
                    <a:pt x="44079" y="78497"/>
                  </a:cubicBezTo>
                </a:path>
              </a:pathLst>
            </a:custGeom>
            <a:solidFill>
              <a:srgbClr val="A51890"/>
            </a:solidFill>
            <a:ln w="476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31231F17-3601-0E4C-8505-2218DC9DA8E7}"/>
                </a:ext>
              </a:extLst>
            </p:cNvPr>
            <p:cNvSpPr/>
            <p:nvPr/>
          </p:nvSpPr>
          <p:spPr>
            <a:xfrm>
              <a:off x="6827662" y="4598590"/>
              <a:ext cx="90779" cy="79745"/>
            </a:xfrm>
            <a:custGeom>
              <a:avLst/>
              <a:gdLst>
                <a:gd name="connsiteX0" fmla="*/ 75580 w 90779"/>
                <a:gd name="connsiteY0" fmla="*/ 33549 h 79745"/>
                <a:gd name="connsiteX1" fmla="*/ 64150 w 90779"/>
                <a:gd name="connsiteY1" fmla="*/ 10213 h 79745"/>
                <a:gd name="connsiteX2" fmla="*/ 54625 w 90779"/>
                <a:gd name="connsiteY2" fmla="*/ 10213 h 79745"/>
                <a:gd name="connsiteX3" fmla="*/ 50339 w 90779"/>
                <a:gd name="connsiteY3" fmla="*/ 11642 h 79745"/>
                <a:gd name="connsiteX4" fmla="*/ 43195 w 90779"/>
                <a:gd name="connsiteY4" fmla="*/ 13547 h 79745"/>
                <a:gd name="connsiteX5" fmla="*/ 34623 w 90779"/>
                <a:gd name="connsiteY5" fmla="*/ 17833 h 79745"/>
                <a:gd name="connsiteX6" fmla="*/ 30337 w 90779"/>
                <a:gd name="connsiteY6" fmla="*/ 21167 h 79745"/>
                <a:gd name="connsiteX7" fmla="*/ 15573 w 90779"/>
                <a:gd name="connsiteY7" fmla="*/ 47837 h 79745"/>
                <a:gd name="connsiteX8" fmla="*/ 24622 w 90779"/>
                <a:gd name="connsiteY8" fmla="*/ 66411 h 79745"/>
                <a:gd name="connsiteX9" fmla="*/ 51768 w 90779"/>
                <a:gd name="connsiteY9" fmla="*/ 64505 h 79745"/>
                <a:gd name="connsiteX10" fmla="*/ 63674 w 90779"/>
                <a:gd name="connsiteY10" fmla="*/ 62124 h 79745"/>
                <a:gd name="connsiteX11" fmla="*/ 74628 w 90779"/>
                <a:gd name="connsiteY11" fmla="*/ 44027 h 79745"/>
                <a:gd name="connsiteX12" fmla="*/ 75580 w 90779"/>
                <a:gd name="connsiteY12" fmla="*/ 33549 h 79745"/>
                <a:gd name="connsiteX13" fmla="*/ 90344 w 90779"/>
                <a:gd name="connsiteY13" fmla="*/ 37836 h 79745"/>
                <a:gd name="connsiteX14" fmla="*/ 87487 w 90779"/>
                <a:gd name="connsiteY14" fmla="*/ 54028 h 79745"/>
                <a:gd name="connsiteX15" fmla="*/ 83676 w 90779"/>
                <a:gd name="connsiteY15" fmla="*/ 60695 h 79745"/>
                <a:gd name="connsiteX16" fmla="*/ 68437 w 90779"/>
                <a:gd name="connsiteY16" fmla="*/ 73078 h 79745"/>
                <a:gd name="connsiteX17" fmla="*/ 57959 w 90779"/>
                <a:gd name="connsiteY17" fmla="*/ 76412 h 79745"/>
                <a:gd name="connsiteX18" fmla="*/ 52720 w 90779"/>
                <a:gd name="connsiteY18" fmla="*/ 78317 h 79745"/>
                <a:gd name="connsiteX19" fmla="*/ 49387 w 90779"/>
                <a:gd name="connsiteY19" fmla="*/ 79745 h 79745"/>
                <a:gd name="connsiteX20" fmla="*/ 30813 w 90779"/>
                <a:gd name="connsiteY20" fmla="*/ 78317 h 79745"/>
                <a:gd name="connsiteX21" fmla="*/ 22717 w 90779"/>
                <a:gd name="connsiteY21" fmla="*/ 76412 h 79745"/>
                <a:gd name="connsiteX22" fmla="*/ 10334 w 90779"/>
                <a:gd name="connsiteY22" fmla="*/ 68315 h 79745"/>
                <a:gd name="connsiteX23" fmla="*/ 333 w 90779"/>
                <a:gd name="connsiteY23" fmla="*/ 42122 h 79745"/>
                <a:gd name="connsiteX24" fmla="*/ 15097 w 90779"/>
                <a:gd name="connsiteY24" fmla="*/ 14499 h 79745"/>
                <a:gd name="connsiteX25" fmla="*/ 24622 w 90779"/>
                <a:gd name="connsiteY25" fmla="*/ 9261 h 79745"/>
                <a:gd name="connsiteX26" fmla="*/ 29860 w 90779"/>
                <a:gd name="connsiteY26" fmla="*/ 4974 h 79745"/>
                <a:gd name="connsiteX27" fmla="*/ 45100 w 90779"/>
                <a:gd name="connsiteY27" fmla="*/ 1164 h 79745"/>
                <a:gd name="connsiteX28" fmla="*/ 53197 w 90779"/>
                <a:gd name="connsiteY28" fmla="*/ 2117 h 79745"/>
                <a:gd name="connsiteX29" fmla="*/ 60817 w 90779"/>
                <a:gd name="connsiteY29" fmla="*/ 2117 h 79745"/>
                <a:gd name="connsiteX30" fmla="*/ 65579 w 90779"/>
                <a:gd name="connsiteY30" fmla="*/ 2593 h 79745"/>
                <a:gd name="connsiteX31" fmla="*/ 74628 w 90779"/>
                <a:gd name="connsiteY31" fmla="*/ 4022 h 79745"/>
                <a:gd name="connsiteX32" fmla="*/ 87487 w 90779"/>
                <a:gd name="connsiteY32" fmla="*/ 27358 h 79745"/>
                <a:gd name="connsiteX33" fmla="*/ 90344 w 90779"/>
                <a:gd name="connsiteY33" fmla="*/ 37836 h 7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79" h="79745">
                  <a:moveTo>
                    <a:pt x="75580" y="33549"/>
                  </a:moveTo>
                  <a:cubicBezTo>
                    <a:pt x="76056" y="23548"/>
                    <a:pt x="73199" y="15452"/>
                    <a:pt x="64150" y="10213"/>
                  </a:cubicBezTo>
                  <a:cubicBezTo>
                    <a:pt x="60341" y="7832"/>
                    <a:pt x="57959" y="5927"/>
                    <a:pt x="54625" y="10213"/>
                  </a:cubicBezTo>
                  <a:cubicBezTo>
                    <a:pt x="53673" y="11165"/>
                    <a:pt x="50816" y="12118"/>
                    <a:pt x="50339" y="11642"/>
                  </a:cubicBezTo>
                  <a:cubicBezTo>
                    <a:pt x="46053" y="4974"/>
                    <a:pt x="45576" y="13070"/>
                    <a:pt x="43195" y="13547"/>
                  </a:cubicBezTo>
                  <a:cubicBezTo>
                    <a:pt x="40338" y="14499"/>
                    <a:pt x="37480" y="16404"/>
                    <a:pt x="34623" y="17833"/>
                  </a:cubicBezTo>
                  <a:cubicBezTo>
                    <a:pt x="33194" y="18786"/>
                    <a:pt x="31289" y="19738"/>
                    <a:pt x="30337" y="21167"/>
                  </a:cubicBezTo>
                  <a:cubicBezTo>
                    <a:pt x="24145" y="29263"/>
                    <a:pt x="18906" y="37836"/>
                    <a:pt x="15573" y="47837"/>
                  </a:cubicBezTo>
                  <a:cubicBezTo>
                    <a:pt x="13192" y="55933"/>
                    <a:pt x="17001" y="65458"/>
                    <a:pt x="24622" y="66411"/>
                  </a:cubicBezTo>
                  <a:cubicBezTo>
                    <a:pt x="33670" y="67839"/>
                    <a:pt x="42719" y="67363"/>
                    <a:pt x="51768" y="64505"/>
                  </a:cubicBezTo>
                  <a:cubicBezTo>
                    <a:pt x="55578" y="63077"/>
                    <a:pt x="59388" y="61172"/>
                    <a:pt x="63674" y="62124"/>
                  </a:cubicBezTo>
                  <a:cubicBezTo>
                    <a:pt x="67484" y="55933"/>
                    <a:pt x="74628" y="52599"/>
                    <a:pt x="74628" y="44027"/>
                  </a:cubicBezTo>
                  <a:cubicBezTo>
                    <a:pt x="74628" y="40693"/>
                    <a:pt x="75104" y="36883"/>
                    <a:pt x="75580" y="33549"/>
                  </a:cubicBezTo>
                  <a:moveTo>
                    <a:pt x="90344" y="37836"/>
                  </a:moveTo>
                  <a:cubicBezTo>
                    <a:pt x="91773" y="44027"/>
                    <a:pt x="89392" y="48789"/>
                    <a:pt x="87487" y="54028"/>
                  </a:cubicBezTo>
                  <a:cubicBezTo>
                    <a:pt x="86534" y="56409"/>
                    <a:pt x="85105" y="58790"/>
                    <a:pt x="83676" y="60695"/>
                  </a:cubicBezTo>
                  <a:cubicBezTo>
                    <a:pt x="78914" y="64982"/>
                    <a:pt x="73199" y="68792"/>
                    <a:pt x="68437" y="73078"/>
                  </a:cubicBezTo>
                  <a:cubicBezTo>
                    <a:pt x="65103" y="75936"/>
                    <a:pt x="61769" y="77840"/>
                    <a:pt x="57959" y="76412"/>
                  </a:cubicBezTo>
                  <a:cubicBezTo>
                    <a:pt x="55101" y="75459"/>
                    <a:pt x="54625" y="76888"/>
                    <a:pt x="52720" y="78317"/>
                  </a:cubicBezTo>
                  <a:cubicBezTo>
                    <a:pt x="51768" y="79269"/>
                    <a:pt x="49863" y="79745"/>
                    <a:pt x="49387" y="79745"/>
                  </a:cubicBezTo>
                  <a:cubicBezTo>
                    <a:pt x="43672" y="74030"/>
                    <a:pt x="37004" y="80222"/>
                    <a:pt x="30813" y="78317"/>
                  </a:cubicBezTo>
                  <a:cubicBezTo>
                    <a:pt x="27955" y="77364"/>
                    <a:pt x="25098" y="77840"/>
                    <a:pt x="22717" y="76412"/>
                  </a:cubicBezTo>
                  <a:cubicBezTo>
                    <a:pt x="18430" y="74030"/>
                    <a:pt x="12716" y="72126"/>
                    <a:pt x="10334" y="68315"/>
                  </a:cubicBezTo>
                  <a:cubicBezTo>
                    <a:pt x="5095" y="60695"/>
                    <a:pt x="-1572" y="52599"/>
                    <a:pt x="333" y="42122"/>
                  </a:cubicBezTo>
                  <a:cubicBezTo>
                    <a:pt x="2238" y="31644"/>
                    <a:pt x="7476" y="22119"/>
                    <a:pt x="15097" y="14499"/>
                  </a:cubicBezTo>
                  <a:cubicBezTo>
                    <a:pt x="17478" y="12118"/>
                    <a:pt x="21764" y="11165"/>
                    <a:pt x="24622" y="9261"/>
                  </a:cubicBezTo>
                  <a:cubicBezTo>
                    <a:pt x="26526" y="8308"/>
                    <a:pt x="28431" y="6403"/>
                    <a:pt x="29860" y="4974"/>
                  </a:cubicBezTo>
                  <a:cubicBezTo>
                    <a:pt x="33194" y="1164"/>
                    <a:pt x="40814" y="-1217"/>
                    <a:pt x="45100" y="1164"/>
                  </a:cubicBezTo>
                  <a:cubicBezTo>
                    <a:pt x="47958" y="3069"/>
                    <a:pt x="50339" y="3069"/>
                    <a:pt x="53197" y="2117"/>
                  </a:cubicBezTo>
                  <a:cubicBezTo>
                    <a:pt x="55578" y="1640"/>
                    <a:pt x="58435" y="2117"/>
                    <a:pt x="60817" y="2117"/>
                  </a:cubicBezTo>
                  <a:cubicBezTo>
                    <a:pt x="62245" y="2117"/>
                    <a:pt x="65103" y="3069"/>
                    <a:pt x="65579" y="2593"/>
                  </a:cubicBezTo>
                  <a:cubicBezTo>
                    <a:pt x="69866" y="-3122"/>
                    <a:pt x="72723" y="2117"/>
                    <a:pt x="74628" y="4022"/>
                  </a:cubicBezTo>
                  <a:cubicBezTo>
                    <a:pt x="80819" y="10689"/>
                    <a:pt x="88439" y="16404"/>
                    <a:pt x="87487" y="27358"/>
                  </a:cubicBezTo>
                  <a:cubicBezTo>
                    <a:pt x="87010" y="31644"/>
                    <a:pt x="89392" y="34978"/>
                    <a:pt x="90344" y="37836"/>
                  </a:cubicBezTo>
                </a:path>
              </a:pathLst>
            </a:custGeom>
            <a:solidFill>
              <a:srgbClr val="A51890"/>
            </a:solidFill>
            <a:ln w="476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292B9AD7-2BC5-1E4F-98C3-105B8529D670}"/>
                </a:ext>
              </a:extLst>
            </p:cNvPr>
            <p:cNvSpPr/>
            <p:nvPr/>
          </p:nvSpPr>
          <p:spPr>
            <a:xfrm>
              <a:off x="7166196" y="4593399"/>
              <a:ext cx="80422" cy="94230"/>
            </a:xfrm>
            <a:custGeom>
              <a:avLst/>
              <a:gdLst>
                <a:gd name="connsiteX0" fmla="*/ 22796 w 80422"/>
                <a:gd name="connsiteY0" fmla="*/ 38740 h 94230"/>
                <a:gd name="connsiteX1" fmla="*/ 36607 w 80422"/>
                <a:gd name="connsiteY1" fmla="*/ 29691 h 94230"/>
                <a:gd name="connsiteX2" fmla="*/ 66611 w 80422"/>
                <a:gd name="connsiteY2" fmla="*/ 14451 h 94230"/>
                <a:gd name="connsiteX3" fmla="*/ 77565 w 80422"/>
                <a:gd name="connsiteY3" fmla="*/ 14451 h 94230"/>
                <a:gd name="connsiteX4" fmla="*/ 80422 w 80422"/>
                <a:gd name="connsiteY4" fmla="*/ 17785 h 94230"/>
                <a:gd name="connsiteX5" fmla="*/ 77565 w 80422"/>
                <a:gd name="connsiteY5" fmla="*/ 20642 h 94230"/>
                <a:gd name="connsiteX6" fmla="*/ 36131 w 80422"/>
                <a:gd name="connsiteY6" fmla="*/ 45884 h 94230"/>
                <a:gd name="connsiteX7" fmla="*/ 20415 w 80422"/>
                <a:gd name="connsiteY7" fmla="*/ 74459 h 94230"/>
                <a:gd name="connsiteX8" fmla="*/ 16128 w 80422"/>
                <a:gd name="connsiteY8" fmla="*/ 89699 h 94230"/>
                <a:gd name="connsiteX9" fmla="*/ 4222 w 80422"/>
                <a:gd name="connsiteY9" fmla="*/ 93985 h 94230"/>
                <a:gd name="connsiteX10" fmla="*/ 412 w 80422"/>
                <a:gd name="connsiteY10" fmla="*/ 86365 h 94230"/>
                <a:gd name="connsiteX11" fmla="*/ 6127 w 80422"/>
                <a:gd name="connsiteY11" fmla="*/ 47312 h 94230"/>
                <a:gd name="connsiteX12" fmla="*/ 7556 w 80422"/>
                <a:gd name="connsiteY12" fmla="*/ 32549 h 94230"/>
                <a:gd name="connsiteX13" fmla="*/ 7079 w 80422"/>
                <a:gd name="connsiteY13" fmla="*/ 7784 h 94230"/>
                <a:gd name="connsiteX14" fmla="*/ 11842 w 80422"/>
                <a:gd name="connsiteY14" fmla="*/ 164 h 94230"/>
                <a:gd name="connsiteX15" fmla="*/ 20415 w 80422"/>
                <a:gd name="connsiteY15" fmla="*/ 6831 h 94230"/>
                <a:gd name="connsiteX16" fmla="*/ 21367 w 80422"/>
                <a:gd name="connsiteY16" fmla="*/ 19690 h 94230"/>
                <a:gd name="connsiteX17" fmla="*/ 22796 w 80422"/>
                <a:gd name="connsiteY17" fmla="*/ 38740 h 94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2" h="94230">
                  <a:moveTo>
                    <a:pt x="22796" y="38740"/>
                  </a:moveTo>
                  <a:cubicBezTo>
                    <a:pt x="28511" y="34930"/>
                    <a:pt x="32321" y="32549"/>
                    <a:pt x="36607" y="29691"/>
                  </a:cubicBezTo>
                  <a:cubicBezTo>
                    <a:pt x="46132" y="23500"/>
                    <a:pt x="55181" y="16356"/>
                    <a:pt x="66611" y="14451"/>
                  </a:cubicBezTo>
                  <a:cubicBezTo>
                    <a:pt x="69945" y="13975"/>
                    <a:pt x="73754" y="13975"/>
                    <a:pt x="77565" y="14451"/>
                  </a:cubicBezTo>
                  <a:cubicBezTo>
                    <a:pt x="78517" y="14451"/>
                    <a:pt x="80422" y="16356"/>
                    <a:pt x="80422" y="17785"/>
                  </a:cubicBezTo>
                  <a:cubicBezTo>
                    <a:pt x="80422" y="18737"/>
                    <a:pt x="78994" y="20642"/>
                    <a:pt x="77565" y="20642"/>
                  </a:cubicBezTo>
                  <a:cubicBezTo>
                    <a:pt x="61848" y="26357"/>
                    <a:pt x="49942" y="37311"/>
                    <a:pt x="36131" y="45884"/>
                  </a:cubicBezTo>
                  <a:cubicBezTo>
                    <a:pt x="30416" y="54932"/>
                    <a:pt x="21844" y="62552"/>
                    <a:pt x="20415" y="74459"/>
                  </a:cubicBezTo>
                  <a:cubicBezTo>
                    <a:pt x="19939" y="79697"/>
                    <a:pt x="18033" y="84936"/>
                    <a:pt x="16128" y="89699"/>
                  </a:cubicBezTo>
                  <a:cubicBezTo>
                    <a:pt x="15176" y="93032"/>
                    <a:pt x="8985" y="94937"/>
                    <a:pt x="4222" y="93985"/>
                  </a:cubicBezTo>
                  <a:cubicBezTo>
                    <a:pt x="-64" y="93032"/>
                    <a:pt x="-540" y="89699"/>
                    <a:pt x="412" y="86365"/>
                  </a:cubicBezTo>
                  <a:cubicBezTo>
                    <a:pt x="2794" y="73506"/>
                    <a:pt x="1365" y="59695"/>
                    <a:pt x="6127" y="47312"/>
                  </a:cubicBezTo>
                  <a:cubicBezTo>
                    <a:pt x="7556" y="43026"/>
                    <a:pt x="7079" y="37311"/>
                    <a:pt x="7556" y="32549"/>
                  </a:cubicBezTo>
                  <a:cubicBezTo>
                    <a:pt x="7556" y="24452"/>
                    <a:pt x="7556" y="16356"/>
                    <a:pt x="7079" y="7784"/>
                  </a:cubicBezTo>
                  <a:cubicBezTo>
                    <a:pt x="7079" y="3974"/>
                    <a:pt x="8032" y="1116"/>
                    <a:pt x="11842" y="164"/>
                  </a:cubicBezTo>
                  <a:cubicBezTo>
                    <a:pt x="15176" y="-789"/>
                    <a:pt x="19939" y="2545"/>
                    <a:pt x="20415" y="6831"/>
                  </a:cubicBezTo>
                  <a:cubicBezTo>
                    <a:pt x="20891" y="11117"/>
                    <a:pt x="20891" y="15404"/>
                    <a:pt x="21367" y="19690"/>
                  </a:cubicBezTo>
                  <a:cubicBezTo>
                    <a:pt x="21844" y="25405"/>
                    <a:pt x="22320" y="31120"/>
                    <a:pt x="22796" y="38740"/>
                  </a:cubicBezTo>
                </a:path>
              </a:pathLst>
            </a:custGeom>
            <a:solidFill>
              <a:srgbClr val="A51890"/>
            </a:solidFill>
            <a:ln w="476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19A1E6FB-6D0B-C14D-8762-2E093E3D4230}"/>
                </a:ext>
              </a:extLst>
            </p:cNvPr>
            <p:cNvSpPr/>
            <p:nvPr/>
          </p:nvSpPr>
          <p:spPr>
            <a:xfrm>
              <a:off x="7499890" y="4658809"/>
              <a:ext cx="23906" cy="26071"/>
            </a:xfrm>
            <a:custGeom>
              <a:avLst/>
              <a:gdLst>
                <a:gd name="connsiteX0" fmla="*/ 23906 w 23906"/>
                <a:gd name="connsiteY0" fmla="*/ 2381 h 26071"/>
                <a:gd name="connsiteX1" fmla="*/ 18667 w 23906"/>
                <a:gd name="connsiteY1" fmla="*/ 15716 h 26071"/>
                <a:gd name="connsiteX2" fmla="*/ 10571 w 23906"/>
                <a:gd name="connsiteY2" fmla="*/ 25241 h 26071"/>
                <a:gd name="connsiteX3" fmla="*/ 2475 w 23906"/>
                <a:gd name="connsiteY3" fmla="*/ 24289 h 26071"/>
                <a:gd name="connsiteX4" fmla="*/ 94 w 23906"/>
                <a:gd name="connsiteY4" fmla="*/ 17145 h 26071"/>
                <a:gd name="connsiteX5" fmla="*/ 17238 w 23906"/>
                <a:gd name="connsiteY5" fmla="*/ 0 h 26071"/>
                <a:gd name="connsiteX6" fmla="*/ 23906 w 23906"/>
                <a:gd name="connsiteY6" fmla="*/ 2381 h 26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6" h="26071">
                  <a:moveTo>
                    <a:pt x="23906" y="2381"/>
                  </a:moveTo>
                  <a:cubicBezTo>
                    <a:pt x="22001" y="7620"/>
                    <a:pt x="20572" y="11430"/>
                    <a:pt x="18667" y="15716"/>
                  </a:cubicBezTo>
                  <a:cubicBezTo>
                    <a:pt x="17238" y="20002"/>
                    <a:pt x="14857" y="22860"/>
                    <a:pt x="10571" y="25241"/>
                  </a:cubicBezTo>
                  <a:cubicBezTo>
                    <a:pt x="7237" y="26670"/>
                    <a:pt x="4379" y="26194"/>
                    <a:pt x="2475" y="24289"/>
                  </a:cubicBezTo>
                  <a:cubicBezTo>
                    <a:pt x="1046" y="22860"/>
                    <a:pt x="-383" y="19526"/>
                    <a:pt x="94" y="17145"/>
                  </a:cubicBezTo>
                  <a:cubicBezTo>
                    <a:pt x="1046" y="8572"/>
                    <a:pt x="8666" y="952"/>
                    <a:pt x="17238" y="0"/>
                  </a:cubicBezTo>
                  <a:cubicBezTo>
                    <a:pt x="19144" y="476"/>
                    <a:pt x="21525" y="1905"/>
                    <a:pt x="23906" y="2381"/>
                  </a:cubicBezTo>
                </a:path>
              </a:pathLst>
            </a:custGeom>
            <a:solidFill>
              <a:srgbClr val="A51890"/>
            </a:solidFill>
            <a:ln w="476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26DCE639-9105-234D-8AF8-043C1B57411D}"/>
                </a:ext>
              </a:extLst>
            </p:cNvPr>
            <p:cNvSpPr/>
            <p:nvPr/>
          </p:nvSpPr>
          <p:spPr>
            <a:xfrm>
              <a:off x="7635238" y="4517765"/>
              <a:ext cx="197290" cy="164450"/>
            </a:xfrm>
            <a:custGeom>
              <a:avLst/>
              <a:gdLst>
                <a:gd name="connsiteX0" fmla="*/ 0 w 197290"/>
                <a:gd name="connsiteY0" fmla="*/ 11505 h 164450"/>
                <a:gd name="connsiteX1" fmla="*/ 20955 w 197290"/>
                <a:gd name="connsiteY1" fmla="*/ 31983 h 164450"/>
                <a:gd name="connsiteX2" fmla="*/ 29052 w 197290"/>
                <a:gd name="connsiteY2" fmla="*/ 67702 h 164450"/>
                <a:gd name="connsiteX3" fmla="*/ 33338 w 197290"/>
                <a:gd name="connsiteY3" fmla="*/ 91991 h 164450"/>
                <a:gd name="connsiteX4" fmla="*/ 33338 w 197290"/>
                <a:gd name="connsiteY4" fmla="*/ 93896 h 164450"/>
                <a:gd name="connsiteX5" fmla="*/ 35719 w 197290"/>
                <a:gd name="connsiteY5" fmla="*/ 109136 h 164450"/>
                <a:gd name="connsiteX6" fmla="*/ 37148 w 197290"/>
                <a:gd name="connsiteY6" fmla="*/ 116280 h 164450"/>
                <a:gd name="connsiteX7" fmla="*/ 39053 w 197290"/>
                <a:gd name="connsiteY7" fmla="*/ 109612 h 164450"/>
                <a:gd name="connsiteX8" fmla="*/ 47625 w 197290"/>
                <a:gd name="connsiteY8" fmla="*/ 92943 h 164450"/>
                <a:gd name="connsiteX9" fmla="*/ 58579 w 197290"/>
                <a:gd name="connsiteY9" fmla="*/ 77703 h 164450"/>
                <a:gd name="connsiteX10" fmla="*/ 67152 w 197290"/>
                <a:gd name="connsiteY10" fmla="*/ 61511 h 164450"/>
                <a:gd name="connsiteX11" fmla="*/ 70485 w 197290"/>
                <a:gd name="connsiteY11" fmla="*/ 57701 h 164450"/>
                <a:gd name="connsiteX12" fmla="*/ 79058 w 197290"/>
                <a:gd name="connsiteY12" fmla="*/ 46747 h 164450"/>
                <a:gd name="connsiteX13" fmla="*/ 83344 w 197290"/>
                <a:gd name="connsiteY13" fmla="*/ 43890 h 164450"/>
                <a:gd name="connsiteX14" fmla="*/ 85249 w 197290"/>
                <a:gd name="connsiteY14" fmla="*/ 40556 h 164450"/>
                <a:gd name="connsiteX15" fmla="*/ 88583 w 197290"/>
                <a:gd name="connsiteY15" fmla="*/ 32460 h 164450"/>
                <a:gd name="connsiteX16" fmla="*/ 96203 w 197290"/>
                <a:gd name="connsiteY16" fmla="*/ 22458 h 164450"/>
                <a:gd name="connsiteX17" fmla="*/ 100013 w 197290"/>
                <a:gd name="connsiteY17" fmla="*/ 14838 h 164450"/>
                <a:gd name="connsiteX18" fmla="*/ 110490 w 197290"/>
                <a:gd name="connsiteY18" fmla="*/ 21506 h 164450"/>
                <a:gd name="connsiteX19" fmla="*/ 112872 w 197290"/>
                <a:gd name="connsiteY19" fmla="*/ 31983 h 164450"/>
                <a:gd name="connsiteX20" fmla="*/ 114300 w 197290"/>
                <a:gd name="connsiteY20" fmla="*/ 99135 h 164450"/>
                <a:gd name="connsiteX21" fmla="*/ 115253 w 197290"/>
                <a:gd name="connsiteY21" fmla="*/ 113422 h 164450"/>
                <a:gd name="connsiteX22" fmla="*/ 116205 w 197290"/>
                <a:gd name="connsiteY22" fmla="*/ 114851 h 164450"/>
                <a:gd name="connsiteX23" fmla="*/ 125730 w 197290"/>
                <a:gd name="connsiteY23" fmla="*/ 137711 h 164450"/>
                <a:gd name="connsiteX24" fmla="*/ 133350 w 197290"/>
                <a:gd name="connsiteY24" fmla="*/ 129138 h 164450"/>
                <a:gd name="connsiteX25" fmla="*/ 173831 w 197290"/>
                <a:gd name="connsiteY25" fmla="*/ 38175 h 164450"/>
                <a:gd name="connsiteX26" fmla="*/ 180975 w 197290"/>
                <a:gd name="connsiteY26" fmla="*/ 12457 h 164450"/>
                <a:gd name="connsiteX27" fmla="*/ 183356 w 197290"/>
                <a:gd name="connsiteY27" fmla="*/ 2932 h 164450"/>
                <a:gd name="connsiteX28" fmla="*/ 188595 w 197290"/>
                <a:gd name="connsiteY28" fmla="*/ 75 h 164450"/>
                <a:gd name="connsiteX29" fmla="*/ 197168 w 197290"/>
                <a:gd name="connsiteY29" fmla="*/ 12933 h 164450"/>
                <a:gd name="connsiteX30" fmla="*/ 190024 w 197290"/>
                <a:gd name="connsiteY30" fmla="*/ 36746 h 164450"/>
                <a:gd name="connsiteX31" fmla="*/ 174308 w 197290"/>
                <a:gd name="connsiteY31" fmla="*/ 73417 h 164450"/>
                <a:gd name="connsiteX32" fmla="*/ 165259 w 197290"/>
                <a:gd name="connsiteY32" fmla="*/ 97230 h 164450"/>
                <a:gd name="connsiteX33" fmla="*/ 160497 w 197290"/>
                <a:gd name="connsiteY33" fmla="*/ 110565 h 164450"/>
                <a:gd name="connsiteX34" fmla="*/ 156210 w 197290"/>
                <a:gd name="connsiteY34" fmla="*/ 112470 h 164450"/>
                <a:gd name="connsiteX35" fmla="*/ 154781 w 197290"/>
                <a:gd name="connsiteY35" fmla="*/ 120090 h 164450"/>
                <a:gd name="connsiteX36" fmla="*/ 153353 w 197290"/>
                <a:gd name="connsiteY36" fmla="*/ 126757 h 164450"/>
                <a:gd name="connsiteX37" fmla="*/ 149066 w 197290"/>
                <a:gd name="connsiteY37" fmla="*/ 133425 h 164450"/>
                <a:gd name="connsiteX38" fmla="*/ 141923 w 197290"/>
                <a:gd name="connsiteY38" fmla="*/ 150093 h 164450"/>
                <a:gd name="connsiteX39" fmla="*/ 133350 w 197290"/>
                <a:gd name="connsiteY39" fmla="*/ 158190 h 164450"/>
                <a:gd name="connsiteX40" fmla="*/ 120968 w 197290"/>
                <a:gd name="connsiteY40" fmla="*/ 154380 h 164450"/>
                <a:gd name="connsiteX41" fmla="*/ 110490 w 197290"/>
                <a:gd name="connsiteY41" fmla="*/ 136758 h 164450"/>
                <a:gd name="connsiteX42" fmla="*/ 102870 w 197290"/>
                <a:gd name="connsiteY42" fmla="*/ 110088 h 164450"/>
                <a:gd name="connsiteX43" fmla="*/ 99060 w 197290"/>
                <a:gd name="connsiteY43" fmla="*/ 80561 h 164450"/>
                <a:gd name="connsiteX44" fmla="*/ 96679 w 197290"/>
                <a:gd name="connsiteY44" fmla="*/ 53891 h 164450"/>
                <a:gd name="connsiteX45" fmla="*/ 93345 w 197290"/>
                <a:gd name="connsiteY45" fmla="*/ 48652 h 164450"/>
                <a:gd name="connsiteX46" fmla="*/ 86678 w 197290"/>
                <a:gd name="connsiteY46" fmla="*/ 51986 h 164450"/>
                <a:gd name="connsiteX47" fmla="*/ 83344 w 197290"/>
                <a:gd name="connsiteY47" fmla="*/ 58177 h 164450"/>
                <a:gd name="connsiteX48" fmla="*/ 81915 w 197290"/>
                <a:gd name="connsiteY48" fmla="*/ 61511 h 164450"/>
                <a:gd name="connsiteX49" fmla="*/ 68104 w 197290"/>
                <a:gd name="connsiteY49" fmla="*/ 82942 h 164450"/>
                <a:gd name="connsiteX50" fmla="*/ 60008 w 197290"/>
                <a:gd name="connsiteY50" fmla="*/ 92943 h 164450"/>
                <a:gd name="connsiteX51" fmla="*/ 58579 w 197290"/>
                <a:gd name="connsiteY51" fmla="*/ 96753 h 164450"/>
                <a:gd name="connsiteX52" fmla="*/ 56674 w 197290"/>
                <a:gd name="connsiteY52" fmla="*/ 103897 h 164450"/>
                <a:gd name="connsiteX53" fmla="*/ 48578 w 197290"/>
                <a:gd name="connsiteY53" fmla="*/ 117232 h 164450"/>
                <a:gd name="connsiteX54" fmla="*/ 46197 w 197290"/>
                <a:gd name="connsiteY54" fmla="*/ 128662 h 164450"/>
                <a:gd name="connsiteX55" fmla="*/ 39053 w 197290"/>
                <a:gd name="connsiteY55" fmla="*/ 144855 h 164450"/>
                <a:gd name="connsiteX56" fmla="*/ 37148 w 197290"/>
                <a:gd name="connsiteY56" fmla="*/ 156285 h 164450"/>
                <a:gd name="connsiteX57" fmla="*/ 29052 w 197290"/>
                <a:gd name="connsiteY57" fmla="*/ 164381 h 164450"/>
                <a:gd name="connsiteX58" fmla="*/ 19050 w 197290"/>
                <a:gd name="connsiteY58" fmla="*/ 152951 h 164450"/>
                <a:gd name="connsiteX59" fmla="*/ 19527 w 197290"/>
                <a:gd name="connsiteY59" fmla="*/ 149141 h 164450"/>
                <a:gd name="connsiteX60" fmla="*/ 19050 w 197290"/>
                <a:gd name="connsiteY60" fmla="*/ 137235 h 164450"/>
                <a:gd name="connsiteX61" fmla="*/ 12859 w 197290"/>
                <a:gd name="connsiteY61" fmla="*/ 86752 h 164450"/>
                <a:gd name="connsiteX62" fmla="*/ 5239 w 197290"/>
                <a:gd name="connsiteY62" fmla="*/ 34841 h 164450"/>
                <a:gd name="connsiteX63" fmla="*/ 477 w 197290"/>
                <a:gd name="connsiteY63" fmla="*/ 19601 h 164450"/>
                <a:gd name="connsiteX64" fmla="*/ 0 w 197290"/>
                <a:gd name="connsiteY64" fmla="*/ 11505 h 164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0" h="164450">
                  <a:moveTo>
                    <a:pt x="0" y="11505"/>
                  </a:moveTo>
                  <a:cubicBezTo>
                    <a:pt x="10478" y="15791"/>
                    <a:pt x="18098" y="21030"/>
                    <a:pt x="20955" y="31983"/>
                  </a:cubicBezTo>
                  <a:cubicBezTo>
                    <a:pt x="23336" y="43890"/>
                    <a:pt x="27623" y="55320"/>
                    <a:pt x="29052" y="67702"/>
                  </a:cubicBezTo>
                  <a:cubicBezTo>
                    <a:pt x="30004" y="75798"/>
                    <a:pt x="30480" y="84371"/>
                    <a:pt x="33338" y="91991"/>
                  </a:cubicBezTo>
                  <a:cubicBezTo>
                    <a:pt x="33338" y="92467"/>
                    <a:pt x="33814" y="93420"/>
                    <a:pt x="33338" y="93896"/>
                  </a:cubicBezTo>
                  <a:cubicBezTo>
                    <a:pt x="31433" y="99135"/>
                    <a:pt x="31909" y="104850"/>
                    <a:pt x="35719" y="109136"/>
                  </a:cubicBezTo>
                  <a:cubicBezTo>
                    <a:pt x="38100" y="111993"/>
                    <a:pt x="31433" y="115327"/>
                    <a:pt x="37148" y="116280"/>
                  </a:cubicBezTo>
                  <a:cubicBezTo>
                    <a:pt x="37148" y="116280"/>
                    <a:pt x="38100" y="111517"/>
                    <a:pt x="39053" y="109612"/>
                  </a:cubicBezTo>
                  <a:cubicBezTo>
                    <a:pt x="41910" y="103897"/>
                    <a:pt x="44768" y="98658"/>
                    <a:pt x="47625" y="92943"/>
                  </a:cubicBezTo>
                  <a:cubicBezTo>
                    <a:pt x="55722" y="91038"/>
                    <a:pt x="54769" y="82942"/>
                    <a:pt x="58579" y="77703"/>
                  </a:cubicBezTo>
                  <a:cubicBezTo>
                    <a:pt x="62389" y="72465"/>
                    <a:pt x="66199" y="68178"/>
                    <a:pt x="67152" y="61511"/>
                  </a:cubicBezTo>
                  <a:cubicBezTo>
                    <a:pt x="67152" y="60082"/>
                    <a:pt x="69056" y="59130"/>
                    <a:pt x="70485" y="57701"/>
                  </a:cubicBezTo>
                  <a:cubicBezTo>
                    <a:pt x="73343" y="54367"/>
                    <a:pt x="76677" y="50557"/>
                    <a:pt x="79058" y="46747"/>
                  </a:cubicBezTo>
                  <a:cubicBezTo>
                    <a:pt x="80010" y="44842"/>
                    <a:pt x="80963" y="43413"/>
                    <a:pt x="83344" y="43890"/>
                  </a:cubicBezTo>
                  <a:cubicBezTo>
                    <a:pt x="85725" y="43890"/>
                    <a:pt x="86202" y="42937"/>
                    <a:pt x="85249" y="40556"/>
                  </a:cubicBezTo>
                  <a:cubicBezTo>
                    <a:pt x="83820" y="36746"/>
                    <a:pt x="85249" y="32936"/>
                    <a:pt x="88583" y="32460"/>
                  </a:cubicBezTo>
                  <a:cubicBezTo>
                    <a:pt x="95250" y="31507"/>
                    <a:pt x="94774" y="26268"/>
                    <a:pt x="96203" y="22458"/>
                  </a:cubicBezTo>
                  <a:cubicBezTo>
                    <a:pt x="97155" y="20077"/>
                    <a:pt x="95727" y="15791"/>
                    <a:pt x="100013" y="14838"/>
                  </a:cubicBezTo>
                  <a:cubicBezTo>
                    <a:pt x="102394" y="14362"/>
                    <a:pt x="109538" y="18172"/>
                    <a:pt x="110490" y="21506"/>
                  </a:cubicBezTo>
                  <a:cubicBezTo>
                    <a:pt x="111919" y="24840"/>
                    <a:pt x="112872" y="28650"/>
                    <a:pt x="112872" y="31983"/>
                  </a:cubicBezTo>
                  <a:cubicBezTo>
                    <a:pt x="113348" y="54367"/>
                    <a:pt x="113824" y="76751"/>
                    <a:pt x="114300" y="99135"/>
                  </a:cubicBezTo>
                  <a:cubicBezTo>
                    <a:pt x="114300" y="103897"/>
                    <a:pt x="117634" y="108183"/>
                    <a:pt x="115253" y="113422"/>
                  </a:cubicBezTo>
                  <a:cubicBezTo>
                    <a:pt x="115253" y="113898"/>
                    <a:pt x="115729" y="114375"/>
                    <a:pt x="116205" y="114851"/>
                  </a:cubicBezTo>
                  <a:cubicBezTo>
                    <a:pt x="120491" y="121995"/>
                    <a:pt x="123825" y="129138"/>
                    <a:pt x="125730" y="137711"/>
                  </a:cubicBezTo>
                  <a:cubicBezTo>
                    <a:pt x="130969" y="135806"/>
                    <a:pt x="131922" y="132472"/>
                    <a:pt x="133350" y="129138"/>
                  </a:cubicBezTo>
                  <a:cubicBezTo>
                    <a:pt x="147161" y="98658"/>
                    <a:pt x="160973" y="68655"/>
                    <a:pt x="173831" y="38175"/>
                  </a:cubicBezTo>
                  <a:cubicBezTo>
                    <a:pt x="177165" y="30078"/>
                    <a:pt x="178594" y="21030"/>
                    <a:pt x="180975" y="12457"/>
                  </a:cubicBezTo>
                  <a:cubicBezTo>
                    <a:pt x="181928" y="9123"/>
                    <a:pt x="181928" y="5790"/>
                    <a:pt x="183356" y="2932"/>
                  </a:cubicBezTo>
                  <a:cubicBezTo>
                    <a:pt x="184309" y="1503"/>
                    <a:pt x="187166" y="-402"/>
                    <a:pt x="188595" y="75"/>
                  </a:cubicBezTo>
                  <a:cubicBezTo>
                    <a:pt x="193358" y="551"/>
                    <a:pt x="198120" y="8647"/>
                    <a:pt x="197168" y="12933"/>
                  </a:cubicBezTo>
                  <a:cubicBezTo>
                    <a:pt x="195263" y="21030"/>
                    <a:pt x="193358" y="29126"/>
                    <a:pt x="190024" y="36746"/>
                  </a:cubicBezTo>
                  <a:cubicBezTo>
                    <a:pt x="185261" y="49128"/>
                    <a:pt x="179070" y="61035"/>
                    <a:pt x="174308" y="73417"/>
                  </a:cubicBezTo>
                  <a:cubicBezTo>
                    <a:pt x="171450" y="81513"/>
                    <a:pt x="164783" y="87705"/>
                    <a:pt x="165259" y="97230"/>
                  </a:cubicBezTo>
                  <a:cubicBezTo>
                    <a:pt x="160020" y="100087"/>
                    <a:pt x="160020" y="105326"/>
                    <a:pt x="160497" y="110565"/>
                  </a:cubicBezTo>
                  <a:cubicBezTo>
                    <a:pt x="160497" y="115803"/>
                    <a:pt x="156210" y="108660"/>
                    <a:pt x="156210" y="112470"/>
                  </a:cubicBezTo>
                  <a:cubicBezTo>
                    <a:pt x="156210" y="114851"/>
                    <a:pt x="155258" y="117708"/>
                    <a:pt x="154781" y="120090"/>
                  </a:cubicBezTo>
                  <a:cubicBezTo>
                    <a:pt x="154305" y="122471"/>
                    <a:pt x="154305" y="124852"/>
                    <a:pt x="153353" y="126757"/>
                  </a:cubicBezTo>
                  <a:cubicBezTo>
                    <a:pt x="152400" y="129138"/>
                    <a:pt x="150972" y="131996"/>
                    <a:pt x="149066" y="133425"/>
                  </a:cubicBezTo>
                  <a:cubicBezTo>
                    <a:pt x="142875" y="137711"/>
                    <a:pt x="141447" y="143426"/>
                    <a:pt x="141923" y="150093"/>
                  </a:cubicBezTo>
                  <a:cubicBezTo>
                    <a:pt x="141923" y="155332"/>
                    <a:pt x="136208" y="156761"/>
                    <a:pt x="133350" y="158190"/>
                  </a:cubicBezTo>
                  <a:cubicBezTo>
                    <a:pt x="130016" y="160095"/>
                    <a:pt x="123825" y="158190"/>
                    <a:pt x="120968" y="154380"/>
                  </a:cubicBezTo>
                  <a:cubicBezTo>
                    <a:pt x="116681" y="148665"/>
                    <a:pt x="112872" y="142950"/>
                    <a:pt x="110490" y="136758"/>
                  </a:cubicBezTo>
                  <a:cubicBezTo>
                    <a:pt x="107156" y="128186"/>
                    <a:pt x="105728" y="119137"/>
                    <a:pt x="102870" y="110088"/>
                  </a:cubicBezTo>
                  <a:cubicBezTo>
                    <a:pt x="99536" y="100563"/>
                    <a:pt x="99536" y="90562"/>
                    <a:pt x="99060" y="80561"/>
                  </a:cubicBezTo>
                  <a:cubicBezTo>
                    <a:pt x="98584" y="71512"/>
                    <a:pt x="97631" y="62463"/>
                    <a:pt x="96679" y="53891"/>
                  </a:cubicBezTo>
                  <a:cubicBezTo>
                    <a:pt x="96679" y="51986"/>
                    <a:pt x="94774" y="49128"/>
                    <a:pt x="93345" y="48652"/>
                  </a:cubicBezTo>
                  <a:cubicBezTo>
                    <a:pt x="90488" y="47223"/>
                    <a:pt x="88106" y="49605"/>
                    <a:pt x="86678" y="51986"/>
                  </a:cubicBezTo>
                  <a:cubicBezTo>
                    <a:pt x="85249" y="53891"/>
                    <a:pt x="84297" y="55796"/>
                    <a:pt x="83344" y="58177"/>
                  </a:cubicBezTo>
                  <a:cubicBezTo>
                    <a:pt x="82868" y="59130"/>
                    <a:pt x="82868" y="61035"/>
                    <a:pt x="81915" y="61511"/>
                  </a:cubicBezTo>
                  <a:cubicBezTo>
                    <a:pt x="74295" y="66750"/>
                    <a:pt x="71914" y="75322"/>
                    <a:pt x="68104" y="82942"/>
                  </a:cubicBezTo>
                  <a:cubicBezTo>
                    <a:pt x="66199" y="86752"/>
                    <a:pt x="62865" y="89610"/>
                    <a:pt x="60008" y="92943"/>
                  </a:cubicBezTo>
                  <a:cubicBezTo>
                    <a:pt x="59055" y="93896"/>
                    <a:pt x="58103" y="96277"/>
                    <a:pt x="58579" y="96753"/>
                  </a:cubicBezTo>
                  <a:cubicBezTo>
                    <a:pt x="62389" y="100563"/>
                    <a:pt x="58579" y="102468"/>
                    <a:pt x="56674" y="103897"/>
                  </a:cubicBezTo>
                  <a:cubicBezTo>
                    <a:pt x="52388" y="107231"/>
                    <a:pt x="47625" y="112946"/>
                    <a:pt x="48578" y="117232"/>
                  </a:cubicBezTo>
                  <a:cubicBezTo>
                    <a:pt x="49530" y="121518"/>
                    <a:pt x="48102" y="124852"/>
                    <a:pt x="46197" y="128662"/>
                  </a:cubicBezTo>
                  <a:cubicBezTo>
                    <a:pt x="43339" y="133901"/>
                    <a:pt x="40958" y="139140"/>
                    <a:pt x="39053" y="144855"/>
                  </a:cubicBezTo>
                  <a:cubicBezTo>
                    <a:pt x="37624" y="148665"/>
                    <a:pt x="38100" y="152475"/>
                    <a:pt x="37148" y="156285"/>
                  </a:cubicBezTo>
                  <a:cubicBezTo>
                    <a:pt x="35719" y="162952"/>
                    <a:pt x="33814" y="164857"/>
                    <a:pt x="29052" y="164381"/>
                  </a:cubicBezTo>
                  <a:cubicBezTo>
                    <a:pt x="22860" y="163428"/>
                    <a:pt x="18574" y="158666"/>
                    <a:pt x="19050" y="152951"/>
                  </a:cubicBezTo>
                  <a:cubicBezTo>
                    <a:pt x="19050" y="151522"/>
                    <a:pt x="19527" y="150570"/>
                    <a:pt x="19527" y="149141"/>
                  </a:cubicBezTo>
                  <a:cubicBezTo>
                    <a:pt x="19527" y="145331"/>
                    <a:pt x="19527" y="141521"/>
                    <a:pt x="19050" y="137235"/>
                  </a:cubicBezTo>
                  <a:cubicBezTo>
                    <a:pt x="17145" y="120566"/>
                    <a:pt x="14764" y="103897"/>
                    <a:pt x="12859" y="86752"/>
                  </a:cubicBezTo>
                  <a:cubicBezTo>
                    <a:pt x="10478" y="69131"/>
                    <a:pt x="8097" y="51986"/>
                    <a:pt x="5239" y="34841"/>
                  </a:cubicBezTo>
                  <a:cubicBezTo>
                    <a:pt x="4286" y="29602"/>
                    <a:pt x="1905" y="24840"/>
                    <a:pt x="477" y="19601"/>
                  </a:cubicBezTo>
                  <a:cubicBezTo>
                    <a:pt x="953" y="16743"/>
                    <a:pt x="953" y="14838"/>
                    <a:pt x="0" y="11505"/>
                  </a:cubicBezTo>
                </a:path>
              </a:pathLst>
            </a:custGeom>
            <a:solidFill>
              <a:srgbClr val="A51890"/>
            </a:solidFill>
            <a:ln w="476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D60CAC37-6D1C-A44A-AB9C-8C6F93806F50}"/>
                </a:ext>
              </a:extLst>
            </p:cNvPr>
            <p:cNvSpPr/>
            <p:nvPr/>
          </p:nvSpPr>
          <p:spPr>
            <a:xfrm>
              <a:off x="8357115" y="4583126"/>
              <a:ext cx="88080" cy="109215"/>
            </a:xfrm>
            <a:custGeom>
              <a:avLst/>
              <a:gdLst>
                <a:gd name="connsiteX0" fmla="*/ 78224 w 88080"/>
                <a:gd name="connsiteY0" fmla="*/ 67587 h 109215"/>
                <a:gd name="connsiteX1" fmla="*/ 77271 w 88080"/>
                <a:gd name="connsiteY1" fmla="*/ 86637 h 109215"/>
                <a:gd name="connsiteX2" fmla="*/ 79177 w 88080"/>
                <a:gd name="connsiteY2" fmla="*/ 98543 h 109215"/>
                <a:gd name="connsiteX3" fmla="*/ 79653 w 88080"/>
                <a:gd name="connsiteY3" fmla="*/ 106640 h 109215"/>
                <a:gd name="connsiteX4" fmla="*/ 69175 w 88080"/>
                <a:gd name="connsiteY4" fmla="*/ 108544 h 109215"/>
                <a:gd name="connsiteX5" fmla="*/ 60127 w 88080"/>
                <a:gd name="connsiteY5" fmla="*/ 97591 h 109215"/>
                <a:gd name="connsiteX6" fmla="*/ 61079 w 88080"/>
                <a:gd name="connsiteY6" fmla="*/ 81875 h 109215"/>
                <a:gd name="connsiteX7" fmla="*/ 54411 w 88080"/>
                <a:gd name="connsiteY7" fmla="*/ 75683 h 109215"/>
                <a:gd name="connsiteX8" fmla="*/ 42505 w 88080"/>
                <a:gd name="connsiteY8" fmla="*/ 83779 h 109215"/>
                <a:gd name="connsiteX9" fmla="*/ 26313 w 88080"/>
                <a:gd name="connsiteY9" fmla="*/ 91876 h 109215"/>
                <a:gd name="connsiteX10" fmla="*/ 23455 w 88080"/>
                <a:gd name="connsiteY10" fmla="*/ 91400 h 109215"/>
                <a:gd name="connsiteX11" fmla="*/ 11549 w 88080"/>
                <a:gd name="connsiteY11" fmla="*/ 90447 h 109215"/>
                <a:gd name="connsiteX12" fmla="*/ 2977 w 88080"/>
                <a:gd name="connsiteY12" fmla="*/ 79017 h 109215"/>
                <a:gd name="connsiteX13" fmla="*/ 595 w 88080"/>
                <a:gd name="connsiteY13" fmla="*/ 70444 h 109215"/>
                <a:gd name="connsiteX14" fmla="*/ 2024 w 88080"/>
                <a:gd name="connsiteY14" fmla="*/ 60919 h 109215"/>
                <a:gd name="connsiteX15" fmla="*/ 6310 w 88080"/>
                <a:gd name="connsiteY15" fmla="*/ 50918 h 109215"/>
                <a:gd name="connsiteX16" fmla="*/ 6310 w 88080"/>
                <a:gd name="connsiteY16" fmla="*/ 48061 h 109215"/>
                <a:gd name="connsiteX17" fmla="*/ 6310 w 88080"/>
                <a:gd name="connsiteY17" fmla="*/ 35202 h 109215"/>
                <a:gd name="connsiteX18" fmla="*/ 12025 w 88080"/>
                <a:gd name="connsiteY18" fmla="*/ 18533 h 109215"/>
                <a:gd name="connsiteX19" fmla="*/ 15835 w 88080"/>
                <a:gd name="connsiteY19" fmla="*/ 13294 h 109215"/>
                <a:gd name="connsiteX20" fmla="*/ 20121 w 88080"/>
                <a:gd name="connsiteY20" fmla="*/ 14247 h 109215"/>
                <a:gd name="connsiteX21" fmla="*/ 23455 w 88080"/>
                <a:gd name="connsiteY21" fmla="*/ 15676 h 109215"/>
                <a:gd name="connsiteX22" fmla="*/ 27265 w 88080"/>
                <a:gd name="connsiteY22" fmla="*/ 21391 h 109215"/>
                <a:gd name="connsiteX23" fmla="*/ 25836 w 88080"/>
                <a:gd name="connsiteY23" fmla="*/ 27106 h 109215"/>
                <a:gd name="connsiteX24" fmla="*/ 18692 w 88080"/>
                <a:gd name="connsiteY24" fmla="*/ 49490 h 109215"/>
                <a:gd name="connsiteX25" fmla="*/ 13930 w 88080"/>
                <a:gd name="connsiteY25" fmla="*/ 69492 h 109215"/>
                <a:gd name="connsiteX26" fmla="*/ 14407 w 88080"/>
                <a:gd name="connsiteY26" fmla="*/ 71873 h 109215"/>
                <a:gd name="connsiteX27" fmla="*/ 18692 w 88080"/>
                <a:gd name="connsiteY27" fmla="*/ 78541 h 109215"/>
                <a:gd name="connsiteX28" fmla="*/ 29170 w 88080"/>
                <a:gd name="connsiteY28" fmla="*/ 79969 h 109215"/>
                <a:gd name="connsiteX29" fmla="*/ 46791 w 88080"/>
                <a:gd name="connsiteY29" fmla="*/ 67587 h 109215"/>
                <a:gd name="connsiteX30" fmla="*/ 51078 w 88080"/>
                <a:gd name="connsiteY30" fmla="*/ 64729 h 109215"/>
                <a:gd name="connsiteX31" fmla="*/ 68699 w 88080"/>
                <a:gd name="connsiteY31" fmla="*/ 35678 h 109215"/>
                <a:gd name="connsiteX32" fmla="*/ 79653 w 88080"/>
                <a:gd name="connsiteY32" fmla="*/ 3769 h 109215"/>
                <a:gd name="connsiteX33" fmla="*/ 82986 w 88080"/>
                <a:gd name="connsiteY33" fmla="*/ 436 h 109215"/>
                <a:gd name="connsiteX34" fmla="*/ 87749 w 88080"/>
                <a:gd name="connsiteY34" fmla="*/ 3293 h 109215"/>
                <a:gd name="connsiteX35" fmla="*/ 82986 w 88080"/>
                <a:gd name="connsiteY35" fmla="*/ 20915 h 109215"/>
                <a:gd name="connsiteX36" fmla="*/ 84415 w 88080"/>
                <a:gd name="connsiteY36" fmla="*/ 25677 h 109215"/>
                <a:gd name="connsiteX37" fmla="*/ 85844 w 88080"/>
                <a:gd name="connsiteY37" fmla="*/ 29487 h 109215"/>
                <a:gd name="connsiteX38" fmla="*/ 82986 w 88080"/>
                <a:gd name="connsiteY38" fmla="*/ 44251 h 109215"/>
                <a:gd name="connsiteX39" fmla="*/ 82510 w 88080"/>
                <a:gd name="connsiteY39" fmla="*/ 54252 h 109215"/>
                <a:gd name="connsiteX40" fmla="*/ 81082 w 88080"/>
                <a:gd name="connsiteY40" fmla="*/ 58538 h 109215"/>
                <a:gd name="connsiteX41" fmla="*/ 78224 w 88080"/>
                <a:gd name="connsiteY41" fmla="*/ 67587 h 109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0" h="109215">
                  <a:moveTo>
                    <a:pt x="78224" y="67587"/>
                  </a:moveTo>
                  <a:cubicBezTo>
                    <a:pt x="76795" y="73778"/>
                    <a:pt x="80129" y="80446"/>
                    <a:pt x="77271" y="86637"/>
                  </a:cubicBezTo>
                  <a:cubicBezTo>
                    <a:pt x="75366" y="90447"/>
                    <a:pt x="76795" y="94733"/>
                    <a:pt x="79177" y="98543"/>
                  </a:cubicBezTo>
                  <a:cubicBezTo>
                    <a:pt x="80605" y="100925"/>
                    <a:pt x="82510" y="104258"/>
                    <a:pt x="79653" y="106640"/>
                  </a:cubicBezTo>
                  <a:cubicBezTo>
                    <a:pt x="76795" y="109021"/>
                    <a:pt x="73461" y="109973"/>
                    <a:pt x="69175" y="108544"/>
                  </a:cubicBezTo>
                  <a:cubicBezTo>
                    <a:pt x="63936" y="106640"/>
                    <a:pt x="61555" y="102829"/>
                    <a:pt x="60127" y="97591"/>
                  </a:cubicBezTo>
                  <a:cubicBezTo>
                    <a:pt x="58698" y="92352"/>
                    <a:pt x="59650" y="87113"/>
                    <a:pt x="61079" y="81875"/>
                  </a:cubicBezTo>
                  <a:cubicBezTo>
                    <a:pt x="62984" y="75207"/>
                    <a:pt x="61079" y="73302"/>
                    <a:pt x="54411" y="75683"/>
                  </a:cubicBezTo>
                  <a:cubicBezTo>
                    <a:pt x="49649" y="77112"/>
                    <a:pt x="45839" y="78541"/>
                    <a:pt x="42505" y="83779"/>
                  </a:cubicBezTo>
                  <a:cubicBezTo>
                    <a:pt x="39171" y="89018"/>
                    <a:pt x="33933" y="92828"/>
                    <a:pt x="26313" y="91876"/>
                  </a:cubicBezTo>
                  <a:cubicBezTo>
                    <a:pt x="25360" y="91876"/>
                    <a:pt x="23932" y="90923"/>
                    <a:pt x="23455" y="91400"/>
                  </a:cubicBezTo>
                  <a:cubicBezTo>
                    <a:pt x="19169" y="94257"/>
                    <a:pt x="15359" y="92352"/>
                    <a:pt x="11549" y="90447"/>
                  </a:cubicBezTo>
                  <a:cubicBezTo>
                    <a:pt x="6786" y="87590"/>
                    <a:pt x="3929" y="84256"/>
                    <a:pt x="2977" y="79017"/>
                  </a:cubicBezTo>
                  <a:cubicBezTo>
                    <a:pt x="2500" y="76160"/>
                    <a:pt x="1548" y="73302"/>
                    <a:pt x="595" y="70444"/>
                  </a:cubicBezTo>
                  <a:cubicBezTo>
                    <a:pt x="-358" y="67111"/>
                    <a:pt x="-358" y="64253"/>
                    <a:pt x="2024" y="60919"/>
                  </a:cubicBezTo>
                  <a:cubicBezTo>
                    <a:pt x="3929" y="58062"/>
                    <a:pt x="4882" y="54252"/>
                    <a:pt x="6310" y="50918"/>
                  </a:cubicBezTo>
                  <a:cubicBezTo>
                    <a:pt x="6786" y="49966"/>
                    <a:pt x="6786" y="48537"/>
                    <a:pt x="6310" y="48061"/>
                  </a:cubicBezTo>
                  <a:cubicBezTo>
                    <a:pt x="1548" y="43775"/>
                    <a:pt x="5358" y="39012"/>
                    <a:pt x="6310" y="35202"/>
                  </a:cubicBezTo>
                  <a:cubicBezTo>
                    <a:pt x="7739" y="29487"/>
                    <a:pt x="10120" y="23772"/>
                    <a:pt x="12025" y="18533"/>
                  </a:cubicBezTo>
                  <a:cubicBezTo>
                    <a:pt x="12978" y="16628"/>
                    <a:pt x="14407" y="14723"/>
                    <a:pt x="15835" y="13294"/>
                  </a:cubicBezTo>
                  <a:cubicBezTo>
                    <a:pt x="17264" y="11866"/>
                    <a:pt x="19169" y="10913"/>
                    <a:pt x="20121" y="14247"/>
                  </a:cubicBezTo>
                  <a:cubicBezTo>
                    <a:pt x="20598" y="15200"/>
                    <a:pt x="22027" y="15676"/>
                    <a:pt x="23455" y="15676"/>
                  </a:cubicBezTo>
                  <a:cubicBezTo>
                    <a:pt x="27265" y="15676"/>
                    <a:pt x="27265" y="18533"/>
                    <a:pt x="27265" y="21391"/>
                  </a:cubicBezTo>
                  <a:cubicBezTo>
                    <a:pt x="27265" y="23296"/>
                    <a:pt x="26313" y="25201"/>
                    <a:pt x="25836" y="27106"/>
                  </a:cubicBezTo>
                  <a:cubicBezTo>
                    <a:pt x="23455" y="34726"/>
                    <a:pt x="20598" y="41869"/>
                    <a:pt x="18692" y="49490"/>
                  </a:cubicBezTo>
                  <a:cubicBezTo>
                    <a:pt x="16788" y="56157"/>
                    <a:pt x="18216" y="63301"/>
                    <a:pt x="13930" y="69492"/>
                  </a:cubicBezTo>
                  <a:cubicBezTo>
                    <a:pt x="13454" y="69968"/>
                    <a:pt x="13930" y="71397"/>
                    <a:pt x="14407" y="71873"/>
                  </a:cubicBezTo>
                  <a:cubicBezTo>
                    <a:pt x="15835" y="74254"/>
                    <a:pt x="17264" y="76160"/>
                    <a:pt x="18692" y="78541"/>
                  </a:cubicBezTo>
                  <a:cubicBezTo>
                    <a:pt x="20598" y="81398"/>
                    <a:pt x="26313" y="81875"/>
                    <a:pt x="29170" y="79969"/>
                  </a:cubicBezTo>
                  <a:cubicBezTo>
                    <a:pt x="34885" y="75683"/>
                    <a:pt x="40600" y="71873"/>
                    <a:pt x="46791" y="67587"/>
                  </a:cubicBezTo>
                  <a:cubicBezTo>
                    <a:pt x="48220" y="66635"/>
                    <a:pt x="49649" y="65682"/>
                    <a:pt x="51078" y="64729"/>
                  </a:cubicBezTo>
                  <a:cubicBezTo>
                    <a:pt x="62508" y="58538"/>
                    <a:pt x="69175" y="47585"/>
                    <a:pt x="68699" y="35678"/>
                  </a:cubicBezTo>
                  <a:cubicBezTo>
                    <a:pt x="68223" y="22819"/>
                    <a:pt x="76795" y="14247"/>
                    <a:pt x="79653" y="3769"/>
                  </a:cubicBezTo>
                  <a:cubicBezTo>
                    <a:pt x="80129" y="2341"/>
                    <a:pt x="81558" y="912"/>
                    <a:pt x="82986" y="436"/>
                  </a:cubicBezTo>
                  <a:cubicBezTo>
                    <a:pt x="84891" y="-40"/>
                    <a:pt x="86796" y="-993"/>
                    <a:pt x="87749" y="3293"/>
                  </a:cubicBezTo>
                  <a:cubicBezTo>
                    <a:pt x="88702" y="9961"/>
                    <a:pt x="87749" y="15676"/>
                    <a:pt x="82986" y="20915"/>
                  </a:cubicBezTo>
                  <a:cubicBezTo>
                    <a:pt x="80605" y="23772"/>
                    <a:pt x="77748" y="25677"/>
                    <a:pt x="84415" y="25677"/>
                  </a:cubicBezTo>
                  <a:cubicBezTo>
                    <a:pt x="84891" y="25677"/>
                    <a:pt x="85844" y="28058"/>
                    <a:pt x="85844" y="29487"/>
                  </a:cubicBezTo>
                  <a:cubicBezTo>
                    <a:pt x="84891" y="34250"/>
                    <a:pt x="84415" y="39488"/>
                    <a:pt x="82986" y="44251"/>
                  </a:cubicBezTo>
                  <a:cubicBezTo>
                    <a:pt x="82034" y="47585"/>
                    <a:pt x="79653" y="50442"/>
                    <a:pt x="82510" y="54252"/>
                  </a:cubicBezTo>
                  <a:cubicBezTo>
                    <a:pt x="82986" y="54728"/>
                    <a:pt x="81558" y="57110"/>
                    <a:pt x="81082" y="58538"/>
                  </a:cubicBezTo>
                  <a:cubicBezTo>
                    <a:pt x="79653" y="61396"/>
                    <a:pt x="79177" y="64729"/>
                    <a:pt x="78224" y="67587"/>
                  </a:cubicBezTo>
                </a:path>
              </a:pathLst>
            </a:custGeom>
            <a:solidFill>
              <a:srgbClr val="A51890"/>
            </a:solidFill>
            <a:ln w="476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91CCC479-4CAA-124C-A565-ECA1410BE382}"/>
                </a:ext>
              </a:extLst>
            </p:cNvPr>
            <p:cNvSpPr/>
            <p:nvPr/>
          </p:nvSpPr>
          <p:spPr>
            <a:xfrm>
              <a:off x="8165305" y="4597797"/>
              <a:ext cx="84791" cy="82443"/>
            </a:xfrm>
            <a:custGeom>
              <a:avLst/>
              <a:gdLst>
                <a:gd name="connsiteX0" fmla="*/ 74771 w 84791"/>
                <a:gd name="connsiteY0" fmla="*/ 31009 h 82443"/>
                <a:gd name="connsiteX1" fmla="*/ 83344 w 84791"/>
                <a:gd name="connsiteY1" fmla="*/ 32914 h 82443"/>
                <a:gd name="connsiteX2" fmla="*/ 84773 w 84791"/>
                <a:gd name="connsiteY2" fmla="*/ 70061 h 82443"/>
                <a:gd name="connsiteX3" fmla="*/ 81439 w 84791"/>
                <a:gd name="connsiteY3" fmla="*/ 75300 h 82443"/>
                <a:gd name="connsiteX4" fmla="*/ 79534 w 84791"/>
                <a:gd name="connsiteY4" fmla="*/ 79586 h 82443"/>
                <a:gd name="connsiteX5" fmla="*/ 79057 w 84791"/>
                <a:gd name="connsiteY5" fmla="*/ 81967 h 82443"/>
                <a:gd name="connsiteX6" fmla="*/ 76200 w 84791"/>
                <a:gd name="connsiteY6" fmla="*/ 82444 h 82443"/>
                <a:gd name="connsiteX7" fmla="*/ 73819 w 84791"/>
                <a:gd name="connsiteY7" fmla="*/ 80539 h 82443"/>
                <a:gd name="connsiteX8" fmla="*/ 70961 w 84791"/>
                <a:gd name="connsiteY8" fmla="*/ 70061 h 82443"/>
                <a:gd name="connsiteX9" fmla="*/ 66199 w 84791"/>
                <a:gd name="connsiteY9" fmla="*/ 60060 h 82443"/>
                <a:gd name="connsiteX10" fmla="*/ 64770 w 84791"/>
                <a:gd name="connsiteY10" fmla="*/ 44344 h 82443"/>
                <a:gd name="connsiteX11" fmla="*/ 64294 w 84791"/>
                <a:gd name="connsiteY11" fmla="*/ 43391 h 82443"/>
                <a:gd name="connsiteX12" fmla="*/ 56198 w 84791"/>
                <a:gd name="connsiteY12" fmla="*/ 20531 h 82443"/>
                <a:gd name="connsiteX13" fmla="*/ 53816 w 84791"/>
                <a:gd name="connsiteY13" fmla="*/ 21960 h 82443"/>
                <a:gd name="connsiteX14" fmla="*/ 43815 w 84791"/>
                <a:gd name="connsiteY14" fmla="*/ 37676 h 82443"/>
                <a:gd name="connsiteX15" fmla="*/ 36671 w 84791"/>
                <a:gd name="connsiteY15" fmla="*/ 50535 h 82443"/>
                <a:gd name="connsiteX16" fmla="*/ 25241 w 84791"/>
                <a:gd name="connsiteY16" fmla="*/ 75300 h 82443"/>
                <a:gd name="connsiteX17" fmla="*/ 16669 w 84791"/>
                <a:gd name="connsiteY17" fmla="*/ 79110 h 82443"/>
                <a:gd name="connsiteX18" fmla="*/ 3810 w 84791"/>
                <a:gd name="connsiteY18" fmla="*/ 69585 h 82443"/>
                <a:gd name="connsiteX19" fmla="*/ 0 w 84791"/>
                <a:gd name="connsiteY19" fmla="*/ 41486 h 82443"/>
                <a:gd name="connsiteX20" fmla="*/ 3810 w 84791"/>
                <a:gd name="connsiteY20" fmla="*/ 10054 h 82443"/>
                <a:gd name="connsiteX21" fmla="*/ 4763 w 84791"/>
                <a:gd name="connsiteY21" fmla="*/ 5291 h 82443"/>
                <a:gd name="connsiteX22" fmla="*/ 10477 w 84791"/>
                <a:gd name="connsiteY22" fmla="*/ 52 h 82443"/>
                <a:gd name="connsiteX23" fmla="*/ 17621 w 84791"/>
                <a:gd name="connsiteY23" fmla="*/ 6720 h 82443"/>
                <a:gd name="connsiteX24" fmla="*/ 14764 w 84791"/>
                <a:gd name="connsiteY24" fmla="*/ 22436 h 82443"/>
                <a:gd name="connsiteX25" fmla="*/ 16669 w 84791"/>
                <a:gd name="connsiteY25" fmla="*/ 39105 h 82443"/>
                <a:gd name="connsiteX26" fmla="*/ 21431 w 84791"/>
                <a:gd name="connsiteY26" fmla="*/ 39105 h 82443"/>
                <a:gd name="connsiteX27" fmla="*/ 33338 w 84791"/>
                <a:gd name="connsiteY27" fmla="*/ 22436 h 82443"/>
                <a:gd name="connsiteX28" fmla="*/ 57150 w 84791"/>
                <a:gd name="connsiteY28" fmla="*/ 11006 h 82443"/>
                <a:gd name="connsiteX29" fmla="*/ 64770 w 84791"/>
                <a:gd name="connsiteY29" fmla="*/ 11959 h 82443"/>
                <a:gd name="connsiteX30" fmla="*/ 75724 w 84791"/>
                <a:gd name="connsiteY30" fmla="*/ 19579 h 82443"/>
                <a:gd name="connsiteX31" fmla="*/ 74771 w 84791"/>
                <a:gd name="connsiteY31" fmla="*/ 31009 h 82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1" h="82443">
                  <a:moveTo>
                    <a:pt x="74771" y="31009"/>
                  </a:moveTo>
                  <a:cubicBezTo>
                    <a:pt x="79534" y="31485"/>
                    <a:pt x="82868" y="27675"/>
                    <a:pt x="83344" y="32914"/>
                  </a:cubicBezTo>
                  <a:cubicBezTo>
                    <a:pt x="84296" y="45296"/>
                    <a:pt x="84773" y="57679"/>
                    <a:pt x="84773" y="70061"/>
                  </a:cubicBezTo>
                  <a:cubicBezTo>
                    <a:pt x="84773" y="71966"/>
                    <a:pt x="85249" y="75300"/>
                    <a:pt x="81439" y="75300"/>
                  </a:cubicBezTo>
                  <a:cubicBezTo>
                    <a:pt x="77152" y="75300"/>
                    <a:pt x="78105" y="77205"/>
                    <a:pt x="79534" y="79586"/>
                  </a:cubicBezTo>
                  <a:cubicBezTo>
                    <a:pt x="80010" y="80063"/>
                    <a:pt x="79534" y="81491"/>
                    <a:pt x="79057" y="81967"/>
                  </a:cubicBezTo>
                  <a:cubicBezTo>
                    <a:pt x="78581" y="82444"/>
                    <a:pt x="77152" y="82444"/>
                    <a:pt x="76200" y="82444"/>
                  </a:cubicBezTo>
                  <a:cubicBezTo>
                    <a:pt x="75248" y="81967"/>
                    <a:pt x="74771" y="81491"/>
                    <a:pt x="73819" y="80539"/>
                  </a:cubicBezTo>
                  <a:cubicBezTo>
                    <a:pt x="70009" y="77681"/>
                    <a:pt x="72866" y="71966"/>
                    <a:pt x="70961" y="70061"/>
                  </a:cubicBezTo>
                  <a:cubicBezTo>
                    <a:pt x="68104" y="67204"/>
                    <a:pt x="66199" y="64822"/>
                    <a:pt x="66199" y="60060"/>
                  </a:cubicBezTo>
                  <a:cubicBezTo>
                    <a:pt x="66199" y="54821"/>
                    <a:pt x="65246" y="49582"/>
                    <a:pt x="64770" y="44344"/>
                  </a:cubicBezTo>
                  <a:cubicBezTo>
                    <a:pt x="64770" y="43867"/>
                    <a:pt x="64294" y="43867"/>
                    <a:pt x="64294" y="43391"/>
                  </a:cubicBezTo>
                  <a:cubicBezTo>
                    <a:pt x="67627" y="33866"/>
                    <a:pt x="60960" y="27675"/>
                    <a:pt x="56198" y="20531"/>
                  </a:cubicBezTo>
                  <a:cubicBezTo>
                    <a:pt x="55245" y="21007"/>
                    <a:pt x="53816" y="21484"/>
                    <a:pt x="53816" y="21960"/>
                  </a:cubicBezTo>
                  <a:cubicBezTo>
                    <a:pt x="51911" y="28151"/>
                    <a:pt x="47625" y="32438"/>
                    <a:pt x="43815" y="37676"/>
                  </a:cubicBezTo>
                  <a:cubicBezTo>
                    <a:pt x="40957" y="41486"/>
                    <a:pt x="39052" y="46249"/>
                    <a:pt x="36671" y="50535"/>
                  </a:cubicBezTo>
                  <a:cubicBezTo>
                    <a:pt x="32385" y="58631"/>
                    <a:pt x="28099" y="66727"/>
                    <a:pt x="25241" y="75300"/>
                  </a:cubicBezTo>
                  <a:cubicBezTo>
                    <a:pt x="24289" y="78634"/>
                    <a:pt x="20479" y="79586"/>
                    <a:pt x="16669" y="79110"/>
                  </a:cubicBezTo>
                  <a:cubicBezTo>
                    <a:pt x="10477" y="78157"/>
                    <a:pt x="5239" y="75300"/>
                    <a:pt x="3810" y="69585"/>
                  </a:cubicBezTo>
                  <a:cubicBezTo>
                    <a:pt x="1905" y="60536"/>
                    <a:pt x="0" y="50535"/>
                    <a:pt x="0" y="41486"/>
                  </a:cubicBezTo>
                  <a:cubicBezTo>
                    <a:pt x="0" y="31009"/>
                    <a:pt x="4286" y="21007"/>
                    <a:pt x="3810" y="10054"/>
                  </a:cubicBezTo>
                  <a:cubicBezTo>
                    <a:pt x="3810" y="8625"/>
                    <a:pt x="4286" y="6720"/>
                    <a:pt x="4763" y="5291"/>
                  </a:cubicBezTo>
                  <a:cubicBezTo>
                    <a:pt x="5239" y="2434"/>
                    <a:pt x="6191" y="-424"/>
                    <a:pt x="10477" y="52"/>
                  </a:cubicBezTo>
                  <a:cubicBezTo>
                    <a:pt x="15716" y="529"/>
                    <a:pt x="17621" y="1957"/>
                    <a:pt x="17621" y="6720"/>
                  </a:cubicBezTo>
                  <a:cubicBezTo>
                    <a:pt x="17145" y="11959"/>
                    <a:pt x="17145" y="17674"/>
                    <a:pt x="14764" y="22436"/>
                  </a:cubicBezTo>
                  <a:cubicBezTo>
                    <a:pt x="11430" y="29104"/>
                    <a:pt x="15716" y="33866"/>
                    <a:pt x="16669" y="39105"/>
                  </a:cubicBezTo>
                  <a:cubicBezTo>
                    <a:pt x="17145" y="41486"/>
                    <a:pt x="20002" y="40534"/>
                    <a:pt x="21431" y="39105"/>
                  </a:cubicBezTo>
                  <a:cubicBezTo>
                    <a:pt x="25718" y="33866"/>
                    <a:pt x="29527" y="28151"/>
                    <a:pt x="33338" y="22436"/>
                  </a:cubicBezTo>
                  <a:cubicBezTo>
                    <a:pt x="37624" y="15292"/>
                    <a:pt x="48577" y="10054"/>
                    <a:pt x="57150" y="11006"/>
                  </a:cubicBezTo>
                  <a:cubicBezTo>
                    <a:pt x="59531" y="11482"/>
                    <a:pt x="62389" y="11482"/>
                    <a:pt x="64770" y="11959"/>
                  </a:cubicBezTo>
                  <a:cubicBezTo>
                    <a:pt x="70009" y="12435"/>
                    <a:pt x="72866" y="15769"/>
                    <a:pt x="75724" y="19579"/>
                  </a:cubicBezTo>
                  <a:cubicBezTo>
                    <a:pt x="80963" y="22913"/>
                    <a:pt x="80486" y="26722"/>
                    <a:pt x="74771" y="31009"/>
                  </a:cubicBezTo>
                </a:path>
              </a:pathLst>
            </a:custGeom>
            <a:solidFill>
              <a:srgbClr val="A51890"/>
            </a:solidFill>
            <a:ln w="476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76391D79-088E-8C4C-842B-6C3B7782D0FC}"/>
                </a:ext>
              </a:extLst>
            </p:cNvPr>
            <p:cNvSpPr/>
            <p:nvPr/>
          </p:nvSpPr>
          <p:spPr>
            <a:xfrm>
              <a:off x="8508970" y="4530089"/>
              <a:ext cx="73053" cy="164915"/>
            </a:xfrm>
            <a:custGeom>
              <a:avLst/>
              <a:gdLst>
                <a:gd name="connsiteX0" fmla="*/ 15427 w 73053"/>
                <a:gd name="connsiteY0" fmla="*/ 164916 h 164915"/>
                <a:gd name="connsiteX1" fmla="*/ 13522 w 73053"/>
                <a:gd name="connsiteY1" fmla="*/ 142056 h 164915"/>
                <a:gd name="connsiteX2" fmla="*/ 18285 w 73053"/>
                <a:gd name="connsiteY2" fmla="*/ 114909 h 164915"/>
                <a:gd name="connsiteX3" fmla="*/ 23047 w 73053"/>
                <a:gd name="connsiteY3" fmla="*/ 86811 h 164915"/>
                <a:gd name="connsiteX4" fmla="*/ 19714 w 73053"/>
                <a:gd name="connsiteY4" fmla="*/ 81572 h 164915"/>
                <a:gd name="connsiteX5" fmla="*/ 11617 w 73053"/>
                <a:gd name="connsiteY5" fmla="*/ 83001 h 164915"/>
                <a:gd name="connsiteX6" fmla="*/ 2092 w 73053"/>
                <a:gd name="connsiteY6" fmla="*/ 81572 h 164915"/>
                <a:gd name="connsiteX7" fmla="*/ 1616 w 73053"/>
                <a:gd name="connsiteY7" fmla="*/ 74428 h 164915"/>
                <a:gd name="connsiteX8" fmla="*/ 20190 w 73053"/>
                <a:gd name="connsiteY8" fmla="*/ 63475 h 164915"/>
                <a:gd name="connsiteX9" fmla="*/ 27810 w 73053"/>
                <a:gd name="connsiteY9" fmla="*/ 53473 h 164915"/>
                <a:gd name="connsiteX10" fmla="*/ 28286 w 73053"/>
                <a:gd name="connsiteY10" fmla="*/ 36804 h 164915"/>
                <a:gd name="connsiteX11" fmla="*/ 28762 w 73053"/>
                <a:gd name="connsiteY11" fmla="*/ 14421 h 164915"/>
                <a:gd name="connsiteX12" fmla="*/ 29239 w 73053"/>
                <a:gd name="connsiteY12" fmla="*/ 8706 h 164915"/>
                <a:gd name="connsiteX13" fmla="*/ 35906 w 73053"/>
                <a:gd name="connsiteY13" fmla="*/ 133 h 164915"/>
                <a:gd name="connsiteX14" fmla="*/ 44954 w 73053"/>
                <a:gd name="connsiteY14" fmla="*/ 8229 h 164915"/>
                <a:gd name="connsiteX15" fmla="*/ 46383 w 73053"/>
                <a:gd name="connsiteY15" fmla="*/ 20136 h 164915"/>
                <a:gd name="connsiteX16" fmla="*/ 43526 w 73053"/>
                <a:gd name="connsiteY16" fmla="*/ 56807 h 164915"/>
                <a:gd name="connsiteX17" fmla="*/ 51622 w 73053"/>
                <a:gd name="connsiteY17" fmla="*/ 64427 h 164915"/>
                <a:gd name="connsiteX18" fmla="*/ 73053 w 73053"/>
                <a:gd name="connsiteY18" fmla="*/ 67284 h 164915"/>
                <a:gd name="connsiteX19" fmla="*/ 57814 w 73053"/>
                <a:gd name="connsiteY19" fmla="*/ 76809 h 164915"/>
                <a:gd name="connsiteX20" fmla="*/ 50193 w 73053"/>
                <a:gd name="connsiteY20" fmla="*/ 78715 h 164915"/>
                <a:gd name="connsiteX21" fmla="*/ 41621 w 73053"/>
                <a:gd name="connsiteY21" fmla="*/ 83001 h 164915"/>
                <a:gd name="connsiteX22" fmla="*/ 39240 w 73053"/>
                <a:gd name="connsiteY22" fmla="*/ 90621 h 164915"/>
                <a:gd name="connsiteX23" fmla="*/ 38764 w 73053"/>
                <a:gd name="connsiteY23" fmla="*/ 94431 h 164915"/>
                <a:gd name="connsiteX24" fmla="*/ 28762 w 73053"/>
                <a:gd name="connsiteY24" fmla="*/ 136817 h 164915"/>
                <a:gd name="connsiteX25" fmla="*/ 23523 w 73053"/>
                <a:gd name="connsiteY25" fmla="*/ 158725 h 164915"/>
                <a:gd name="connsiteX26" fmla="*/ 15427 w 73053"/>
                <a:gd name="connsiteY26" fmla="*/ 164916 h 164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3" h="164915">
                  <a:moveTo>
                    <a:pt x="15427" y="164916"/>
                  </a:moveTo>
                  <a:cubicBezTo>
                    <a:pt x="13998" y="156819"/>
                    <a:pt x="11141" y="150152"/>
                    <a:pt x="13522" y="142056"/>
                  </a:cubicBezTo>
                  <a:cubicBezTo>
                    <a:pt x="16379" y="133483"/>
                    <a:pt x="16856" y="123958"/>
                    <a:pt x="18285" y="114909"/>
                  </a:cubicBezTo>
                  <a:cubicBezTo>
                    <a:pt x="19714" y="105384"/>
                    <a:pt x="21618" y="96336"/>
                    <a:pt x="23047" y="86811"/>
                  </a:cubicBezTo>
                  <a:cubicBezTo>
                    <a:pt x="23047" y="85382"/>
                    <a:pt x="21618" y="82525"/>
                    <a:pt x="19714" y="81572"/>
                  </a:cubicBezTo>
                  <a:cubicBezTo>
                    <a:pt x="16856" y="80143"/>
                    <a:pt x="13998" y="81096"/>
                    <a:pt x="11617" y="83001"/>
                  </a:cubicBezTo>
                  <a:cubicBezTo>
                    <a:pt x="8283" y="85382"/>
                    <a:pt x="4473" y="83953"/>
                    <a:pt x="2092" y="81572"/>
                  </a:cubicBezTo>
                  <a:cubicBezTo>
                    <a:pt x="187" y="79667"/>
                    <a:pt x="-1242" y="76333"/>
                    <a:pt x="1616" y="74428"/>
                  </a:cubicBezTo>
                  <a:cubicBezTo>
                    <a:pt x="7807" y="71094"/>
                    <a:pt x="12093" y="64427"/>
                    <a:pt x="20190" y="63475"/>
                  </a:cubicBezTo>
                  <a:cubicBezTo>
                    <a:pt x="27333" y="62522"/>
                    <a:pt x="28286" y="60617"/>
                    <a:pt x="27810" y="53473"/>
                  </a:cubicBezTo>
                  <a:cubicBezTo>
                    <a:pt x="27810" y="47758"/>
                    <a:pt x="27333" y="42043"/>
                    <a:pt x="28286" y="36804"/>
                  </a:cubicBezTo>
                  <a:cubicBezTo>
                    <a:pt x="29239" y="29184"/>
                    <a:pt x="30667" y="22041"/>
                    <a:pt x="28762" y="14421"/>
                  </a:cubicBezTo>
                  <a:cubicBezTo>
                    <a:pt x="28286" y="12516"/>
                    <a:pt x="28762" y="10611"/>
                    <a:pt x="29239" y="8706"/>
                  </a:cubicBezTo>
                  <a:cubicBezTo>
                    <a:pt x="30191" y="3467"/>
                    <a:pt x="33524" y="-819"/>
                    <a:pt x="35906" y="133"/>
                  </a:cubicBezTo>
                  <a:cubicBezTo>
                    <a:pt x="40192" y="1562"/>
                    <a:pt x="44002" y="2991"/>
                    <a:pt x="44954" y="8229"/>
                  </a:cubicBezTo>
                  <a:cubicBezTo>
                    <a:pt x="45907" y="12040"/>
                    <a:pt x="46860" y="15850"/>
                    <a:pt x="46383" y="20136"/>
                  </a:cubicBezTo>
                  <a:cubicBezTo>
                    <a:pt x="45907" y="32518"/>
                    <a:pt x="44954" y="44901"/>
                    <a:pt x="43526" y="56807"/>
                  </a:cubicBezTo>
                  <a:cubicBezTo>
                    <a:pt x="42573" y="63475"/>
                    <a:pt x="45907" y="66332"/>
                    <a:pt x="51622" y="64427"/>
                  </a:cubicBezTo>
                  <a:cubicBezTo>
                    <a:pt x="59718" y="62046"/>
                    <a:pt x="65910" y="65856"/>
                    <a:pt x="73053" y="67284"/>
                  </a:cubicBezTo>
                  <a:cubicBezTo>
                    <a:pt x="69243" y="72523"/>
                    <a:pt x="64481" y="76333"/>
                    <a:pt x="57814" y="76809"/>
                  </a:cubicBezTo>
                  <a:cubicBezTo>
                    <a:pt x="55432" y="76809"/>
                    <a:pt x="52574" y="77762"/>
                    <a:pt x="50193" y="78715"/>
                  </a:cubicBezTo>
                  <a:cubicBezTo>
                    <a:pt x="47336" y="79667"/>
                    <a:pt x="44478" y="82048"/>
                    <a:pt x="41621" y="83001"/>
                  </a:cubicBezTo>
                  <a:cubicBezTo>
                    <a:pt x="37811" y="84906"/>
                    <a:pt x="39716" y="88240"/>
                    <a:pt x="39240" y="90621"/>
                  </a:cubicBezTo>
                  <a:cubicBezTo>
                    <a:pt x="38764" y="92050"/>
                    <a:pt x="39240" y="93478"/>
                    <a:pt x="38764" y="94431"/>
                  </a:cubicBezTo>
                  <a:cubicBezTo>
                    <a:pt x="34001" y="108242"/>
                    <a:pt x="31620" y="122529"/>
                    <a:pt x="28762" y="136817"/>
                  </a:cubicBezTo>
                  <a:cubicBezTo>
                    <a:pt x="27333" y="144437"/>
                    <a:pt x="25428" y="151581"/>
                    <a:pt x="23523" y="158725"/>
                  </a:cubicBezTo>
                  <a:cubicBezTo>
                    <a:pt x="22571" y="162534"/>
                    <a:pt x="19237" y="163487"/>
                    <a:pt x="15427" y="164916"/>
                  </a:cubicBezTo>
                </a:path>
              </a:pathLst>
            </a:custGeom>
            <a:solidFill>
              <a:srgbClr val="A51890"/>
            </a:solidFill>
            <a:ln w="476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39C74824-7681-B34A-907B-9E7DB01C9B63}"/>
                </a:ext>
              </a:extLst>
            </p:cNvPr>
            <p:cNvSpPr/>
            <p:nvPr/>
          </p:nvSpPr>
          <p:spPr>
            <a:xfrm>
              <a:off x="7816690" y="4589532"/>
              <a:ext cx="81200" cy="89029"/>
            </a:xfrm>
            <a:custGeom>
              <a:avLst/>
              <a:gdLst>
                <a:gd name="connsiteX0" fmla="*/ 20955 w 81200"/>
                <a:gd name="connsiteY0" fmla="*/ 46417 h 89029"/>
                <a:gd name="connsiteX1" fmla="*/ 22860 w 81200"/>
                <a:gd name="connsiteY1" fmla="*/ 45941 h 89029"/>
                <a:gd name="connsiteX2" fmla="*/ 62389 w 81200"/>
                <a:gd name="connsiteY2" fmla="*/ 22129 h 89029"/>
                <a:gd name="connsiteX3" fmla="*/ 66198 w 81200"/>
                <a:gd name="connsiteY3" fmla="*/ 15461 h 89029"/>
                <a:gd name="connsiteX4" fmla="*/ 64770 w 81200"/>
                <a:gd name="connsiteY4" fmla="*/ 9270 h 89029"/>
                <a:gd name="connsiteX5" fmla="*/ 59531 w 81200"/>
                <a:gd name="connsiteY5" fmla="*/ 9270 h 89029"/>
                <a:gd name="connsiteX6" fmla="*/ 50482 w 81200"/>
                <a:gd name="connsiteY6" fmla="*/ 13556 h 89029"/>
                <a:gd name="connsiteX7" fmla="*/ 41434 w 81200"/>
                <a:gd name="connsiteY7" fmla="*/ 13080 h 89029"/>
                <a:gd name="connsiteX8" fmla="*/ 38100 w 81200"/>
                <a:gd name="connsiteY8" fmla="*/ 14985 h 89029"/>
                <a:gd name="connsiteX9" fmla="*/ 31432 w 81200"/>
                <a:gd name="connsiteY9" fmla="*/ 20700 h 89029"/>
                <a:gd name="connsiteX10" fmla="*/ 28098 w 81200"/>
                <a:gd name="connsiteY10" fmla="*/ 24034 h 89029"/>
                <a:gd name="connsiteX11" fmla="*/ 26194 w 81200"/>
                <a:gd name="connsiteY11" fmla="*/ 28796 h 89029"/>
                <a:gd name="connsiteX12" fmla="*/ 17621 w 81200"/>
                <a:gd name="connsiteY12" fmla="*/ 42131 h 89029"/>
                <a:gd name="connsiteX13" fmla="*/ 20955 w 81200"/>
                <a:gd name="connsiteY13" fmla="*/ 46417 h 89029"/>
                <a:gd name="connsiteX14" fmla="*/ 0 w 81200"/>
                <a:gd name="connsiteY14" fmla="*/ 52132 h 89029"/>
                <a:gd name="connsiteX15" fmla="*/ 14288 w 81200"/>
                <a:gd name="connsiteY15" fmla="*/ 20224 h 89029"/>
                <a:gd name="connsiteX16" fmla="*/ 23336 w 81200"/>
                <a:gd name="connsiteY16" fmla="*/ 12604 h 89029"/>
                <a:gd name="connsiteX17" fmla="*/ 30003 w 81200"/>
                <a:gd name="connsiteY17" fmla="*/ 8317 h 89029"/>
                <a:gd name="connsiteX18" fmla="*/ 58102 w 81200"/>
                <a:gd name="connsiteY18" fmla="*/ 697 h 89029"/>
                <a:gd name="connsiteX19" fmla="*/ 80486 w 81200"/>
                <a:gd name="connsiteY19" fmla="*/ 10699 h 89029"/>
                <a:gd name="connsiteX20" fmla="*/ 80486 w 81200"/>
                <a:gd name="connsiteY20" fmla="*/ 17366 h 89029"/>
                <a:gd name="connsiteX21" fmla="*/ 66198 w 81200"/>
                <a:gd name="connsiteY21" fmla="*/ 37369 h 89029"/>
                <a:gd name="connsiteX22" fmla="*/ 36195 w 81200"/>
                <a:gd name="connsiteY22" fmla="*/ 55942 h 89029"/>
                <a:gd name="connsiteX23" fmla="*/ 21907 w 81200"/>
                <a:gd name="connsiteY23" fmla="*/ 56895 h 89029"/>
                <a:gd name="connsiteX24" fmla="*/ 17145 w 81200"/>
                <a:gd name="connsiteY24" fmla="*/ 62134 h 89029"/>
                <a:gd name="connsiteX25" fmla="*/ 32861 w 81200"/>
                <a:gd name="connsiteY25" fmla="*/ 76897 h 89029"/>
                <a:gd name="connsiteX26" fmla="*/ 58102 w 81200"/>
                <a:gd name="connsiteY26" fmla="*/ 74992 h 89029"/>
                <a:gd name="connsiteX27" fmla="*/ 68103 w 81200"/>
                <a:gd name="connsiteY27" fmla="*/ 71182 h 89029"/>
                <a:gd name="connsiteX28" fmla="*/ 72866 w 81200"/>
                <a:gd name="connsiteY28" fmla="*/ 73087 h 89029"/>
                <a:gd name="connsiteX29" fmla="*/ 71438 w 81200"/>
                <a:gd name="connsiteY29" fmla="*/ 76897 h 89029"/>
                <a:gd name="connsiteX30" fmla="*/ 49053 w 81200"/>
                <a:gd name="connsiteY30" fmla="*/ 88804 h 89029"/>
                <a:gd name="connsiteX31" fmla="*/ 34290 w 81200"/>
                <a:gd name="connsiteY31" fmla="*/ 85946 h 89029"/>
                <a:gd name="connsiteX32" fmla="*/ 31909 w 81200"/>
                <a:gd name="connsiteY32" fmla="*/ 84994 h 89029"/>
                <a:gd name="connsiteX33" fmla="*/ 21907 w 81200"/>
                <a:gd name="connsiteY33" fmla="*/ 83565 h 89029"/>
                <a:gd name="connsiteX34" fmla="*/ 4286 w 81200"/>
                <a:gd name="connsiteY34" fmla="*/ 69278 h 89029"/>
                <a:gd name="connsiteX35" fmla="*/ 0 w 81200"/>
                <a:gd name="connsiteY35" fmla="*/ 52132 h 89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0" h="89029">
                  <a:moveTo>
                    <a:pt x="20955" y="46417"/>
                  </a:moveTo>
                  <a:cubicBezTo>
                    <a:pt x="21431" y="46417"/>
                    <a:pt x="22384" y="46417"/>
                    <a:pt x="22860" y="45941"/>
                  </a:cubicBezTo>
                  <a:cubicBezTo>
                    <a:pt x="37623" y="40703"/>
                    <a:pt x="51911" y="34511"/>
                    <a:pt x="62389" y="22129"/>
                  </a:cubicBezTo>
                  <a:cubicBezTo>
                    <a:pt x="63817" y="20224"/>
                    <a:pt x="65722" y="17842"/>
                    <a:pt x="66198" y="15461"/>
                  </a:cubicBezTo>
                  <a:cubicBezTo>
                    <a:pt x="66675" y="13556"/>
                    <a:pt x="66198" y="10699"/>
                    <a:pt x="64770" y="9270"/>
                  </a:cubicBezTo>
                  <a:cubicBezTo>
                    <a:pt x="63817" y="8317"/>
                    <a:pt x="60960" y="8794"/>
                    <a:pt x="59531" y="9270"/>
                  </a:cubicBezTo>
                  <a:cubicBezTo>
                    <a:pt x="56673" y="10222"/>
                    <a:pt x="53340" y="11651"/>
                    <a:pt x="50482" y="13556"/>
                  </a:cubicBezTo>
                  <a:cubicBezTo>
                    <a:pt x="47625" y="15461"/>
                    <a:pt x="44767" y="16414"/>
                    <a:pt x="41434" y="13080"/>
                  </a:cubicBezTo>
                  <a:cubicBezTo>
                    <a:pt x="41434" y="13080"/>
                    <a:pt x="38100" y="14509"/>
                    <a:pt x="38100" y="14985"/>
                  </a:cubicBezTo>
                  <a:cubicBezTo>
                    <a:pt x="38100" y="19747"/>
                    <a:pt x="36671" y="22129"/>
                    <a:pt x="31432" y="20700"/>
                  </a:cubicBezTo>
                  <a:cubicBezTo>
                    <a:pt x="29051" y="20224"/>
                    <a:pt x="27622" y="21176"/>
                    <a:pt x="28098" y="24034"/>
                  </a:cubicBezTo>
                  <a:cubicBezTo>
                    <a:pt x="28098" y="25462"/>
                    <a:pt x="27146" y="27367"/>
                    <a:pt x="26194" y="28796"/>
                  </a:cubicBezTo>
                  <a:cubicBezTo>
                    <a:pt x="23336" y="33082"/>
                    <a:pt x="20002" y="37369"/>
                    <a:pt x="17621" y="42131"/>
                  </a:cubicBezTo>
                  <a:cubicBezTo>
                    <a:pt x="16669" y="43560"/>
                    <a:pt x="18573" y="45941"/>
                    <a:pt x="20955" y="46417"/>
                  </a:cubicBezTo>
                  <a:moveTo>
                    <a:pt x="0" y="52132"/>
                  </a:moveTo>
                  <a:cubicBezTo>
                    <a:pt x="476" y="39750"/>
                    <a:pt x="1905" y="27844"/>
                    <a:pt x="14288" y="20224"/>
                  </a:cubicBezTo>
                  <a:cubicBezTo>
                    <a:pt x="17621" y="18319"/>
                    <a:pt x="20478" y="14985"/>
                    <a:pt x="23336" y="12604"/>
                  </a:cubicBezTo>
                  <a:cubicBezTo>
                    <a:pt x="25241" y="11175"/>
                    <a:pt x="27622" y="8794"/>
                    <a:pt x="30003" y="8317"/>
                  </a:cubicBezTo>
                  <a:cubicBezTo>
                    <a:pt x="39528" y="5460"/>
                    <a:pt x="48577" y="2603"/>
                    <a:pt x="58102" y="697"/>
                  </a:cubicBezTo>
                  <a:cubicBezTo>
                    <a:pt x="67627" y="-1684"/>
                    <a:pt x="75723" y="2126"/>
                    <a:pt x="80486" y="10699"/>
                  </a:cubicBezTo>
                  <a:cubicBezTo>
                    <a:pt x="81439" y="12604"/>
                    <a:pt x="81439" y="14985"/>
                    <a:pt x="80486" y="17366"/>
                  </a:cubicBezTo>
                  <a:cubicBezTo>
                    <a:pt x="78105" y="25462"/>
                    <a:pt x="72390" y="31178"/>
                    <a:pt x="66198" y="37369"/>
                  </a:cubicBezTo>
                  <a:cubicBezTo>
                    <a:pt x="57626" y="45941"/>
                    <a:pt x="46672" y="50704"/>
                    <a:pt x="36195" y="55942"/>
                  </a:cubicBezTo>
                  <a:cubicBezTo>
                    <a:pt x="31909" y="57847"/>
                    <a:pt x="27146" y="58800"/>
                    <a:pt x="21907" y="56895"/>
                  </a:cubicBezTo>
                  <a:cubicBezTo>
                    <a:pt x="17621" y="55466"/>
                    <a:pt x="15716" y="57847"/>
                    <a:pt x="17145" y="62134"/>
                  </a:cubicBezTo>
                  <a:cubicBezTo>
                    <a:pt x="19526" y="69754"/>
                    <a:pt x="25241" y="74516"/>
                    <a:pt x="32861" y="76897"/>
                  </a:cubicBezTo>
                  <a:cubicBezTo>
                    <a:pt x="41434" y="79279"/>
                    <a:pt x="50006" y="78326"/>
                    <a:pt x="58102" y="74992"/>
                  </a:cubicBezTo>
                  <a:cubicBezTo>
                    <a:pt x="61436" y="73564"/>
                    <a:pt x="64770" y="72135"/>
                    <a:pt x="68103" y="71182"/>
                  </a:cubicBezTo>
                  <a:cubicBezTo>
                    <a:pt x="69532" y="70706"/>
                    <a:pt x="71438" y="72135"/>
                    <a:pt x="72866" y="73087"/>
                  </a:cubicBezTo>
                  <a:cubicBezTo>
                    <a:pt x="73342" y="73564"/>
                    <a:pt x="72390" y="75945"/>
                    <a:pt x="71438" y="76897"/>
                  </a:cubicBezTo>
                  <a:cubicBezTo>
                    <a:pt x="64770" y="82612"/>
                    <a:pt x="58102" y="87851"/>
                    <a:pt x="49053" y="88804"/>
                  </a:cubicBezTo>
                  <a:cubicBezTo>
                    <a:pt x="43339" y="89280"/>
                    <a:pt x="39528" y="89280"/>
                    <a:pt x="34290" y="85946"/>
                  </a:cubicBezTo>
                  <a:cubicBezTo>
                    <a:pt x="33814" y="85470"/>
                    <a:pt x="31909" y="84994"/>
                    <a:pt x="31909" y="84994"/>
                  </a:cubicBezTo>
                  <a:cubicBezTo>
                    <a:pt x="27622" y="90232"/>
                    <a:pt x="24765" y="84517"/>
                    <a:pt x="21907" y="83565"/>
                  </a:cubicBezTo>
                  <a:cubicBezTo>
                    <a:pt x="14288" y="80707"/>
                    <a:pt x="9048" y="75469"/>
                    <a:pt x="4286" y="69278"/>
                  </a:cubicBezTo>
                  <a:cubicBezTo>
                    <a:pt x="952" y="64039"/>
                    <a:pt x="476" y="58324"/>
                    <a:pt x="0" y="52132"/>
                  </a:cubicBezTo>
                </a:path>
              </a:pathLst>
            </a:custGeom>
            <a:solidFill>
              <a:srgbClr val="A51890"/>
            </a:solidFill>
            <a:ln w="476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B8D36A01-07CD-724A-B7EC-EB65DB720B8A}"/>
                </a:ext>
              </a:extLst>
            </p:cNvPr>
            <p:cNvSpPr/>
            <p:nvPr/>
          </p:nvSpPr>
          <p:spPr>
            <a:xfrm>
              <a:off x="8060504" y="4593828"/>
              <a:ext cx="89507" cy="79197"/>
            </a:xfrm>
            <a:custGeom>
              <a:avLst/>
              <a:gdLst>
                <a:gd name="connsiteX0" fmla="*/ 13837 w 89507"/>
                <a:gd name="connsiteY0" fmla="*/ 54028 h 79197"/>
                <a:gd name="connsiteX1" fmla="*/ 16219 w 89507"/>
                <a:gd name="connsiteY1" fmla="*/ 61648 h 79197"/>
                <a:gd name="connsiteX2" fmla="*/ 28125 w 89507"/>
                <a:gd name="connsiteY2" fmla="*/ 67839 h 79197"/>
                <a:gd name="connsiteX3" fmla="*/ 48603 w 89507"/>
                <a:gd name="connsiteY3" fmla="*/ 66887 h 79197"/>
                <a:gd name="connsiteX4" fmla="*/ 63367 w 89507"/>
                <a:gd name="connsiteY4" fmla="*/ 63077 h 79197"/>
                <a:gd name="connsiteX5" fmla="*/ 65272 w 89507"/>
                <a:gd name="connsiteY5" fmla="*/ 60695 h 79197"/>
                <a:gd name="connsiteX6" fmla="*/ 75274 w 89507"/>
                <a:gd name="connsiteY6" fmla="*/ 37836 h 79197"/>
                <a:gd name="connsiteX7" fmla="*/ 60509 w 89507"/>
                <a:gd name="connsiteY7" fmla="*/ 8308 h 79197"/>
                <a:gd name="connsiteX8" fmla="*/ 55747 w 89507"/>
                <a:gd name="connsiteY8" fmla="*/ 8784 h 79197"/>
                <a:gd name="connsiteX9" fmla="*/ 50032 w 89507"/>
                <a:gd name="connsiteY9" fmla="*/ 11642 h 79197"/>
                <a:gd name="connsiteX10" fmla="*/ 43841 w 89507"/>
                <a:gd name="connsiteY10" fmla="*/ 13070 h 79197"/>
                <a:gd name="connsiteX11" fmla="*/ 33840 w 89507"/>
                <a:gd name="connsiteY11" fmla="*/ 18309 h 79197"/>
                <a:gd name="connsiteX12" fmla="*/ 30506 w 89507"/>
                <a:gd name="connsiteY12" fmla="*/ 21167 h 79197"/>
                <a:gd name="connsiteX13" fmla="*/ 20981 w 89507"/>
                <a:gd name="connsiteY13" fmla="*/ 35930 h 79197"/>
                <a:gd name="connsiteX14" fmla="*/ 13837 w 89507"/>
                <a:gd name="connsiteY14" fmla="*/ 54028 h 79197"/>
                <a:gd name="connsiteX15" fmla="*/ 26 w 89507"/>
                <a:gd name="connsiteY15" fmla="*/ 45932 h 79197"/>
                <a:gd name="connsiteX16" fmla="*/ 14313 w 89507"/>
                <a:gd name="connsiteY16" fmla="*/ 14976 h 79197"/>
                <a:gd name="connsiteX17" fmla="*/ 18600 w 89507"/>
                <a:gd name="connsiteY17" fmla="*/ 13070 h 79197"/>
                <a:gd name="connsiteX18" fmla="*/ 29077 w 89507"/>
                <a:gd name="connsiteY18" fmla="*/ 5451 h 79197"/>
                <a:gd name="connsiteX19" fmla="*/ 46222 w 89507"/>
                <a:gd name="connsiteY19" fmla="*/ 1640 h 79197"/>
                <a:gd name="connsiteX20" fmla="*/ 50984 w 89507"/>
                <a:gd name="connsiteY20" fmla="*/ 2117 h 79197"/>
                <a:gd name="connsiteX21" fmla="*/ 62415 w 89507"/>
                <a:gd name="connsiteY21" fmla="*/ 2593 h 79197"/>
                <a:gd name="connsiteX22" fmla="*/ 65272 w 89507"/>
                <a:gd name="connsiteY22" fmla="*/ 2593 h 79197"/>
                <a:gd name="connsiteX23" fmla="*/ 74321 w 89507"/>
                <a:gd name="connsiteY23" fmla="*/ 4022 h 79197"/>
                <a:gd name="connsiteX24" fmla="*/ 83846 w 89507"/>
                <a:gd name="connsiteY24" fmla="*/ 14976 h 79197"/>
                <a:gd name="connsiteX25" fmla="*/ 86703 w 89507"/>
                <a:gd name="connsiteY25" fmla="*/ 22119 h 79197"/>
                <a:gd name="connsiteX26" fmla="*/ 89084 w 89507"/>
                <a:gd name="connsiteY26" fmla="*/ 31644 h 79197"/>
                <a:gd name="connsiteX27" fmla="*/ 89084 w 89507"/>
                <a:gd name="connsiteY27" fmla="*/ 49742 h 79197"/>
                <a:gd name="connsiteX28" fmla="*/ 78607 w 89507"/>
                <a:gd name="connsiteY28" fmla="*/ 64505 h 79197"/>
                <a:gd name="connsiteX29" fmla="*/ 66701 w 89507"/>
                <a:gd name="connsiteY29" fmla="*/ 74507 h 79197"/>
                <a:gd name="connsiteX30" fmla="*/ 56700 w 89507"/>
                <a:gd name="connsiteY30" fmla="*/ 76888 h 79197"/>
                <a:gd name="connsiteX31" fmla="*/ 55271 w 89507"/>
                <a:gd name="connsiteY31" fmla="*/ 75936 h 79197"/>
                <a:gd name="connsiteX32" fmla="*/ 43841 w 89507"/>
                <a:gd name="connsiteY32" fmla="*/ 77364 h 79197"/>
                <a:gd name="connsiteX33" fmla="*/ 30982 w 89507"/>
                <a:gd name="connsiteY33" fmla="*/ 78317 h 79197"/>
                <a:gd name="connsiteX34" fmla="*/ 19076 w 89507"/>
                <a:gd name="connsiteY34" fmla="*/ 74507 h 79197"/>
                <a:gd name="connsiteX35" fmla="*/ 10980 w 89507"/>
                <a:gd name="connsiteY35" fmla="*/ 69268 h 79197"/>
                <a:gd name="connsiteX36" fmla="*/ 8599 w 89507"/>
                <a:gd name="connsiteY36" fmla="*/ 67839 h 79197"/>
                <a:gd name="connsiteX37" fmla="*/ 26 w 89507"/>
                <a:gd name="connsiteY37" fmla="*/ 45932 h 79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07" h="79197">
                  <a:moveTo>
                    <a:pt x="13837" y="54028"/>
                  </a:moveTo>
                  <a:cubicBezTo>
                    <a:pt x="14790" y="56886"/>
                    <a:pt x="14790" y="60695"/>
                    <a:pt x="16219" y="61648"/>
                  </a:cubicBezTo>
                  <a:cubicBezTo>
                    <a:pt x="20028" y="63553"/>
                    <a:pt x="22886" y="66887"/>
                    <a:pt x="28125" y="67839"/>
                  </a:cubicBezTo>
                  <a:cubicBezTo>
                    <a:pt x="35269" y="69268"/>
                    <a:pt x="41936" y="66411"/>
                    <a:pt x="48603" y="66887"/>
                  </a:cubicBezTo>
                  <a:cubicBezTo>
                    <a:pt x="53366" y="66887"/>
                    <a:pt x="57176" y="61172"/>
                    <a:pt x="63367" y="63077"/>
                  </a:cubicBezTo>
                  <a:cubicBezTo>
                    <a:pt x="63844" y="63077"/>
                    <a:pt x="64320" y="61648"/>
                    <a:pt x="65272" y="60695"/>
                  </a:cubicBezTo>
                  <a:cubicBezTo>
                    <a:pt x="72892" y="54980"/>
                    <a:pt x="74321" y="46884"/>
                    <a:pt x="75274" y="37836"/>
                  </a:cubicBezTo>
                  <a:cubicBezTo>
                    <a:pt x="76702" y="23548"/>
                    <a:pt x="72892" y="15452"/>
                    <a:pt x="60509" y="8308"/>
                  </a:cubicBezTo>
                  <a:cubicBezTo>
                    <a:pt x="58605" y="7355"/>
                    <a:pt x="57652" y="6403"/>
                    <a:pt x="55747" y="8784"/>
                  </a:cubicBezTo>
                  <a:cubicBezTo>
                    <a:pt x="54319" y="10213"/>
                    <a:pt x="50508" y="11642"/>
                    <a:pt x="50032" y="11642"/>
                  </a:cubicBezTo>
                  <a:cubicBezTo>
                    <a:pt x="46699" y="6879"/>
                    <a:pt x="46222" y="11642"/>
                    <a:pt x="43841" y="13070"/>
                  </a:cubicBezTo>
                  <a:cubicBezTo>
                    <a:pt x="40983" y="15452"/>
                    <a:pt x="37174" y="16404"/>
                    <a:pt x="33840" y="18309"/>
                  </a:cubicBezTo>
                  <a:cubicBezTo>
                    <a:pt x="32411" y="19262"/>
                    <a:pt x="30982" y="20214"/>
                    <a:pt x="30506" y="21167"/>
                  </a:cubicBezTo>
                  <a:cubicBezTo>
                    <a:pt x="27172" y="25929"/>
                    <a:pt x="23362" y="30692"/>
                    <a:pt x="20981" y="35930"/>
                  </a:cubicBezTo>
                  <a:cubicBezTo>
                    <a:pt x="17647" y="41645"/>
                    <a:pt x="16219" y="47837"/>
                    <a:pt x="13837" y="54028"/>
                  </a:cubicBezTo>
                  <a:moveTo>
                    <a:pt x="26" y="45932"/>
                  </a:moveTo>
                  <a:cubicBezTo>
                    <a:pt x="978" y="34026"/>
                    <a:pt x="6217" y="24024"/>
                    <a:pt x="14313" y="14976"/>
                  </a:cubicBezTo>
                  <a:cubicBezTo>
                    <a:pt x="15266" y="14023"/>
                    <a:pt x="17171" y="14023"/>
                    <a:pt x="18600" y="13070"/>
                  </a:cubicBezTo>
                  <a:cubicBezTo>
                    <a:pt x="21933" y="10689"/>
                    <a:pt x="25744" y="8784"/>
                    <a:pt x="29077" y="5451"/>
                  </a:cubicBezTo>
                  <a:cubicBezTo>
                    <a:pt x="34316" y="212"/>
                    <a:pt x="39078" y="-741"/>
                    <a:pt x="46222" y="1640"/>
                  </a:cubicBezTo>
                  <a:cubicBezTo>
                    <a:pt x="47651" y="2117"/>
                    <a:pt x="49556" y="2593"/>
                    <a:pt x="50984" y="2117"/>
                  </a:cubicBezTo>
                  <a:cubicBezTo>
                    <a:pt x="54795" y="688"/>
                    <a:pt x="58605" y="212"/>
                    <a:pt x="62415" y="2593"/>
                  </a:cubicBezTo>
                  <a:cubicBezTo>
                    <a:pt x="62891" y="3069"/>
                    <a:pt x="64796" y="3069"/>
                    <a:pt x="65272" y="2593"/>
                  </a:cubicBezTo>
                  <a:cubicBezTo>
                    <a:pt x="69558" y="-3122"/>
                    <a:pt x="71940" y="2117"/>
                    <a:pt x="74321" y="4022"/>
                  </a:cubicBezTo>
                  <a:cubicBezTo>
                    <a:pt x="78131" y="7355"/>
                    <a:pt x="80988" y="11165"/>
                    <a:pt x="83846" y="14976"/>
                  </a:cubicBezTo>
                  <a:cubicBezTo>
                    <a:pt x="85275" y="16880"/>
                    <a:pt x="85751" y="19738"/>
                    <a:pt x="86703" y="22119"/>
                  </a:cubicBezTo>
                  <a:cubicBezTo>
                    <a:pt x="87656" y="25453"/>
                    <a:pt x="89084" y="28311"/>
                    <a:pt x="89084" y="31644"/>
                  </a:cubicBezTo>
                  <a:cubicBezTo>
                    <a:pt x="89084" y="37359"/>
                    <a:pt x="90037" y="43551"/>
                    <a:pt x="89084" y="49742"/>
                  </a:cubicBezTo>
                  <a:cubicBezTo>
                    <a:pt x="87656" y="56409"/>
                    <a:pt x="84322" y="60695"/>
                    <a:pt x="78607" y="64505"/>
                  </a:cubicBezTo>
                  <a:cubicBezTo>
                    <a:pt x="74321" y="67363"/>
                    <a:pt x="70511" y="71173"/>
                    <a:pt x="66701" y="74507"/>
                  </a:cubicBezTo>
                  <a:cubicBezTo>
                    <a:pt x="63844" y="76888"/>
                    <a:pt x="60509" y="77840"/>
                    <a:pt x="56700" y="76888"/>
                  </a:cubicBezTo>
                  <a:cubicBezTo>
                    <a:pt x="56224" y="76888"/>
                    <a:pt x="55747" y="76412"/>
                    <a:pt x="55271" y="75936"/>
                  </a:cubicBezTo>
                  <a:cubicBezTo>
                    <a:pt x="51937" y="81651"/>
                    <a:pt x="48127" y="78317"/>
                    <a:pt x="43841" y="77364"/>
                  </a:cubicBezTo>
                  <a:cubicBezTo>
                    <a:pt x="40031" y="76412"/>
                    <a:pt x="35269" y="77840"/>
                    <a:pt x="30982" y="78317"/>
                  </a:cubicBezTo>
                  <a:cubicBezTo>
                    <a:pt x="26220" y="79269"/>
                    <a:pt x="22886" y="76888"/>
                    <a:pt x="19076" y="74507"/>
                  </a:cubicBezTo>
                  <a:cubicBezTo>
                    <a:pt x="16695" y="72602"/>
                    <a:pt x="13837" y="70697"/>
                    <a:pt x="10980" y="69268"/>
                  </a:cubicBezTo>
                  <a:cubicBezTo>
                    <a:pt x="10027" y="68792"/>
                    <a:pt x="9075" y="68315"/>
                    <a:pt x="8599" y="67839"/>
                  </a:cubicBezTo>
                  <a:cubicBezTo>
                    <a:pt x="5741" y="60695"/>
                    <a:pt x="-450" y="54504"/>
                    <a:pt x="26" y="45932"/>
                  </a:cubicBezTo>
                </a:path>
              </a:pathLst>
            </a:custGeom>
            <a:solidFill>
              <a:srgbClr val="A51890"/>
            </a:solidFill>
            <a:ln w="476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F27DC5B9-FDD0-814A-ACB0-FBCC8DAEF1EC}"/>
                </a:ext>
              </a:extLst>
            </p:cNvPr>
            <p:cNvSpPr/>
            <p:nvPr/>
          </p:nvSpPr>
          <p:spPr>
            <a:xfrm>
              <a:off x="8266324" y="4582448"/>
              <a:ext cx="73287" cy="96944"/>
            </a:xfrm>
            <a:custGeom>
              <a:avLst/>
              <a:gdLst>
                <a:gd name="connsiteX0" fmla="*/ 33760 w 73287"/>
                <a:gd name="connsiteY0" fmla="*/ 96841 h 96944"/>
                <a:gd name="connsiteX1" fmla="*/ 1850 w 73287"/>
                <a:gd name="connsiteY1" fmla="*/ 84934 h 96944"/>
                <a:gd name="connsiteX2" fmla="*/ 1374 w 73287"/>
                <a:gd name="connsiteY2" fmla="*/ 78743 h 96944"/>
                <a:gd name="connsiteX3" fmla="*/ 8518 w 73287"/>
                <a:gd name="connsiteY3" fmla="*/ 75885 h 96944"/>
                <a:gd name="connsiteX4" fmla="*/ 31378 w 73287"/>
                <a:gd name="connsiteY4" fmla="*/ 84458 h 96944"/>
                <a:gd name="connsiteX5" fmla="*/ 52810 w 73287"/>
                <a:gd name="connsiteY5" fmla="*/ 76838 h 96944"/>
                <a:gd name="connsiteX6" fmla="*/ 50904 w 73287"/>
                <a:gd name="connsiteY6" fmla="*/ 64932 h 96944"/>
                <a:gd name="connsiteX7" fmla="*/ 28044 w 73287"/>
                <a:gd name="connsiteY7" fmla="*/ 50644 h 96944"/>
                <a:gd name="connsiteX8" fmla="*/ 14710 w 73287"/>
                <a:gd name="connsiteY8" fmla="*/ 46834 h 96944"/>
                <a:gd name="connsiteX9" fmla="*/ 4708 w 73287"/>
                <a:gd name="connsiteY9" fmla="*/ 36833 h 96944"/>
                <a:gd name="connsiteX10" fmla="*/ 8518 w 73287"/>
                <a:gd name="connsiteY10" fmla="*/ 25403 h 96944"/>
                <a:gd name="connsiteX11" fmla="*/ 47094 w 73287"/>
                <a:gd name="connsiteY11" fmla="*/ 1114 h 96944"/>
                <a:gd name="connsiteX12" fmla="*/ 64716 w 73287"/>
                <a:gd name="connsiteY12" fmla="*/ 3019 h 96944"/>
                <a:gd name="connsiteX13" fmla="*/ 66620 w 73287"/>
                <a:gd name="connsiteY13" fmla="*/ 6829 h 96944"/>
                <a:gd name="connsiteX14" fmla="*/ 62811 w 73287"/>
                <a:gd name="connsiteY14" fmla="*/ 9210 h 96944"/>
                <a:gd name="connsiteX15" fmla="*/ 29473 w 73287"/>
                <a:gd name="connsiteY15" fmla="*/ 26356 h 96944"/>
                <a:gd name="connsiteX16" fmla="*/ 25187 w 73287"/>
                <a:gd name="connsiteY16" fmla="*/ 33975 h 96944"/>
                <a:gd name="connsiteX17" fmla="*/ 27092 w 73287"/>
                <a:gd name="connsiteY17" fmla="*/ 39691 h 96944"/>
                <a:gd name="connsiteX18" fmla="*/ 50428 w 73287"/>
                <a:gd name="connsiteY18" fmla="*/ 50644 h 96944"/>
                <a:gd name="connsiteX19" fmla="*/ 66144 w 73287"/>
                <a:gd name="connsiteY19" fmla="*/ 63503 h 96944"/>
                <a:gd name="connsiteX20" fmla="*/ 73288 w 73287"/>
                <a:gd name="connsiteY20" fmla="*/ 73028 h 96944"/>
                <a:gd name="connsiteX21" fmla="*/ 69954 w 73287"/>
                <a:gd name="connsiteY21" fmla="*/ 83029 h 96944"/>
                <a:gd name="connsiteX22" fmla="*/ 61382 w 73287"/>
                <a:gd name="connsiteY22" fmla="*/ 87316 h 96944"/>
                <a:gd name="connsiteX23" fmla="*/ 59477 w 73287"/>
                <a:gd name="connsiteY23" fmla="*/ 87792 h 96944"/>
                <a:gd name="connsiteX24" fmla="*/ 33760 w 73287"/>
                <a:gd name="connsiteY24" fmla="*/ 96841 h 96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87" h="96944">
                  <a:moveTo>
                    <a:pt x="33760" y="96841"/>
                  </a:moveTo>
                  <a:cubicBezTo>
                    <a:pt x="20424" y="97793"/>
                    <a:pt x="10899" y="92078"/>
                    <a:pt x="1850" y="84934"/>
                  </a:cubicBezTo>
                  <a:cubicBezTo>
                    <a:pt x="-531" y="83029"/>
                    <a:pt x="-531" y="80648"/>
                    <a:pt x="1374" y="78743"/>
                  </a:cubicBezTo>
                  <a:cubicBezTo>
                    <a:pt x="3279" y="76838"/>
                    <a:pt x="5661" y="72552"/>
                    <a:pt x="8518" y="75885"/>
                  </a:cubicBezTo>
                  <a:cubicBezTo>
                    <a:pt x="14710" y="83029"/>
                    <a:pt x="23282" y="83029"/>
                    <a:pt x="31378" y="84458"/>
                  </a:cubicBezTo>
                  <a:cubicBezTo>
                    <a:pt x="39474" y="85887"/>
                    <a:pt x="47570" y="84458"/>
                    <a:pt x="52810" y="76838"/>
                  </a:cubicBezTo>
                  <a:cubicBezTo>
                    <a:pt x="56143" y="72075"/>
                    <a:pt x="56143" y="68266"/>
                    <a:pt x="50904" y="64932"/>
                  </a:cubicBezTo>
                  <a:cubicBezTo>
                    <a:pt x="43285" y="60169"/>
                    <a:pt x="36141" y="54931"/>
                    <a:pt x="28044" y="50644"/>
                  </a:cubicBezTo>
                  <a:cubicBezTo>
                    <a:pt x="24235" y="48263"/>
                    <a:pt x="19472" y="47310"/>
                    <a:pt x="14710" y="46834"/>
                  </a:cubicBezTo>
                  <a:cubicBezTo>
                    <a:pt x="8518" y="45882"/>
                    <a:pt x="7089" y="40643"/>
                    <a:pt x="4708" y="36833"/>
                  </a:cubicBezTo>
                  <a:cubicBezTo>
                    <a:pt x="2327" y="32547"/>
                    <a:pt x="5661" y="28737"/>
                    <a:pt x="8518" y="25403"/>
                  </a:cubicBezTo>
                  <a:cubicBezTo>
                    <a:pt x="19472" y="14449"/>
                    <a:pt x="32331" y="6353"/>
                    <a:pt x="47094" y="1114"/>
                  </a:cubicBezTo>
                  <a:cubicBezTo>
                    <a:pt x="52810" y="-791"/>
                    <a:pt x="59000" y="-315"/>
                    <a:pt x="64716" y="3019"/>
                  </a:cubicBezTo>
                  <a:cubicBezTo>
                    <a:pt x="65668" y="3495"/>
                    <a:pt x="67097" y="5877"/>
                    <a:pt x="66620" y="6829"/>
                  </a:cubicBezTo>
                  <a:cubicBezTo>
                    <a:pt x="66144" y="7782"/>
                    <a:pt x="64239" y="9210"/>
                    <a:pt x="62811" y="9210"/>
                  </a:cubicBezTo>
                  <a:cubicBezTo>
                    <a:pt x="48047" y="8258"/>
                    <a:pt x="38522" y="17307"/>
                    <a:pt x="29473" y="26356"/>
                  </a:cubicBezTo>
                  <a:cubicBezTo>
                    <a:pt x="27568" y="28260"/>
                    <a:pt x="26616" y="31594"/>
                    <a:pt x="25187" y="33975"/>
                  </a:cubicBezTo>
                  <a:cubicBezTo>
                    <a:pt x="23758" y="36357"/>
                    <a:pt x="24711" y="38262"/>
                    <a:pt x="27092" y="39691"/>
                  </a:cubicBezTo>
                  <a:cubicBezTo>
                    <a:pt x="34712" y="43024"/>
                    <a:pt x="42808" y="46834"/>
                    <a:pt x="50428" y="50644"/>
                  </a:cubicBezTo>
                  <a:cubicBezTo>
                    <a:pt x="56619" y="53978"/>
                    <a:pt x="62811" y="56835"/>
                    <a:pt x="66144" y="63503"/>
                  </a:cubicBezTo>
                  <a:cubicBezTo>
                    <a:pt x="68049" y="66837"/>
                    <a:pt x="73288" y="67313"/>
                    <a:pt x="73288" y="73028"/>
                  </a:cubicBezTo>
                  <a:cubicBezTo>
                    <a:pt x="73288" y="76838"/>
                    <a:pt x="72336" y="79695"/>
                    <a:pt x="69954" y="83029"/>
                  </a:cubicBezTo>
                  <a:cubicBezTo>
                    <a:pt x="67573" y="85887"/>
                    <a:pt x="66144" y="89697"/>
                    <a:pt x="61382" y="87316"/>
                  </a:cubicBezTo>
                  <a:cubicBezTo>
                    <a:pt x="60906" y="87316"/>
                    <a:pt x="59953" y="87316"/>
                    <a:pt x="59477" y="87792"/>
                  </a:cubicBezTo>
                  <a:cubicBezTo>
                    <a:pt x="52810" y="96841"/>
                    <a:pt x="41856" y="94459"/>
                    <a:pt x="33760" y="96841"/>
                  </a:cubicBezTo>
                </a:path>
              </a:pathLst>
            </a:custGeom>
            <a:solidFill>
              <a:srgbClr val="A51890"/>
            </a:solidFill>
            <a:ln w="476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3B528517-E36B-C14E-A6DA-6FAFB460112F}"/>
                </a:ext>
              </a:extLst>
            </p:cNvPr>
            <p:cNvSpPr/>
            <p:nvPr/>
          </p:nvSpPr>
          <p:spPr>
            <a:xfrm>
              <a:off x="8462961" y="4528255"/>
              <a:ext cx="30956" cy="150583"/>
            </a:xfrm>
            <a:custGeom>
              <a:avLst/>
              <a:gdLst>
                <a:gd name="connsiteX0" fmla="*/ 0 w 30956"/>
                <a:gd name="connsiteY0" fmla="*/ 119600 h 150583"/>
                <a:gd name="connsiteX1" fmla="*/ 8573 w 30956"/>
                <a:gd name="connsiteY1" fmla="*/ 44353 h 150583"/>
                <a:gd name="connsiteX2" fmla="*/ 11906 w 30956"/>
                <a:gd name="connsiteY2" fmla="*/ 28637 h 150583"/>
                <a:gd name="connsiteX3" fmla="*/ 14288 w 30956"/>
                <a:gd name="connsiteY3" fmla="*/ 11968 h 150583"/>
                <a:gd name="connsiteX4" fmla="*/ 15716 w 30956"/>
                <a:gd name="connsiteY4" fmla="*/ 5300 h 150583"/>
                <a:gd name="connsiteX5" fmla="*/ 22384 w 30956"/>
                <a:gd name="connsiteY5" fmla="*/ 62 h 150583"/>
                <a:gd name="connsiteX6" fmla="*/ 27146 w 30956"/>
                <a:gd name="connsiteY6" fmla="*/ 3872 h 150583"/>
                <a:gd name="connsiteX7" fmla="*/ 30956 w 30956"/>
                <a:gd name="connsiteY7" fmla="*/ 15778 h 150583"/>
                <a:gd name="connsiteX8" fmla="*/ 27146 w 30956"/>
                <a:gd name="connsiteY8" fmla="*/ 52449 h 150583"/>
                <a:gd name="connsiteX9" fmla="*/ 21431 w 30956"/>
                <a:gd name="connsiteY9" fmla="*/ 83405 h 150583"/>
                <a:gd name="connsiteX10" fmla="*/ 18574 w 30956"/>
                <a:gd name="connsiteY10" fmla="*/ 102931 h 150583"/>
                <a:gd name="connsiteX11" fmla="*/ 17145 w 30956"/>
                <a:gd name="connsiteY11" fmla="*/ 122934 h 150583"/>
                <a:gd name="connsiteX12" fmla="*/ 14288 w 30956"/>
                <a:gd name="connsiteY12" fmla="*/ 147223 h 150583"/>
                <a:gd name="connsiteX13" fmla="*/ 8573 w 30956"/>
                <a:gd name="connsiteY13" fmla="*/ 149128 h 150583"/>
                <a:gd name="connsiteX14" fmla="*/ 0 w 30956"/>
                <a:gd name="connsiteY14" fmla="*/ 133412 h 150583"/>
                <a:gd name="connsiteX15" fmla="*/ 0 w 30956"/>
                <a:gd name="connsiteY15" fmla="*/ 132459 h 150583"/>
                <a:gd name="connsiteX16" fmla="*/ 0 w 30956"/>
                <a:gd name="connsiteY16" fmla="*/ 119600 h 150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6" h="150583">
                  <a:moveTo>
                    <a:pt x="0" y="119600"/>
                  </a:moveTo>
                  <a:cubicBezTo>
                    <a:pt x="476" y="94359"/>
                    <a:pt x="3810" y="69118"/>
                    <a:pt x="8573" y="44353"/>
                  </a:cubicBezTo>
                  <a:cubicBezTo>
                    <a:pt x="9525" y="39114"/>
                    <a:pt x="12859" y="34828"/>
                    <a:pt x="11906" y="28637"/>
                  </a:cubicBezTo>
                  <a:cubicBezTo>
                    <a:pt x="10954" y="23398"/>
                    <a:pt x="13335" y="17683"/>
                    <a:pt x="14288" y="11968"/>
                  </a:cubicBezTo>
                  <a:cubicBezTo>
                    <a:pt x="14764" y="9587"/>
                    <a:pt x="14288" y="6729"/>
                    <a:pt x="15716" y="5300"/>
                  </a:cubicBezTo>
                  <a:cubicBezTo>
                    <a:pt x="17145" y="2919"/>
                    <a:pt x="20002" y="1014"/>
                    <a:pt x="22384" y="62"/>
                  </a:cubicBezTo>
                  <a:cubicBezTo>
                    <a:pt x="23336" y="-415"/>
                    <a:pt x="26670" y="1967"/>
                    <a:pt x="27146" y="3872"/>
                  </a:cubicBezTo>
                  <a:cubicBezTo>
                    <a:pt x="29051" y="7681"/>
                    <a:pt x="30956" y="11968"/>
                    <a:pt x="30956" y="15778"/>
                  </a:cubicBezTo>
                  <a:cubicBezTo>
                    <a:pt x="30480" y="28160"/>
                    <a:pt x="29527" y="40067"/>
                    <a:pt x="27146" y="52449"/>
                  </a:cubicBezTo>
                  <a:cubicBezTo>
                    <a:pt x="25241" y="62927"/>
                    <a:pt x="23336" y="73404"/>
                    <a:pt x="21431" y="83405"/>
                  </a:cubicBezTo>
                  <a:cubicBezTo>
                    <a:pt x="20002" y="90073"/>
                    <a:pt x="19050" y="96264"/>
                    <a:pt x="18574" y="102931"/>
                  </a:cubicBezTo>
                  <a:cubicBezTo>
                    <a:pt x="17621" y="109599"/>
                    <a:pt x="17621" y="116267"/>
                    <a:pt x="17145" y="122934"/>
                  </a:cubicBezTo>
                  <a:cubicBezTo>
                    <a:pt x="16193" y="131030"/>
                    <a:pt x="15240" y="139127"/>
                    <a:pt x="14288" y="147223"/>
                  </a:cubicBezTo>
                  <a:cubicBezTo>
                    <a:pt x="13811" y="151033"/>
                    <a:pt x="12382" y="151509"/>
                    <a:pt x="8573" y="149128"/>
                  </a:cubicBezTo>
                  <a:cubicBezTo>
                    <a:pt x="5715" y="147223"/>
                    <a:pt x="0" y="137698"/>
                    <a:pt x="0" y="133412"/>
                  </a:cubicBezTo>
                  <a:cubicBezTo>
                    <a:pt x="0" y="132935"/>
                    <a:pt x="0" y="132935"/>
                    <a:pt x="0" y="132459"/>
                  </a:cubicBezTo>
                  <a:lnTo>
                    <a:pt x="0" y="119600"/>
                  </a:lnTo>
                  <a:close/>
                </a:path>
              </a:pathLst>
            </a:custGeom>
            <a:solidFill>
              <a:srgbClr val="A51890"/>
            </a:solidFill>
            <a:ln w="476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45E5ED75-53B4-8140-99F7-040F1E89E90A}"/>
                </a:ext>
              </a:extLst>
            </p:cNvPr>
            <p:cNvSpPr/>
            <p:nvPr/>
          </p:nvSpPr>
          <p:spPr>
            <a:xfrm>
              <a:off x="7970134" y="4585437"/>
              <a:ext cx="73280" cy="94372"/>
            </a:xfrm>
            <a:custGeom>
              <a:avLst/>
              <a:gdLst>
                <a:gd name="connsiteX0" fmla="*/ 68489 w 73280"/>
                <a:gd name="connsiteY0" fmla="*/ 80040 h 94372"/>
                <a:gd name="connsiteX1" fmla="*/ 34198 w 73280"/>
                <a:gd name="connsiteY1" fmla="*/ 93375 h 94372"/>
                <a:gd name="connsiteX2" fmla="*/ 10386 w 73280"/>
                <a:gd name="connsiteY2" fmla="*/ 84803 h 94372"/>
                <a:gd name="connsiteX3" fmla="*/ 385 w 73280"/>
                <a:gd name="connsiteY3" fmla="*/ 65276 h 94372"/>
                <a:gd name="connsiteX4" fmla="*/ 1814 w 73280"/>
                <a:gd name="connsiteY4" fmla="*/ 51465 h 94372"/>
                <a:gd name="connsiteX5" fmla="*/ 15148 w 73280"/>
                <a:gd name="connsiteY5" fmla="*/ 27653 h 94372"/>
                <a:gd name="connsiteX6" fmla="*/ 23245 w 73280"/>
                <a:gd name="connsiteY6" fmla="*/ 16699 h 94372"/>
                <a:gd name="connsiteX7" fmla="*/ 27531 w 73280"/>
                <a:gd name="connsiteY7" fmla="*/ 17175 h 94372"/>
                <a:gd name="connsiteX8" fmla="*/ 28960 w 73280"/>
                <a:gd name="connsiteY8" fmla="*/ 11460 h 94372"/>
                <a:gd name="connsiteX9" fmla="*/ 52772 w 73280"/>
                <a:gd name="connsiteY9" fmla="*/ 30 h 94372"/>
                <a:gd name="connsiteX10" fmla="*/ 70870 w 73280"/>
                <a:gd name="connsiteY10" fmla="*/ 14794 h 94372"/>
                <a:gd name="connsiteX11" fmla="*/ 73251 w 73280"/>
                <a:gd name="connsiteY11" fmla="*/ 37178 h 94372"/>
                <a:gd name="connsiteX12" fmla="*/ 67060 w 73280"/>
                <a:gd name="connsiteY12" fmla="*/ 45274 h 94372"/>
                <a:gd name="connsiteX13" fmla="*/ 60869 w 73280"/>
                <a:gd name="connsiteY13" fmla="*/ 41940 h 94372"/>
                <a:gd name="connsiteX14" fmla="*/ 58011 w 73280"/>
                <a:gd name="connsiteY14" fmla="*/ 16223 h 94372"/>
                <a:gd name="connsiteX15" fmla="*/ 53248 w 73280"/>
                <a:gd name="connsiteY15" fmla="*/ 9555 h 94372"/>
                <a:gd name="connsiteX16" fmla="*/ 46581 w 73280"/>
                <a:gd name="connsiteY16" fmla="*/ 12412 h 94372"/>
                <a:gd name="connsiteX17" fmla="*/ 35627 w 73280"/>
                <a:gd name="connsiteY17" fmla="*/ 24795 h 94372"/>
                <a:gd name="connsiteX18" fmla="*/ 32770 w 73280"/>
                <a:gd name="connsiteY18" fmla="*/ 28605 h 94372"/>
                <a:gd name="connsiteX19" fmla="*/ 25626 w 73280"/>
                <a:gd name="connsiteY19" fmla="*/ 40035 h 94372"/>
                <a:gd name="connsiteX20" fmla="*/ 23721 w 73280"/>
                <a:gd name="connsiteY20" fmla="*/ 43369 h 94372"/>
                <a:gd name="connsiteX21" fmla="*/ 18482 w 73280"/>
                <a:gd name="connsiteY21" fmla="*/ 43845 h 94372"/>
                <a:gd name="connsiteX22" fmla="*/ 20864 w 73280"/>
                <a:gd name="connsiteY22" fmla="*/ 49560 h 94372"/>
                <a:gd name="connsiteX23" fmla="*/ 17529 w 73280"/>
                <a:gd name="connsiteY23" fmla="*/ 62895 h 94372"/>
                <a:gd name="connsiteX24" fmla="*/ 21340 w 73280"/>
                <a:gd name="connsiteY24" fmla="*/ 80040 h 94372"/>
                <a:gd name="connsiteX25" fmla="*/ 32770 w 73280"/>
                <a:gd name="connsiteY25" fmla="*/ 83850 h 94372"/>
                <a:gd name="connsiteX26" fmla="*/ 61821 w 73280"/>
                <a:gd name="connsiteY26" fmla="*/ 79564 h 94372"/>
                <a:gd name="connsiteX27" fmla="*/ 68489 w 73280"/>
                <a:gd name="connsiteY27" fmla="*/ 80040 h 9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0" h="94372">
                  <a:moveTo>
                    <a:pt x="68489" y="80040"/>
                  </a:moveTo>
                  <a:cubicBezTo>
                    <a:pt x="60392" y="94804"/>
                    <a:pt x="47057" y="95756"/>
                    <a:pt x="34198" y="93375"/>
                  </a:cubicBezTo>
                  <a:cubicBezTo>
                    <a:pt x="26102" y="91946"/>
                    <a:pt x="18006" y="90041"/>
                    <a:pt x="10386" y="84803"/>
                  </a:cubicBezTo>
                  <a:cubicBezTo>
                    <a:pt x="1337" y="78611"/>
                    <a:pt x="-1044" y="75278"/>
                    <a:pt x="385" y="65276"/>
                  </a:cubicBezTo>
                  <a:cubicBezTo>
                    <a:pt x="861" y="60514"/>
                    <a:pt x="861" y="56228"/>
                    <a:pt x="1814" y="51465"/>
                  </a:cubicBezTo>
                  <a:cubicBezTo>
                    <a:pt x="3242" y="41940"/>
                    <a:pt x="8957" y="34796"/>
                    <a:pt x="15148" y="27653"/>
                  </a:cubicBezTo>
                  <a:cubicBezTo>
                    <a:pt x="18006" y="24319"/>
                    <a:pt x="20864" y="20509"/>
                    <a:pt x="23245" y="16699"/>
                  </a:cubicBezTo>
                  <a:cubicBezTo>
                    <a:pt x="25150" y="13365"/>
                    <a:pt x="26102" y="16223"/>
                    <a:pt x="27531" y="17175"/>
                  </a:cubicBezTo>
                  <a:cubicBezTo>
                    <a:pt x="28007" y="15270"/>
                    <a:pt x="28007" y="13365"/>
                    <a:pt x="28960" y="11460"/>
                  </a:cubicBezTo>
                  <a:cubicBezTo>
                    <a:pt x="32294" y="4793"/>
                    <a:pt x="43723" y="-446"/>
                    <a:pt x="52772" y="30"/>
                  </a:cubicBezTo>
                  <a:cubicBezTo>
                    <a:pt x="61345" y="983"/>
                    <a:pt x="67536" y="6698"/>
                    <a:pt x="70870" y="14794"/>
                  </a:cubicBezTo>
                  <a:cubicBezTo>
                    <a:pt x="73727" y="22414"/>
                    <a:pt x="73251" y="30034"/>
                    <a:pt x="73251" y="37178"/>
                  </a:cubicBezTo>
                  <a:cubicBezTo>
                    <a:pt x="73251" y="40035"/>
                    <a:pt x="69917" y="43369"/>
                    <a:pt x="67060" y="45274"/>
                  </a:cubicBezTo>
                  <a:cubicBezTo>
                    <a:pt x="63250" y="48131"/>
                    <a:pt x="61345" y="46703"/>
                    <a:pt x="60869" y="41940"/>
                  </a:cubicBezTo>
                  <a:cubicBezTo>
                    <a:pt x="59916" y="33368"/>
                    <a:pt x="58964" y="24795"/>
                    <a:pt x="58011" y="16223"/>
                  </a:cubicBezTo>
                  <a:cubicBezTo>
                    <a:pt x="57535" y="12889"/>
                    <a:pt x="56582" y="10508"/>
                    <a:pt x="53248" y="9555"/>
                  </a:cubicBezTo>
                  <a:cubicBezTo>
                    <a:pt x="49915" y="8126"/>
                    <a:pt x="48486" y="10984"/>
                    <a:pt x="46581" y="12412"/>
                  </a:cubicBezTo>
                  <a:cubicBezTo>
                    <a:pt x="42295" y="16223"/>
                    <a:pt x="38008" y="19556"/>
                    <a:pt x="35627" y="24795"/>
                  </a:cubicBezTo>
                  <a:cubicBezTo>
                    <a:pt x="35151" y="26224"/>
                    <a:pt x="33722" y="27176"/>
                    <a:pt x="32770" y="28605"/>
                  </a:cubicBezTo>
                  <a:cubicBezTo>
                    <a:pt x="30389" y="32415"/>
                    <a:pt x="28007" y="36225"/>
                    <a:pt x="25626" y="40035"/>
                  </a:cubicBezTo>
                  <a:cubicBezTo>
                    <a:pt x="25150" y="40987"/>
                    <a:pt x="24673" y="42416"/>
                    <a:pt x="23721" y="43369"/>
                  </a:cubicBezTo>
                  <a:cubicBezTo>
                    <a:pt x="22292" y="46226"/>
                    <a:pt x="19435" y="39559"/>
                    <a:pt x="18482" y="43845"/>
                  </a:cubicBezTo>
                  <a:cubicBezTo>
                    <a:pt x="18006" y="45274"/>
                    <a:pt x="21340" y="47655"/>
                    <a:pt x="20864" y="49560"/>
                  </a:cubicBezTo>
                  <a:cubicBezTo>
                    <a:pt x="20387" y="54323"/>
                    <a:pt x="19435" y="58609"/>
                    <a:pt x="17529" y="62895"/>
                  </a:cubicBezTo>
                  <a:cubicBezTo>
                    <a:pt x="14672" y="70039"/>
                    <a:pt x="17529" y="75754"/>
                    <a:pt x="21340" y="80040"/>
                  </a:cubicBezTo>
                  <a:cubicBezTo>
                    <a:pt x="23721" y="82898"/>
                    <a:pt x="28960" y="83850"/>
                    <a:pt x="32770" y="83850"/>
                  </a:cubicBezTo>
                  <a:cubicBezTo>
                    <a:pt x="42771" y="84326"/>
                    <a:pt x="52296" y="83374"/>
                    <a:pt x="61821" y="79564"/>
                  </a:cubicBezTo>
                  <a:cubicBezTo>
                    <a:pt x="64678" y="80040"/>
                    <a:pt x="66583" y="80040"/>
                    <a:pt x="68489" y="80040"/>
                  </a:cubicBezTo>
                </a:path>
              </a:pathLst>
            </a:custGeom>
            <a:solidFill>
              <a:srgbClr val="A51890"/>
            </a:solidFill>
            <a:ln w="476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1E3CCEC0-3A17-8642-AA8A-7891D4B0EEEE}"/>
                </a:ext>
              </a:extLst>
            </p:cNvPr>
            <p:cNvSpPr/>
            <p:nvPr/>
          </p:nvSpPr>
          <p:spPr>
            <a:xfrm>
              <a:off x="8560116" y="4654047"/>
              <a:ext cx="25240" cy="26965"/>
            </a:xfrm>
            <a:custGeom>
              <a:avLst/>
              <a:gdLst>
                <a:gd name="connsiteX0" fmla="*/ 25241 w 25240"/>
                <a:gd name="connsiteY0" fmla="*/ 4286 h 26965"/>
                <a:gd name="connsiteX1" fmla="*/ 19526 w 25240"/>
                <a:gd name="connsiteY1" fmla="*/ 14288 h 26965"/>
                <a:gd name="connsiteX2" fmla="*/ 10001 w 25240"/>
                <a:gd name="connsiteY2" fmla="*/ 26194 h 26965"/>
                <a:gd name="connsiteX3" fmla="*/ 0 w 25240"/>
                <a:gd name="connsiteY3" fmla="*/ 19050 h 26965"/>
                <a:gd name="connsiteX4" fmla="*/ 17621 w 25240"/>
                <a:gd name="connsiteY4" fmla="*/ 0 h 26965"/>
                <a:gd name="connsiteX5" fmla="*/ 25241 w 25240"/>
                <a:gd name="connsiteY5" fmla="*/ 4286 h 2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0" h="26965">
                  <a:moveTo>
                    <a:pt x="25241" y="4286"/>
                  </a:moveTo>
                  <a:cubicBezTo>
                    <a:pt x="21907" y="7620"/>
                    <a:pt x="19526" y="10001"/>
                    <a:pt x="19526" y="14288"/>
                  </a:cubicBezTo>
                  <a:cubicBezTo>
                    <a:pt x="19526" y="19526"/>
                    <a:pt x="15240" y="23813"/>
                    <a:pt x="10001" y="26194"/>
                  </a:cubicBezTo>
                  <a:cubicBezTo>
                    <a:pt x="4763" y="28575"/>
                    <a:pt x="0" y="25241"/>
                    <a:pt x="0" y="19050"/>
                  </a:cubicBezTo>
                  <a:cubicBezTo>
                    <a:pt x="476" y="10477"/>
                    <a:pt x="9049" y="476"/>
                    <a:pt x="17621" y="0"/>
                  </a:cubicBezTo>
                  <a:cubicBezTo>
                    <a:pt x="20002" y="476"/>
                    <a:pt x="22384" y="2857"/>
                    <a:pt x="25241" y="4286"/>
                  </a:cubicBezTo>
                </a:path>
              </a:pathLst>
            </a:custGeom>
            <a:solidFill>
              <a:srgbClr val="A51890"/>
            </a:solidFill>
            <a:ln w="4763" cap="flat">
              <a:noFill/>
              <a:prstDash val="solid"/>
              <a:miter/>
            </a:ln>
          </p:spPr>
          <p:txBody>
            <a:bodyPr rtlCol="0" anchor="ctr"/>
            <a:lstStyle/>
            <a:p>
              <a:endParaRPr lang="en-US"/>
            </a:p>
          </p:txBody>
        </p:sp>
      </p:grpSp>
      <p:sp>
        <p:nvSpPr>
          <p:cNvPr id="2" name="Title 1"/>
          <p:cNvSpPr>
            <a:spLocks noGrp="1"/>
          </p:cNvSpPr>
          <p:nvPr>
            <p:ph type="title"/>
          </p:nvPr>
        </p:nvSpPr>
        <p:spPr>
          <a:xfrm>
            <a:off x="3059832" y="1447200"/>
            <a:ext cx="5584602" cy="1021556"/>
          </a:xfrm>
        </p:spPr>
        <p:txBody>
          <a:bodyPr anchor="b"/>
          <a:lstStyle>
            <a:lvl1pPr algn="r">
              <a:defRPr sz="3900" b="1" cap="all" spc="120" baseline="0">
                <a:solidFill>
                  <a:schemeClr val="accent1"/>
                </a:solidFill>
              </a:defRPr>
            </a:lvl1pPr>
          </a:lstStyle>
          <a:p>
            <a:r>
              <a:rPr lang="en-GB" dirty="0"/>
              <a:t>Click to edit Master title style</a:t>
            </a:r>
            <a:endParaRPr lang="en-AU" dirty="0"/>
          </a:p>
        </p:txBody>
      </p:sp>
      <p:sp>
        <p:nvSpPr>
          <p:cNvPr id="5" name="Text Placeholder 4"/>
          <p:cNvSpPr>
            <a:spLocks noGrp="1"/>
          </p:cNvSpPr>
          <p:nvPr>
            <p:ph type="body" sz="quarter" idx="10" hasCustomPrompt="1"/>
          </p:nvPr>
        </p:nvSpPr>
        <p:spPr>
          <a:xfrm>
            <a:off x="3060834" y="2514258"/>
            <a:ext cx="5583600" cy="1209620"/>
          </a:xfrm>
        </p:spPr>
        <p:txBody>
          <a:bodyPr/>
          <a:lstStyle>
            <a:lvl1pPr algn="r">
              <a:defRPr sz="2100" spc="0" baseline="0">
                <a:solidFill>
                  <a:schemeClr val="tx2"/>
                </a:solidFill>
              </a:defRPr>
            </a:lvl1pPr>
            <a:lvl2pPr algn="r">
              <a:spcBef>
                <a:spcPts val="1300"/>
              </a:spcBef>
              <a:defRPr sz="1300" b="1" spc="0" baseline="0">
                <a:solidFill>
                  <a:schemeClr val="tx2"/>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Insert subtitle, press Increase list Indent and type Presenter name</a:t>
            </a:r>
          </a:p>
          <a:p>
            <a:pPr lvl="1"/>
            <a:r>
              <a:rPr lang="en-US" dirty="0"/>
              <a:t>Second level</a:t>
            </a:r>
          </a:p>
        </p:txBody>
      </p:sp>
      <p:sp>
        <p:nvSpPr>
          <p:cNvPr id="8" name="Date Placeholder 7"/>
          <p:cNvSpPr>
            <a:spLocks noGrp="1"/>
          </p:cNvSpPr>
          <p:nvPr>
            <p:ph type="dt" sz="half" idx="11"/>
          </p:nvPr>
        </p:nvSpPr>
        <p:spPr/>
        <p:txBody>
          <a:bodyPr/>
          <a:lstStyle/>
          <a:p>
            <a:endParaRPr lang="en-AU"/>
          </a:p>
        </p:txBody>
      </p:sp>
      <p:sp>
        <p:nvSpPr>
          <p:cNvPr id="9" name="Footer Placeholder 8"/>
          <p:cNvSpPr>
            <a:spLocks noGrp="1"/>
          </p:cNvSpPr>
          <p:nvPr>
            <p:ph type="ftr" sz="quarter" idx="12"/>
          </p:nvPr>
        </p:nvSpPr>
        <p:spPr/>
        <p:txBody>
          <a:bodyPr/>
          <a:lstStyle/>
          <a:p>
            <a:endParaRPr lang="en-AU" dirty="0"/>
          </a:p>
        </p:txBody>
      </p:sp>
      <p:sp>
        <p:nvSpPr>
          <p:cNvPr id="10" name="Slide Number Placeholder 9"/>
          <p:cNvSpPr>
            <a:spLocks noGrp="1"/>
          </p:cNvSpPr>
          <p:nvPr>
            <p:ph type="sldNum" sz="quarter" idx="13"/>
          </p:nvPr>
        </p:nvSpPr>
        <p:spPr/>
        <p:txBody>
          <a:bodyPr/>
          <a:lstStyle/>
          <a:p>
            <a:fld id="{CA469DBA-93C5-430B-992A-0AED9DF55A51}" type="slidenum">
              <a:rPr lang="en-AU" smtClean="0"/>
              <a:pPr/>
              <a:t>‹#›</a:t>
            </a:fld>
            <a:endParaRPr lang="en-AU" dirty="0"/>
          </a:p>
        </p:txBody>
      </p:sp>
      <p:grpSp>
        <p:nvGrpSpPr>
          <p:cNvPr id="12" name="Group 11">
            <a:extLst>
              <a:ext uri="{FF2B5EF4-FFF2-40B4-BE49-F238E27FC236}">
                <a16:creationId xmlns:a16="http://schemas.microsoft.com/office/drawing/2014/main" id="{233F2B18-CCEC-4D42-8A12-99F9E4FA2F19}"/>
              </a:ext>
            </a:extLst>
          </p:cNvPr>
          <p:cNvGrpSpPr/>
          <p:nvPr userDrawn="1"/>
        </p:nvGrpSpPr>
        <p:grpSpPr>
          <a:xfrm>
            <a:off x="0" y="2022537"/>
            <a:ext cx="9144000" cy="3120963"/>
            <a:chOff x="0" y="2022537"/>
            <a:chExt cx="9144000" cy="3120963"/>
          </a:xfrm>
        </p:grpSpPr>
        <p:sp>
          <p:nvSpPr>
            <p:cNvPr id="94" name="Freeform 93">
              <a:extLst>
                <a:ext uri="{FF2B5EF4-FFF2-40B4-BE49-F238E27FC236}">
                  <a16:creationId xmlns:a16="http://schemas.microsoft.com/office/drawing/2014/main" id="{C800F66C-2E85-1045-899A-148E7327AF0F}"/>
                </a:ext>
              </a:extLst>
            </p:cNvPr>
            <p:cNvSpPr/>
            <p:nvPr/>
          </p:nvSpPr>
          <p:spPr>
            <a:xfrm>
              <a:off x="0" y="2022537"/>
              <a:ext cx="3124322" cy="2017082"/>
            </a:xfrm>
            <a:custGeom>
              <a:avLst/>
              <a:gdLst>
                <a:gd name="connsiteX0" fmla="*/ 0 w 3124322"/>
                <a:gd name="connsiteY0" fmla="*/ 0 h 2017082"/>
                <a:gd name="connsiteX1" fmla="*/ 38673 w 3124322"/>
                <a:gd name="connsiteY1" fmla="*/ 68187 h 2017082"/>
                <a:gd name="connsiteX2" fmla="*/ 604270 w 3124322"/>
                <a:gd name="connsiteY2" fmla="*/ 791125 h 2017082"/>
                <a:gd name="connsiteX3" fmla="*/ 3005890 w 3124322"/>
                <a:gd name="connsiteY3" fmla="*/ 1876479 h 2017082"/>
                <a:gd name="connsiteX4" fmla="*/ 3124322 w 3124322"/>
                <a:gd name="connsiteY4" fmla="*/ 1882427 h 2017082"/>
                <a:gd name="connsiteX5" fmla="*/ 3025899 w 3124322"/>
                <a:gd name="connsiteY5" fmla="*/ 1883508 h 2017082"/>
                <a:gd name="connsiteX6" fmla="*/ 2096293 w 3124322"/>
                <a:gd name="connsiteY6" fmla="*/ 2017082 h 2017082"/>
                <a:gd name="connsiteX7" fmla="*/ 393906 w 3124322"/>
                <a:gd name="connsiteY7" fmla="*/ 1002032 h 2017082"/>
                <a:gd name="connsiteX8" fmla="*/ 2465 w 3124322"/>
                <a:gd name="connsiteY8" fmla="*/ 548854 h 2017082"/>
                <a:gd name="connsiteX9" fmla="*/ 0 w 3124322"/>
                <a:gd name="connsiteY9" fmla="*/ 545359 h 2017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322" h="2017082">
                  <a:moveTo>
                    <a:pt x="0" y="0"/>
                  </a:moveTo>
                  <a:lnTo>
                    <a:pt x="38673" y="68187"/>
                  </a:lnTo>
                  <a:cubicBezTo>
                    <a:pt x="194817" y="328354"/>
                    <a:pt x="384070" y="571094"/>
                    <a:pt x="604270" y="791125"/>
                  </a:cubicBezTo>
                  <a:cubicBezTo>
                    <a:pt x="1252669" y="1440066"/>
                    <a:pt x="2098456" y="1820237"/>
                    <a:pt x="3005890" y="1876479"/>
                  </a:cubicBezTo>
                  <a:cubicBezTo>
                    <a:pt x="3022114" y="1877560"/>
                    <a:pt x="3101068" y="1881345"/>
                    <a:pt x="3124322" y="1882427"/>
                  </a:cubicBezTo>
                  <a:cubicBezTo>
                    <a:pt x="3091335" y="1882427"/>
                    <a:pt x="3058888" y="1882968"/>
                    <a:pt x="3025899" y="1883508"/>
                  </a:cubicBezTo>
                  <a:cubicBezTo>
                    <a:pt x="2708460" y="1892161"/>
                    <a:pt x="2396968" y="1937587"/>
                    <a:pt x="2096293" y="2017082"/>
                  </a:cubicBezTo>
                  <a:cubicBezTo>
                    <a:pt x="1459789" y="1829430"/>
                    <a:pt x="876285" y="1484409"/>
                    <a:pt x="393906" y="1002032"/>
                  </a:cubicBezTo>
                  <a:cubicBezTo>
                    <a:pt x="251240" y="859366"/>
                    <a:pt x="120590" y="707898"/>
                    <a:pt x="2465" y="548854"/>
                  </a:cubicBezTo>
                  <a:lnTo>
                    <a:pt x="0" y="545359"/>
                  </a:lnTo>
                  <a:close/>
                </a:path>
              </a:pathLst>
            </a:custGeom>
            <a:solidFill>
              <a:srgbClr val="A51890"/>
            </a:solidFill>
            <a:ln w="4763" cap="flat">
              <a:noFill/>
              <a:prstDash val="solid"/>
              <a:miter/>
            </a:ln>
          </p:spPr>
          <p:txBody>
            <a:bodyPr wrap="square" rtlCol="0" anchor="ctr">
              <a:noAutofit/>
            </a:bodyPr>
            <a:lstStyle/>
            <a:p>
              <a:endParaRPr lang="en-US"/>
            </a:p>
          </p:txBody>
        </p:sp>
        <p:sp>
          <p:nvSpPr>
            <p:cNvPr id="114" name="Freeform 113">
              <a:extLst>
                <a:ext uri="{FF2B5EF4-FFF2-40B4-BE49-F238E27FC236}">
                  <a16:creationId xmlns:a16="http://schemas.microsoft.com/office/drawing/2014/main" id="{5270179A-A0D3-9947-875A-9B526B9F6C4E}"/>
                </a:ext>
              </a:extLst>
            </p:cNvPr>
            <p:cNvSpPr/>
            <p:nvPr userDrawn="1"/>
          </p:nvSpPr>
          <p:spPr>
            <a:xfrm>
              <a:off x="2096292" y="3903882"/>
              <a:ext cx="7047708" cy="297910"/>
            </a:xfrm>
            <a:custGeom>
              <a:avLst/>
              <a:gdLst>
                <a:gd name="connsiteX0" fmla="*/ 1015592 w 7047708"/>
                <a:gd name="connsiteY0" fmla="*/ 0 h 297910"/>
                <a:gd name="connsiteX1" fmla="*/ 7047708 w 7047708"/>
                <a:gd name="connsiteY1" fmla="*/ 0 h 297910"/>
                <a:gd name="connsiteX2" fmla="*/ 7047708 w 7047708"/>
                <a:gd name="connsiteY2" fmla="*/ 297910 h 297910"/>
                <a:gd name="connsiteX3" fmla="*/ 1015592 w 7047708"/>
                <a:gd name="connsiteY3" fmla="*/ 297432 h 297910"/>
                <a:gd name="connsiteX4" fmla="*/ 0 w 7047708"/>
                <a:gd name="connsiteY4" fmla="*/ 135197 h 297910"/>
                <a:gd name="connsiteX5" fmla="*/ 1015592 w 7047708"/>
                <a:gd name="connsiteY5" fmla="*/ 0 h 297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47708" h="297910">
                  <a:moveTo>
                    <a:pt x="1015592" y="0"/>
                  </a:moveTo>
                  <a:lnTo>
                    <a:pt x="7047708" y="0"/>
                  </a:lnTo>
                  <a:lnTo>
                    <a:pt x="7047708" y="297910"/>
                  </a:lnTo>
                  <a:lnTo>
                    <a:pt x="1015592" y="297432"/>
                  </a:lnTo>
                  <a:cubicBezTo>
                    <a:pt x="667328" y="286616"/>
                    <a:pt x="326634" y="231456"/>
                    <a:pt x="0" y="135197"/>
                  </a:cubicBezTo>
                  <a:cubicBezTo>
                    <a:pt x="327716" y="48130"/>
                    <a:pt x="667868" y="2163"/>
                    <a:pt x="1015592" y="0"/>
                  </a:cubicBezTo>
                  <a:close/>
                </a:path>
              </a:pathLst>
            </a:custGeom>
            <a:solidFill>
              <a:srgbClr val="DA291C"/>
            </a:solidFill>
            <a:ln w="4763" cap="flat">
              <a:noFill/>
              <a:prstDash val="solid"/>
              <a:miter/>
            </a:ln>
          </p:spPr>
          <p:txBody>
            <a:bodyPr wrap="square" rtlCol="0" anchor="ctr">
              <a:noAutofit/>
            </a:bodyPr>
            <a:lstStyle/>
            <a:p>
              <a:endParaRPr lang="en-US"/>
            </a:p>
          </p:txBody>
        </p:sp>
        <p:grpSp>
          <p:nvGrpSpPr>
            <p:cNvPr id="11" name="Group 10">
              <a:extLst>
                <a:ext uri="{FF2B5EF4-FFF2-40B4-BE49-F238E27FC236}">
                  <a16:creationId xmlns:a16="http://schemas.microsoft.com/office/drawing/2014/main" id="{15BDE455-68A4-9848-8BDF-044B17A7F3FD}"/>
                </a:ext>
              </a:extLst>
            </p:cNvPr>
            <p:cNvGrpSpPr/>
            <p:nvPr userDrawn="1"/>
          </p:nvGrpSpPr>
          <p:grpSpPr>
            <a:xfrm>
              <a:off x="232132" y="4096401"/>
              <a:ext cx="2370333" cy="1047099"/>
              <a:chOff x="232132" y="4096401"/>
              <a:chExt cx="2370333" cy="1047099"/>
            </a:xfrm>
          </p:grpSpPr>
          <p:sp>
            <p:nvSpPr>
              <p:cNvPr id="99" name="Freeform 98">
                <a:extLst>
                  <a:ext uri="{FF2B5EF4-FFF2-40B4-BE49-F238E27FC236}">
                    <a16:creationId xmlns:a16="http://schemas.microsoft.com/office/drawing/2014/main" id="{00FF297E-2B22-6840-8970-58D7BDAB8FBE}"/>
                  </a:ext>
                </a:extLst>
              </p:cNvPr>
              <p:cNvSpPr/>
              <p:nvPr/>
            </p:nvSpPr>
            <p:spPr>
              <a:xfrm>
                <a:off x="1768577" y="4096401"/>
                <a:ext cx="833888" cy="177377"/>
              </a:xfrm>
              <a:custGeom>
                <a:avLst/>
                <a:gdLst>
                  <a:gd name="connsiteX0" fmla="*/ 734378 w 734377"/>
                  <a:gd name="connsiteY0" fmla="*/ 126683 h 156210"/>
                  <a:gd name="connsiteX1" fmla="*/ 119539 w 734377"/>
                  <a:gd name="connsiteY1" fmla="*/ 0 h 156210"/>
                  <a:gd name="connsiteX2" fmla="*/ 0 w 734377"/>
                  <a:gd name="connsiteY2" fmla="*/ 40481 h 156210"/>
                  <a:gd name="connsiteX3" fmla="*/ 561022 w 734377"/>
                  <a:gd name="connsiteY3" fmla="*/ 156210 h 156210"/>
                  <a:gd name="connsiteX4" fmla="*/ 734378 w 734377"/>
                  <a:gd name="connsiteY4" fmla="*/ 126683 h 156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4377" h="156210">
                    <a:moveTo>
                      <a:pt x="734378" y="126683"/>
                    </a:moveTo>
                    <a:lnTo>
                      <a:pt x="119539" y="0"/>
                    </a:lnTo>
                    <a:cubicBezTo>
                      <a:pt x="79534" y="12859"/>
                      <a:pt x="39529" y="26194"/>
                      <a:pt x="0" y="40481"/>
                    </a:cubicBezTo>
                    <a:lnTo>
                      <a:pt x="561022" y="156210"/>
                    </a:lnTo>
                    <a:cubicBezTo>
                      <a:pt x="618172" y="144780"/>
                      <a:pt x="676275" y="134779"/>
                      <a:pt x="734378" y="126683"/>
                    </a:cubicBezTo>
                  </a:path>
                </a:pathLst>
              </a:custGeom>
              <a:solidFill>
                <a:schemeClr val="accent6"/>
              </a:solidFill>
              <a:ln w="476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BA5EE0C4-DDF1-0C49-9A74-0AF4FF45D7A6}"/>
                  </a:ext>
                </a:extLst>
              </p:cNvPr>
              <p:cNvSpPr/>
              <p:nvPr/>
            </p:nvSpPr>
            <p:spPr>
              <a:xfrm>
                <a:off x="1491156" y="4204018"/>
                <a:ext cx="696528" cy="162235"/>
              </a:xfrm>
              <a:custGeom>
                <a:avLst/>
                <a:gdLst>
                  <a:gd name="connsiteX0" fmla="*/ 613410 w 613409"/>
                  <a:gd name="connsiteY0" fmla="*/ 105251 h 142875"/>
                  <a:gd name="connsiteX1" fmla="*/ 102394 w 613409"/>
                  <a:gd name="connsiteY1" fmla="*/ 0 h 142875"/>
                  <a:gd name="connsiteX2" fmla="*/ 0 w 613409"/>
                  <a:gd name="connsiteY2" fmla="*/ 43815 h 142875"/>
                  <a:gd name="connsiteX3" fmla="*/ 480060 w 613409"/>
                  <a:gd name="connsiteY3" fmla="*/ 142875 h 142875"/>
                  <a:gd name="connsiteX4" fmla="*/ 613410 w 613409"/>
                  <a:gd name="connsiteY4" fmla="*/ 105251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409" h="142875">
                    <a:moveTo>
                      <a:pt x="613410" y="105251"/>
                    </a:moveTo>
                    <a:lnTo>
                      <a:pt x="102394" y="0"/>
                    </a:lnTo>
                    <a:cubicBezTo>
                      <a:pt x="68104" y="14288"/>
                      <a:pt x="33814" y="29051"/>
                      <a:pt x="0" y="43815"/>
                    </a:cubicBezTo>
                    <a:lnTo>
                      <a:pt x="480060" y="142875"/>
                    </a:lnTo>
                    <a:cubicBezTo>
                      <a:pt x="524351" y="129540"/>
                      <a:pt x="568642" y="117157"/>
                      <a:pt x="613410" y="105251"/>
                    </a:cubicBezTo>
                  </a:path>
                </a:pathLst>
              </a:custGeom>
              <a:solidFill>
                <a:schemeClr val="accent6"/>
              </a:solidFill>
              <a:ln w="476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A920AD60-C8B7-754E-8E54-49D9BD77A25E}"/>
                  </a:ext>
                </a:extLst>
              </p:cNvPr>
              <p:cNvSpPr/>
              <p:nvPr/>
            </p:nvSpPr>
            <p:spPr>
              <a:xfrm>
                <a:off x="1248344" y="4320286"/>
                <a:ext cx="612708" cy="153583"/>
              </a:xfrm>
              <a:custGeom>
                <a:avLst/>
                <a:gdLst>
                  <a:gd name="connsiteX0" fmla="*/ 539591 w 539591"/>
                  <a:gd name="connsiteY0" fmla="*/ 92393 h 135255"/>
                  <a:gd name="connsiteX1" fmla="*/ 90488 w 539591"/>
                  <a:gd name="connsiteY1" fmla="*/ 0 h 135255"/>
                  <a:gd name="connsiteX2" fmla="*/ 0 w 539591"/>
                  <a:gd name="connsiteY2" fmla="*/ 46672 h 135255"/>
                  <a:gd name="connsiteX3" fmla="*/ 429101 w 539591"/>
                  <a:gd name="connsiteY3" fmla="*/ 135255 h 135255"/>
                  <a:gd name="connsiteX4" fmla="*/ 539591 w 539591"/>
                  <a:gd name="connsiteY4" fmla="*/ 92393 h 135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591" h="135255">
                    <a:moveTo>
                      <a:pt x="539591" y="92393"/>
                    </a:moveTo>
                    <a:lnTo>
                      <a:pt x="90488" y="0"/>
                    </a:lnTo>
                    <a:cubicBezTo>
                      <a:pt x="60008" y="15240"/>
                      <a:pt x="30004" y="30480"/>
                      <a:pt x="0" y="46672"/>
                    </a:cubicBezTo>
                    <a:lnTo>
                      <a:pt x="429101" y="135255"/>
                    </a:lnTo>
                    <a:cubicBezTo>
                      <a:pt x="465296" y="120015"/>
                      <a:pt x="502444" y="106204"/>
                      <a:pt x="539591" y="92393"/>
                    </a:cubicBezTo>
                  </a:path>
                </a:pathLst>
              </a:custGeom>
              <a:solidFill>
                <a:schemeClr val="accent6"/>
              </a:solidFill>
              <a:ln w="476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46ABD6BA-B5C9-9E4D-B50D-D052CDD78477}"/>
                  </a:ext>
                </a:extLst>
              </p:cNvPr>
              <p:cNvSpPr/>
              <p:nvPr/>
            </p:nvSpPr>
            <p:spPr>
              <a:xfrm>
                <a:off x="1031489" y="4442503"/>
                <a:ext cx="554844" cy="147093"/>
              </a:xfrm>
              <a:custGeom>
                <a:avLst/>
                <a:gdLst>
                  <a:gd name="connsiteX0" fmla="*/ 488633 w 488632"/>
                  <a:gd name="connsiteY0" fmla="*/ 83820 h 129540"/>
                  <a:gd name="connsiteX1" fmla="*/ 80963 w 488632"/>
                  <a:gd name="connsiteY1" fmla="*/ 0 h 129540"/>
                  <a:gd name="connsiteX2" fmla="*/ 0 w 488632"/>
                  <a:gd name="connsiteY2" fmla="*/ 48578 h 129540"/>
                  <a:gd name="connsiteX3" fmla="*/ 393383 w 488632"/>
                  <a:gd name="connsiteY3" fmla="*/ 129540 h 129540"/>
                  <a:gd name="connsiteX4" fmla="*/ 488633 w 488632"/>
                  <a:gd name="connsiteY4" fmla="*/ 83820 h 129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8632" h="129540">
                    <a:moveTo>
                      <a:pt x="488633" y="83820"/>
                    </a:moveTo>
                    <a:lnTo>
                      <a:pt x="80963" y="0"/>
                    </a:lnTo>
                    <a:cubicBezTo>
                      <a:pt x="53816" y="15716"/>
                      <a:pt x="26670" y="31909"/>
                      <a:pt x="0" y="48578"/>
                    </a:cubicBezTo>
                    <a:lnTo>
                      <a:pt x="393383" y="129540"/>
                    </a:lnTo>
                    <a:cubicBezTo>
                      <a:pt x="424815" y="113824"/>
                      <a:pt x="456724" y="98584"/>
                      <a:pt x="488633" y="83820"/>
                    </a:cubicBezTo>
                  </a:path>
                </a:pathLst>
              </a:custGeom>
              <a:solidFill>
                <a:schemeClr val="accent6"/>
              </a:solidFill>
              <a:ln w="476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C74B3841-7C21-FE47-A4A5-B5B71723348A}"/>
                  </a:ext>
                </a:extLst>
              </p:cNvPr>
              <p:cNvSpPr/>
              <p:nvPr/>
            </p:nvSpPr>
            <p:spPr>
              <a:xfrm>
                <a:off x="835185" y="4569587"/>
                <a:ext cx="512121" cy="142767"/>
              </a:xfrm>
              <a:custGeom>
                <a:avLst/>
                <a:gdLst>
                  <a:gd name="connsiteX0" fmla="*/ 451009 w 451008"/>
                  <a:gd name="connsiteY0" fmla="*/ 77629 h 125730"/>
                  <a:gd name="connsiteX1" fmla="*/ 73342 w 451008"/>
                  <a:gd name="connsiteY1" fmla="*/ 0 h 125730"/>
                  <a:gd name="connsiteX2" fmla="*/ 0 w 451008"/>
                  <a:gd name="connsiteY2" fmla="*/ 50006 h 125730"/>
                  <a:gd name="connsiteX3" fmla="*/ 366713 w 451008"/>
                  <a:gd name="connsiteY3" fmla="*/ 125730 h 125730"/>
                  <a:gd name="connsiteX4" fmla="*/ 451009 w 451008"/>
                  <a:gd name="connsiteY4" fmla="*/ 77629 h 1257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008" h="125730">
                    <a:moveTo>
                      <a:pt x="451009" y="77629"/>
                    </a:moveTo>
                    <a:lnTo>
                      <a:pt x="73342" y="0"/>
                    </a:lnTo>
                    <a:cubicBezTo>
                      <a:pt x="48577" y="16193"/>
                      <a:pt x="24289" y="33338"/>
                      <a:pt x="0" y="50006"/>
                    </a:cubicBezTo>
                    <a:lnTo>
                      <a:pt x="366713" y="125730"/>
                    </a:lnTo>
                    <a:cubicBezTo>
                      <a:pt x="394811" y="109061"/>
                      <a:pt x="422910" y="93345"/>
                      <a:pt x="451009" y="77629"/>
                    </a:cubicBezTo>
                  </a:path>
                </a:pathLst>
              </a:custGeom>
              <a:solidFill>
                <a:schemeClr val="accent6"/>
              </a:solidFill>
              <a:ln w="476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BBA86909-C86E-0140-AC04-DD776E184468}"/>
                  </a:ext>
                </a:extLst>
              </p:cNvPr>
              <p:cNvSpPr/>
              <p:nvPr/>
            </p:nvSpPr>
            <p:spPr>
              <a:xfrm>
                <a:off x="656726" y="4700456"/>
                <a:ext cx="479134" cy="139522"/>
              </a:xfrm>
              <a:custGeom>
                <a:avLst/>
                <a:gdLst>
                  <a:gd name="connsiteX0" fmla="*/ 421958 w 421957"/>
                  <a:gd name="connsiteY0" fmla="*/ 72866 h 122872"/>
                  <a:gd name="connsiteX1" fmla="*/ 67151 w 421957"/>
                  <a:gd name="connsiteY1" fmla="*/ 0 h 122872"/>
                  <a:gd name="connsiteX2" fmla="*/ 0 w 421957"/>
                  <a:gd name="connsiteY2" fmla="*/ 51435 h 122872"/>
                  <a:gd name="connsiteX3" fmla="*/ 346234 w 421957"/>
                  <a:gd name="connsiteY3" fmla="*/ 122872 h 122872"/>
                  <a:gd name="connsiteX4" fmla="*/ 421958 w 421957"/>
                  <a:gd name="connsiteY4" fmla="*/ 72866 h 1228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957" h="122872">
                    <a:moveTo>
                      <a:pt x="421958" y="72866"/>
                    </a:moveTo>
                    <a:lnTo>
                      <a:pt x="67151" y="0"/>
                    </a:lnTo>
                    <a:cubicBezTo>
                      <a:pt x="44767" y="16669"/>
                      <a:pt x="22384" y="33814"/>
                      <a:pt x="0" y="51435"/>
                    </a:cubicBezTo>
                    <a:lnTo>
                      <a:pt x="346234" y="122872"/>
                    </a:lnTo>
                    <a:cubicBezTo>
                      <a:pt x="371475" y="105728"/>
                      <a:pt x="396716" y="89059"/>
                      <a:pt x="421958" y="72866"/>
                    </a:cubicBezTo>
                  </a:path>
                </a:pathLst>
              </a:custGeom>
              <a:solidFill>
                <a:schemeClr val="accent6"/>
              </a:solidFill>
              <a:ln w="476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2954732B-5993-5F4D-8C07-9CEC23D14629}"/>
                  </a:ext>
                </a:extLst>
              </p:cNvPr>
              <p:cNvSpPr/>
              <p:nvPr/>
            </p:nvSpPr>
            <p:spPr>
              <a:xfrm>
                <a:off x="493409" y="4834030"/>
                <a:ext cx="452636" cy="136818"/>
              </a:xfrm>
              <a:custGeom>
                <a:avLst/>
                <a:gdLst>
                  <a:gd name="connsiteX0" fmla="*/ 398621 w 398621"/>
                  <a:gd name="connsiteY0" fmla="*/ 69532 h 120491"/>
                  <a:gd name="connsiteX1" fmla="*/ 61913 w 398621"/>
                  <a:gd name="connsiteY1" fmla="*/ 0 h 120491"/>
                  <a:gd name="connsiteX2" fmla="*/ 0 w 398621"/>
                  <a:gd name="connsiteY2" fmla="*/ 52388 h 120491"/>
                  <a:gd name="connsiteX3" fmla="*/ 330517 w 398621"/>
                  <a:gd name="connsiteY3" fmla="*/ 120491 h 120491"/>
                  <a:gd name="connsiteX4" fmla="*/ 398621 w 398621"/>
                  <a:gd name="connsiteY4" fmla="*/ 69532 h 1204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621" h="120491">
                    <a:moveTo>
                      <a:pt x="398621" y="69532"/>
                    </a:moveTo>
                    <a:lnTo>
                      <a:pt x="61913" y="0"/>
                    </a:lnTo>
                    <a:cubicBezTo>
                      <a:pt x="40958" y="17145"/>
                      <a:pt x="20479" y="34766"/>
                      <a:pt x="0" y="52388"/>
                    </a:cubicBezTo>
                    <a:lnTo>
                      <a:pt x="330517" y="120491"/>
                    </a:lnTo>
                    <a:cubicBezTo>
                      <a:pt x="352901" y="103346"/>
                      <a:pt x="375761" y="86201"/>
                      <a:pt x="398621" y="69532"/>
                    </a:cubicBezTo>
                  </a:path>
                </a:pathLst>
              </a:custGeom>
              <a:solidFill>
                <a:schemeClr val="accent6"/>
              </a:solidFill>
              <a:ln w="4763"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27621823-E7A1-4D45-B0C0-9FB7F68E916F}"/>
                  </a:ext>
                </a:extLst>
              </p:cNvPr>
              <p:cNvSpPr/>
              <p:nvPr/>
            </p:nvSpPr>
            <p:spPr>
              <a:xfrm>
                <a:off x="343071" y="4971390"/>
                <a:ext cx="430464" cy="134655"/>
              </a:xfrm>
              <a:custGeom>
                <a:avLst/>
                <a:gdLst>
                  <a:gd name="connsiteX0" fmla="*/ 379095 w 379095"/>
                  <a:gd name="connsiteY0" fmla="*/ 66199 h 118586"/>
                  <a:gd name="connsiteX1" fmla="*/ 56674 w 379095"/>
                  <a:gd name="connsiteY1" fmla="*/ 0 h 118586"/>
                  <a:gd name="connsiteX2" fmla="*/ 0 w 379095"/>
                  <a:gd name="connsiteY2" fmla="*/ 53340 h 118586"/>
                  <a:gd name="connsiteX3" fmla="*/ 316706 w 379095"/>
                  <a:gd name="connsiteY3" fmla="*/ 118586 h 118586"/>
                  <a:gd name="connsiteX4" fmla="*/ 379095 w 379095"/>
                  <a:gd name="connsiteY4" fmla="*/ 66199 h 118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095" h="118586">
                    <a:moveTo>
                      <a:pt x="379095" y="66199"/>
                    </a:moveTo>
                    <a:lnTo>
                      <a:pt x="56674" y="0"/>
                    </a:lnTo>
                    <a:cubicBezTo>
                      <a:pt x="37624" y="17621"/>
                      <a:pt x="19050" y="35719"/>
                      <a:pt x="0" y="53340"/>
                    </a:cubicBezTo>
                    <a:lnTo>
                      <a:pt x="316706" y="118586"/>
                    </a:lnTo>
                    <a:cubicBezTo>
                      <a:pt x="337185" y="100965"/>
                      <a:pt x="358140" y="83344"/>
                      <a:pt x="379095" y="66199"/>
                    </a:cubicBezTo>
                  </a:path>
                </a:pathLst>
              </a:custGeom>
              <a:solidFill>
                <a:schemeClr val="accent6"/>
              </a:solidFill>
              <a:ln w="4763"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82A635A9-9444-8542-99BD-A4F98F883910}"/>
                  </a:ext>
                </a:extLst>
              </p:cNvPr>
              <p:cNvSpPr/>
              <p:nvPr/>
            </p:nvSpPr>
            <p:spPr>
              <a:xfrm>
                <a:off x="232132" y="5110912"/>
                <a:ext cx="190009" cy="32588"/>
              </a:xfrm>
              <a:custGeom>
                <a:avLst/>
                <a:gdLst>
                  <a:gd name="connsiteX0" fmla="*/ 31445 w 190009"/>
                  <a:gd name="connsiteY0" fmla="*/ 0 h 32588"/>
                  <a:gd name="connsiteX1" fmla="*/ 190009 w 190009"/>
                  <a:gd name="connsiteY1" fmla="*/ 32588 h 32588"/>
                  <a:gd name="connsiteX2" fmla="*/ 0 w 190009"/>
                  <a:gd name="connsiteY2" fmla="*/ 32588 h 32588"/>
                </a:gdLst>
                <a:ahLst/>
                <a:cxnLst>
                  <a:cxn ang="0">
                    <a:pos x="connsiteX0" y="connsiteY0"/>
                  </a:cxn>
                  <a:cxn ang="0">
                    <a:pos x="connsiteX1" y="connsiteY1"/>
                  </a:cxn>
                  <a:cxn ang="0">
                    <a:pos x="connsiteX2" y="connsiteY2"/>
                  </a:cxn>
                </a:cxnLst>
                <a:rect l="l" t="t" r="r" b="b"/>
                <a:pathLst>
                  <a:path w="190009" h="32588">
                    <a:moveTo>
                      <a:pt x="31445" y="0"/>
                    </a:moveTo>
                    <a:lnTo>
                      <a:pt x="190009" y="32588"/>
                    </a:lnTo>
                    <a:lnTo>
                      <a:pt x="0" y="32588"/>
                    </a:lnTo>
                    <a:close/>
                  </a:path>
                </a:pathLst>
              </a:custGeom>
              <a:solidFill>
                <a:schemeClr val="accent6"/>
              </a:solidFill>
              <a:ln w="4763" cap="flat">
                <a:noFill/>
                <a:prstDash val="solid"/>
                <a:miter/>
              </a:ln>
            </p:spPr>
            <p:txBody>
              <a:bodyPr wrap="square" rtlCol="0" anchor="ctr">
                <a:noAutofit/>
              </a:bodyPr>
              <a:lstStyle/>
              <a:p>
                <a:endParaRPr lang="en-US"/>
              </a:p>
            </p:txBody>
          </p:sp>
        </p:grpSp>
      </p:grpSp>
    </p:spTree>
    <p:extLst>
      <p:ext uri="{BB962C8B-B14F-4D97-AF65-F5344CB8AC3E}">
        <p14:creationId xmlns:p14="http://schemas.microsoft.com/office/powerpoint/2010/main" val="3698812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Entura Legend">
    <p:spTree>
      <p:nvGrpSpPr>
        <p:cNvPr id="1" name=""/>
        <p:cNvGrpSpPr/>
        <p:nvPr/>
      </p:nvGrpSpPr>
      <p:grpSpPr>
        <a:xfrm>
          <a:off x="0" y="0"/>
          <a:ext cx="0" cy="0"/>
          <a:chOff x="0" y="0"/>
          <a:chExt cx="0" cy="0"/>
        </a:xfrm>
      </p:grpSpPr>
      <p:sp>
        <p:nvSpPr>
          <p:cNvPr id="9" name="Content Placeholder 8"/>
          <p:cNvSpPr>
            <a:spLocks noGrp="1"/>
          </p:cNvSpPr>
          <p:nvPr>
            <p:ph sz="quarter" idx="13" hasCustomPrompt="1"/>
          </p:nvPr>
        </p:nvSpPr>
        <p:spPr>
          <a:xfrm>
            <a:off x="504000" y="1116000"/>
            <a:ext cx="3600000" cy="3060000"/>
          </a:xfrm>
        </p:spPr>
        <p:txBody>
          <a:bodyPr/>
          <a:lstStyle/>
          <a:p>
            <a:pPr lvl="0"/>
            <a:r>
              <a:rPr lang="en-US" dirty="0"/>
              <a:t>Insert text here. Use the Increase List Level button to move down to Body Text style, press again for bullet styles 1-3</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2" name="Title 1"/>
          <p:cNvSpPr>
            <a:spLocks noGrp="1"/>
          </p:cNvSpPr>
          <p:nvPr>
            <p:ph type="title"/>
          </p:nvPr>
        </p:nvSpPr>
        <p:spPr/>
        <p:txBody>
          <a:bodyPr/>
          <a:lstStyle/>
          <a:p>
            <a:r>
              <a:rPr lang="en-GB"/>
              <a:t>Click to edit Master title style</a:t>
            </a:r>
            <a:endParaRPr lang="en-AU"/>
          </a:p>
        </p:txBody>
      </p:sp>
      <p:sp>
        <p:nvSpPr>
          <p:cNvPr id="3" name="Flowchart: Process 2"/>
          <p:cNvSpPr/>
          <p:nvPr userDrawn="1"/>
        </p:nvSpPr>
        <p:spPr>
          <a:xfrm>
            <a:off x="4571624" y="1338905"/>
            <a:ext cx="234000" cy="234000"/>
          </a:xfrm>
          <a:prstGeom prst="flowChartProcess">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Flowchart: Process 9"/>
          <p:cNvSpPr/>
          <p:nvPr userDrawn="1"/>
        </p:nvSpPr>
        <p:spPr>
          <a:xfrm>
            <a:off x="4571624" y="1792086"/>
            <a:ext cx="234000" cy="234000"/>
          </a:xfrm>
          <a:prstGeom prst="flowChartProcess">
            <a:avLst/>
          </a:prstGeom>
          <a:solidFill>
            <a:schemeClr val="accent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Flowchart: Process 11"/>
          <p:cNvSpPr/>
          <p:nvPr userDrawn="1"/>
        </p:nvSpPr>
        <p:spPr>
          <a:xfrm>
            <a:off x="4571624" y="2245267"/>
            <a:ext cx="234000" cy="234000"/>
          </a:xfrm>
          <a:prstGeom prst="flowChartProcess">
            <a:avLst/>
          </a:prstGeom>
          <a:solidFill>
            <a:schemeClr val="accent3"/>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Flowchart: Process 12"/>
          <p:cNvSpPr/>
          <p:nvPr userDrawn="1"/>
        </p:nvSpPr>
        <p:spPr>
          <a:xfrm>
            <a:off x="4571624" y="3151629"/>
            <a:ext cx="234000" cy="234000"/>
          </a:xfrm>
          <a:prstGeom prst="flowChartProcess">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Flowchart: Process 13"/>
          <p:cNvSpPr/>
          <p:nvPr userDrawn="1"/>
        </p:nvSpPr>
        <p:spPr>
          <a:xfrm>
            <a:off x="4571624" y="2698448"/>
            <a:ext cx="234000" cy="234000"/>
          </a:xfrm>
          <a:prstGeom prst="flowChartProcess">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Text Placeholder 7"/>
          <p:cNvSpPr>
            <a:spLocks noGrp="1"/>
          </p:cNvSpPr>
          <p:nvPr>
            <p:ph type="body" sz="quarter" idx="14"/>
          </p:nvPr>
        </p:nvSpPr>
        <p:spPr>
          <a:xfrm>
            <a:off x="4968000" y="1295685"/>
            <a:ext cx="3708000" cy="324000"/>
          </a:xfrm>
        </p:spPr>
        <p:txBody>
          <a:bodyPr/>
          <a:lstStyle>
            <a:lvl1pPr>
              <a:lnSpc>
                <a:spcPct val="93000"/>
              </a:lnSpc>
              <a:spcBef>
                <a:spcPts val="0"/>
              </a:spcBef>
              <a:defRPr sz="1800" b="0" spc="60" baseline="0">
                <a:solidFill>
                  <a:schemeClr val="tx1"/>
                </a:solidFill>
              </a:defRPr>
            </a:lvl1pPr>
          </a:lstStyle>
          <a:p>
            <a:pPr lvl="0"/>
            <a:r>
              <a:rPr lang="en-GB"/>
              <a:t>Click to edit Master text styles</a:t>
            </a:r>
          </a:p>
        </p:txBody>
      </p:sp>
      <p:sp>
        <p:nvSpPr>
          <p:cNvPr id="16" name="Text Placeholder 7"/>
          <p:cNvSpPr>
            <a:spLocks noGrp="1"/>
          </p:cNvSpPr>
          <p:nvPr>
            <p:ph type="body" sz="quarter" idx="15"/>
          </p:nvPr>
        </p:nvSpPr>
        <p:spPr>
          <a:xfrm>
            <a:off x="4968000" y="1751950"/>
            <a:ext cx="3708000" cy="324000"/>
          </a:xfrm>
        </p:spPr>
        <p:txBody>
          <a:bodyPr/>
          <a:lstStyle>
            <a:lvl1pPr>
              <a:lnSpc>
                <a:spcPct val="93000"/>
              </a:lnSpc>
              <a:spcBef>
                <a:spcPts val="0"/>
              </a:spcBef>
              <a:defRPr lang="en-US" sz="1800" b="0" kern="1200" spc="60" baseline="0" dirty="0" smtClean="0">
                <a:solidFill>
                  <a:schemeClr val="tx1"/>
                </a:solidFill>
                <a:latin typeface="+mn-lt"/>
                <a:ea typeface="+mn-ea"/>
                <a:cs typeface="+mn-cs"/>
              </a:defRPr>
            </a:lvl1pPr>
          </a:lstStyle>
          <a:p>
            <a:pPr marL="0" lvl="0" indent="0" algn="l" defTabSz="914400" rtl="0" eaLnBrk="1" latinLnBrk="0" hangingPunct="1">
              <a:lnSpc>
                <a:spcPts val="2200"/>
              </a:lnSpc>
              <a:spcBef>
                <a:spcPts val="0"/>
              </a:spcBef>
              <a:buFontTx/>
              <a:buNone/>
            </a:pPr>
            <a:r>
              <a:rPr lang="en-GB"/>
              <a:t>Click to edit Master text styles</a:t>
            </a:r>
          </a:p>
        </p:txBody>
      </p:sp>
      <p:sp>
        <p:nvSpPr>
          <p:cNvPr id="17" name="Text Placeholder 7"/>
          <p:cNvSpPr>
            <a:spLocks noGrp="1"/>
          </p:cNvSpPr>
          <p:nvPr>
            <p:ph type="body" sz="quarter" idx="16"/>
          </p:nvPr>
        </p:nvSpPr>
        <p:spPr>
          <a:xfrm>
            <a:off x="4968000" y="2208215"/>
            <a:ext cx="3708000" cy="324000"/>
          </a:xfrm>
        </p:spPr>
        <p:txBody>
          <a:bodyPr/>
          <a:lstStyle>
            <a:lvl1pPr>
              <a:lnSpc>
                <a:spcPct val="93000"/>
              </a:lnSpc>
              <a:spcBef>
                <a:spcPts val="0"/>
              </a:spcBef>
              <a:defRPr lang="en-US" sz="1800" b="0" kern="1200" spc="60" baseline="0" dirty="0" smtClean="0">
                <a:solidFill>
                  <a:schemeClr val="tx1"/>
                </a:solidFill>
                <a:latin typeface="+mn-lt"/>
                <a:ea typeface="+mn-ea"/>
                <a:cs typeface="+mn-cs"/>
              </a:defRPr>
            </a:lvl1pPr>
          </a:lstStyle>
          <a:p>
            <a:pPr marL="0" lvl="0" indent="0" algn="l" defTabSz="914400" rtl="0" eaLnBrk="1" latinLnBrk="0" hangingPunct="1">
              <a:lnSpc>
                <a:spcPts val="2200"/>
              </a:lnSpc>
              <a:spcBef>
                <a:spcPts val="0"/>
              </a:spcBef>
              <a:buFontTx/>
              <a:buNone/>
            </a:pPr>
            <a:r>
              <a:rPr lang="en-GB"/>
              <a:t>Click to edit Master text styles</a:t>
            </a:r>
          </a:p>
        </p:txBody>
      </p:sp>
      <p:sp>
        <p:nvSpPr>
          <p:cNvPr id="18" name="Text Placeholder 7"/>
          <p:cNvSpPr>
            <a:spLocks noGrp="1"/>
          </p:cNvSpPr>
          <p:nvPr>
            <p:ph type="body" sz="quarter" idx="17"/>
          </p:nvPr>
        </p:nvSpPr>
        <p:spPr>
          <a:xfrm>
            <a:off x="4968000" y="2664480"/>
            <a:ext cx="3708000" cy="324000"/>
          </a:xfrm>
        </p:spPr>
        <p:txBody>
          <a:bodyPr/>
          <a:lstStyle>
            <a:lvl1pPr>
              <a:lnSpc>
                <a:spcPct val="93000"/>
              </a:lnSpc>
              <a:spcBef>
                <a:spcPts val="0"/>
              </a:spcBef>
              <a:defRPr lang="en-US" sz="1800" b="0" kern="1200" spc="60" baseline="0" dirty="0" smtClean="0">
                <a:solidFill>
                  <a:schemeClr val="tx1"/>
                </a:solidFill>
                <a:latin typeface="+mn-lt"/>
                <a:ea typeface="+mn-ea"/>
                <a:cs typeface="+mn-cs"/>
              </a:defRPr>
            </a:lvl1pPr>
          </a:lstStyle>
          <a:p>
            <a:pPr marL="0" lvl="0" indent="0" algn="l" defTabSz="914400" rtl="0" eaLnBrk="1" latinLnBrk="0" hangingPunct="1">
              <a:lnSpc>
                <a:spcPts val="2200"/>
              </a:lnSpc>
              <a:spcBef>
                <a:spcPts val="0"/>
              </a:spcBef>
              <a:buFontTx/>
              <a:buNone/>
            </a:pPr>
            <a:r>
              <a:rPr lang="en-GB"/>
              <a:t>Click to edit Master text styles</a:t>
            </a:r>
          </a:p>
        </p:txBody>
      </p:sp>
      <p:sp>
        <p:nvSpPr>
          <p:cNvPr id="19" name="Text Placeholder 7"/>
          <p:cNvSpPr>
            <a:spLocks noGrp="1"/>
          </p:cNvSpPr>
          <p:nvPr>
            <p:ph type="body" sz="quarter" idx="18"/>
          </p:nvPr>
        </p:nvSpPr>
        <p:spPr>
          <a:xfrm>
            <a:off x="4968000" y="3120745"/>
            <a:ext cx="3708000" cy="324000"/>
          </a:xfrm>
        </p:spPr>
        <p:txBody>
          <a:bodyPr/>
          <a:lstStyle>
            <a:lvl1pPr>
              <a:lnSpc>
                <a:spcPct val="93000"/>
              </a:lnSpc>
              <a:spcBef>
                <a:spcPts val="0"/>
              </a:spcBef>
              <a:defRPr lang="en-US" sz="1800" b="0" kern="1200" spc="60" baseline="0" dirty="0" smtClean="0">
                <a:solidFill>
                  <a:schemeClr val="tx1"/>
                </a:solidFill>
                <a:latin typeface="+mn-lt"/>
                <a:ea typeface="+mn-ea"/>
                <a:cs typeface="+mn-cs"/>
              </a:defRPr>
            </a:lvl1pPr>
          </a:lstStyle>
          <a:p>
            <a:pPr marL="0" lvl="0" indent="0" algn="l" defTabSz="914400" rtl="0" eaLnBrk="1" latinLnBrk="0" hangingPunct="1">
              <a:lnSpc>
                <a:spcPts val="2200"/>
              </a:lnSpc>
              <a:spcBef>
                <a:spcPts val="0"/>
              </a:spcBef>
              <a:buFontTx/>
              <a:buNone/>
            </a:pPr>
            <a:r>
              <a:rPr lang="en-GB"/>
              <a:t>Click to edit Master text styles</a:t>
            </a:r>
          </a:p>
        </p:txBody>
      </p:sp>
      <p:sp>
        <p:nvSpPr>
          <p:cNvPr id="20" name="Flowchart: Process 19"/>
          <p:cNvSpPr/>
          <p:nvPr userDrawn="1"/>
        </p:nvSpPr>
        <p:spPr>
          <a:xfrm>
            <a:off x="4571624" y="3604808"/>
            <a:ext cx="234000" cy="234000"/>
          </a:xfrm>
          <a:prstGeom prst="flowChartProcess">
            <a:avLst/>
          </a:prstGeom>
          <a:solidFill>
            <a:schemeClr val="accent2">
              <a:lumMod val="10000"/>
              <a:lumOff val="9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Text Placeholder 7"/>
          <p:cNvSpPr>
            <a:spLocks noGrp="1"/>
          </p:cNvSpPr>
          <p:nvPr>
            <p:ph type="body" sz="quarter" idx="19"/>
          </p:nvPr>
        </p:nvSpPr>
        <p:spPr>
          <a:xfrm>
            <a:off x="4968000" y="3577012"/>
            <a:ext cx="3708000" cy="324000"/>
          </a:xfrm>
        </p:spPr>
        <p:txBody>
          <a:bodyPr/>
          <a:lstStyle>
            <a:lvl1pPr>
              <a:lnSpc>
                <a:spcPct val="93000"/>
              </a:lnSpc>
              <a:spcBef>
                <a:spcPts val="0"/>
              </a:spcBef>
              <a:defRPr lang="en-US" sz="1800" b="0" kern="1200" spc="60" baseline="0" dirty="0" smtClean="0">
                <a:solidFill>
                  <a:schemeClr val="tx1"/>
                </a:solidFill>
                <a:latin typeface="+mn-lt"/>
                <a:ea typeface="+mn-ea"/>
                <a:cs typeface="+mn-cs"/>
              </a:defRPr>
            </a:lvl1pPr>
          </a:lstStyle>
          <a:p>
            <a:pPr marL="0" lvl="0" indent="0" algn="l" defTabSz="914400" rtl="0" eaLnBrk="1" latinLnBrk="0" hangingPunct="1">
              <a:lnSpc>
                <a:spcPts val="2200"/>
              </a:lnSpc>
              <a:spcBef>
                <a:spcPts val="0"/>
              </a:spcBef>
              <a:buFontTx/>
              <a:buNone/>
            </a:pPr>
            <a:r>
              <a:rPr lang="en-GB"/>
              <a:t>Click to edit Master text styles</a:t>
            </a:r>
          </a:p>
        </p:txBody>
      </p:sp>
      <p:sp>
        <p:nvSpPr>
          <p:cNvPr id="4" name="Date Placeholder 3"/>
          <p:cNvSpPr>
            <a:spLocks noGrp="1"/>
          </p:cNvSpPr>
          <p:nvPr>
            <p:ph type="dt" sz="half" idx="20"/>
          </p:nvPr>
        </p:nvSpPr>
        <p:spPr/>
        <p:txBody>
          <a:bodyPr/>
          <a:lstStyle/>
          <a:p>
            <a:endParaRPr lang="en-AU"/>
          </a:p>
        </p:txBody>
      </p:sp>
      <p:sp>
        <p:nvSpPr>
          <p:cNvPr id="11" name="Footer Placeholder 10"/>
          <p:cNvSpPr>
            <a:spLocks noGrp="1"/>
          </p:cNvSpPr>
          <p:nvPr>
            <p:ph type="ftr" sz="quarter" idx="21"/>
          </p:nvPr>
        </p:nvSpPr>
        <p:spPr/>
        <p:txBody>
          <a:bodyPr/>
          <a:lstStyle/>
          <a:p>
            <a:endParaRPr lang="en-AU" dirty="0"/>
          </a:p>
        </p:txBody>
      </p:sp>
      <p:sp>
        <p:nvSpPr>
          <p:cNvPr id="15" name="Slide Number Placeholder 14"/>
          <p:cNvSpPr>
            <a:spLocks noGrp="1"/>
          </p:cNvSpPr>
          <p:nvPr>
            <p:ph type="sldNum" sz="quarter" idx="22"/>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1526997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AU"/>
          </a:p>
        </p:txBody>
      </p:sp>
      <p:sp>
        <p:nvSpPr>
          <p:cNvPr id="3" name="Text Placeholder 2"/>
          <p:cNvSpPr>
            <a:spLocks noGrp="1"/>
          </p:cNvSpPr>
          <p:nvPr>
            <p:ph type="body" idx="1"/>
          </p:nvPr>
        </p:nvSpPr>
        <p:spPr>
          <a:xfrm>
            <a:off x="504000" y="1116000"/>
            <a:ext cx="3906000" cy="351000"/>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5" name="Text Placeholder 4"/>
          <p:cNvSpPr>
            <a:spLocks noGrp="1"/>
          </p:cNvSpPr>
          <p:nvPr>
            <p:ph type="body" sz="quarter" idx="3"/>
          </p:nvPr>
        </p:nvSpPr>
        <p:spPr>
          <a:xfrm>
            <a:off x="4626000" y="1116000"/>
            <a:ext cx="3906000" cy="351000"/>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8"/>
          <p:cNvSpPr>
            <a:spLocks noGrp="1"/>
          </p:cNvSpPr>
          <p:nvPr>
            <p:ph sz="quarter" idx="13" hasCustomPrompt="1"/>
          </p:nvPr>
        </p:nvSpPr>
        <p:spPr>
          <a:xfrm>
            <a:off x="504000" y="1468800"/>
            <a:ext cx="3906000" cy="3051000"/>
          </a:xfrm>
        </p:spPr>
        <p:txBody>
          <a:bodyPr/>
          <a:lstStyle/>
          <a:p>
            <a:pPr lvl="0"/>
            <a:r>
              <a:rPr lang="en-US" dirty="0"/>
              <a:t>Insert text here. Use the Increase List Level button to move down to Body Text style, press again for bullet styles 1-3 </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3" name="Content Placeholder 10"/>
          <p:cNvSpPr>
            <a:spLocks noGrp="1"/>
          </p:cNvSpPr>
          <p:nvPr>
            <p:ph sz="quarter" idx="14" hasCustomPrompt="1"/>
          </p:nvPr>
        </p:nvSpPr>
        <p:spPr>
          <a:xfrm>
            <a:off x="4626000" y="1468800"/>
            <a:ext cx="3906000" cy="3051000"/>
          </a:xfrm>
        </p:spPr>
        <p:txBody>
          <a:bodyPr/>
          <a:lstStyle/>
          <a:p>
            <a:pPr lvl="0"/>
            <a:r>
              <a:rPr lang="en-US" dirty="0"/>
              <a:t>Insert text here. Use the Increase List Level button to move down to Body Text style, press again for bullet styles 1-3</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p:cNvSpPr>
            <a:spLocks noGrp="1"/>
          </p:cNvSpPr>
          <p:nvPr>
            <p:ph type="dt" sz="half" idx="15"/>
          </p:nvPr>
        </p:nvSpPr>
        <p:spPr/>
        <p:txBody>
          <a:bodyPr/>
          <a:lstStyle/>
          <a:p>
            <a:endParaRPr lang="en-AU"/>
          </a:p>
        </p:txBody>
      </p:sp>
      <p:sp>
        <p:nvSpPr>
          <p:cNvPr id="6" name="Footer Placeholder 5"/>
          <p:cNvSpPr>
            <a:spLocks noGrp="1"/>
          </p:cNvSpPr>
          <p:nvPr>
            <p:ph type="ftr" sz="quarter" idx="16"/>
          </p:nvPr>
        </p:nvSpPr>
        <p:spPr/>
        <p:txBody>
          <a:bodyPr/>
          <a:lstStyle/>
          <a:p>
            <a:endParaRPr lang="en-AU" dirty="0"/>
          </a:p>
        </p:txBody>
      </p:sp>
      <p:sp>
        <p:nvSpPr>
          <p:cNvPr id="10" name="Slide Number Placeholder 9"/>
          <p:cNvSpPr>
            <a:spLocks noGrp="1"/>
          </p:cNvSpPr>
          <p:nvPr>
            <p:ph type="sldNum" sz="quarter" idx="17"/>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3049885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170" name="Picture Placeholder 169">
            <a:extLst>
              <a:ext uri="{FF2B5EF4-FFF2-40B4-BE49-F238E27FC236}">
                <a16:creationId xmlns:a16="http://schemas.microsoft.com/office/drawing/2014/main" id="{948170DA-732B-954E-A9B8-068207C3B292}"/>
              </a:ext>
            </a:extLst>
          </p:cNvPr>
          <p:cNvSpPr>
            <a:spLocks noGrp="1"/>
          </p:cNvSpPr>
          <p:nvPr>
            <p:ph type="pic" idx="1"/>
          </p:nvPr>
        </p:nvSpPr>
        <p:spPr>
          <a:xfrm>
            <a:off x="0" y="100011"/>
            <a:ext cx="9144000" cy="5043488"/>
          </a:xfrm>
          <a:custGeom>
            <a:avLst/>
            <a:gdLst>
              <a:gd name="connsiteX0" fmla="*/ 0 w 9144000"/>
              <a:gd name="connsiteY0" fmla="*/ 0 h 5043488"/>
              <a:gd name="connsiteX1" fmla="*/ 2044065 w 9144000"/>
              <a:gd name="connsiteY1" fmla="*/ 0 h 5043488"/>
              <a:gd name="connsiteX2" fmla="*/ 7609999 w 9144000"/>
              <a:gd name="connsiteY2" fmla="*/ 0 h 5043488"/>
              <a:gd name="connsiteX3" fmla="*/ 8389144 w 9144000"/>
              <a:gd name="connsiteY3" fmla="*/ 105251 h 5043488"/>
              <a:gd name="connsiteX4" fmla="*/ 9144000 w 9144000"/>
              <a:gd name="connsiteY4" fmla="*/ 438150 h 5043488"/>
              <a:gd name="connsiteX5" fmla="*/ 9144000 w 9144000"/>
              <a:gd name="connsiteY5" fmla="*/ 5043488 h 5043488"/>
              <a:gd name="connsiteX6" fmla="*/ 0 w 9144000"/>
              <a:gd name="connsiteY6" fmla="*/ 5043488 h 5043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5043488">
                <a:moveTo>
                  <a:pt x="0" y="0"/>
                </a:moveTo>
                <a:lnTo>
                  <a:pt x="2044065" y="0"/>
                </a:lnTo>
                <a:lnTo>
                  <a:pt x="7609999" y="0"/>
                </a:lnTo>
                <a:cubicBezTo>
                  <a:pt x="7877175" y="0"/>
                  <a:pt x="8138637" y="35719"/>
                  <a:pt x="8389144" y="105251"/>
                </a:cubicBezTo>
                <a:cubicBezTo>
                  <a:pt x="8655368" y="179070"/>
                  <a:pt x="8909209" y="290989"/>
                  <a:pt x="9144000" y="438150"/>
                </a:cubicBezTo>
                <a:lnTo>
                  <a:pt x="9144000" y="5043488"/>
                </a:lnTo>
                <a:lnTo>
                  <a:pt x="0" y="5043488"/>
                </a:lnTo>
                <a:close/>
              </a:path>
            </a:pathLst>
          </a:custGeom>
        </p:spPr>
        <p:txBody>
          <a:bodyPr wrap="square">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AU" dirty="0"/>
          </a:p>
        </p:txBody>
      </p:sp>
      <p:sp>
        <p:nvSpPr>
          <p:cNvPr id="9" name="Text Placeholder 8"/>
          <p:cNvSpPr>
            <a:spLocks noGrp="1"/>
          </p:cNvSpPr>
          <p:nvPr>
            <p:ph type="body" sz="quarter" idx="13" hasCustomPrompt="1"/>
          </p:nvPr>
        </p:nvSpPr>
        <p:spPr>
          <a:xfrm>
            <a:off x="-1" y="4443958"/>
            <a:ext cx="9143999" cy="699542"/>
          </a:xfrm>
          <a:solidFill>
            <a:schemeClr val="tx2">
              <a:alpha val="90131"/>
            </a:schemeClr>
          </a:solidFill>
        </p:spPr>
        <p:txBody>
          <a:bodyPr lIns="360000" rIns="360000" bIns="360000"/>
          <a:lstStyle>
            <a:lvl1pPr>
              <a:defRPr b="0" spc="60" baseline="0">
                <a:solidFill>
                  <a:schemeClr val="bg1"/>
                </a:solidFill>
              </a:defRPr>
            </a:lvl1pPr>
          </a:lstStyle>
          <a:p>
            <a:pPr lvl="0"/>
            <a:r>
              <a:rPr lang="en-US" dirty="0"/>
              <a:t>Click here to insert caption</a:t>
            </a:r>
          </a:p>
        </p:txBody>
      </p:sp>
      <p:sp>
        <p:nvSpPr>
          <p:cNvPr id="4" name="Date Placeholder 3"/>
          <p:cNvSpPr>
            <a:spLocks noGrp="1"/>
          </p:cNvSpPr>
          <p:nvPr>
            <p:ph type="dt" sz="half" idx="14"/>
          </p:nvPr>
        </p:nvSpPr>
        <p:spPr/>
        <p:txBody>
          <a:bodyPr/>
          <a:lstStyle/>
          <a:p>
            <a:endParaRPr lang="en-AU"/>
          </a:p>
        </p:txBody>
      </p:sp>
      <p:sp>
        <p:nvSpPr>
          <p:cNvPr id="5" name="Footer Placeholder 4"/>
          <p:cNvSpPr>
            <a:spLocks noGrp="1"/>
          </p:cNvSpPr>
          <p:nvPr>
            <p:ph type="ftr" sz="quarter" idx="15"/>
          </p:nvPr>
        </p:nvSpPr>
        <p:spPr/>
        <p:txBody>
          <a:bodyPr/>
          <a:lstStyle/>
          <a:p>
            <a:endParaRPr lang="en-AU" dirty="0"/>
          </a:p>
        </p:txBody>
      </p:sp>
      <p:sp>
        <p:nvSpPr>
          <p:cNvPr id="6" name="Slide Number Placeholder 5"/>
          <p:cNvSpPr>
            <a:spLocks noGrp="1"/>
          </p:cNvSpPr>
          <p:nvPr>
            <p:ph type="sldNum" sz="quarter" idx="16"/>
          </p:nvPr>
        </p:nvSpPr>
        <p:spPr/>
        <p:txBody>
          <a:bodyPr/>
          <a:lstStyle/>
          <a:p>
            <a:fld id="{CA469DBA-93C5-430B-992A-0AED9DF55A51}" type="slidenum">
              <a:rPr lang="en-AU" smtClean="0"/>
              <a:pPr/>
              <a:t>‹#›</a:t>
            </a:fld>
            <a:endParaRPr lang="en-AU" dirty="0"/>
          </a:p>
        </p:txBody>
      </p:sp>
      <p:grpSp>
        <p:nvGrpSpPr>
          <p:cNvPr id="149" name="Group 148">
            <a:extLst>
              <a:ext uri="{FF2B5EF4-FFF2-40B4-BE49-F238E27FC236}">
                <a16:creationId xmlns:a16="http://schemas.microsoft.com/office/drawing/2014/main" id="{3B8EC4C5-651C-7B41-8B8B-DE093DDCEA36}"/>
              </a:ext>
            </a:extLst>
          </p:cNvPr>
          <p:cNvGrpSpPr/>
          <p:nvPr userDrawn="1"/>
        </p:nvGrpSpPr>
        <p:grpSpPr>
          <a:xfrm>
            <a:off x="0" y="0"/>
            <a:ext cx="9144000" cy="538162"/>
            <a:chOff x="0" y="0"/>
            <a:chExt cx="9144000" cy="538162"/>
          </a:xfrm>
        </p:grpSpPr>
        <p:grpSp>
          <p:nvGrpSpPr>
            <p:cNvPr id="150" name="Graphic 120">
              <a:extLst>
                <a:ext uri="{FF2B5EF4-FFF2-40B4-BE49-F238E27FC236}">
                  <a16:creationId xmlns:a16="http://schemas.microsoft.com/office/drawing/2014/main" id="{2C843BE8-0712-AE47-A031-4C88C126A88B}"/>
                </a:ext>
              </a:extLst>
            </p:cNvPr>
            <p:cNvGrpSpPr/>
            <p:nvPr/>
          </p:nvGrpSpPr>
          <p:grpSpPr>
            <a:xfrm>
              <a:off x="0" y="0"/>
              <a:ext cx="9144000" cy="538162"/>
              <a:chOff x="0" y="0"/>
              <a:chExt cx="9144000" cy="538162"/>
            </a:xfrm>
          </p:grpSpPr>
          <p:sp>
            <p:nvSpPr>
              <p:cNvPr id="166" name="Freeform 165">
                <a:extLst>
                  <a:ext uri="{FF2B5EF4-FFF2-40B4-BE49-F238E27FC236}">
                    <a16:creationId xmlns:a16="http://schemas.microsoft.com/office/drawing/2014/main" id="{1CFEB9C0-E34A-9149-B709-DB420533AC6B}"/>
                  </a:ext>
                </a:extLst>
              </p:cNvPr>
              <p:cNvSpPr/>
              <p:nvPr/>
            </p:nvSpPr>
            <p:spPr>
              <a:xfrm>
                <a:off x="0" y="0"/>
                <a:ext cx="2044065" cy="100012"/>
              </a:xfrm>
              <a:custGeom>
                <a:avLst/>
                <a:gdLst>
                  <a:gd name="connsiteX0" fmla="*/ 0 w 2044065"/>
                  <a:gd name="connsiteY0" fmla="*/ 0 h 100012"/>
                  <a:gd name="connsiteX1" fmla="*/ 2044065 w 2044065"/>
                  <a:gd name="connsiteY1" fmla="*/ 0 h 100012"/>
                  <a:gd name="connsiteX2" fmla="*/ 2044065 w 2044065"/>
                  <a:gd name="connsiteY2" fmla="*/ 100013 h 100012"/>
                  <a:gd name="connsiteX3" fmla="*/ 0 w 2044065"/>
                  <a:gd name="connsiteY3" fmla="*/ 100013 h 100012"/>
                </a:gdLst>
                <a:ahLst/>
                <a:cxnLst>
                  <a:cxn ang="0">
                    <a:pos x="connsiteX0" y="connsiteY0"/>
                  </a:cxn>
                  <a:cxn ang="0">
                    <a:pos x="connsiteX1" y="connsiteY1"/>
                  </a:cxn>
                  <a:cxn ang="0">
                    <a:pos x="connsiteX2" y="connsiteY2"/>
                  </a:cxn>
                  <a:cxn ang="0">
                    <a:pos x="connsiteX3" y="connsiteY3"/>
                  </a:cxn>
                </a:cxnLst>
                <a:rect l="l" t="t" r="r" b="b"/>
                <a:pathLst>
                  <a:path w="2044065" h="100012">
                    <a:moveTo>
                      <a:pt x="0" y="0"/>
                    </a:moveTo>
                    <a:lnTo>
                      <a:pt x="2044065" y="0"/>
                    </a:lnTo>
                    <a:lnTo>
                      <a:pt x="2044065" y="100013"/>
                    </a:lnTo>
                    <a:lnTo>
                      <a:pt x="0" y="100013"/>
                    </a:lnTo>
                    <a:close/>
                  </a:path>
                </a:pathLst>
              </a:custGeom>
              <a:solidFill>
                <a:srgbClr val="FFFFFF"/>
              </a:solidFill>
              <a:ln w="4763" cap="flat">
                <a:noFill/>
                <a:prstDash val="solid"/>
                <a:miter/>
              </a:ln>
            </p:spPr>
            <p:txBody>
              <a:bodyPr rtlCol="0" anchor="ctr"/>
              <a:lstStyle/>
              <a:p>
                <a:endParaRPr lang="en-US"/>
              </a:p>
            </p:txBody>
          </p:sp>
          <p:grpSp>
            <p:nvGrpSpPr>
              <p:cNvPr id="167" name="Graphic 120">
                <a:extLst>
                  <a:ext uri="{FF2B5EF4-FFF2-40B4-BE49-F238E27FC236}">
                    <a16:creationId xmlns:a16="http://schemas.microsoft.com/office/drawing/2014/main" id="{2A840276-CCFB-6C44-8F12-6C6818B93F29}"/>
                  </a:ext>
                </a:extLst>
              </p:cNvPr>
              <p:cNvGrpSpPr/>
              <p:nvPr/>
            </p:nvGrpSpPr>
            <p:grpSpPr>
              <a:xfrm>
                <a:off x="2044065" y="0"/>
                <a:ext cx="7099934" cy="538162"/>
                <a:chOff x="2044065" y="0"/>
                <a:chExt cx="7099934" cy="538162"/>
              </a:xfrm>
            </p:grpSpPr>
            <p:sp>
              <p:nvSpPr>
                <p:cNvPr id="168" name="Freeform 167">
                  <a:extLst>
                    <a:ext uri="{FF2B5EF4-FFF2-40B4-BE49-F238E27FC236}">
                      <a16:creationId xmlns:a16="http://schemas.microsoft.com/office/drawing/2014/main" id="{8047AE25-47CD-2D42-81FD-9DF4C0A2BC8A}"/>
                    </a:ext>
                  </a:extLst>
                </p:cNvPr>
                <p:cNvSpPr/>
                <p:nvPr/>
              </p:nvSpPr>
              <p:spPr>
                <a:xfrm>
                  <a:off x="8389143" y="134778"/>
                  <a:ext cx="754856" cy="403383"/>
                </a:xfrm>
                <a:custGeom>
                  <a:avLst/>
                  <a:gdLst>
                    <a:gd name="connsiteX0" fmla="*/ 115729 w 754856"/>
                    <a:gd name="connsiteY0" fmla="*/ 0 h 403383"/>
                    <a:gd name="connsiteX1" fmla="*/ 115729 w 754856"/>
                    <a:gd name="connsiteY1" fmla="*/ 0 h 403383"/>
                    <a:gd name="connsiteX2" fmla="*/ 0 w 754856"/>
                    <a:gd name="connsiteY2" fmla="*/ 70485 h 403383"/>
                    <a:gd name="connsiteX3" fmla="*/ 0 w 754856"/>
                    <a:gd name="connsiteY3" fmla="*/ 70485 h 403383"/>
                    <a:gd name="connsiteX4" fmla="*/ 0 w 754856"/>
                    <a:gd name="connsiteY4" fmla="*/ 70485 h 403383"/>
                    <a:gd name="connsiteX5" fmla="*/ 754856 w 754856"/>
                    <a:gd name="connsiteY5" fmla="*/ 403384 h 403383"/>
                    <a:gd name="connsiteX6" fmla="*/ 754856 w 754856"/>
                    <a:gd name="connsiteY6" fmla="*/ 285274 h 403383"/>
                    <a:gd name="connsiteX7" fmla="*/ 115729 w 754856"/>
                    <a:gd name="connsiteY7" fmla="*/ 0 h 40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856" h="403383">
                      <a:moveTo>
                        <a:pt x="115729" y="0"/>
                      </a:moveTo>
                      <a:lnTo>
                        <a:pt x="115729" y="0"/>
                      </a:lnTo>
                      <a:lnTo>
                        <a:pt x="0" y="70485"/>
                      </a:lnTo>
                      <a:cubicBezTo>
                        <a:pt x="0" y="70485"/>
                        <a:pt x="0" y="70485"/>
                        <a:pt x="0" y="70485"/>
                      </a:cubicBezTo>
                      <a:lnTo>
                        <a:pt x="0" y="70485"/>
                      </a:lnTo>
                      <a:cubicBezTo>
                        <a:pt x="266224" y="144304"/>
                        <a:pt x="520065" y="256223"/>
                        <a:pt x="754856" y="403384"/>
                      </a:cubicBezTo>
                      <a:lnTo>
                        <a:pt x="754856" y="285274"/>
                      </a:lnTo>
                      <a:cubicBezTo>
                        <a:pt x="553402" y="165259"/>
                        <a:pt x="339566" y="69533"/>
                        <a:pt x="115729" y="0"/>
                      </a:cubicBezTo>
                      <a:close/>
                    </a:path>
                  </a:pathLst>
                </a:custGeom>
                <a:solidFill>
                  <a:srgbClr val="DA291C"/>
                </a:solidFill>
                <a:ln w="476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34027240-8E6F-4740-B8B6-A4A8CA30CFF4}"/>
                    </a:ext>
                  </a:extLst>
                </p:cNvPr>
                <p:cNvSpPr/>
                <p:nvPr/>
              </p:nvSpPr>
              <p:spPr>
                <a:xfrm>
                  <a:off x="2044065" y="0"/>
                  <a:ext cx="6460807" cy="205263"/>
                </a:xfrm>
                <a:custGeom>
                  <a:avLst/>
                  <a:gdLst>
                    <a:gd name="connsiteX0" fmla="*/ 6460808 w 6460807"/>
                    <a:gd name="connsiteY0" fmla="*/ 134779 h 205263"/>
                    <a:gd name="connsiteX1" fmla="*/ 6460808 w 6460807"/>
                    <a:gd name="connsiteY1" fmla="*/ 134779 h 205263"/>
                    <a:gd name="connsiteX2" fmla="*/ 5565934 w 6460807"/>
                    <a:gd name="connsiteY2" fmla="*/ 0 h 205263"/>
                    <a:gd name="connsiteX3" fmla="*/ 0 w 6460807"/>
                    <a:gd name="connsiteY3" fmla="*/ 0 h 205263"/>
                    <a:gd name="connsiteX4" fmla="*/ 0 w 6460807"/>
                    <a:gd name="connsiteY4" fmla="*/ 100013 h 205263"/>
                    <a:gd name="connsiteX5" fmla="*/ 5565934 w 6460807"/>
                    <a:gd name="connsiteY5" fmla="*/ 100013 h 205263"/>
                    <a:gd name="connsiteX6" fmla="*/ 6345079 w 6460807"/>
                    <a:gd name="connsiteY6" fmla="*/ 205264 h 205263"/>
                    <a:gd name="connsiteX7" fmla="*/ 6345079 w 6460807"/>
                    <a:gd name="connsiteY7" fmla="*/ 205264 h 205263"/>
                    <a:gd name="connsiteX8" fmla="*/ 6460808 w 6460807"/>
                    <a:gd name="connsiteY8" fmla="*/ 134779 h 20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60807" h="205263">
                      <a:moveTo>
                        <a:pt x="6460808" y="134779"/>
                      </a:moveTo>
                      <a:lnTo>
                        <a:pt x="6460808" y="134779"/>
                      </a:lnTo>
                      <a:cubicBezTo>
                        <a:pt x="6174581" y="46196"/>
                        <a:pt x="5874068" y="0"/>
                        <a:pt x="5565934" y="0"/>
                      </a:cubicBezTo>
                      <a:lnTo>
                        <a:pt x="0" y="0"/>
                      </a:lnTo>
                      <a:lnTo>
                        <a:pt x="0" y="100013"/>
                      </a:lnTo>
                      <a:lnTo>
                        <a:pt x="5565934" y="100013"/>
                      </a:lnTo>
                      <a:cubicBezTo>
                        <a:pt x="5833110" y="100013"/>
                        <a:pt x="6094572" y="135731"/>
                        <a:pt x="6345079" y="205264"/>
                      </a:cubicBezTo>
                      <a:cubicBezTo>
                        <a:pt x="6345079" y="205264"/>
                        <a:pt x="6345079" y="205264"/>
                        <a:pt x="6345079" y="205264"/>
                      </a:cubicBezTo>
                      <a:lnTo>
                        <a:pt x="6460808" y="134779"/>
                      </a:lnTo>
                      <a:close/>
                    </a:path>
                  </a:pathLst>
                </a:custGeom>
                <a:solidFill>
                  <a:srgbClr val="A51890"/>
                </a:solidFill>
                <a:ln w="4763" cap="flat">
                  <a:noFill/>
                  <a:prstDash val="solid"/>
                  <a:miter/>
                </a:ln>
              </p:spPr>
              <p:txBody>
                <a:bodyPr rtlCol="0" anchor="ctr"/>
                <a:lstStyle/>
                <a:p>
                  <a:endParaRPr lang="en-US"/>
                </a:p>
              </p:txBody>
            </p:sp>
          </p:grpSp>
        </p:grpSp>
        <p:grpSp>
          <p:nvGrpSpPr>
            <p:cNvPr id="151" name="Graphic 120">
              <a:extLst>
                <a:ext uri="{FF2B5EF4-FFF2-40B4-BE49-F238E27FC236}">
                  <a16:creationId xmlns:a16="http://schemas.microsoft.com/office/drawing/2014/main" id="{501A159F-F950-8448-A6A3-3C429F37CB02}"/>
                </a:ext>
              </a:extLst>
            </p:cNvPr>
            <p:cNvGrpSpPr/>
            <p:nvPr/>
          </p:nvGrpSpPr>
          <p:grpSpPr>
            <a:xfrm>
              <a:off x="0" y="0"/>
              <a:ext cx="2044065" cy="100012"/>
              <a:chOff x="0" y="0"/>
              <a:chExt cx="2044065" cy="100012"/>
            </a:xfrm>
            <a:solidFill>
              <a:srgbClr val="EDDFDE"/>
            </a:solidFill>
          </p:grpSpPr>
          <p:sp>
            <p:nvSpPr>
              <p:cNvPr id="152" name="Freeform 151">
                <a:extLst>
                  <a:ext uri="{FF2B5EF4-FFF2-40B4-BE49-F238E27FC236}">
                    <a16:creationId xmlns:a16="http://schemas.microsoft.com/office/drawing/2014/main" id="{4707C28D-8525-924D-8E86-86143548AD23}"/>
                  </a:ext>
                </a:extLst>
              </p:cNvPr>
              <p:cNvSpPr/>
              <p:nvPr/>
            </p:nvSpPr>
            <p:spPr>
              <a:xfrm>
                <a:off x="388143" y="0"/>
                <a:ext cx="260032" cy="100012"/>
              </a:xfrm>
              <a:custGeom>
                <a:avLst/>
                <a:gdLst>
                  <a:gd name="connsiteX0" fmla="*/ 165259 w 260032"/>
                  <a:gd name="connsiteY0" fmla="*/ 0 h 100012"/>
                  <a:gd name="connsiteX1" fmla="*/ 0 w 260032"/>
                  <a:gd name="connsiteY1" fmla="*/ 100013 h 100012"/>
                  <a:gd name="connsiteX2" fmla="*/ 95250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5250"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53" name="Freeform 152">
                <a:extLst>
                  <a:ext uri="{FF2B5EF4-FFF2-40B4-BE49-F238E27FC236}">
                    <a16:creationId xmlns:a16="http://schemas.microsoft.com/office/drawing/2014/main" id="{BD99E41B-00BA-EC49-9328-AD56811971CA}"/>
                  </a:ext>
                </a:extLst>
              </p:cNvPr>
              <p:cNvSpPr/>
              <p:nvPr/>
            </p:nvSpPr>
            <p:spPr>
              <a:xfrm>
                <a:off x="894397" y="0"/>
                <a:ext cx="259556" cy="100012"/>
              </a:xfrm>
              <a:custGeom>
                <a:avLst/>
                <a:gdLst>
                  <a:gd name="connsiteX0" fmla="*/ 164782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2"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C1B20137-47D7-C641-8283-4DDF2E1C9668}"/>
                  </a:ext>
                </a:extLst>
              </p:cNvPr>
              <p:cNvSpPr/>
              <p:nvPr/>
            </p:nvSpPr>
            <p:spPr>
              <a:xfrm>
                <a:off x="1737836"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6E0B477C-A3FB-5940-B051-DBFD5BAC2ED4}"/>
                  </a:ext>
                </a:extLst>
              </p:cNvPr>
              <p:cNvSpPr/>
              <p:nvPr/>
            </p:nvSpPr>
            <p:spPr>
              <a:xfrm>
                <a:off x="1231582"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977286CB-0CF8-BA42-8B00-2C7C9FF164F9}"/>
                  </a:ext>
                </a:extLst>
              </p:cNvPr>
              <p:cNvSpPr/>
              <p:nvPr/>
            </p:nvSpPr>
            <p:spPr>
              <a:xfrm>
                <a:off x="725804"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37475C71-72AA-F145-A1FF-091C3D5632CA}"/>
                  </a:ext>
                </a:extLst>
              </p:cNvPr>
              <p:cNvSpPr/>
              <p:nvPr/>
            </p:nvSpPr>
            <p:spPr>
              <a:xfrm>
                <a:off x="557212"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5640BDF5-E7C7-AC49-96B7-AB4B7C50F828}"/>
                  </a:ext>
                </a:extLst>
              </p:cNvPr>
              <p:cNvSpPr/>
              <p:nvPr/>
            </p:nvSpPr>
            <p:spPr>
              <a:xfrm>
                <a:off x="1400651"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0906AB53-419B-F247-899A-FA37F6969047}"/>
                  </a:ext>
                </a:extLst>
              </p:cNvPr>
              <p:cNvSpPr/>
              <p:nvPr/>
            </p:nvSpPr>
            <p:spPr>
              <a:xfrm>
                <a:off x="1906428" y="16668"/>
                <a:ext cx="137636" cy="83343"/>
              </a:xfrm>
              <a:custGeom>
                <a:avLst/>
                <a:gdLst>
                  <a:gd name="connsiteX0" fmla="*/ 137636 w 137636"/>
                  <a:gd name="connsiteY0" fmla="*/ 57150 h 83343"/>
                  <a:gd name="connsiteX1" fmla="*/ 137636 w 137636"/>
                  <a:gd name="connsiteY1" fmla="*/ 0 h 83343"/>
                  <a:gd name="connsiteX2" fmla="*/ 0 w 137636"/>
                  <a:gd name="connsiteY2" fmla="*/ 83344 h 83343"/>
                  <a:gd name="connsiteX3" fmla="*/ 94774 w 137636"/>
                  <a:gd name="connsiteY3" fmla="*/ 83344 h 83343"/>
                </a:gdLst>
                <a:ahLst/>
                <a:cxnLst>
                  <a:cxn ang="0">
                    <a:pos x="connsiteX0" y="connsiteY0"/>
                  </a:cxn>
                  <a:cxn ang="0">
                    <a:pos x="connsiteX1" y="connsiteY1"/>
                  </a:cxn>
                  <a:cxn ang="0">
                    <a:pos x="connsiteX2" y="connsiteY2"/>
                  </a:cxn>
                  <a:cxn ang="0">
                    <a:pos x="connsiteX3" y="connsiteY3"/>
                  </a:cxn>
                </a:cxnLst>
                <a:rect l="l" t="t" r="r" b="b"/>
                <a:pathLst>
                  <a:path w="137636" h="83343">
                    <a:moveTo>
                      <a:pt x="137636" y="57150"/>
                    </a:moveTo>
                    <a:lnTo>
                      <a:pt x="137636" y="0"/>
                    </a:lnTo>
                    <a:lnTo>
                      <a:pt x="0" y="83344"/>
                    </a:lnTo>
                    <a:lnTo>
                      <a:pt x="94774" y="83344"/>
                    </a:lnTo>
                    <a:close/>
                  </a:path>
                </a:pathLst>
              </a:custGeom>
              <a:solidFill>
                <a:srgbClr val="EDDFDE"/>
              </a:solidFill>
              <a:ln w="476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613E9CFD-EA1B-9C4B-A25B-7DE18414C13D}"/>
                  </a:ext>
                </a:extLst>
              </p:cNvPr>
              <p:cNvSpPr/>
              <p:nvPr/>
            </p:nvSpPr>
            <p:spPr>
              <a:xfrm>
                <a:off x="1569243"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BBDA1617-6D0E-6B41-ADA1-3AC688EF4CDF}"/>
                  </a:ext>
                </a:extLst>
              </p:cNvPr>
              <p:cNvSpPr/>
              <p:nvPr/>
            </p:nvSpPr>
            <p:spPr>
              <a:xfrm>
                <a:off x="1062989" y="0"/>
                <a:ext cx="260032" cy="100012"/>
              </a:xfrm>
              <a:custGeom>
                <a:avLst/>
                <a:gdLst>
                  <a:gd name="connsiteX0" fmla="*/ 164782 w 260032"/>
                  <a:gd name="connsiteY0" fmla="*/ 0 h 100012"/>
                  <a:gd name="connsiteX1" fmla="*/ 0 w 260032"/>
                  <a:gd name="connsiteY1" fmla="*/ 100013 h 100012"/>
                  <a:gd name="connsiteX2" fmla="*/ 94774 w 260032"/>
                  <a:gd name="connsiteY2" fmla="*/ 100013 h 100012"/>
                  <a:gd name="connsiteX3" fmla="*/ 260032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4782" y="0"/>
                    </a:moveTo>
                    <a:lnTo>
                      <a:pt x="0" y="100013"/>
                    </a:lnTo>
                    <a:lnTo>
                      <a:pt x="94774" y="100013"/>
                    </a:lnTo>
                    <a:lnTo>
                      <a:pt x="260032" y="0"/>
                    </a:lnTo>
                    <a:close/>
                  </a:path>
                </a:pathLst>
              </a:custGeom>
              <a:solidFill>
                <a:srgbClr val="EDDFDE"/>
              </a:solidFill>
              <a:ln w="476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003BB036-2598-0542-BD69-E350B9EEB40D}"/>
                  </a:ext>
                </a:extLst>
              </p:cNvPr>
              <p:cNvSpPr/>
              <p:nvPr/>
            </p:nvSpPr>
            <p:spPr>
              <a:xfrm>
                <a:off x="219551"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96D99827-D32C-2C45-80FD-298AEC050437}"/>
                  </a:ext>
                </a:extLst>
              </p:cNvPr>
              <p:cNvSpPr/>
              <p:nvPr/>
            </p:nvSpPr>
            <p:spPr>
              <a:xfrm>
                <a:off x="50958"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64" name="Freeform 163">
                <a:extLst>
                  <a:ext uri="{FF2B5EF4-FFF2-40B4-BE49-F238E27FC236}">
                    <a16:creationId xmlns:a16="http://schemas.microsoft.com/office/drawing/2014/main" id="{DE054E3D-AC52-1C47-8CB9-2F9B5AC07CB1}"/>
                  </a:ext>
                </a:extLst>
              </p:cNvPr>
              <p:cNvSpPr/>
              <p:nvPr/>
            </p:nvSpPr>
            <p:spPr>
              <a:xfrm>
                <a:off x="0" y="0"/>
                <a:ext cx="141922" cy="86201"/>
              </a:xfrm>
              <a:custGeom>
                <a:avLst/>
                <a:gdLst>
                  <a:gd name="connsiteX0" fmla="*/ 47149 w 141922"/>
                  <a:gd name="connsiteY0" fmla="*/ 0 h 86201"/>
                  <a:gd name="connsiteX1" fmla="*/ 0 w 141922"/>
                  <a:gd name="connsiteY1" fmla="*/ 28575 h 86201"/>
                  <a:gd name="connsiteX2" fmla="*/ 0 w 141922"/>
                  <a:gd name="connsiteY2" fmla="*/ 86201 h 86201"/>
                  <a:gd name="connsiteX3" fmla="*/ 141923 w 141922"/>
                  <a:gd name="connsiteY3" fmla="*/ 0 h 86201"/>
                </a:gdLst>
                <a:ahLst/>
                <a:cxnLst>
                  <a:cxn ang="0">
                    <a:pos x="connsiteX0" y="connsiteY0"/>
                  </a:cxn>
                  <a:cxn ang="0">
                    <a:pos x="connsiteX1" y="connsiteY1"/>
                  </a:cxn>
                  <a:cxn ang="0">
                    <a:pos x="connsiteX2" y="connsiteY2"/>
                  </a:cxn>
                  <a:cxn ang="0">
                    <a:pos x="connsiteX3" y="connsiteY3"/>
                  </a:cxn>
                </a:cxnLst>
                <a:rect l="l" t="t" r="r" b="b"/>
                <a:pathLst>
                  <a:path w="141922" h="86201">
                    <a:moveTo>
                      <a:pt x="47149" y="0"/>
                    </a:moveTo>
                    <a:lnTo>
                      <a:pt x="0" y="28575"/>
                    </a:lnTo>
                    <a:lnTo>
                      <a:pt x="0" y="86201"/>
                    </a:lnTo>
                    <a:lnTo>
                      <a:pt x="141923" y="0"/>
                    </a:lnTo>
                    <a:close/>
                  </a:path>
                </a:pathLst>
              </a:custGeom>
              <a:solidFill>
                <a:srgbClr val="EDDFDE"/>
              </a:solidFill>
              <a:ln w="4763"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1C1A316E-80FD-DD4F-ACF6-029AD90414F2}"/>
                  </a:ext>
                </a:extLst>
              </p:cNvPr>
              <p:cNvSpPr/>
              <p:nvPr/>
            </p:nvSpPr>
            <p:spPr>
              <a:xfrm>
                <a:off x="0" y="0"/>
                <a:ext cx="47148" cy="28575"/>
              </a:xfrm>
              <a:custGeom>
                <a:avLst/>
                <a:gdLst>
                  <a:gd name="connsiteX0" fmla="*/ 0 w 47148"/>
                  <a:gd name="connsiteY0" fmla="*/ 0 h 28575"/>
                  <a:gd name="connsiteX1" fmla="*/ 0 w 47148"/>
                  <a:gd name="connsiteY1" fmla="*/ 28575 h 28575"/>
                  <a:gd name="connsiteX2" fmla="*/ 47149 w 47148"/>
                  <a:gd name="connsiteY2" fmla="*/ 0 h 28575"/>
                </a:gdLst>
                <a:ahLst/>
                <a:cxnLst>
                  <a:cxn ang="0">
                    <a:pos x="connsiteX0" y="connsiteY0"/>
                  </a:cxn>
                  <a:cxn ang="0">
                    <a:pos x="connsiteX1" y="connsiteY1"/>
                  </a:cxn>
                  <a:cxn ang="0">
                    <a:pos x="connsiteX2" y="connsiteY2"/>
                  </a:cxn>
                </a:cxnLst>
                <a:rect l="l" t="t" r="r" b="b"/>
                <a:pathLst>
                  <a:path w="47148" h="28575">
                    <a:moveTo>
                      <a:pt x="0" y="0"/>
                    </a:moveTo>
                    <a:lnTo>
                      <a:pt x="0" y="28575"/>
                    </a:lnTo>
                    <a:lnTo>
                      <a:pt x="47149" y="0"/>
                    </a:lnTo>
                    <a:close/>
                  </a:path>
                </a:pathLst>
              </a:custGeom>
              <a:solidFill>
                <a:srgbClr val="EDDFDE"/>
              </a:solidFill>
              <a:ln w="476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7590328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Media">
    <p:spTree>
      <p:nvGrpSpPr>
        <p:cNvPr id="1" name=""/>
        <p:cNvGrpSpPr/>
        <p:nvPr/>
      </p:nvGrpSpPr>
      <p:grpSpPr>
        <a:xfrm>
          <a:off x="0" y="0"/>
          <a:ext cx="0" cy="0"/>
          <a:chOff x="0" y="0"/>
          <a:chExt cx="0" cy="0"/>
        </a:xfrm>
      </p:grpSpPr>
      <p:sp>
        <p:nvSpPr>
          <p:cNvPr id="4" name="Date Placeholder 3"/>
          <p:cNvSpPr>
            <a:spLocks noGrp="1"/>
          </p:cNvSpPr>
          <p:nvPr>
            <p:ph type="dt" sz="half" idx="14"/>
          </p:nvPr>
        </p:nvSpPr>
        <p:spPr/>
        <p:txBody>
          <a:bodyPr/>
          <a:lstStyle/>
          <a:p>
            <a:endParaRPr lang="en-AU"/>
          </a:p>
        </p:txBody>
      </p:sp>
      <p:sp>
        <p:nvSpPr>
          <p:cNvPr id="5" name="Footer Placeholder 4"/>
          <p:cNvSpPr>
            <a:spLocks noGrp="1"/>
          </p:cNvSpPr>
          <p:nvPr>
            <p:ph type="ftr" sz="quarter" idx="15"/>
          </p:nvPr>
        </p:nvSpPr>
        <p:spPr/>
        <p:txBody>
          <a:bodyPr/>
          <a:lstStyle/>
          <a:p>
            <a:endParaRPr lang="en-AU" dirty="0"/>
          </a:p>
        </p:txBody>
      </p:sp>
      <p:sp>
        <p:nvSpPr>
          <p:cNvPr id="6" name="Slide Number Placeholder 5"/>
          <p:cNvSpPr>
            <a:spLocks noGrp="1"/>
          </p:cNvSpPr>
          <p:nvPr>
            <p:ph type="sldNum" sz="quarter" idx="16"/>
          </p:nvPr>
        </p:nvSpPr>
        <p:spPr/>
        <p:txBody>
          <a:bodyPr/>
          <a:lstStyle/>
          <a:p>
            <a:fld id="{CA469DBA-93C5-430B-992A-0AED9DF55A51}" type="slidenum">
              <a:rPr lang="en-AU" smtClean="0"/>
              <a:pPr/>
              <a:t>‹#›</a:t>
            </a:fld>
            <a:endParaRPr lang="en-AU" dirty="0"/>
          </a:p>
        </p:txBody>
      </p:sp>
      <p:grpSp>
        <p:nvGrpSpPr>
          <p:cNvPr id="149" name="Group 148">
            <a:extLst>
              <a:ext uri="{FF2B5EF4-FFF2-40B4-BE49-F238E27FC236}">
                <a16:creationId xmlns:a16="http://schemas.microsoft.com/office/drawing/2014/main" id="{3B8EC4C5-651C-7B41-8B8B-DE093DDCEA36}"/>
              </a:ext>
            </a:extLst>
          </p:cNvPr>
          <p:cNvGrpSpPr/>
          <p:nvPr userDrawn="1"/>
        </p:nvGrpSpPr>
        <p:grpSpPr>
          <a:xfrm>
            <a:off x="0" y="0"/>
            <a:ext cx="9144000" cy="538162"/>
            <a:chOff x="0" y="0"/>
            <a:chExt cx="9144000" cy="538162"/>
          </a:xfrm>
        </p:grpSpPr>
        <p:grpSp>
          <p:nvGrpSpPr>
            <p:cNvPr id="150" name="Graphic 120">
              <a:extLst>
                <a:ext uri="{FF2B5EF4-FFF2-40B4-BE49-F238E27FC236}">
                  <a16:creationId xmlns:a16="http://schemas.microsoft.com/office/drawing/2014/main" id="{2C843BE8-0712-AE47-A031-4C88C126A88B}"/>
                </a:ext>
              </a:extLst>
            </p:cNvPr>
            <p:cNvGrpSpPr/>
            <p:nvPr/>
          </p:nvGrpSpPr>
          <p:grpSpPr>
            <a:xfrm>
              <a:off x="0" y="0"/>
              <a:ext cx="9144000" cy="538162"/>
              <a:chOff x="0" y="0"/>
              <a:chExt cx="9144000" cy="538162"/>
            </a:xfrm>
          </p:grpSpPr>
          <p:sp>
            <p:nvSpPr>
              <p:cNvPr id="166" name="Freeform 165">
                <a:extLst>
                  <a:ext uri="{FF2B5EF4-FFF2-40B4-BE49-F238E27FC236}">
                    <a16:creationId xmlns:a16="http://schemas.microsoft.com/office/drawing/2014/main" id="{1CFEB9C0-E34A-9149-B709-DB420533AC6B}"/>
                  </a:ext>
                </a:extLst>
              </p:cNvPr>
              <p:cNvSpPr/>
              <p:nvPr/>
            </p:nvSpPr>
            <p:spPr>
              <a:xfrm>
                <a:off x="0" y="0"/>
                <a:ext cx="2044065" cy="100012"/>
              </a:xfrm>
              <a:custGeom>
                <a:avLst/>
                <a:gdLst>
                  <a:gd name="connsiteX0" fmla="*/ 0 w 2044065"/>
                  <a:gd name="connsiteY0" fmla="*/ 0 h 100012"/>
                  <a:gd name="connsiteX1" fmla="*/ 2044065 w 2044065"/>
                  <a:gd name="connsiteY1" fmla="*/ 0 h 100012"/>
                  <a:gd name="connsiteX2" fmla="*/ 2044065 w 2044065"/>
                  <a:gd name="connsiteY2" fmla="*/ 100013 h 100012"/>
                  <a:gd name="connsiteX3" fmla="*/ 0 w 2044065"/>
                  <a:gd name="connsiteY3" fmla="*/ 100013 h 100012"/>
                </a:gdLst>
                <a:ahLst/>
                <a:cxnLst>
                  <a:cxn ang="0">
                    <a:pos x="connsiteX0" y="connsiteY0"/>
                  </a:cxn>
                  <a:cxn ang="0">
                    <a:pos x="connsiteX1" y="connsiteY1"/>
                  </a:cxn>
                  <a:cxn ang="0">
                    <a:pos x="connsiteX2" y="connsiteY2"/>
                  </a:cxn>
                  <a:cxn ang="0">
                    <a:pos x="connsiteX3" y="connsiteY3"/>
                  </a:cxn>
                </a:cxnLst>
                <a:rect l="l" t="t" r="r" b="b"/>
                <a:pathLst>
                  <a:path w="2044065" h="100012">
                    <a:moveTo>
                      <a:pt x="0" y="0"/>
                    </a:moveTo>
                    <a:lnTo>
                      <a:pt x="2044065" y="0"/>
                    </a:lnTo>
                    <a:lnTo>
                      <a:pt x="2044065" y="100013"/>
                    </a:lnTo>
                    <a:lnTo>
                      <a:pt x="0" y="100013"/>
                    </a:lnTo>
                    <a:close/>
                  </a:path>
                </a:pathLst>
              </a:custGeom>
              <a:solidFill>
                <a:srgbClr val="FFFFFF"/>
              </a:solidFill>
              <a:ln w="4763" cap="flat">
                <a:noFill/>
                <a:prstDash val="solid"/>
                <a:miter/>
              </a:ln>
            </p:spPr>
            <p:txBody>
              <a:bodyPr rtlCol="0" anchor="ctr"/>
              <a:lstStyle/>
              <a:p>
                <a:endParaRPr lang="en-US"/>
              </a:p>
            </p:txBody>
          </p:sp>
          <p:grpSp>
            <p:nvGrpSpPr>
              <p:cNvPr id="167" name="Graphic 120">
                <a:extLst>
                  <a:ext uri="{FF2B5EF4-FFF2-40B4-BE49-F238E27FC236}">
                    <a16:creationId xmlns:a16="http://schemas.microsoft.com/office/drawing/2014/main" id="{2A840276-CCFB-6C44-8F12-6C6818B93F29}"/>
                  </a:ext>
                </a:extLst>
              </p:cNvPr>
              <p:cNvGrpSpPr/>
              <p:nvPr/>
            </p:nvGrpSpPr>
            <p:grpSpPr>
              <a:xfrm>
                <a:off x="2044065" y="0"/>
                <a:ext cx="7099934" cy="538162"/>
                <a:chOff x="2044065" y="0"/>
                <a:chExt cx="7099934" cy="538162"/>
              </a:xfrm>
            </p:grpSpPr>
            <p:sp>
              <p:nvSpPr>
                <p:cNvPr id="168" name="Freeform 167">
                  <a:extLst>
                    <a:ext uri="{FF2B5EF4-FFF2-40B4-BE49-F238E27FC236}">
                      <a16:creationId xmlns:a16="http://schemas.microsoft.com/office/drawing/2014/main" id="{8047AE25-47CD-2D42-81FD-9DF4C0A2BC8A}"/>
                    </a:ext>
                  </a:extLst>
                </p:cNvPr>
                <p:cNvSpPr/>
                <p:nvPr/>
              </p:nvSpPr>
              <p:spPr>
                <a:xfrm>
                  <a:off x="8389143" y="134778"/>
                  <a:ext cx="754856" cy="403383"/>
                </a:xfrm>
                <a:custGeom>
                  <a:avLst/>
                  <a:gdLst>
                    <a:gd name="connsiteX0" fmla="*/ 115729 w 754856"/>
                    <a:gd name="connsiteY0" fmla="*/ 0 h 403383"/>
                    <a:gd name="connsiteX1" fmla="*/ 115729 w 754856"/>
                    <a:gd name="connsiteY1" fmla="*/ 0 h 403383"/>
                    <a:gd name="connsiteX2" fmla="*/ 0 w 754856"/>
                    <a:gd name="connsiteY2" fmla="*/ 70485 h 403383"/>
                    <a:gd name="connsiteX3" fmla="*/ 0 w 754856"/>
                    <a:gd name="connsiteY3" fmla="*/ 70485 h 403383"/>
                    <a:gd name="connsiteX4" fmla="*/ 0 w 754856"/>
                    <a:gd name="connsiteY4" fmla="*/ 70485 h 403383"/>
                    <a:gd name="connsiteX5" fmla="*/ 754856 w 754856"/>
                    <a:gd name="connsiteY5" fmla="*/ 403384 h 403383"/>
                    <a:gd name="connsiteX6" fmla="*/ 754856 w 754856"/>
                    <a:gd name="connsiteY6" fmla="*/ 285274 h 403383"/>
                    <a:gd name="connsiteX7" fmla="*/ 115729 w 754856"/>
                    <a:gd name="connsiteY7" fmla="*/ 0 h 40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856" h="403383">
                      <a:moveTo>
                        <a:pt x="115729" y="0"/>
                      </a:moveTo>
                      <a:lnTo>
                        <a:pt x="115729" y="0"/>
                      </a:lnTo>
                      <a:lnTo>
                        <a:pt x="0" y="70485"/>
                      </a:lnTo>
                      <a:cubicBezTo>
                        <a:pt x="0" y="70485"/>
                        <a:pt x="0" y="70485"/>
                        <a:pt x="0" y="70485"/>
                      </a:cubicBezTo>
                      <a:lnTo>
                        <a:pt x="0" y="70485"/>
                      </a:lnTo>
                      <a:cubicBezTo>
                        <a:pt x="266224" y="144304"/>
                        <a:pt x="520065" y="256223"/>
                        <a:pt x="754856" y="403384"/>
                      </a:cubicBezTo>
                      <a:lnTo>
                        <a:pt x="754856" y="285274"/>
                      </a:lnTo>
                      <a:cubicBezTo>
                        <a:pt x="553402" y="165259"/>
                        <a:pt x="339566" y="69533"/>
                        <a:pt x="115729" y="0"/>
                      </a:cubicBezTo>
                      <a:close/>
                    </a:path>
                  </a:pathLst>
                </a:custGeom>
                <a:solidFill>
                  <a:srgbClr val="DA291C"/>
                </a:solidFill>
                <a:ln w="4763" cap="flat">
                  <a:noFill/>
                  <a:prstDash val="solid"/>
                  <a:miter/>
                </a:ln>
              </p:spPr>
              <p:txBody>
                <a:bodyPr rtlCol="0" anchor="ctr"/>
                <a:lstStyle/>
                <a:p>
                  <a:endParaRPr lang="en-US"/>
                </a:p>
              </p:txBody>
            </p:sp>
            <p:sp>
              <p:nvSpPr>
                <p:cNvPr id="169" name="Freeform 168">
                  <a:extLst>
                    <a:ext uri="{FF2B5EF4-FFF2-40B4-BE49-F238E27FC236}">
                      <a16:creationId xmlns:a16="http://schemas.microsoft.com/office/drawing/2014/main" id="{34027240-8E6F-4740-B8B6-A4A8CA30CFF4}"/>
                    </a:ext>
                  </a:extLst>
                </p:cNvPr>
                <p:cNvSpPr/>
                <p:nvPr/>
              </p:nvSpPr>
              <p:spPr>
                <a:xfrm>
                  <a:off x="2044065" y="0"/>
                  <a:ext cx="6460807" cy="205263"/>
                </a:xfrm>
                <a:custGeom>
                  <a:avLst/>
                  <a:gdLst>
                    <a:gd name="connsiteX0" fmla="*/ 6460808 w 6460807"/>
                    <a:gd name="connsiteY0" fmla="*/ 134779 h 205263"/>
                    <a:gd name="connsiteX1" fmla="*/ 6460808 w 6460807"/>
                    <a:gd name="connsiteY1" fmla="*/ 134779 h 205263"/>
                    <a:gd name="connsiteX2" fmla="*/ 5565934 w 6460807"/>
                    <a:gd name="connsiteY2" fmla="*/ 0 h 205263"/>
                    <a:gd name="connsiteX3" fmla="*/ 0 w 6460807"/>
                    <a:gd name="connsiteY3" fmla="*/ 0 h 205263"/>
                    <a:gd name="connsiteX4" fmla="*/ 0 w 6460807"/>
                    <a:gd name="connsiteY4" fmla="*/ 100013 h 205263"/>
                    <a:gd name="connsiteX5" fmla="*/ 5565934 w 6460807"/>
                    <a:gd name="connsiteY5" fmla="*/ 100013 h 205263"/>
                    <a:gd name="connsiteX6" fmla="*/ 6345079 w 6460807"/>
                    <a:gd name="connsiteY6" fmla="*/ 205264 h 205263"/>
                    <a:gd name="connsiteX7" fmla="*/ 6345079 w 6460807"/>
                    <a:gd name="connsiteY7" fmla="*/ 205264 h 205263"/>
                    <a:gd name="connsiteX8" fmla="*/ 6460808 w 6460807"/>
                    <a:gd name="connsiteY8" fmla="*/ 134779 h 20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60807" h="205263">
                      <a:moveTo>
                        <a:pt x="6460808" y="134779"/>
                      </a:moveTo>
                      <a:lnTo>
                        <a:pt x="6460808" y="134779"/>
                      </a:lnTo>
                      <a:cubicBezTo>
                        <a:pt x="6174581" y="46196"/>
                        <a:pt x="5874068" y="0"/>
                        <a:pt x="5565934" y="0"/>
                      </a:cubicBezTo>
                      <a:lnTo>
                        <a:pt x="0" y="0"/>
                      </a:lnTo>
                      <a:lnTo>
                        <a:pt x="0" y="100013"/>
                      </a:lnTo>
                      <a:lnTo>
                        <a:pt x="5565934" y="100013"/>
                      </a:lnTo>
                      <a:cubicBezTo>
                        <a:pt x="5833110" y="100013"/>
                        <a:pt x="6094572" y="135731"/>
                        <a:pt x="6345079" y="205264"/>
                      </a:cubicBezTo>
                      <a:cubicBezTo>
                        <a:pt x="6345079" y="205264"/>
                        <a:pt x="6345079" y="205264"/>
                        <a:pt x="6345079" y="205264"/>
                      </a:cubicBezTo>
                      <a:lnTo>
                        <a:pt x="6460808" y="134779"/>
                      </a:lnTo>
                      <a:close/>
                    </a:path>
                  </a:pathLst>
                </a:custGeom>
                <a:solidFill>
                  <a:srgbClr val="A51890"/>
                </a:solidFill>
                <a:ln w="4763" cap="flat">
                  <a:noFill/>
                  <a:prstDash val="solid"/>
                  <a:miter/>
                </a:ln>
              </p:spPr>
              <p:txBody>
                <a:bodyPr rtlCol="0" anchor="ctr"/>
                <a:lstStyle/>
                <a:p>
                  <a:endParaRPr lang="en-US"/>
                </a:p>
              </p:txBody>
            </p:sp>
          </p:grpSp>
        </p:grpSp>
        <p:grpSp>
          <p:nvGrpSpPr>
            <p:cNvPr id="151" name="Graphic 120">
              <a:extLst>
                <a:ext uri="{FF2B5EF4-FFF2-40B4-BE49-F238E27FC236}">
                  <a16:creationId xmlns:a16="http://schemas.microsoft.com/office/drawing/2014/main" id="{501A159F-F950-8448-A6A3-3C429F37CB02}"/>
                </a:ext>
              </a:extLst>
            </p:cNvPr>
            <p:cNvGrpSpPr/>
            <p:nvPr/>
          </p:nvGrpSpPr>
          <p:grpSpPr>
            <a:xfrm>
              <a:off x="0" y="0"/>
              <a:ext cx="2044065" cy="100012"/>
              <a:chOff x="0" y="0"/>
              <a:chExt cx="2044065" cy="100012"/>
            </a:xfrm>
            <a:solidFill>
              <a:srgbClr val="EDDFDE"/>
            </a:solidFill>
          </p:grpSpPr>
          <p:sp>
            <p:nvSpPr>
              <p:cNvPr id="152" name="Freeform 151">
                <a:extLst>
                  <a:ext uri="{FF2B5EF4-FFF2-40B4-BE49-F238E27FC236}">
                    <a16:creationId xmlns:a16="http://schemas.microsoft.com/office/drawing/2014/main" id="{4707C28D-8525-924D-8E86-86143548AD23}"/>
                  </a:ext>
                </a:extLst>
              </p:cNvPr>
              <p:cNvSpPr/>
              <p:nvPr/>
            </p:nvSpPr>
            <p:spPr>
              <a:xfrm>
                <a:off x="388143" y="0"/>
                <a:ext cx="260032" cy="100012"/>
              </a:xfrm>
              <a:custGeom>
                <a:avLst/>
                <a:gdLst>
                  <a:gd name="connsiteX0" fmla="*/ 165259 w 260032"/>
                  <a:gd name="connsiteY0" fmla="*/ 0 h 100012"/>
                  <a:gd name="connsiteX1" fmla="*/ 0 w 260032"/>
                  <a:gd name="connsiteY1" fmla="*/ 100013 h 100012"/>
                  <a:gd name="connsiteX2" fmla="*/ 95250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5250"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53" name="Freeform 152">
                <a:extLst>
                  <a:ext uri="{FF2B5EF4-FFF2-40B4-BE49-F238E27FC236}">
                    <a16:creationId xmlns:a16="http://schemas.microsoft.com/office/drawing/2014/main" id="{BD99E41B-00BA-EC49-9328-AD56811971CA}"/>
                  </a:ext>
                </a:extLst>
              </p:cNvPr>
              <p:cNvSpPr/>
              <p:nvPr/>
            </p:nvSpPr>
            <p:spPr>
              <a:xfrm>
                <a:off x="894397" y="0"/>
                <a:ext cx="259556" cy="100012"/>
              </a:xfrm>
              <a:custGeom>
                <a:avLst/>
                <a:gdLst>
                  <a:gd name="connsiteX0" fmla="*/ 164782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2"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4" name="Freeform 153">
                <a:extLst>
                  <a:ext uri="{FF2B5EF4-FFF2-40B4-BE49-F238E27FC236}">
                    <a16:creationId xmlns:a16="http://schemas.microsoft.com/office/drawing/2014/main" id="{C1B20137-47D7-C641-8283-4DDF2E1C9668}"/>
                  </a:ext>
                </a:extLst>
              </p:cNvPr>
              <p:cNvSpPr/>
              <p:nvPr/>
            </p:nvSpPr>
            <p:spPr>
              <a:xfrm>
                <a:off x="1737836"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5" name="Freeform 154">
                <a:extLst>
                  <a:ext uri="{FF2B5EF4-FFF2-40B4-BE49-F238E27FC236}">
                    <a16:creationId xmlns:a16="http://schemas.microsoft.com/office/drawing/2014/main" id="{6E0B477C-A3FB-5940-B051-DBFD5BAC2ED4}"/>
                  </a:ext>
                </a:extLst>
              </p:cNvPr>
              <p:cNvSpPr/>
              <p:nvPr/>
            </p:nvSpPr>
            <p:spPr>
              <a:xfrm>
                <a:off x="1231582"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56" name="Freeform 155">
                <a:extLst>
                  <a:ext uri="{FF2B5EF4-FFF2-40B4-BE49-F238E27FC236}">
                    <a16:creationId xmlns:a16="http://schemas.microsoft.com/office/drawing/2014/main" id="{977286CB-0CF8-BA42-8B00-2C7C9FF164F9}"/>
                  </a:ext>
                </a:extLst>
              </p:cNvPr>
              <p:cNvSpPr/>
              <p:nvPr/>
            </p:nvSpPr>
            <p:spPr>
              <a:xfrm>
                <a:off x="725804"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7" name="Freeform 156">
                <a:extLst>
                  <a:ext uri="{FF2B5EF4-FFF2-40B4-BE49-F238E27FC236}">
                    <a16:creationId xmlns:a16="http://schemas.microsoft.com/office/drawing/2014/main" id="{37475C71-72AA-F145-A1FF-091C3D5632CA}"/>
                  </a:ext>
                </a:extLst>
              </p:cNvPr>
              <p:cNvSpPr/>
              <p:nvPr/>
            </p:nvSpPr>
            <p:spPr>
              <a:xfrm>
                <a:off x="557212"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8" name="Freeform 157">
                <a:extLst>
                  <a:ext uri="{FF2B5EF4-FFF2-40B4-BE49-F238E27FC236}">
                    <a16:creationId xmlns:a16="http://schemas.microsoft.com/office/drawing/2014/main" id="{5640BDF5-E7C7-AC49-96B7-AB4B7C50F828}"/>
                  </a:ext>
                </a:extLst>
              </p:cNvPr>
              <p:cNvSpPr/>
              <p:nvPr/>
            </p:nvSpPr>
            <p:spPr>
              <a:xfrm>
                <a:off x="1400651"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59" name="Freeform 158">
                <a:extLst>
                  <a:ext uri="{FF2B5EF4-FFF2-40B4-BE49-F238E27FC236}">
                    <a16:creationId xmlns:a16="http://schemas.microsoft.com/office/drawing/2014/main" id="{0906AB53-419B-F247-899A-FA37F6969047}"/>
                  </a:ext>
                </a:extLst>
              </p:cNvPr>
              <p:cNvSpPr/>
              <p:nvPr/>
            </p:nvSpPr>
            <p:spPr>
              <a:xfrm>
                <a:off x="1906428" y="16668"/>
                <a:ext cx="137636" cy="83343"/>
              </a:xfrm>
              <a:custGeom>
                <a:avLst/>
                <a:gdLst>
                  <a:gd name="connsiteX0" fmla="*/ 137636 w 137636"/>
                  <a:gd name="connsiteY0" fmla="*/ 57150 h 83343"/>
                  <a:gd name="connsiteX1" fmla="*/ 137636 w 137636"/>
                  <a:gd name="connsiteY1" fmla="*/ 0 h 83343"/>
                  <a:gd name="connsiteX2" fmla="*/ 0 w 137636"/>
                  <a:gd name="connsiteY2" fmla="*/ 83344 h 83343"/>
                  <a:gd name="connsiteX3" fmla="*/ 94774 w 137636"/>
                  <a:gd name="connsiteY3" fmla="*/ 83344 h 83343"/>
                </a:gdLst>
                <a:ahLst/>
                <a:cxnLst>
                  <a:cxn ang="0">
                    <a:pos x="connsiteX0" y="connsiteY0"/>
                  </a:cxn>
                  <a:cxn ang="0">
                    <a:pos x="connsiteX1" y="connsiteY1"/>
                  </a:cxn>
                  <a:cxn ang="0">
                    <a:pos x="connsiteX2" y="connsiteY2"/>
                  </a:cxn>
                  <a:cxn ang="0">
                    <a:pos x="connsiteX3" y="connsiteY3"/>
                  </a:cxn>
                </a:cxnLst>
                <a:rect l="l" t="t" r="r" b="b"/>
                <a:pathLst>
                  <a:path w="137636" h="83343">
                    <a:moveTo>
                      <a:pt x="137636" y="57150"/>
                    </a:moveTo>
                    <a:lnTo>
                      <a:pt x="137636" y="0"/>
                    </a:lnTo>
                    <a:lnTo>
                      <a:pt x="0" y="83344"/>
                    </a:lnTo>
                    <a:lnTo>
                      <a:pt x="94774" y="83344"/>
                    </a:lnTo>
                    <a:close/>
                  </a:path>
                </a:pathLst>
              </a:custGeom>
              <a:solidFill>
                <a:srgbClr val="EDDFDE"/>
              </a:solidFill>
              <a:ln w="4763" cap="flat">
                <a:noFill/>
                <a:prstDash val="solid"/>
                <a:miter/>
              </a:ln>
            </p:spPr>
            <p:txBody>
              <a:bodyPr rtlCol="0" anchor="ctr"/>
              <a:lstStyle/>
              <a:p>
                <a:endParaRPr lang="en-US"/>
              </a:p>
            </p:txBody>
          </p:sp>
          <p:sp>
            <p:nvSpPr>
              <p:cNvPr id="160" name="Freeform 159">
                <a:extLst>
                  <a:ext uri="{FF2B5EF4-FFF2-40B4-BE49-F238E27FC236}">
                    <a16:creationId xmlns:a16="http://schemas.microsoft.com/office/drawing/2014/main" id="{613E9CFD-EA1B-9C4B-A25B-7DE18414C13D}"/>
                  </a:ext>
                </a:extLst>
              </p:cNvPr>
              <p:cNvSpPr/>
              <p:nvPr/>
            </p:nvSpPr>
            <p:spPr>
              <a:xfrm>
                <a:off x="1569243"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61" name="Freeform 160">
                <a:extLst>
                  <a:ext uri="{FF2B5EF4-FFF2-40B4-BE49-F238E27FC236}">
                    <a16:creationId xmlns:a16="http://schemas.microsoft.com/office/drawing/2014/main" id="{BBDA1617-6D0E-6B41-ADA1-3AC688EF4CDF}"/>
                  </a:ext>
                </a:extLst>
              </p:cNvPr>
              <p:cNvSpPr/>
              <p:nvPr/>
            </p:nvSpPr>
            <p:spPr>
              <a:xfrm>
                <a:off x="1062989" y="0"/>
                <a:ext cx="260032" cy="100012"/>
              </a:xfrm>
              <a:custGeom>
                <a:avLst/>
                <a:gdLst>
                  <a:gd name="connsiteX0" fmla="*/ 164782 w 260032"/>
                  <a:gd name="connsiteY0" fmla="*/ 0 h 100012"/>
                  <a:gd name="connsiteX1" fmla="*/ 0 w 260032"/>
                  <a:gd name="connsiteY1" fmla="*/ 100013 h 100012"/>
                  <a:gd name="connsiteX2" fmla="*/ 94774 w 260032"/>
                  <a:gd name="connsiteY2" fmla="*/ 100013 h 100012"/>
                  <a:gd name="connsiteX3" fmla="*/ 260032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4782" y="0"/>
                    </a:moveTo>
                    <a:lnTo>
                      <a:pt x="0" y="100013"/>
                    </a:lnTo>
                    <a:lnTo>
                      <a:pt x="94774" y="100013"/>
                    </a:lnTo>
                    <a:lnTo>
                      <a:pt x="260032" y="0"/>
                    </a:lnTo>
                    <a:close/>
                  </a:path>
                </a:pathLst>
              </a:custGeom>
              <a:solidFill>
                <a:srgbClr val="EDDFDE"/>
              </a:solidFill>
              <a:ln w="4763" cap="flat">
                <a:noFill/>
                <a:prstDash val="solid"/>
                <a:miter/>
              </a:ln>
            </p:spPr>
            <p:txBody>
              <a:bodyPr rtlCol="0" anchor="ctr"/>
              <a:lstStyle/>
              <a:p>
                <a:endParaRPr lang="en-US"/>
              </a:p>
            </p:txBody>
          </p:sp>
          <p:sp>
            <p:nvSpPr>
              <p:cNvPr id="162" name="Freeform 161">
                <a:extLst>
                  <a:ext uri="{FF2B5EF4-FFF2-40B4-BE49-F238E27FC236}">
                    <a16:creationId xmlns:a16="http://schemas.microsoft.com/office/drawing/2014/main" id="{003BB036-2598-0542-BD69-E350B9EEB40D}"/>
                  </a:ext>
                </a:extLst>
              </p:cNvPr>
              <p:cNvSpPr/>
              <p:nvPr/>
            </p:nvSpPr>
            <p:spPr>
              <a:xfrm>
                <a:off x="219551"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63" name="Freeform 162">
                <a:extLst>
                  <a:ext uri="{FF2B5EF4-FFF2-40B4-BE49-F238E27FC236}">
                    <a16:creationId xmlns:a16="http://schemas.microsoft.com/office/drawing/2014/main" id="{96D99827-D32C-2C45-80FD-298AEC050437}"/>
                  </a:ext>
                </a:extLst>
              </p:cNvPr>
              <p:cNvSpPr/>
              <p:nvPr/>
            </p:nvSpPr>
            <p:spPr>
              <a:xfrm>
                <a:off x="50958"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64" name="Freeform 163">
                <a:extLst>
                  <a:ext uri="{FF2B5EF4-FFF2-40B4-BE49-F238E27FC236}">
                    <a16:creationId xmlns:a16="http://schemas.microsoft.com/office/drawing/2014/main" id="{DE054E3D-AC52-1C47-8CB9-2F9B5AC07CB1}"/>
                  </a:ext>
                </a:extLst>
              </p:cNvPr>
              <p:cNvSpPr/>
              <p:nvPr/>
            </p:nvSpPr>
            <p:spPr>
              <a:xfrm>
                <a:off x="0" y="0"/>
                <a:ext cx="141922" cy="86201"/>
              </a:xfrm>
              <a:custGeom>
                <a:avLst/>
                <a:gdLst>
                  <a:gd name="connsiteX0" fmla="*/ 47149 w 141922"/>
                  <a:gd name="connsiteY0" fmla="*/ 0 h 86201"/>
                  <a:gd name="connsiteX1" fmla="*/ 0 w 141922"/>
                  <a:gd name="connsiteY1" fmla="*/ 28575 h 86201"/>
                  <a:gd name="connsiteX2" fmla="*/ 0 w 141922"/>
                  <a:gd name="connsiteY2" fmla="*/ 86201 h 86201"/>
                  <a:gd name="connsiteX3" fmla="*/ 141923 w 141922"/>
                  <a:gd name="connsiteY3" fmla="*/ 0 h 86201"/>
                </a:gdLst>
                <a:ahLst/>
                <a:cxnLst>
                  <a:cxn ang="0">
                    <a:pos x="connsiteX0" y="connsiteY0"/>
                  </a:cxn>
                  <a:cxn ang="0">
                    <a:pos x="connsiteX1" y="connsiteY1"/>
                  </a:cxn>
                  <a:cxn ang="0">
                    <a:pos x="connsiteX2" y="connsiteY2"/>
                  </a:cxn>
                  <a:cxn ang="0">
                    <a:pos x="connsiteX3" y="connsiteY3"/>
                  </a:cxn>
                </a:cxnLst>
                <a:rect l="l" t="t" r="r" b="b"/>
                <a:pathLst>
                  <a:path w="141922" h="86201">
                    <a:moveTo>
                      <a:pt x="47149" y="0"/>
                    </a:moveTo>
                    <a:lnTo>
                      <a:pt x="0" y="28575"/>
                    </a:lnTo>
                    <a:lnTo>
                      <a:pt x="0" y="86201"/>
                    </a:lnTo>
                    <a:lnTo>
                      <a:pt x="141923" y="0"/>
                    </a:lnTo>
                    <a:close/>
                  </a:path>
                </a:pathLst>
              </a:custGeom>
              <a:solidFill>
                <a:srgbClr val="EDDFDE"/>
              </a:solidFill>
              <a:ln w="4763" cap="flat">
                <a:noFill/>
                <a:prstDash val="solid"/>
                <a:miter/>
              </a:ln>
            </p:spPr>
            <p:txBody>
              <a:bodyPr rtlCol="0" anchor="ctr"/>
              <a:lstStyle/>
              <a:p>
                <a:endParaRPr lang="en-US"/>
              </a:p>
            </p:txBody>
          </p:sp>
          <p:sp>
            <p:nvSpPr>
              <p:cNvPr id="165" name="Freeform 164">
                <a:extLst>
                  <a:ext uri="{FF2B5EF4-FFF2-40B4-BE49-F238E27FC236}">
                    <a16:creationId xmlns:a16="http://schemas.microsoft.com/office/drawing/2014/main" id="{1C1A316E-80FD-DD4F-ACF6-029AD90414F2}"/>
                  </a:ext>
                </a:extLst>
              </p:cNvPr>
              <p:cNvSpPr/>
              <p:nvPr/>
            </p:nvSpPr>
            <p:spPr>
              <a:xfrm>
                <a:off x="0" y="0"/>
                <a:ext cx="47148" cy="28575"/>
              </a:xfrm>
              <a:custGeom>
                <a:avLst/>
                <a:gdLst>
                  <a:gd name="connsiteX0" fmla="*/ 0 w 47148"/>
                  <a:gd name="connsiteY0" fmla="*/ 0 h 28575"/>
                  <a:gd name="connsiteX1" fmla="*/ 0 w 47148"/>
                  <a:gd name="connsiteY1" fmla="*/ 28575 h 28575"/>
                  <a:gd name="connsiteX2" fmla="*/ 47149 w 47148"/>
                  <a:gd name="connsiteY2" fmla="*/ 0 h 28575"/>
                </a:gdLst>
                <a:ahLst/>
                <a:cxnLst>
                  <a:cxn ang="0">
                    <a:pos x="connsiteX0" y="connsiteY0"/>
                  </a:cxn>
                  <a:cxn ang="0">
                    <a:pos x="connsiteX1" y="connsiteY1"/>
                  </a:cxn>
                  <a:cxn ang="0">
                    <a:pos x="connsiteX2" y="connsiteY2"/>
                  </a:cxn>
                </a:cxnLst>
                <a:rect l="l" t="t" r="r" b="b"/>
                <a:pathLst>
                  <a:path w="47148" h="28575">
                    <a:moveTo>
                      <a:pt x="0" y="0"/>
                    </a:moveTo>
                    <a:lnTo>
                      <a:pt x="0" y="28575"/>
                    </a:lnTo>
                    <a:lnTo>
                      <a:pt x="47149" y="0"/>
                    </a:lnTo>
                    <a:close/>
                  </a:path>
                </a:pathLst>
              </a:custGeom>
              <a:solidFill>
                <a:srgbClr val="EDDFDE"/>
              </a:solidFill>
              <a:ln w="4763" cap="flat">
                <a:noFill/>
                <a:prstDash val="solid"/>
                <a:miter/>
              </a:ln>
            </p:spPr>
            <p:txBody>
              <a:bodyPr rtlCol="0" anchor="ctr"/>
              <a:lstStyle/>
              <a:p>
                <a:endParaRPr lang="en-US"/>
              </a:p>
            </p:txBody>
          </p:sp>
        </p:grpSp>
      </p:grpSp>
      <p:sp>
        <p:nvSpPr>
          <p:cNvPr id="31" name="Media Placeholder 30">
            <a:extLst>
              <a:ext uri="{FF2B5EF4-FFF2-40B4-BE49-F238E27FC236}">
                <a16:creationId xmlns:a16="http://schemas.microsoft.com/office/drawing/2014/main" id="{794A86EB-0A9F-8E4D-B584-4A645A5FA990}"/>
              </a:ext>
            </a:extLst>
          </p:cNvPr>
          <p:cNvSpPr>
            <a:spLocks noGrp="1"/>
          </p:cNvSpPr>
          <p:nvPr>
            <p:ph type="media" sz="quarter" idx="17"/>
          </p:nvPr>
        </p:nvSpPr>
        <p:spPr>
          <a:xfrm>
            <a:off x="0" y="100011"/>
            <a:ext cx="9144000" cy="5043488"/>
          </a:xfrm>
          <a:custGeom>
            <a:avLst/>
            <a:gdLst>
              <a:gd name="connsiteX0" fmla="*/ 0 w 9144000"/>
              <a:gd name="connsiteY0" fmla="*/ 0 h 5043488"/>
              <a:gd name="connsiteX1" fmla="*/ 2044065 w 9144000"/>
              <a:gd name="connsiteY1" fmla="*/ 0 h 5043488"/>
              <a:gd name="connsiteX2" fmla="*/ 7609999 w 9144000"/>
              <a:gd name="connsiteY2" fmla="*/ 0 h 5043488"/>
              <a:gd name="connsiteX3" fmla="*/ 8389144 w 9144000"/>
              <a:gd name="connsiteY3" fmla="*/ 105251 h 5043488"/>
              <a:gd name="connsiteX4" fmla="*/ 9144000 w 9144000"/>
              <a:gd name="connsiteY4" fmla="*/ 438150 h 5043488"/>
              <a:gd name="connsiteX5" fmla="*/ 9144000 w 9144000"/>
              <a:gd name="connsiteY5" fmla="*/ 5043488 h 5043488"/>
              <a:gd name="connsiteX6" fmla="*/ 0 w 9144000"/>
              <a:gd name="connsiteY6" fmla="*/ 5043488 h 5043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5043488">
                <a:moveTo>
                  <a:pt x="0" y="0"/>
                </a:moveTo>
                <a:lnTo>
                  <a:pt x="2044065" y="0"/>
                </a:lnTo>
                <a:lnTo>
                  <a:pt x="7609999" y="0"/>
                </a:lnTo>
                <a:cubicBezTo>
                  <a:pt x="7877175" y="0"/>
                  <a:pt x="8138637" y="35719"/>
                  <a:pt x="8389144" y="105251"/>
                </a:cubicBezTo>
                <a:cubicBezTo>
                  <a:pt x="8655368" y="179070"/>
                  <a:pt x="8909209" y="290989"/>
                  <a:pt x="9144000" y="438150"/>
                </a:cubicBezTo>
                <a:lnTo>
                  <a:pt x="9144000" y="5043488"/>
                </a:lnTo>
                <a:lnTo>
                  <a:pt x="0" y="5043488"/>
                </a:lnTo>
                <a:close/>
              </a:path>
            </a:pathLst>
          </a:custGeom>
        </p:spPr>
        <p:txBody>
          <a:bodyPr wrap="square">
            <a:noAutofit/>
          </a:bodyPr>
          <a:lstStyle/>
          <a:p>
            <a:endParaRPr lang="en-US"/>
          </a:p>
        </p:txBody>
      </p:sp>
    </p:spTree>
    <p:extLst>
      <p:ext uri="{BB962C8B-B14F-4D97-AF65-F5344CB8AC3E}">
        <p14:creationId xmlns:p14="http://schemas.microsoft.com/office/powerpoint/2010/main" val="3527887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 Page Media">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5143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AU" dirty="0"/>
          </a:p>
        </p:txBody>
      </p:sp>
      <p:sp>
        <p:nvSpPr>
          <p:cNvPr id="4" name="Date Placeholder 3"/>
          <p:cNvSpPr>
            <a:spLocks noGrp="1"/>
          </p:cNvSpPr>
          <p:nvPr>
            <p:ph type="dt" sz="half" idx="14"/>
          </p:nvPr>
        </p:nvSpPr>
        <p:spPr/>
        <p:txBody>
          <a:bodyPr/>
          <a:lstStyle/>
          <a:p>
            <a:endParaRPr lang="en-AU"/>
          </a:p>
        </p:txBody>
      </p:sp>
      <p:sp>
        <p:nvSpPr>
          <p:cNvPr id="5" name="Footer Placeholder 4"/>
          <p:cNvSpPr>
            <a:spLocks noGrp="1"/>
          </p:cNvSpPr>
          <p:nvPr>
            <p:ph type="ftr" sz="quarter" idx="15"/>
          </p:nvPr>
        </p:nvSpPr>
        <p:spPr/>
        <p:txBody>
          <a:bodyPr/>
          <a:lstStyle/>
          <a:p>
            <a:endParaRPr lang="en-AU" dirty="0"/>
          </a:p>
        </p:txBody>
      </p:sp>
      <p:sp>
        <p:nvSpPr>
          <p:cNvPr id="6" name="Slide Number Placeholder 5"/>
          <p:cNvSpPr>
            <a:spLocks noGrp="1"/>
          </p:cNvSpPr>
          <p:nvPr>
            <p:ph type="sldNum" sz="quarter" idx="16"/>
          </p:nvPr>
        </p:nvSpPr>
        <p:spPr/>
        <p:txBody>
          <a:bodyPr/>
          <a:lstStyle/>
          <a:p>
            <a:fld id="{CA469DBA-93C5-430B-992A-0AED9DF55A51}" type="slidenum">
              <a:rPr lang="en-AU" smtClean="0"/>
              <a:pPr/>
              <a:t>‹#›</a:t>
            </a:fld>
            <a:endParaRPr lang="en-AU" dirty="0"/>
          </a:p>
        </p:txBody>
      </p:sp>
      <p:sp>
        <p:nvSpPr>
          <p:cNvPr id="29" name="Text Placeholder 8">
            <a:extLst>
              <a:ext uri="{FF2B5EF4-FFF2-40B4-BE49-F238E27FC236}">
                <a16:creationId xmlns:a16="http://schemas.microsoft.com/office/drawing/2014/main" id="{300B2C36-6A76-4B48-8006-32C94AA15495}"/>
              </a:ext>
            </a:extLst>
          </p:cNvPr>
          <p:cNvSpPr>
            <a:spLocks noGrp="1"/>
          </p:cNvSpPr>
          <p:nvPr>
            <p:ph type="body" sz="quarter" idx="13" hasCustomPrompt="1"/>
          </p:nvPr>
        </p:nvSpPr>
        <p:spPr>
          <a:xfrm>
            <a:off x="-1" y="4443958"/>
            <a:ext cx="9143999" cy="699542"/>
          </a:xfrm>
          <a:solidFill>
            <a:schemeClr val="tx2">
              <a:alpha val="90131"/>
            </a:schemeClr>
          </a:solidFill>
        </p:spPr>
        <p:txBody>
          <a:bodyPr lIns="360000" rIns="360000" bIns="360000"/>
          <a:lstStyle>
            <a:lvl1pPr>
              <a:defRPr b="0" spc="60" baseline="0">
                <a:solidFill>
                  <a:schemeClr val="bg1"/>
                </a:solidFill>
              </a:defRPr>
            </a:lvl1pPr>
          </a:lstStyle>
          <a:p>
            <a:pPr lvl="0"/>
            <a:r>
              <a:rPr lang="en-US" dirty="0"/>
              <a:t>Click here to insert caption</a:t>
            </a:r>
          </a:p>
        </p:txBody>
      </p:sp>
    </p:spTree>
    <p:extLst>
      <p:ext uri="{BB962C8B-B14F-4D97-AF65-F5344CB8AC3E}">
        <p14:creationId xmlns:p14="http://schemas.microsoft.com/office/powerpoint/2010/main" val="451018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 Full Page Picture with Caption">
    <p:spTree>
      <p:nvGrpSpPr>
        <p:cNvPr id="1" name=""/>
        <p:cNvGrpSpPr/>
        <p:nvPr/>
      </p:nvGrpSpPr>
      <p:grpSpPr>
        <a:xfrm>
          <a:off x="0" y="0"/>
          <a:ext cx="0" cy="0"/>
          <a:chOff x="0" y="0"/>
          <a:chExt cx="0" cy="0"/>
        </a:xfrm>
      </p:grpSpPr>
      <p:sp>
        <p:nvSpPr>
          <p:cNvPr id="4" name="Date Placeholder 3"/>
          <p:cNvSpPr>
            <a:spLocks noGrp="1"/>
          </p:cNvSpPr>
          <p:nvPr>
            <p:ph type="dt" sz="half" idx="14"/>
          </p:nvPr>
        </p:nvSpPr>
        <p:spPr/>
        <p:txBody>
          <a:bodyPr/>
          <a:lstStyle/>
          <a:p>
            <a:endParaRPr lang="en-AU"/>
          </a:p>
        </p:txBody>
      </p:sp>
      <p:sp>
        <p:nvSpPr>
          <p:cNvPr id="5" name="Footer Placeholder 4"/>
          <p:cNvSpPr>
            <a:spLocks noGrp="1"/>
          </p:cNvSpPr>
          <p:nvPr>
            <p:ph type="ftr" sz="quarter" idx="15"/>
          </p:nvPr>
        </p:nvSpPr>
        <p:spPr/>
        <p:txBody>
          <a:bodyPr/>
          <a:lstStyle/>
          <a:p>
            <a:endParaRPr lang="en-AU" dirty="0"/>
          </a:p>
        </p:txBody>
      </p:sp>
      <p:sp>
        <p:nvSpPr>
          <p:cNvPr id="6" name="Slide Number Placeholder 5"/>
          <p:cNvSpPr>
            <a:spLocks noGrp="1"/>
          </p:cNvSpPr>
          <p:nvPr>
            <p:ph type="sldNum" sz="quarter" idx="16"/>
          </p:nvPr>
        </p:nvSpPr>
        <p:spPr/>
        <p:txBody>
          <a:bodyPr/>
          <a:lstStyle/>
          <a:p>
            <a:fld id="{CA469DBA-93C5-430B-992A-0AED9DF55A51}" type="slidenum">
              <a:rPr lang="en-AU" smtClean="0"/>
              <a:pPr/>
              <a:t>‹#›</a:t>
            </a:fld>
            <a:endParaRPr lang="en-AU" dirty="0"/>
          </a:p>
        </p:txBody>
      </p:sp>
      <p:sp>
        <p:nvSpPr>
          <p:cNvPr id="7" name="Media Placeholder 6">
            <a:extLst>
              <a:ext uri="{FF2B5EF4-FFF2-40B4-BE49-F238E27FC236}">
                <a16:creationId xmlns:a16="http://schemas.microsoft.com/office/drawing/2014/main" id="{A8BB8ED8-7D8E-A249-B85D-E129AE29CB72}"/>
              </a:ext>
            </a:extLst>
          </p:cNvPr>
          <p:cNvSpPr>
            <a:spLocks noGrp="1"/>
          </p:cNvSpPr>
          <p:nvPr>
            <p:ph type="media" sz="quarter" idx="17"/>
          </p:nvPr>
        </p:nvSpPr>
        <p:spPr>
          <a:xfrm>
            <a:off x="0" y="0"/>
            <a:ext cx="9144000" cy="5143500"/>
          </a:xfrm>
        </p:spPr>
        <p:txBody>
          <a:bodyPr/>
          <a:lstStyle/>
          <a:p>
            <a:endParaRPr lang="en-US"/>
          </a:p>
        </p:txBody>
      </p:sp>
    </p:spTree>
    <p:extLst>
      <p:ext uri="{BB962C8B-B14F-4D97-AF65-F5344CB8AC3E}">
        <p14:creationId xmlns:p14="http://schemas.microsoft.com/office/powerpoint/2010/main" val="3130631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AU"/>
          </a:p>
        </p:txBody>
      </p:sp>
      <p:sp>
        <p:nvSpPr>
          <p:cNvPr id="12" name="Content Placeholder 8"/>
          <p:cNvSpPr>
            <a:spLocks noGrp="1"/>
          </p:cNvSpPr>
          <p:nvPr>
            <p:ph sz="quarter" idx="13" hasCustomPrompt="1"/>
          </p:nvPr>
        </p:nvSpPr>
        <p:spPr>
          <a:xfrm>
            <a:off x="504000" y="1116000"/>
            <a:ext cx="4932000" cy="3375000"/>
          </a:xfrm>
        </p:spPr>
        <p:txBody>
          <a:bodyPr/>
          <a:lstStyle/>
          <a:p>
            <a:pPr lvl="0"/>
            <a:r>
              <a:rPr lang="en-US" dirty="0"/>
              <a:t>Insert text here. Use the Increase List Level button to move down to Body Text style, press again for bullet styles 1-3</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Picture Placeholder 5"/>
          <p:cNvSpPr>
            <a:spLocks noGrp="1"/>
          </p:cNvSpPr>
          <p:nvPr>
            <p:ph type="pic" sz="quarter" idx="14"/>
          </p:nvPr>
        </p:nvSpPr>
        <p:spPr>
          <a:xfrm>
            <a:off x="5616000" y="1188000"/>
            <a:ext cx="2951163" cy="3132000"/>
          </a:xfrm>
        </p:spPr>
        <p:txBody>
          <a:bodyPr/>
          <a:lstStyle/>
          <a:p>
            <a:r>
              <a:rPr lang="en-GB"/>
              <a:t>Click icon to add picture</a:t>
            </a:r>
            <a:endParaRPr lang="en-AU" dirty="0"/>
          </a:p>
        </p:txBody>
      </p:sp>
      <p:sp>
        <p:nvSpPr>
          <p:cNvPr id="3" name="Date Placeholder 2"/>
          <p:cNvSpPr>
            <a:spLocks noGrp="1"/>
          </p:cNvSpPr>
          <p:nvPr>
            <p:ph type="dt" sz="half" idx="15"/>
          </p:nvPr>
        </p:nvSpPr>
        <p:spPr/>
        <p:txBody>
          <a:bodyPr/>
          <a:lstStyle/>
          <a:p>
            <a:endParaRPr lang="en-AU"/>
          </a:p>
        </p:txBody>
      </p:sp>
      <p:sp>
        <p:nvSpPr>
          <p:cNvPr id="4" name="Footer Placeholder 3"/>
          <p:cNvSpPr>
            <a:spLocks noGrp="1"/>
          </p:cNvSpPr>
          <p:nvPr>
            <p:ph type="ftr" sz="quarter" idx="16"/>
          </p:nvPr>
        </p:nvSpPr>
        <p:spPr/>
        <p:txBody>
          <a:bodyPr/>
          <a:lstStyle/>
          <a:p>
            <a:endParaRPr lang="en-AU" dirty="0"/>
          </a:p>
        </p:txBody>
      </p:sp>
      <p:sp>
        <p:nvSpPr>
          <p:cNvPr id="5" name="Slide Number Placeholder 4"/>
          <p:cNvSpPr>
            <a:spLocks noGrp="1"/>
          </p:cNvSpPr>
          <p:nvPr>
            <p:ph type="sldNum" sz="quarter" idx="17"/>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34416795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AU"/>
          </a:p>
        </p:txBody>
      </p:sp>
      <p:sp>
        <p:nvSpPr>
          <p:cNvPr id="12" name="Date Placeholder 11"/>
          <p:cNvSpPr>
            <a:spLocks noGrp="1"/>
          </p:cNvSpPr>
          <p:nvPr>
            <p:ph type="dt" sz="half" idx="10"/>
          </p:nvPr>
        </p:nvSpPr>
        <p:spPr/>
        <p:txBody>
          <a:bodyPr/>
          <a:lstStyle/>
          <a:p>
            <a:endParaRPr lang="en-AU"/>
          </a:p>
        </p:txBody>
      </p:sp>
      <p:sp>
        <p:nvSpPr>
          <p:cNvPr id="13" name="Footer Placeholder 12"/>
          <p:cNvSpPr>
            <a:spLocks noGrp="1"/>
          </p:cNvSpPr>
          <p:nvPr>
            <p:ph type="ftr" sz="quarter" idx="11"/>
          </p:nvPr>
        </p:nvSpPr>
        <p:spPr/>
        <p:txBody>
          <a:bodyPr/>
          <a:lstStyle/>
          <a:p>
            <a:endParaRPr lang="en-AU" dirty="0"/>
          </a:p>
        </p:txBody>
      </p:sp>
      <p:sp>
        <p:nvSpPr>
          <p:cNvPr id="14" name="Slide Number Placeholder 13"/>
          <p:cNvSpPr>
            <a:spLocks noGrp="1"/>
          </p:cNvSpPr>
          <p:nvPr>
            <p:ph type="sldNum" sz="quarter" idx="12"/>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19522726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endParaRPr lang="en-AU"/>
          </a:p>
        </p:txBody>
      </p:sp>
      <p:sp>
        <p:nvSpPr>
          <p:cNvPr id="7" name="Footer Placeholder 6"/>
          <p:cNvSpPr>
            <a:spLocks noGrp="1"/>
          </p:cNvSpPr>
          <p:nvPr>
            <p:ph type="ftr" sz="quarter" idx="11"/>
          </p:nvPr>
        </p:nvSpPr>
        <p:spPr/>
        <p:txBody>
          <a:bodyPr/>
          <a:lstStyle/>
          <a:p>
            <a:endParaRPr lang="en-AU" dirty="0"/>
          </a:p>
        </p:txBody>
      </p:sp>
      <p:sp>
        <p:nvSpPr>
          <p:cNvPr id="8" name="Slide Number Placeholder 7"/>
          <p:cNvSpPr>
            <a:spLocks noGrp="1"/>
          </p:cNvSpPr>
          <p:nvPr>
            <p:ph type="sldNum" sz="quarter" idx="12"/>
          </p:nvPr>
        </p:nvSpPr>
        <p:spPr/>
        <p:txBody>
          <a:bodyPr/>
          <a:lstStyle/>
          <a:p>
            <a:fld id="{CA469DBA-93C5-430B-992A-0AED9DF55A51}" type="slidenum">
              <a:rPr lang="en-AU" smtClean="0"/>
              <a:pPr/>
              <a:t>‹#›</a:t>
            </a:fld>
            <a:endParaRPr lang="en-AU" dirty="0"/>
          </a:p>
        </p:txBody>
      </p:sp>
      <p:grpSp>
        <p:nvGrpSpPr>
          <p:cNvPr id="36" name="Group 35">
            <a:extLst>
              <a:ext uri="{FF2B5EF4-FFF2-40B4-BE49-F238E27FC236}">
                <a16:creationId xmlns:a16="http://schemas.microsoft.com/office/drawing/2014/main" id="{CC687947-B6DF-164C-A1DC-15964384D6B5}"/>
              </a:ext>
            </a:extLst>
          </p:cNvPr>
          <p:cNvGrpSpPr/>
          <p:nvPr userDrawn="1"/>
        </p:nvGrpSpPr>
        <p:grpSpPr>
          <a:xfrm>
            <a:off x="0" y="0"/>
            <a:ext cx="9144000" cy="538162"/>
            <a:chOff x="0" y="0"/>
            <a:chExt cx="9144000" cy="538162"/>
          </a:xfrm>
        </p:grpSpPr>
        <p:grpSp>
          <p:nvGrpSpPr>
            <p:cNvPr id="37" name="Graphic 120">
              <a:extLst>
                <a:ext uri="{FF2B5EF4-FFF2-40B4-BE49-F238E27FC236}">
                  <a16:creationId xmlns:a16="http://schemas.microsoft.com/office/drawing/2014/main" id="{DE2D5D5A-8341-0A45-8514-9DE39ACDEBF7}"/>
                </a:ext>
              </a:extLst>
            </p:cNvPr>
            <p:cNvGrpSpPr/>
            <p:nvPr/>
          </p:nvGrpSpPr>
          <p:grpSpPr>
            <a:xfrm>
              <a:off x="0" y="0"/>
              <a:ext cx="9144000" cy="538162"/>
              <a:chOff x="0" y="0"/>
              <a:chExt cx="9144000" cy="538162"/>
            </a:xfrm>
          </p:grpSpPr>
          <p:sp>
            <p:nvSpPr>
              <p:cNvPr id="79" name="Freeform 78">
                <a:extLst>
                  <a:ext uri="{FF2B5EF4-FFF2-40B4-BE49-F238E27FC236}">
                    <a16:creationId xmlns:a16="http://schemas.microsoft.com/office/drawing/2014/main" id="{DBAA48DA-6057-ED44-9FB7-C43FCE32FF3B}"/>
                  </a:ext>
                </a:extLst>
              </p:cNvPr>
              <p:cNvSpPr/>
              <p:nvPr/>
            </p:nvSpPr>
            <p:spPr>
              <a:xfrm>
                <a:off x="0" y="0"/>
                <a:ext cx="2044065" cy="100012"/>
              </a:xfrm>
              <a:custGeom>
                <a:avLst/>
                <a:gdLst>
                  <a:gd name="connsiteX0" fmla="*/ 0 w 2044065"/>
                  <a:gd name="connsiteY0" fmla="*/ 0 h 100012"/>
                  <a:gd name="connsiteX1" fmla="*/ 2044065 w 2044065"/>
                  <a:gd name="connsiteY1" fmla="*/ 0 h 100012"/>
                  <a:gd name="connsiteX2" fmla="*/ 2044065 w 2044065"/>
                  <a:gd name="connsiteY2" fmla="*/ 100013 h 100012"/>
                  <a:gd name="connsiteX3" fmla="*/ 0 w 2044065"/>
                  <a:gd name="connsiteY3" fmla="*/ 100013 h 100012"/>
                </a:gdLst>
                <a:ahLst/>
                <a:cxnLst>
                  <a:cxn ang="0">
                    <a:pos x="connsiteX0" y="connsiteY0"/>
                  </a:cxn>
                  <a:cxn ang="0">
                    <a:pos x="connsiteX1" y="connsiteY1"/>
                  </a:cxn>
                  <a:cxn ang="0">
                    <a:pos x="connsiteX2" y="connsiteY2"/>
                  </a:cxn>
                  <a:cxn ang="0">
                    <a:pos x="connsiteX3" y="connsiteY3"/>
                  </a:cxn>
                </a:cxnLst>
                <a:rect l="l" t="t" r="r" b="b"/>
                <a:pathLst>
                  <a:path w="2044065" h="100012">
                    <a:moveTo>
                      <a:pt x="0" y="0"/>
                    </a:moveTo>
                    <a:lnTo>
                      <a:pt x="2044065" y="0"/>
                    </a:lnTo>
                    <a:lnTo>
                      <a:pt x="2044065" y="100013"/>
                    </a:lnTo>
                    <a:lnTo>
                      <a:pt x="0" y="100013"/>
                    </a:lnTo>
                    <a:close/>
                  </a:path>
                </a:pathLst>
              </a:custGeom>
              <a:solidFill>
                <a:srgbClr val="FFFFFF"/>
              </a:solidFill>
              <a:ln w="4763" cap="flat">
                <a:noFill/>
                <a:prstDash val="solid"/>
                <a:miter/>
              </a:ln>
            </p:spPr>
            <p:txBody>
              <a:bodyPr rtlCol="0" anchor="ctr"/>
              <a:lstStyle/>
              <a:p>
                <a:endParaRPr lang="en-US"/>
              </a:p>
            </p:txBody>
          </p:sp>
          <p:grpSp>
            <p:nvGrpSpPr>
              <p:cNvPr id="80" name="Graphic 120">
                <a:extLst>
                  <a:ext uri="{FF2B5EF4-FFF2-40B4-BE49-F238E27FC236}">
                    <a16:creationId xmlns:a16="http://schemas.microsoft.com/office/drawing/2014/main" id="{54489EAA-8E86-B04F-AA1B-58D9A492B7FC}"/>
                  </a:ext>
                </a:extLst>
              </p:cNvPr>
              <p:cNvGrpSpPr/>
              <p:nvPr/>
            </p:nvGrpSpPr>
            <p:grpSpPr>
              <a:xfrm>
                <a:off x="2044065" y="0"/>
                <a:ext cx="7099934" cy="538162"/>
                <a:chOff x="2044065" y="0"/>
                <a:chExt cx="7099934" cy="538162"/>
              </a:xfrm>
            </p:grpSpPr>
            <p:sp>
              <p:nvSpPr>
                <p:cNvPr id="81" name="Freeform 80">
                  <a:extLst>
                    <a:ext uri="{FF2B5EF4-FFF2-40B4-BE49-F238E27FC236}">
                      <a16:creationId xmlns:a16="http://schemas.microsoft.com/office/drawing/2014/main" id="{BA0C05E8-7279-B34E-B6BE-DFB7C2F59700}"/>
                    </a:ext>
                  </a:extLst>
                </p:cNvPr>
                <p:cNvSpPr/>
                <p:nvPr/>
              </p:nvSpPr>
              <p:spPr>
                <a:xfrm>
                  <a:off x="8389143" y="134778"/>
                  <a:ext cx="754856" cy="403383"/>
                </a:xfrm>
                <a:custGeom>
                  <a:avLst/>
                  <a:gdLst>
                    <a:gd name="connsiteX0" fmla="*/ 115729 w 754856"/>
                    <a:gd name="connsiteY0" fmla="*/ 0 h 403383"/>
                    <a:gd name="connsiteX1" fmla="*/ 115729 w 754856"/>
                    <a:gd name="connsiteY1" fmla="*/ 0 h 403383"/>
                    <a:gd name="connsiteX2" fmla="*/ 0 w 754856"/>
                    <a:gd name="connsiteY2" fmla="*/ 70485 h 403383"/>
                    <a:gd name="connsiteX3" fmla="*/ 0 w 754856"/>
                    <a:gd name="connsiteY3" fmla="*/ 70485 h 403383"/>
                    <a:gd name="connsiteX4" fmla="*/ 0 w 754856"/>
                    <a:gd name="connsiteY4" fmla="*/ 70485 h 403383"/>
                    <a:gd name="connsiteX5" fmla="*/ 754856 w 754856"/>
                    <a:gd name="connsiteY5" fmla="*/ 403384 h 403383"/>
                    <a:gd name="connsiteX6" fmla="*/ 754856 w 754856"/>
                    <a:gd name="connsiteY6" fmla="*/ 285274 h 403383"/>
                    <a:gd name="connsiteX7" fmla="*/ 115729 w 754856"/>
                    <a:gd name="connsiteY7" fmla="*/ 0 h 40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856" h="403383">
                      <a:moveTo>
                        <a:pt x="115729" y="0"/>
                      </a:moveTo>
                      <a:lnTo>
                        <a:pt x="115729" y="0"/>
                      </a:lnTo>
                      <a:lnTo>
                        <a:pt x="0" y="70485"/>
                      </a:lnTo>
                      <a:cubicBezTo>
                        <a:pt x="0" y="70485"/>
                        <a:pt x="0" y="70485"/>
                        <a:pt x="0" y="70485"/>
                      </a:cubicBezTo>
                      <a:lnTo>
                        <a:pt x="0" y="70485"/>
                      </a:lnTo>
                      <a:cubicBezTo>
                        <a:pt x="266224" y="144304"/>
                        <a:pt x="520065" y="256223"/>
                        <a:pt x="754856" y="403384"/>
                      </a:cubicBezTo>
                      <a:lnTo>
                        <a:pt x="754856" y="285274"/>
                      </a:lnTo>
                      <a:cubicBezTo>
                        <a:pt x="553402" y="165259"/>
                        <a:pt x="339566" y="69533"/>
                        <a:pt x="115729" y="0"/>
                      </a:cubicBezTo>
                      <a:close/>
                    </a:path>
                  </a:pathLst>
                </a:custGeom>
                <a:solidFill>
                  <a:srgbClr val="DA291C"/>
                </a:solidFill>
                <a:ln w="476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0AB7DA4E-DA6C-554F-94E5-D552CD607E50}"/>
                    </a:ext>
                  </a:extLst>
                </p:cNvPr>
                <p:cNvSpPr/>
                <p:nvPr/>
              </p:nvSpPr>
              <p:spPr>
                <a:xfrm>
                  <a:off x="2044065" y="0"/>
                  <a:ext cx="6460807" cy="205263"/>
                </a:xfrm>
                <a:custGeom>
                  <a:avLst/>
                  <a:gdLst>
                    <a:gd name="connsiteX0" fmla="*/ 6460808 w 6460807"/>
                    <a:gd name="connsiteY0" fmla="*/ 134779 h 205263"/>
                    <a:gd name="connsiteX1" fmla="*/ 6460808 w 6460807"/>
                    <a:gd name="connsiteY1" fmla="*/ 134779 h 205263"/>
                    <a:gd name="connsiteX2" fmla="*/ 5565934 w 6460807"/>
                    <a:gd name="connsiteY2" fmla="*/ 0 h 205263"/>
                    <a:gd name="connsiteX3" fmla="*/ 0 w 6460807"/>
                    <a:gd name="connsiteY3" fmla="*/ 0 h 205263"/>
                    <a:gd name="connsiteX4" fmla="*/ 0 w 6460807"/>
                    <a:gd name="connsiteY4" fmla="*/ 100013 h 205263"/>
                    <a:gd name="connsiteX5" fmla="*/ 5565934 w 6460807"/>
                    <a:gd name="connsiteY5" fmla="*/ 100013 h 205263"/>
                    <a:gd name="connsiteX6" fmla="*/ 6345079 w 6460807"/>
                    <a:gd name="connsiteY6" fmla="*/ 205264 h 205263"/>
                    <a:gd name="connsiteX7" fmla="*/ 6345079 w 6460807"/>
                    <a:gd name="connsiteY7" fmla="*/ 205264 h 205263"/>
                    <a:gd name="connsiteX8" fmla="*/ 6460808 w 6460807"/>
                    <a:gd name="connsiteY8" fmla="*/ 134779 h 20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60807" h="205263">
                      <a:moveTo>
                        <a:pt x="6460808" y="134779"/>
                      </a:moveTo>
                      <a:lnTo>
                        <a:pt x="6460808" y="134779"/>
                      </a:lnTo>
                      <a:cubicBezTo>
                        <a:pt x="6174581" y="46196"/>
                        <a:pt x="5874068" y="0"/>
                        <a:pt x="5565934" y="0"/>
                      </a:cubicBezTo>
                      <a:lnTo>
                        <a:pt x="0" y="0"/>
                      </a:lnTo>
                      <a:lnTo>
                        <a:pt x="0" y="100013"/>
                      </a:lnTo>
                      <a:lnTo>
                        <a:pt x="5565934" y="100013"/>
                      </a:lnTo>
                      <a:cubicBezTo>
                        <a:pt x="5833110" y="100013"/>
                        <a:pt x="6094572" y="135731"/>
                        <a:pt x="6345079" y="205264"/>
                      </a:cubicBezTo>
                      <a:cubicBezTo>
                        <a:pt x="6345079" y="205264"/>
                        <a:pt x="6345079" y="205264"/>
                        <a:pt x="6345079" y="205264"/>
                      </a:cubicBezTo>
                      <a:lnTo>
                        <a:pt x="6460808" y="134779"/>
                      </a:lnTo>
                      <a:close/>
                    </a:path>
                  </a:pathLst>
                </a:custGeom>
                <a:solidFill>
                  <a:srgbClr val="A51890"/>
                </a:solidFill>
                <a:ln w="4763" cap="flat">
                  <a:noFill/>
                  <a:prstDash val="solid"/>
                  <a:miter/>
                </a:ln>
              </p:spPr>
              <p:txBody>
                <a:bodyPr rtlCol="0" anchor="ctr"/>
                <a:lstStyle/>
                <a:p>
                  <a:endParaRPr lang="en-US"/>
                </a:p>
              </p:txBody>
            </p:sp>
          </p:grpSp>
        </p:grpSp>
        <p:grpSp>
          <p:nvGrpSpPr>
            <p:cNvPr id="38" name="Graphic 120">
              <a:extLst>
                <a:ext uri="{FF2B5EF4-FFF2-40B4-BE49-F238E27FC236}">
                  <a16:creationId xmlns:a16="http://schemas.microsoft.com/office/drawing/2014/main" id="{EA7BFB5F-A065-7F48-ABF7-75347D70C6DB}"/>
                </a:ext>
              </a:extLst>
            </p:cNvPr>
            <p:cNvGrpSpPr/>
            <p:nvPr/>
          </p:nvGrpSpPr>
          <p:grpSpPr>
            <a:xfrm>
              <a:off x="0" y="0"/>
              <a:ext cx="2044065" cy="100012"/>
              <a:chOff x="0" y="0"/>
              <a:chExt cx="2044065" cy="100012"/>
            </a:xfrm>
            <a:solidFill>
              <a:srgbClr val="EDDFDE"/>
            </a:solidFill>
          </p:grpSpPr>
          <p:sp>
            <p:nvSpPr>
              <p:cNvPr id="39" name="Freeform 38">
                <a:extLst>
                  <a:ext uri="{FF2B5EF4-FFF2-40B4-BE49-F238E27FC236}">
                    <a16:creationId xmlns:a16="http://schemas.microsoft.com/office/drawing/2014/main" id="{08031EEC-7296-CD49-8F8B-5ECD7BAB4430}"/>
                  </a:ext>
                </a:extLst>
              </p:cNvPr>
              <p:cNvSpPr/>
              <p:nvPr/>
            </p:nvSpPr>
            <p:spPr>
              <a:xfrm>
                <a:off x="388143" y="0"/>
                <a:ext cx="260032" cy="100012"/>
              </a:xfrm>
              <a:custGeom>
                <a:avLst/>
                <a:gdLst>
                  <a:gd name="connsiteX0" fmla="*/ 165259 w 260032"/>
                  <a:gd name="connsiteY0" fmla="*/ 0 h 100012"/>
                  <a:gd name="connsiteX1" fmla="*/ 0 w 260032"/>
                  <a:gd name="connsiteY1" fmla="*/ 100013 h 100012"/>
                  <a:gd name="connsiteX2" fmla="*/ 95250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5250"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4EE3F604-2D52-4C44-B359-5D8FBA276A77}"/>
                  </a:ext>
                </a:extLst>
              </p:cNvPr>
              <p:cNvSpPr/>
              <p:nvPr/>
            </p:nvSpPr>
            <p:spPr>
              <a:xfrm>
                <a:off x="894397" y="0"/>
                <a:ext cx="259556" cy="100012"/>
              </a:xfrm>
              <a:custGeom>
                <a:avLst/>
                <a:gdLst>
                  <a:gd name="connsiteX0" fmla="*/ 164782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2"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B38A8F61-4602-534B-A408-F30068773115}"/>
                  </a:ext>
                </a:extLst>
              </p:cNvPr>
              <p:cNvSpPr/>
              <p:nvPr/>
            </p:nvSpPr>
            <p:spPr>
              <a:xfrm>
                <a:off x="1737836"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6B0F9A7E-D3BC-8949-AE62-E93881ADCDCE}"/>
                  </a:ext>
                </a:extLst>
              </p:cNvPr>
              <p:cNvSpPr/>
              <p:nvPr/>
            </p:nvSpPr>
            <p:spPr>
              <a:xfrm>
                <a:off x="1231582"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3A9DCF8B-980A-3A4E-83BD-78F57B698639}"/>
                  </a:ext>
                </a:extLst>
              </p:cNvPr>
              <p:cNvSpPr/>
              <p:nvPr/>
            </p:nvSpPr>
            <p:spPr>
              <a:xfrm>
                <a:off x="725804"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20EA5DA1-CC46-B349-AA24-5E74BE67A776}"/>
                  </a:ext>
                </a:extLst>
              </p:cNvPr>
              <p:cNvSpPr/>
              <p:nvPr/>
            </p:nvSpPr>
            <p:spPr>
              <a:xfrm>
                <a:off x="557212"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C429392E-71F7-DA45-B3D2-E9670FF77750}"/>
                  </a:ext>
                </a:extLst>
              </p:cNvPr>
              <p:cNvSpPr/>
              <p:nvPr/>
            </p:nvSpPr>
            <p:spPr>
              <a:xfrm>
                <a:off x="1400651"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5FA16569-3EA1-4949-9D27-20473585FAB0}"/>
                  </a:ext>
                </a:extLst>
              </p:cNvPr>
              <p:cNvSpPr/>
              <p:nvPr/>
            </p:nvSpPr>
            <p:spPr>
              <a:xfrm>
                <a:off x="1906428" y="16668"/>
                <a:ext cx="137636" cy="83343"/>
              </a:xfrm>
              <a:custGeom>
                <a:avLst/>
                <a:gdLst>
                  <a:gd name="connsiteX0" fmla="*/ 137636 w 137636"/>
                  <a:gd name="connsiteY0" fmla="*/ 57150 h 83343"/>
                  <a:gd name="connsiteX1" fmla="*/ 137636 w 137636"/>
                  <a:gd name="connsiteY1" fmla="*/ 0 h 83343"/>
                  <a:gd name="connsiteX2" fmla="*/ 0 w 137636"/>
                  <a:gd name="connsiteY2" fmla="*/ 83344 h 83343"/>
                  <a:gd name="connsiteX3" fmla="*/ 94774 w 137636"/>
                  <a:gd name="connsiteY3" fmla="*/ 83344 h 83343"/>
                </a:gdLst>
                <a:ahLst/>
                <a:cxnLst>
                  <a:cxn ang="0">
                    <a:pos x="connsiteX0" y="connsiteY0"/>
                  </a:cxn>
                  <a:cxn ang="0">
                    <a:pos x="connsiteX1" y="connsiteY1"/>
                  </a:cxn>
                  <a:cxn ang="0">
                    <a:pos x="connsiteX2" y="connsiteY2"/>
                  </a:cxn>
                  <a:cxn ang="0">
                    <a:pos x="connsiteX3" y="connsiteY3"/>
                  </a:cxn>
                </a:cxnLst>
                <a:rect l="l" t="t" r="r" b="b"/>
                <a:pathLst>
                  <a:path w="137636" h="83343">
                    <a:moveTo>
                      <a:pt x="137636" y="57150"/>
                    </a:moveTo>
                    <a:lnTo>
                      <a:pt x="137636" y="0"/>
                    </a:lnTo>
                    <a:lnTo>
                      <a:pt x="0" y="83344"/>
                    </a:lnTo>
                    <a:lnTo>
                      <a:pt x="94774" y="83344"/>
                    </a:lnTo>
                    <a:close/>
                  </a:path>
                </a:pathLst>
              </a:custGeom>
              <a:solidFill>
                <a:srgbClr val="EDDFDE"/>
              </a:solidFill>
              <a:ln w="476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3BFB72CC-C5D7-EA4B-8B92-A5E119299566}"/>
                  </a:ext>
                </a:extLst>
              </p:cNvPr>
              <p:cNvSpPr/>
              <p:nvPr/>
            </p:nvSpPr>
            <p:spPr>
              <a:xfrm>
                <a:off x="1569243"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888B544A-C11B-4D4B-9E88-BF88FBA0492B}"/>
                  </a:ext>
                </a:extLst>
              </p:cNvPr>
              <p:cNvSpPr/>
              <p:nvPr/>
            </p:nvSpPr>
            <p:spPr>
              <a:xfrm>
                <a:off x="1062989" y="0"/>
                <a:ext cx="260032" cy="100012"/>
              </a:xfrm>
              <a:custGeom>
                <a:avLst/>
                <a:gdLst>
                  <a:gd name="connsiteX0" fmla="*/ 164782 w 260032"/>
                  <a:gd name="connsiteY0" fmla="*/ 0 h 100012"/>
                  <a:gd name="connsiteX1" fmla="*/ 0 w 260032"/>
                  <a:gd name="connsiteY1" fmla="*/ 100013 h 100012"/>
                  <a:gd name="connsiteX2" fmla="*/ 94774 w 260032"/>
                  <a:gd name="connsiteY2" fmla="*/ 100013 h 100012"/>
                  <a:gd name="connsiteX3" fmla="*/ 260032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4782" y="0"/>
                    </a:moveTo>
                    <a:lnTo>
                      <a:pt x="0" y="100013"/>
                    </a:lnTo>
                    <a:lnTo>
                      <a:pt x="94774" y="100013"/>
                    </a:lnTo>
                    <a:lnTo>
                      <a:pt x="260032" y="0"/>
                    </a:lnTo>
                    <a:close/>
                  </a:path>
                </a:pathLst>
              </a:custGeom>
              <a:solidFill>
                <a:srgbClr val="EDDFDE"/>
              </a:solidFill>
              <a:ln w="476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690BE969-5842-B94F-9866-DDA0100B815E}"/>
                  </a:ext>
                </a:extLst>
              </p:cNvPr>
              <p:cNvSpPr/>
              <p:nvPr/>
            </p:nvSpPr>
            <p:spPr>
              <a:xfrm>
                <a:off x="219551"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A178B179-5984-3C48-9AEC-3B77FE887F2A}"/>
                  </a:ext>
                </a:extLst>
              </p:cNvPr>
              <p:cNvSpPr/>
              <p:nvPr/>
            </p:nvSpPr>
            <p:spPr>
              <a:xfrm>
                <a:off x="50958"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77" name="Freeform 76">
                <a:extLst>
                  <a:ext uri="{FF2B5EF4-FFF2-40B4-BE49-F238E27FC236}">
                    <a16:creationId xmlns:a16="http://schemas.microsoft.com/office/drawing/2014/main" id="{B569A212-12AF-7B4D-BD44-DE9A91C6A51F}"/>
                  </a:ext>
                </a:extLst>
              </p:cNvPr>
              <p:cNvSpPr/>
              <p:nvPr/>
            </p:nvSpPr>
            <p:spPr>
              <a:xfrm>
                <a:off x="0" y="0"/>
                <a:ext cx="141922" cy="86201"/>
              </a:xfrm>
              <a:custGeom>
                <a:avLst/>
                <a:gdLst>
                  <a:gd name="connsiteX0" fmla="*/ 47149 w 141922"/>
                  <a:gd name="connsiteY0" fmla="*/ 0 h 86201"/>
                  <a:gd name="connsiteX1" fmla="*/ 0 w 141922"/>
                  <a:gd name="connsiteY1" fmla="*/ 28575 h 86201"/>
                  <a:gd name="connsiteX2" fmla="*/ 0 w 141922"/>
                  <a:gd name="connsiteY2" fmla="*/ 86201 h 86201"/>
                  <a:gd name="connsiteX3" fmla="*/ 141923 w 141922"/>
                  <a:gd name="connsiteY3" fmla="*/ 0 h 86201"/>
                </a:gdLst>
                <a:ahLst/>
                <a:cxnLst>
                  <a:cxn ang="0">
                    <a:pos x="connsiteX0" y="connsiteY0"/>
                  </a:cxn>
                  <a:cxn ang="0">
                    <a:pos x="connsiteX1" y="connsiteY1"/>
                  </a:cxn>
                  <a:cxn ang="0">
                    <a:pos x="connsiteX2" y="connsiteY2"/>
                  </a:cxn>
                  <a:cxn ang="0">
                    <a:pos x="connsiteX3" y="connsiteY3"/>
                  </a:cxn>
                </a:cxnLst>
                <a:rect l="l" t="t" r="r" b="b"/>
                <a:pathLst>
                  <a:path w="141922" h="86201">
                    <a:moveTo>
                      <a:pt x="47149" y="0"/>
                    </a:moveTo>
                    <a:lnTo>
                      <a:pt x="0" y="28575"/>
                    </a:lnTo>
                    <a:lnTo>
                      <a:pt x="0" y="86201"/>
                    </a:lnTo>
                    <a:lnTo>
                      <a:pt x="141923" y="0"/>
                    </a:lnTo>
                    <a:close/>
                  </a:path>
                </a:pathLst>
              </a:custGeom>
              <a:solidFill>
                <a:srgbClr val="EDDFDE"/>
              </a:solidFill>
              <a:ln w="4763" cap="flat">
                <a:noFill/>
                <a:prstDash val="solid"/>
                <a:miter/>
              </a:ln>
            </p:spPr>
            <p:txBody>
              <a:bodyPr rtlCol="0" anchor="ctr"/>
              <a:lstStyle/>
              <a:p>
                <a:endParaRPr lang="en-US"/>
              </a:p>
            </p:txBody>
          </p:sp>
          <p:sp>
            <p:nvSpPr>
              <p:cNvPr id="78" name="Freeform 77">
                <a:extLst>
                  <a:ext uri="{FF2B5EF4-FFF2-40B4-BE49-F238E27FC236}">
                    <a16:creationId xmlns:a16="http://schemas.microsoft.com/office/drawing/2014/main" id="{78820051-1623-3D49-AEE4-BDF89ECBF847}"/>
                  </a:ext>
                </a:extLst>
              </p:cNvPr>
              <p:cNvSpPr/>
              <p:nvPr/>
            </p:nvSpPr>
            <p:spPr>
              <a:xfrm>
                <a:off x="0" y="0"/>
                <a:ext cx="47148" cy="28575"/>
              </a:xfrm>
              <a:custGeom>
                <a:avLst/>
                <a:gdLst>
                  <a:gd name="connsiteX0" fmla="*/ 0 w 47148"/>
                  <a:gd name="connsiteY0" fmla="*/ 0 h 28575"/>
                  <a:gd name="connsiteX1" fmla="*/ 0 w 47148"/>
                  <a:gd name="connsiteY1" fmla="*/ 28575 h 28575"/>
                  <a:gd name="connsiteX2" fmla="*/ 47149 w 47148"/>
                  <a:gd name="connsiteY2" fmla="*/ 0 h 28575"/>
                </a:gdLst>
                <a:ahLst/>
                <a:cxnLst>
                  <a:cxn ang="0">
                    <a:pos x="connsiteX0" y="connsiteY0"/>
                  </a:cxn>
                  <a:cxn ang="0">
                    <a:pos x="connsiteX1" y="connsiteY1"/>
                  </a:cxn>
                  <a:cxn ang="0">
                    <a:pos x="connsiteX2" y="connsiteY2"/>
                  </a:cxn>
                </a:cxnLst>
                <a:rect l="l" t="t" r="r" b="b"/>
                <a:pathLst>
                  <a:path w="47148" h="28575">
                    <a:moveTo>
                      <a:pt x="0" y="0"/>
                    </a:moveTo>
                    <a:lnTo>
                      <a:pt x="0" y="28575"/>
                    </a:lnTo>
                    <a:lnTo>
                      <a:pt x="47149" y="0"/>
                    </a:lnTo>
                    <a:close/>
                  </a:path>
                </a:pathLst>
              </a:custGeom>
              <a:solidFill>
                <a:srgbClr val="EDDFDE"/>
              </a:solidFill>
              <a:ln w="476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3505719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s Pag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Contacts or other heading here</a:t>
            </a:r>
            <a:endParaRPr lang="en-AU" dirty="0"/>
          </a:p>
        </p:txBody>
      </p:sp>
      <p:sp>
        <p:nvSpPr>
          <p:cNvPr id="4" name="Date Placeholder 3"/>
          <p:cNvSpPr>
            <a:spLocks noGrp="1"/>
          </p:cNvSpPr>
          <p:nvPr>
            <p:ph type="dt" sz="half" idx="10"/>
          </p:nvPr>
        </p:nvSpPr>
        <p:spPr/>
        <p:txBody>
          <a:bodyPr/>
          <a:lstStyle/>
          <a:p>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A469DBA-93C5-430B-992A-0AED9DF55A51}" type="slidenum">
              <a:rPr lang="en-AU" smtClean="0"/>
              <a:t>‹#›</a:t>
            </a:fld>
            <a:endParaRPr lang="en-AU"/>
          </a:p>
        </p:txBody>
      </p:sp>
      <p:sp>
        <p:nvSpPr>
          <p:cNvPr id="8" name="Text Placeholder 7"/>
          <p:cNvSpPr>
            <a:spLocks noGrp="1"/>
          </p:cNvSpPr>
          <p:nvPr>
            <p:ph type="body" sz="quarter" idx="13" hasCustomPrompt="1"/>
          </p:nvPr>
        </p:nvSpPr>
        <p:spPr>
          <a:xfrm>
            <a:off x="504000" y="1116000"/>
            <a:ext cx="8028000" cy="3375000"/>
          </a:xfrm>
        </p:spPr>
        <p:txBody>
          <a:bodyPr/>
          <a:lstStyle>
            <a:lvl1pPr>
              <a:lnSpc>
                <a:spcPct val="100000"/>
              </a:lnSpc>
              <a:spcBef>
                <a:spcPts val="1200"/>
              </a:spcBef>
              <a:defRPr sz="1600" spc="50" baseline="0">
                <a:solidFill>
                  <a:schemeClr val="tx2"/>
                </a:solidFill>
              </a:defRPr>
            </a:lvl1pPr>
            <a:lvl2pPr>
              <a:lnSpc>
                <a:spcPct val="100000"/>
              </a:lnSpc>
              <a:spcBef>
                <a:spcPts val="100"/>
              </a:spcBef>
              <a:defRPr sz="1600" spc="50" baseline="0">
                <a:solidFill>
                  <a:schemeClr val="tx2"/>
                </a:solidFill>
              </a:defRPr>
            </a:lvl2pPr>
            <a:lvl3pPr>
              <a:lnSpc>
                <a:spcPct val="100000"/>
              </a:lnSpc>
              <a:spcBef>
                <a:spcPts val="200"/>
              </a:spcBef>
              <a:defRPr sz="1600" spc="50" baseline="0">
                <a:solidFill>
                  <a:schemeClr val="tx2"/>
                </a:solidFill>
              </a:defRPr>
            </a:lvl3pPr>
            <a:lvl4pPr>
              <a:lnSpc>
                <a:spcPct val="100000"/>
              </a:lnSpc>
              <a:spcBef>
                <a:spcPts val="200"/>
              </a:spcBef>
              <a:defRPr sz="1600" spc="50" baseline="0">
                <a:solidFill>
                  <a:schemeClr val="tx2"/>
                </a:solidFill>
              </a:defRPr>
            </a:lvl4pPr>
            <a:lvl5pPr>
              <a:lnSpc>
                <a:spcPct val="100000"/>
              </a:lnSpc>
              <a:spcBef>
                <a:spcPts val="200"/>
              </a:spcBef>
              <a:defRPr sz="1600" spc="50" baseline="0">
                <a:solidFill>
                  <a:schemeClr val="tx2"/>
                </a:solidFill>
              </a:defRPr>
            </a:lvl5pPr>
          </a:lstStyle>
          <a:p>
            <a:pPr lvl="0"/>
            <a:r>
              <a:rPr lang="en-US" dirty="0"/>
              <a:t>Insert text here. Use the Increase List Level button to move down to Body Text style, press again for bullet styles 1-3</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279814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Dusk BG">
    <p:spTree>
      <p:nvGrpSpPr>
        <p:cNvPr id="1" name=""/>
        <p:cNvGrpSpPr/>
        <p:nvPr/>
      </p:nvGrpSpPr>
      <p:grpSpPr>
        <a:xfrm>
          <a:off x="0" y="0"/>
          <a:ext cx="0" cy="0"/>
          <a:chOff x="0" y="0"/>
          <a:chExt cx="0" cy="0"/>
        </a:xfrm>
      </p:grpSpPr>
      <p:sp>
        <p:nvSpPr>
          <p:cNvPr id="11" name="Freeform 10">
            <a:extLst>
              <a:ext uri="{FF2B5EF4-FFF2-40B4-BE49-F238E27FC236}">
                <a16:creationId xmlns:a16="http://schemas.microsoft.com/office/drawing/2014/main" id="{8E972A66-75A8-6F47-8977-414912D1F030}"/>
              </a:ext>
            </a:extLst>
          </p:cNvPr>
          <p:cNvSpPr/>
          <p:nvPr/>
        </p:nvSpPr>
        <p:spPr>
          <a:xfrm>
            <a:off x="-1" y="1561"/>
            <a:ext cx="9144000" cy="5143500"/>
          </a:xfrm>
          <a:custGeom>
            <a:avLst/>
            <a:gdLst>
              <a:gd name="connsiteX0" fmla="*/ 0 w 9144000"/>
              <a:gd name="connsiteY0" fmla="*/ 0 h 5143500"/>
              <a:gd name="connsiteX1" fmla="*/ 9144000 w 9144000"/>
              <a:gd name="connsiteY1" fmla="*/ 0 h 5143500"/>
              <a:gd name="connsiteX2" fmla="*/ 9144000 w 9144000"/>
              <a:gd name="connsiteY2" fmla="*/ 5143500 h 5143500"/>
              <a:gd name="connsiteX3" fmla="*/ 0 w 91440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9144000" h="5143500">
                <a:moveTo>
                  <a:pt x="0" y="0"/>
                </a:moveTo>
                <a:lnTo>
                  <a:pt x="9144000" y="0"/>
                </a:lnTo>
                <a:lnTo>
                  <a:pt x="9144000" y="5143500"/>
                </a:lnTo>
                <a:lnTo>
                  <a:pt x="0" y="5143500"/>
                </a:lnTo>
                <a:close/>
              </a:path>
            </a:pathLst>
          </a:custGeom>
          <a:solidFill>
            <a:srgbClr val="EDDFDE"/>
          </a:solidFill>
          <a:ln w="4763" cap="flat">
            <a:noFill/>
            <a:prstDash val="solid"/>
            <a:miter/>
          </a:ln>
        </p:spPr>
        <p:txBody>
          <a:bodyPr rtlCol="0" anchor="ctr"/>
          <a:lstStyle/>
          <a:p>
            <a:endParaRPr lang="en-US"/>
          </a:p>
        </p:txBody>
      </p:sp>
      <p:grpSp>
        <p:nvGrpSpPr>
          <p:cNvPr id="27" name="Picture 6">
            <a:extLst>
              <a:ext uri="{FF2B5EF4-FFF2-40B4-BE49-F238E27FC236}">
                <a16:creationId xmlns:a16="http://schemas.microsoft.com/office/drawing/2014/main" id="{D3C727EF-B6AB-2044-8FD7-607AC591777F}"/>
              </a:ext>
            </a:extLst>
          </p:cNvPr>
          <p:cNvGrpSpPr/>
          <p:nvPr/>
        </p:nvGrpSpPr>
        <p:grpSpPr>
          <a:xfrm>
            <a:off x="6763363" y="442568"/>
            <a:ext cx="1859141" cy="370998"/>
            <a:chOff x="6763363" y="442568"/>
            <a:chExt cx="1859141" cy="370998"/>
          </a:xfrm>
        </p:grpSpPr>
        <p:sp>
          <p:nvSpPr>
            <p:cNvPr id="28" name="Freeform 27">
              <a:extLst>
                <a:ext uri="{FF2B5EF4-FFF2-40B4-BE49-F238E27FC236}">
                  <a16:creationId xmlns:a16="http://schemas.microsoft.com/office/drawing/2014/main" id="{23DC9873-D147-BD45-BB38-F0D46D6255DA}"/>
                </a:ext>
              </a:extLst>
            </p:cNvPr>
            <p:cNvSpPr/>
            <p:nvPr/>
          </p:nvSpPr>
          <p:spPr>
            <a:xfrm>
              <a:off x="7159465" y="515434"/>
              <a:ext cx="238125" cy="291941"/>
            </a:xfrm>
            <a:custGeom>
              <a:avLst/>
              <a:gdLst>
                <a:gd name="connsiteX0" fmla="*/ 952 w 238125"/>
                <a:gd name="connsiteY0" fmla="*/ 146209 h 291941"/>
                <a:gd name="connsiteX1" fmla="*/ 123825 w 238125"/>
                <a:gd name="connsiteY1" fmla="*/ 0 h 291941"/>
                <a:gd name="connsiteX2" fmla="*/ 238125 w 238125"/>
                <a:gd name="connsiteY2" fmla="*/ 146685 h 291941"/>
                <a:gd name="connsiteX3" fmla="*/ 237648 w 238125"/>
                <a:gd name="connsiteY3" fmla="*/ 167164 h 291941"/>
                <a:gd name="connsiteX4" fmla="*/ 54769 w 238125"/>
                <a:gd name="connsiteY4" fmla="*/ 167164 h 291941"/>
                <a:gd name="connsiteX5" fmla="*/ 134778 w 238125"/>
                <a:gd name="connsiteY5" fmla="*/ 247650 h 291941"/>
                <a:gd name="connsiteX6" fmla="*/ 216694 w 238125"/>
                <a:gd name="connsiteY6" fmla="*/ 231934 h 291941"/>
                <a:gd name="connsiteX7" fmla="*/ 220980 w 238125"/>
                <a:gd name="connsiteY7" fmla="*/ 273844 h 291941"/>
                <a:gd name="connsiteX8" fmla="*/ 133350 w 238125"/>
                <a:gd name="connsiteY8" fmla="*/ 291941 h 291941"/>
                <a:gd name="connsiteX9" fmla="*/ 0 w 238125"/>
                <a:gd name="connsiteY9" fmla="*/ 147637 h 291941"/>
                <a:gd name="connsiteX10" fmla="*/ 0 w 238125"/>
                <a:gd name="connsiteY10" fmla="*/ 146209 h 291941"/>
                <a:gd name="connsiteX11" fmla="*/ 185261 w 238125"/>
                <a:gd name="connsiteY11" fmla="*/ 128587 h 291941"/>
                <a:gd name="connsiteX12" fmla="*/ 123348 w 238125"/>
                <a:gd name="connsiteY12" fmla="*/ 43339 h 291941"/>
                <a:gd name="connsiteX13" fmla="*/ 54292 w 238125"/>
                <a:gd name="connsiteY13" fmla="*/ 128587 h 291941"/>
                <a:gd name="connsiteX14" fmla="*/ 185261 w 238125"/>
                <a:gd name="connsiteY14" fmla="*/ 128587 h 29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8125" h="291941">
                  <a:moveTo>
                    <a:pt x="952" y="146209"/>
                  </a:moveTo>
                  <a:cubicBezTo>
                    <a:pt x="952" y="67151"/>
                    <a:pt x="38576" y="0"/>
                    <a:pt x="123825" y="0"/>
                  </a:cubicBezTo>
                  <a:cubicBezTo>
                    <a:pt x="202406" y="0"/>
                    <a:pt x="238125" y="51435"/>
                    <a:pt x="238125" y="146685"/>
                  </a:cubicBezTo>
                  <a:cubicBezTo>
                    <a:pt x="238125" y="153353"/>
                    <a:pt x="238125" y="160020"/>
                    <a:pt x="237648" y="167164"/>
                  </a:cubicBezTo>
                  <a:lnTo>
                    <a:pt x="54769" y="167164"/>
                  </a:lnTo>
                  <a:cubicBezTo>
                    <a:pt x="58578" y="218599"/>
                    <a:pt x="82867" y="247650"/>
                    <a:pt x="134778" y="247650"/>
                  </a:cubicBezTo>
                  <a:cubicBezTo>
                    <a:pt x="162877" y="247650"/>
                    <a:pt x="195739" y="240983"/>
                    <a:pt x="216694" y="231934"/>
                  </a:cubicBezTo>
                  <a:lnTo>
                    <a:pt x="220980" y="273844"/>
                  </a:lnTo>
                  <a:cubicBezTo>
                    <a:pt x="196215" y="285750"/>
                    <a:pt x="163830" y="291941"/>
                    <a:pt x="133350" y="291941"/>
                  </a:cubicBezTo>
                  <a:cubicBezTo>
                    <a:pt x="45244" y="291941"/>
                    <a:pt x="0" y="243840"/>
                    <a:pt x="0" y="147637"/>
                  </a:cubicBezTo>
                  <a:lnTo>
                    <a:pt x="0" y="146209"/>
                  </a:lnTo>
                  <a:close/>
                  <a:moveTo>
                    <a:pt x="185261" y="128587"/>
                  </a:moveTo>
                  <a:cubicBezTo>
                    <a:pt x="183356" y="77629"/>
                    <a:pt x="167640" y="43339"/>
                    <a:pt x="123348" y="43339"/>
                  </a:cubicBezTo>
                  <a:cubicBezTo>
                    <a:pt x="75247" y="43339"/>
                    <a:pt x="56197" y="82391"/>
                    <a:pt x="54292" y="128587"/>
                  </a:cubicBezTo>
                  <a:lnTo>
                    <a:pt x="185261" y="128587"/>
                  </a:lnTo>
                  <a:close/>
                </a:path>
              </a:pathLst>
            </a:custGeom>
            <a:solidFill>
              <a:srgbClr val="3F4543"/>
            </a:solidFill>
            <a:ln w="476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8D1BF4C3-C8CA-8145-9B96-1243E9B9A6BA}"/>
                </a:ext>
              </a:extLst>
            </p:cNvPr>
            <p:cNvSpPr/>
            <p:nvPr/>
          </p:nvSpPr>
          <p:spPr>
            <a:xfrm>
              <a:off x="7451406" y="515434"/>
              <a:ext cx="233838" cy="283368"/>
            </a:xfrm>
            <a:custGeom>
              <a:avLst/>
              <a:gdLst>
                <a:gd name="connsiteX0" fmla="*/ 44768 w 233838"/>
                <a:gd name="connsiteY0" fmla="*/ 9049 h 283368"/>
                <a:gd name="connsiteX1" fmla="*/ 48578 w 233838"/>
                <a:gd name="connsiteY1" fmla="*/ 40481 h 283368"/>
                <a:gd name="connsiteX2" fmla="*/ 144304 w 233838"/>
                <a:gd name="connsiteY2" fmla="*/ 0 h 283368"/>
                <a:gd name="connsiteX3" fmla="*/ 210503 w 233838"/>
                <a:gd name="connsiteY3" fmla="*/ 23336 h 283368"/>
                <a:gd name="connsiteX4" fmla="*/ 233839 w 233838"/>
                <a:gd name="connsiteY4" fmla="*/ 105251 h 283368"/>
                <a:gd name="connsiteX5" fmla="*/ 233839 w 233838"/>
                <a:gd name="connsiteY5" fmla="*/ 282893 h 283368"/>
                <a:gd name="connsiteX6" fmla="*/ 182404 w 233838"/>
                <a:gd name="connsiteY6" fmla="*/ 282893 h 283368"/>
                <a:gd name="connsiteX7" fmla="*/ 182404 w 233838"/>
                <a:gd name="connsiteY7" fmla="*/ 113347 h 283368"/>
                <a:gd name="connsiteX8" fmla="*/ 170498 w 233838"/>
                <a:gd name="connsiteY8" fmla="*/ 61913 h 283368"/>
                <a:gd name="connsiteX9" fmla="*/ 130493 w 233838"/>
                <a:gd name="connsiteY9" fmla="*/ 48577 h 283368"/>
                <a:gd name="connsiteX10" fmla="*/ 51435 w 233838"/>
                <a:gd name="connsiteY10" fmla="*/ 85249 h 283368"/>
                <a:gd name="connsiteX11" fmla="*/ 51435 w 233838"/>
                <a:gd name="connsiteY11" fmla="*/ 283369 h 283368"/>
                <a:gd name="connsiteX12" fmla="*/ 0 w 233838"/>
                <a:gd name="connsiteY12" fmla="*/ 283369 h 283368"/>
                <a:gd name="connsiteX13" fmla="*/ 0 w 233838"/>
                <a:gd name="connsiteY13" fmla="*/ 10001 h 283368"/>
                <a:gd name="connsiteX14" fmla="*/ 44768 w 233838"/>
                <a:gd name="connsiteY14" fmla="*/ 10001 h 283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3838" h="283368">
                  <a:moveTo>
                    <a:pt x="44768" y="9049"/>
                  </a:moveTo>
                  <a:lnTo>
                    <a:pt x="48578" y="40481"/>
                  </a:lnTo>
                  <a:cubicBezTo>
                    <a:pt x="70961" y="17145"/>
                    <a:pt x="105728" y="0"/>
                    <a:pt x="144304" y="0"/>
                  </a:cubicBezTo>
                  <a:cubicBezTo>
                    <a:pt x="173831" y="0"/>
                    <a:pt x="195739" y="8096"/>
                    <a:pt x="210503" y="23336"/>
                  </a:cubicBezTo>
                  <a:cubicBezTo>
                    <a:pt x="227648" y="40481"/>
                    <a:pt x="233839" y="64294"/>
                    <a:pt x="233839" y="105251"/>
                  </a:cubicBezTo>
                  <a:lnTo>
                    <a:pt x="233839" y="282893"/>
                  </a:lnTo>
                  <a:lnTo>
                    <a:pt x="182404" y="282893"/>
                  </a:lnTo>
                  <a:lnTo>
                    <a:pt x="182404" y="113347"/>
                  </a:lnTo>
                  <a:cubicBezTo>
                    <a:pt x="182404" y="87630"/>
                    <a:pt x="179547" y="72866"/>
                    <a:pt x="170498" y="61913"/>
                  </a:cubicBezTo>
                  <a:cubicBezTo>
                    <a:pt x="161925" y="52864"/>
                    <a:pt x="149066" y="48577"/>
                    <a:pt x="130493" y="48577"/>
                  </a:cubicBezTo>
                  <a:cubicBezTo>
                    <a:pt x="103823" y="48577"/>
                    <a:pt x="72390" y="61913"/>
                    <a:pt x="51435" y="85249"/>
                  </a:cubicBezTo>
                  <a:lnTo>
                    <a:pt x="51435" y="283369"/>
                  </a:lnTo>
                  <a:lnTo>
                    <a:pt x="0" y="283369"/>
                  </a:lnTo>
                  <a:lnTo>
                    <a:pt x="0" y="10001"/>
                  </a:lnTo>
                  <a:lnTo>
                    <a:pt x="44768" y="10001"/>
                  </a:lnTo>
                  <a:close/>
                </a:path>
              </a:pathLst>
            </a:custGeom>
            <a:solidFill>
              <a:srgbClr val="3F4543"/>
            </a:solidFill>
            <a:ln w="4763"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263CD09-A36D-2848-943C-293E9307F27E}"/>
                </a:ext>
              </a:extLst>
            </p:cNvPr>
            <p:cNvSpPr/>
            <p:nvPr/>
          </p:nvSpPr>
          <p:spPr>
            <a:xfrm>
              <a:off x="7723821" y="442568"/>
              <a:ext cx="160972" cy="364331"/>
            </a:xfrm>
            <a:custGeom>
              <a:avLst/>
              <a:gdLst>
                <a:gd name="connsiteX0" fmla="*/ 92392 w 160972"/>
                <a:gd name="connsiteY0" fmla="*/ 0 h 364331"/>
                <a:gd name="connsiteX1" fmla="*/ 92392 w 160972"/>
                <a:gd name="connsiteY1" fmla="*/ 81915 h 364331"/>
                <a:gd name="connsiteX2" fmla="*/ 159544 w 160972"/>
                <a:gd name="connsiteY2" fmla="*/ 81915 h 364331"/>
                <a:gd name="connsiteX3" fmla="*/ 156686 w 160972"/>
                <a:gd name="connsiteY3" fmla="*/ 123825 h 364331"/>
                <a:gd name="connsiteX4" fmla="*/ 92392 w 160972"/>
                <a:gd name="connsiteY4" fmla="*/ 123825 h 364331"/>
                <a:gd name="connsiteX5" fmla="*/ 92392 w 160972"/>
                <a:gd name="connsiteY5" fmla="*/ 267176 h 364331"/>
                <a:gd name="connsiteX6" fmla="*/ 135255 w 160972"/>
                <a:gd name="connsiteY6" fmla="*/ 322897 h 364331"/>
                <a:gd name="connsiteX7" fmla="*/ 160020 w 160972"/>
                <a:gd name="connsiteY7" fmla="*/ 320516 h 364331"/>
                <a:gd name="connsiteX8" fmla="*/ 160972 w 160972"/>
                <a:gd name="connsiteY8" fmla="*/ 360997 h 364331"/>
                <a:gd name="connsiteX9" fmla="*/ 128111 w 160972"/>
                <a:gd name="connsiteY9" fmla="*/ 364331 h 364331"/>
                <a:gd name="connsiteX10" fmla="*/ 40481 w 160972"/>
                <a:gd name="connsiteY10" fmla="*/ 271939 h 364331"/>
                <a:gd name="connsiteX11" fmla="*/ 40481 w 160972"/>
                <a:gd name="connsiteY11" fmla="*/ 123825 h 364331"/>
                <a:gd name="connsiteX12" fmla="*/ 0 w 160972"/>
                <a:gd name="connsiteY12" fmla="*/ 123825 h 364331"/>
                <a:gd name="connsiteX13" fmla="*/ 0 w 160972"/>
                <a:gd name="connsiteY13" fmla="*/ 81915 h 364331"/>
                <a:gd name="connsiteX14" fmla="*/ 40481 w 160972"/>
                <a:gd name="connsiteY14" fmla="*/ 81915 h 364331"/>
                <a:gd name="connsiteX15" fmla="*/ 40481 w 160972"/>
                <a:gd name="connsiteY15" fmla="*/ 7620 h 364331"/>
                <a:gd name="connsiteX16" fmla="*/ 92392 w 160972"/>
                <a:gd name="connsiteY16" fmla="*/ 0 h 364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0972" h="364331">
                  <a:moveTo>
                    <a:pt x="92392" y="0"/>
                  </a:moveTo>
                  <a:lnTo>
                    <a:pt x="92392" y="81915"/>
                  </a:lnTo>
                  <a:lnTo>
                    <a:pt x="159544" y="81915"/>
                  </a:lnTo>
                  <a:lnTo>
                    <a:pt x="156686" y="123825"/>
                  </a:lnTo>
                  <a:lnTo>
                    <a:pt x="92392" y="123825"/>
                  </a:lnTo>
                  <a:lnTo>
                    <a:pt x="92392" y="267176"/>
                  </a:lnTo>
                  <a:cubicBezTo>
                    <a:pt x="92392" y="312896"/>
                    <a:pt x="104298" y="322897"/>
                    <a:pt x="135255" y="322897"/>
                  </a:cubicBezTo>
                  <a:cubicBezTo>
                    <a:pt x="143827" y="322897"/>
                    <a:pt x="153828" y="321945"/>
                    <a:pt x="160020" y="320516"/>
                  </a:cubicBezTo>
                  <a:lnTo>
                    <a:pt x="160972" y="360997"/>
                  </a:lnTo>
                  <a:cubicBezTo>
                    <a:pt x="150971" y="363379"/>
                    <a:pt x="135255" y="364331"/>
                    <a:pt x="128111" y="364331"/>
                  </a:cubicBezTo>
                  <a:cubicBezTo>
                    <a:pt x="60007" y="364331"/>
                    <a:pt x="40481" y="333851"/>
                    <a:pt x="40481" y="271939"/>
                  </a:cubicBezTo>
                  <a:lnTo>
                    <a:pt x="40481" y="123825"/>
                  </a:lnTo>
                  <a:lnTo>
                    <a:pt x="0" y="123825"/>
                  </a:lnTo>
                  <a:lnTo>
                    <a:pt x="0" y="81915"/>
                  </a:lnTo>
                  <a:lnTo>
                    <a:pt x="40481" y="81915"/>
                  </a:lnTo>
                  <a:lnTo>
                    <a:pt x="40481" y="7620"/>
                  </a:lnTo>
                  <a:lnTo>
                    <a:pt x="92392" y="0"/>
                  </a:lnTo>
                  <a:close/>
                </a:path>
              </a:pathLst>
            </a:custGeom>
            <a:solidFill>
              <a:srgbClr val="3F4543"/>
            </a:solidFill>
            <a:ln w="4763"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3A4F5EB4-3087-024E-9BC3-9D0F2AE3E61C}"/>
                </a:ext>
              </a:extLst>
            </p:cNvPr>
            <p:cNvSpPr/>
            <p:nvPr/>
          </p:nvSpPr>
          <p:spPr>
            <a:xfrm>
              <a:off x="7932418" y="524483"/>
              <a:ext cx="226694" cy="282892"/>
            </a:xfrm>
            <a:custGeom>
              <a:avLst/>
              <a:gdLst>
                <a:gd name="connsiteX0" fmla="*/ 51435 w 226694"/>
                <a:gd name="connsiteY0" fmla="*/ 0 h 282892"/>
                <a:gd name="connsiteX1" fmla="*/ 51435 w 226694"/>
                <a:gd name="connsiteY1" fmla="*/ 153829 h 282892"/>
                <a:gd name="connsiteX2" fmla="*/ 57150 w 226694"/>
                <a:gd name="connsiteY2" fmla="*/ 209074 h 282892"/>
                <a:gd name="connsiteX3" fmla="*/ 113348 w 226694"/>
                <a:gd name="connsiteY3" fmla="*/ 239077 h 282892"/>
                <a:gd name="connsiteX4" fmla="*/ 169545 w 226694"/>
                <a:gd name="connsiteY4" fmla="*/ 209074 h 282892"/>
                <a:gd name="connsiteX5" fmla="*/ 175260 w 226694"/>
                <a:gd name="connsiteY5" fmla="*/ 153829 h 282892"/>
                <a:gd name="connsiteX6" fmla="*/ 175260 w 226694"/>
                <a:gd name="connsiteY6" fmla="*/ 0 h 282892"/>
                <a:gd name="connsiteX7" fmla="*/ 226695 w 226694"/>
                <a:gd name="connsiteY7" fmla="*/ 0 h 282892"/>
                <a:gd name="connsiteX8" fmla="*/ 226695 w 226694"/>
                <a:gd name="connsiteY8" fmla="*/ 160973 h 282892"/>
                <a:gd name="connsiteX9" fmla="*/ 113348 w 226694"/>
                <a:gd name="connsiteY9" fmla="*/ 282892 h 282892"/>
                <a:gd name="connsiteX10" fmla="*/ 0 w 226694"/>
                <a:gd name="connsiteY10" fmla="*/ 160973 h 282892"/>
                <a:gd name="connsiteX11" fmla="*/ 0 w 226694"/>
                <a:gd name="connsiteY11" fmla="*/ 0 h 282892"/>
                <a:gd name="connsiteX12" fmla="*/ 51435 w 226694"/>
                <a:gd name="connsiteY12" fmla="*/ 0 h 2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6694" h="282892">
                  <a:moveTo>
                    <a:pt x="51435" y="0"/>
                  </a:moveTo>
                  <a:lnTo>
                    <a:pt x="51435" y="153829"/>
                  </a:lnTo>
                  <a:cubicBezTo>
                    <a:pt x="51435" y="183356"/>
                    <a:pt x="52388" y="196215"/>
                    <a:pt x="57150" y="209074"/>
                  </a:cubicBezTo>
                  <a:cubicBezTo>
                    <a:pt x="65247" y="231457"/>
                    <a:pt x="87630" y="239077"/>
                    <a:pt x="113348" y="239077"/>
                  </a:cubicBezTo>
                  <a:cubicBezTo>
                    <a:pt x="140018" y="239077"/>
                    <a:pt x="161925" y="231934"/>
                    <a:pt x="169545" y="209074"/>
                  </a:cubicBezTo>
                  <a:cubicBezTo>
                    <a:pt x="173831" y="196215"/>
                    <a:pt x="175260" y="183356"/>
                    <a:pt x="175260" y="153829"/>
                  </a:cubicBezTo>
                  <a:lnTo>
                    <a:pt x="175260" y="0"/>
                  </a:lnTo>
                  <a:lnTo>
                    <a:pt x="226695" y="0"/>
                  </a:lnTo>
                  <a:lnTo>
                    <a:pt x="226695" y="160973"/>
                  </a:lnTo>
                  <a:cubicBezTo>
                    <a:pt x="226695" y="250031"/>
                    <a:pt x="196691" y="282892"/>
                    <a:pt x="113348" y="282892"/>
                  </a:cubicBezTo>
                  <a:cubicBezTo>
                    <a:pt x="30480" y="282892"/>
                    <a:pt x="0" y="250031"/>
                    <a:pt x="0" y="160973"/>
                  </a:cubicBezTo>
                  <a:lnTo>
                    <a:pt x="0" y="0"/>
                  </a:lnTo>
                  <a:lnTo>
                    <a:pt x="51435" y="0"/>
                  </a:lnTo>
                  <a:close/>
                </a:path>
              </a:pathLst>
            </a:custGeom>
            <a:solidFill>
              <a:srgbClr val="3F4543"/>
            </a:solidFill>
            <a:ln w="4763"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763A333C-EF71-0544-85CD-821CEE424884}"/>
                </a:ext>
              </a:extLst>
            </p:cNvPr>
            <p:cNvSpPr/>
            <p:nvPr/>
          </p:nvSpPr>
          <p:spPr>
            <a:xfrm>
              <a:off x="8218168" y="518292"/>
              <a:ext cx="137160" cy="279558"/>
            </a:xfrm>
            <a:custGeom>
              <a:avLst/>
              <a:gdLst>
                <a:gd name="connsiteX0" fmla="*/ 44768 w 137160"/>
                <a:gd name="connsiteY0" fmla="*/ 6191 h 279558"/>
                <a:gd name="connsiteX1" fmla="*/ 49054 w 137160"/>
                <a:gd name="connsiteY1" fmla="*/ 43815 h 279558"/>
                <a:gd name="connsiteX2" fmla="*/ 137160 w 137160"/>
                <a:gd name="connsiteY2" fmla="*/ 0 h 279558"/>
                <a:gd name="connsiteX3" fmla="*/ 136684 w 137160"/>
                <a:gd name="connsiteY3" fmla="*/ 51911 h 279558"/>
                <a:gd name="connsiteX4" fmla="*/ 51435 w 137160"/>
                <a:gd name="connsiteY4" fmla="*/ 86201 h 279558"/>
                <a:gd name="connsiteX5" fmla="*/ 51435 w 137160"/>
                <a:gd name="connsiteY5" fmla="*/ 279559 h 279558"/>
                <a:gd name="connsiteX6" fmla="*/ 0 w 137160"/>
                <a:gd name="connsiteY6" fmla="*/ 279559 h 279558"/>
                <a:gd name="connsiteX7" fmla="*/ 0 w 137160"/>
                <a:gd name="connsiteY7" fmla="*/ 6191 h 279558"/>
                <a:gd name="connsiteX8" fmla="*/ 44768 w 137160"/>
                <a:gd name="connsiteY8" fmla="*/ 6191 h 279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160" h="279558">
                  <a:moveTo>
                    <a:pt x="44768" y="6191"/>
                  </a:moveTo>
                  <a:cubicBezTo>
                    <a:pt x="49054" y="43815"/>
                    <a:pt x="48578" y="43815"/>
                    <a:pt x="49054" y="43815"/>
                  </a:cubicBezTo>
                  <a:cubicBezTo>
                    <a:pt x="67628" y="20002"/>
                    <a:pt x="98584" y="1429"/>
                    <a:pt x="137160" y="0"/>
                  </a:cubicBezTo>
                  <a:cubicBezTo>
                    <a:pt x="137160" y="8573"/>
                    <a:pt x="136684" y="43339"/>
                    <a:pt x="136684" y="51911"/>
                  </a:cubicBezTo>
                  <a:cubicBezTo>
                    <a:pt x="100965" y="52388"/>
                    <a:pt x="71438" y="66675"/>
                    <a:pt x="51435" y="86201"/>
                  </a:cubicBezTo>
                  <a:lnTo>
                    <a:pt x="51435" y="279559"/>
                  </a:lnTo>
                  <a:lnTo>
                    <a:pt x="0" y="279559"/>
                  </a:lnTo>
                  <a:lnTo>
                    <a:pt x="0" y="6191"/>
                  </a:lnTo>
                  <a:lnTo>
                    <a:pt x="44768" y="6191"/>
                  </a:lnTo>
                  <a:close/>
                </a:path>
              </a:pathLst>
            </a:custGeom>
            <a:solidFill>
              <a:srgbClr val="3F4543"/>
            </a:solidFill>
            <a:ln w="4763"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12BE4751-FAE6-7A48-B8D7-929DE05191C4}"/>
                </a:ext>
              </a:extLst>
            </p:cNvPr>
            <p:cNvSpPr/>
            <p:nvPr/>
          </p:nvSpPr>
          <p:spPr>
            <a:xfrm>
              <a:off x="8382951" y="515434"/>
              <a:ext cx="239553" cy="291465"/>
            </a:xfrm>
            <a:custGeom>
              <a:avLst/>
              <a:gdLst>
                <a:gd name="connsiteX0" fmla="*/ 18574 w 239553"/>
                <a:gd name="connsiteY0" fmla="*/ 19050 h 291465"/>
                <a:gd name="connsiteX1" fmla="*/ 115729 w 239553"/>
                <a:gd name="connsiteY1" fmla="*/ 0 h 291465"/>
                <a:gd name="connsiteX2" fmla="*/ 220028 w 239553"/>
                <a:gd name="connsiteY2" fmla="*/ 95726 h 291465"/>
                <a:gd name="connsiteX3" fmla="*/ 220028 w 239553"/>
                <a:gd name="connsiteY3" fmla="*/ 233362 h 291465"/>
                <a:gd name="connsiteX4" fmla="*/ 239554 w 239553"/>
                <a:gd name="connsiteY4" fmla="*/ 257651 h 291465"/>
                <a:gd name="connsiteX5" fmla="*/ 239554 w 239553"/>
                <a:gd name="connsiteY5" fmla="*/ 287655 h 291465"/>
                <a:gd name="connsiteX6" fmla="*/ 212408 w 239553"/>
                <a:gd name="connsiteY6" fmla="*/ 291465 h 291465"/>
                <a:gd name="connsiteX7" fmla="*/ 171927 w 239553"/>
                <a:gd name="connsiteY7" fmla="*/ 257651 h 291465"/>
                <a:gd name="connsiteX8" fmla="*/ 85725 w 239553"/>
                <a:gd name="connsiteY8" fmla="*/ 291465 h 291465"/>
                <a:gd name="connsiteX9" fmla="*/ 0 w 239553"/>
                <a:gd name="connsiteY9" fmla="*/ 209550 h 291465"/>
                <a:gd name="connsiteX10" fmla="*/ 154781 w 239553"/>
                <a:gd name="connsiteY10" fmla="*/ 108585 h 291465"/>
                <a:gd name="connsiteX11" fmla="*/ 169069 w 239553"/>
                <a:gd name="connsiteY11" fmla="*/ 108585 h 291465"/>
                <a:gd name="connsiteX12" fmla="*/ 169069 w 239553"/>
                <a:gd name="connsiteY12" fmla="*/ 98107 h 291465"/>
                <a:gd name="connsiteX13" fmla="*/ 154781 w 239553"/>
                <a:gd name="connsiteY13" fmla="*/ 54769 h 291465"/>
                <a:gd name="connsiteX14" fmla="*/ 109061 w 239553"/>
                <a:gd name="connsiteY14" fmla="*/ 43339 h 291465"/>
                <a:gd name="connsiteX15" fmla="*/ 26670 w 239553"/>
                <a:gd name="connsiteY15" fmla="*/ 61436 h 291465"/>
                <a:gd name="connsiteX16" fmla="*/ 18574 w 239553"/>
                <a:gd name="connsiteY16" fmla="*/ 19050 h 291465"/>
                <a:gd name="connsiteX17" fmla="*/ 160020 w 239553"/>
                <a:gd name="connsiteY17" fmla="*/ 147637 h 291465"/>
                <a:gd name="connsiteX18" fmla="*/ 53340 w 239553"/>
                <a:gd name="connsiteY18" fmla="*/ 204787 h 291465"/>
                <a:gd name="connsiteX19" fmla="*/ 100013 w 239553"/>
                <a:gd name="connsiteY19" fmla="*/ 248603 h 291465"/>
                <a:gd name="connsiteX20" fmla="*/ 168116 w 239553"/>
                <a:gd name="connsiteY20" fmla="*/ 218122 h 291465"/>
                <a:gd name="connsiteX21" fmla="*/ 168116 w 239553"/>
                <a:gd name="connsiteY21" fmla="*/ 147637 h 291465"/>
                <a:gd name="connsiteX22" fmla="*/ 160020 w 239553"/>
                <a:gd name="connsiteY22" fmla="*/ 147637 h 291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39553" h="291465">
                  <a:moveTo>
                    <a:pt x="18574" y="19050"/>
                  </a:moveTo>
                  <a:cubicBezTo>
                    <a:pt x="45720" y="8096"/>
                    <a:pt x="84773" y="0"/>
                    <a:pt x="115729" y="0"/>
                  </a:cubicBezTo>
                  <a:cubicBezTo>
                    <a:pt x="183356" y="0"/>
                    <a:pt x="220028" y="21907"/>
                    <a:pt x="220028" y="95726"/>
                  </a:cubicBezTo>
                  <a:lnTo>
                    <a:pt x="220028" y="233362"/>
                  </a:lnTo>
                  <a:cubicBezTo>
                    <a:pt x="220028" y="251936"/>
                    <a:pt x="222409" y="257651"/>
                    <a:pt x="239554" y="257651"/>
                  </a:cubicBezTo>
                  <a:lnTo>
                    <a:pt x="239554" y="287655"/>
                  </a:lnTo>
                  <a:cubicBezTo>
                    <a:pt x="233839" y="290036"/>
                    <a:pt x="221933" y="291465"/>
                    <a:pt x="212408" y="291465"/>
                  </a:cubicBezTo>
                  <a:cubicBezTo>
                    <a:pt x="191453" y="291465"/>
                    <a:pt x="175260" y="280511"/>
                    <a:pt x="171927" y="257651"/>
                  </a:cubicBezTo>
                  <a:cubicBezTo>
                    <a:pt x="150972" y="278606"/>
                    <a:pt x="120968" y="291465"/>
                    <a:pt x="85725" y="291465"/>
                  </a:cubicBezTo>
                  <a:cubicBezTo>
                    <a:pt x="38577" y="291465"/>
                    <a:pt x="0" y="262890"/>
                    <a:pt x="0" y="209550"/>
                  </a:cubicBezTo>
                  <a:cubicBezTo>
                    <a:pt x="0" y="145733"/>
                    <a:pt x="46197" y="108585"/>
                    <a:pt x="154781" y="108585"/>
                  </a:cubicBezTo>
                  <a:lnTo>
                    <a:pt x="169069" y="108585"/>
                  </a:lnTo>
                  <a:lnTo>
                    <a:pt x="169069" y="98107"/>
                  </a:lnTo>
                  <a:cubicBezTo>
                    <a:pt x="169069" y="75724"/>
                    <a:pt x="166211" y="64294"/>
                    <a:pt x="154781" y="54769"/>
                  </a:cubicBezTo>
                  <a:cubicBezTo>
                    <a:pt x="145256" y="46672"/>
                    <a:pt x="129064" y="43339"/>
                    <a:pt x="109061" y="43339"/>
                  </a:cubicBezTo>
                  <a:cubicBezTo>
                    <a:pt x="82391" y="43339"/>
                    <a:pt x="51911" y="51435"/>
                    <a:pt x="26670" y="61436"/>
                  </a:cubicBezTo>
                  <a:lnTo>
                    <a:pt x="18574" y="19050"/>
                  </a:lnTo>
                  <a:close/>
                  <a:moveTo>
                    <a:pt x="160020" y="147637"/>
                  </a:moveTo>
                  <a:cubicBezTo>
                    <a:pt x="110014" y="147637"/>
                    <a:pt x="53340" y="153829"/>
                    <a:pt x="53340" y="204787"/>
                  </a:cubicBezTo>
                  <a:cubicBezTo>
                    <a:pt x="53340" y="229553"/>
                    <a:pt x="68104" y="248603"/>
                    <a:pt x="100013" y="248603"/>
                  </a:cubicBezTo>
                  <a:cubicBezTo>
                    <a:pt x="128111" y="248603"/>
                    <a:pt x="154305" y="233839"/>
                    <a:pt x="168116" y="218122"/>
                  </a:cubicBezTo>
                  <a:lnTo>
                    <a:pt x="168116" y="147637"/>
                  </a:lnTo>
                  <a:lnTo>
                    <a:pt x="160020" y="147637"/>
                  </a:lnTo>
                  <a:close/>
                </a:path>
              </a:pathLst>
            </a:custGeom>
            <a:solidFill>
              <a:srgbClr val="3F4543"/>
            </a:solidFill>
            <a:ln w="4763"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5D028346-992B-B943-9AE3-CF1E10945306}"/>
                </a:ext>
              </a:extLst>
            </p:cNvPr>
            <p:cNvSpPr/>
            <p:nvPr/>
          </p:nvSpPr>
          <p:spPr>
            <a:xfrm>
              <a:off x="6763363"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2727"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4627" y="5239"/>
                    <a:pt x="37962" y="0"/>
                    <a:pt x="51297" y="0"/>
                  </a:cubicBezTo>
                  <a:lnTo>
                    <a:pt x="51297" y="0"/>
                  </a:lnTo>
                  <a:close/>
                </a:path>
              </a:pathLst>
            </a:custGeom>
            <a:solidFill>
              <a:srgbClr val="DA291C"/>
            </a:solidFill>
            <a:ln w="4763" cap="flat">
              <a:noFill/>
              <a:prstDash val="solid"/>
              <a:miter/>
            </a:ln>
          </p:spPr>
          <p:txBody>
            <a:bodyPr rtlCol="0" anchor="ctr"/>
            <a:lstStyle/>
            <a:p>
              <a:endParaRPr lang="en-US"/>
            </a:p>
          </p:txBody>
        </p:sp>
        <p:sp>
          <p:nvSpPr>
            <p:cNvPr id="35" name="Freeform 34">
              <a:extLst>
                <a:ext uri="{FF2B5EF4-FFF2-40B4-BE49-F238E27FC236}">
                  <a16:creationId xmlns:a16="http://schemas.microsoft.com/office/drawing/2014/main" id="{71D54069-E00D-694D-AEE8-231DF82CC3CB}"/>
                </a:ext>
              </a:extLst>
            </p:cNvPr>
            <p:cNvSpPr/>
            <p:nvPr/>
          </p:nvSpPr>
          <p:spPr>
            <a:xfrm>
              <a:off x="6861689" y="611875"/>
              <a:ext cx="103703" cy="103346"/>
            </a:xfrm>
            <a:custGeom>
              <a:avLst/>
              <a:gdLst>
                <a:gd name="connsiteX0" fmla="*/ 15359 w 103703"/>
                <a:gd name="connsiteY0" fmla="*/ 15002 h 103346"/>
                <a:gd name="connsiteX1" fmla="*/ 88702 w 103703"/>
                <a:gd name="connsiteY1" fmla="*/ 15002 h 103346"/>
                <a:gd name="connsiteX2" fmla="*/ 88702 w 103703"/>
                <a:gd name="connsiteY2" fmla="*/ 88344 h 103346"/>
                <a:gd name="connsiteX3" fmla="*/ 15359 w 103703"/>
                <a:gd name="connsiteY3" fmla="*/ 88344 h 103346"/>
                <a:gd name="connsiteX4" fmla="*/ 15359 w 103703"/>
                <a:gd name="connsiteY4" fmla="*/ 15002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703" h="103346">
                  <a:moveTo>
                    <a:pt x="15359" y="15002"/>
                  </a:moveTo>
                  <a:cubicBezTo>
                    <a:pt x="35362" y="-5001"/>
                    <a:pt x="68223" y="-5001"/>
                    <a:pt x="88702" y="15002"/>
                  </a:cubicBezTo>
                  <a:cubicBezTo>
                    <a:pt x="108704" y="35481"/>
                    <a:pt x="108704" y="67866"/>
                    <a:pt x="88702" y="88344"/>
                  </a:cubicBezTo>
                  <a:cubicBezTo>
                    <a:pt x="68699" y="108347"/>
                    <a:pt x="35838" y="108347"/>
                    <a:pt x="15359" y="88344"/>
                  </a:cubicBezTo>
                  <a:cubicBezTo>
                    <a:pt x="-5120" y="67866"/>
                    <a:pt x="-5120" y="35004"/>
                    <a:pt x="15359" y="15002"/>
                  </a:cubicBezTo>
                </a:path>
              </a:pathLst>
            </a:custGeom>
            <a:solidFill>
              <a:srgbClr val="DA291C"/>
            </a:solidFill>
            <a:ln w="4763" cap="flat">
              <a:noFill/>
              <a:prstDash val="solid"/>
              <a:miter/>
            </a:ln>
          </p:spPr>
          <p:txBody>
            <a:bodyPr rtlCol="0" anchor="ctr"/>
            <a:lstStyle/>
            <a:p>
              <a:endParaRPr lang="en-US"/>
            </a:p>
          </p:txBody>
        </p:sp>
        <p:sp>
          <p:nvSpPr>
            <p:cNvPr id="36" name="Freeform 35">
              <a:extLst>
                <a:ext uri="{FF2B5EF4-FFF2-40B4-BE49-F238E27FC236}">
                  <a16:creationId xmlns:a16="http://schemas.microsoft.com/office/drawing/2014/main" id="{9F67127B-79BD-5544-8688-4E74988459A1}"/>
                </a:ext>
              </a:extLst>
            </p:cNvPr>
            <p:cNvSpPr/>
            <p:nvPr/>
          </p:nvSpPr>
          <p:spPr>
            <a:xfrm>
              <a:off x="6961007"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3203"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5103" y="5239"/>
                    <a:pt x="37962" y="0"/>
                    <a:pt x="51297" y="0"/>
                  </a:cubicBezTo>
                  <a:lnTo>
                    <a:pt x="51297" y="0"/>
                  </a:lnTo>
                  <a:close/>
                </a:path>
              </a:pathLst>
            </a:custGeom>
            <a:solidFill>
              <a:srgbClr val="DA291C"/>
            </a:solidFill>
            <a:ln w="4763" cap="flat">
              <a:noFill/>
              <a:prstDash val="solid"/>
              <a:miter/>
            </a:ln>
          </p:spPr>
          <p:txBody>
            <a:bodyPr rtlCol="0" anchor="ctr"/>
            <a:lstStyle/>
            <a:p>
              <a:endParaRPr lang="en-US"/>
            </a:p>
          </p:txBody>
        </p:sp>
      </p:grpSp>
      <p:grpSp>
        <p:nvGrpSpPr>
          <p:cNvPr id="37" name="Picture 6">
            <a:extLst>
              <a:ext uri="{FF2B5EF4-FFF2-40B4-BE49-F238E27FC236}">
                <a16:creationId xmlns:a16="http://schemas.microsoft.com/office/drawing/2014/main" id="{BA1A7230-6139-A241-91B4-5EBB63D5317E}"/>
              </a:ext>
            </a:extLst>
          </p:cNvPr>
          <p:cNvGrpSpPr/>
          <p:nvPr/>
        </p:nvGrpSpPr>
        <p:grpSpPr>
          <a:xfrm>
            <a:off x="5676422" y="4516199"/>
            <a:ext cx="2908934" cy="241194"/>
            <a:chOff x="5676422" y="4516199"/>
            <a:chExt cx="2908934" cy="241194"/>
          </a:xfrm>
          <a:solidFill>
            <a:schemeClr val="accent1"/>
          </a:solidFill>
        </p:grpSpPr>
        <p:sp>
          <p:nvSpPr>
            <p:cNvPr id="38" name="Freeform 37">
              <a:extLst>
                <a:ext uri="{FF2B5EF4-FFF2-40B4-BE49-F238E27FC236}">
                  <a16:creationId xmlns:a16="http://schemas.microsoft.com/office/drawing/2014/main" id="{F23ADB68-53F9-4840-BA86-E9DA37E9BD8A}"/>
                </a:ext>
              </a:extLst>
            </p:cNvPr>
            <p:cNvSpPr/>
            <p:nvPr/>
          </p:nvSpPr>
          <p:spPr>
            <a:xfrm>
              <a:off x="5676422" y="4516199"/>
              <a:ext cx="195835" cy="161660"/>
            </a:xfrm>
            <a:custGeom>
              <a:avLst/>
              <a:gdLst>
                <a:gd name="connsiteX0" fmla="*/ 124777 w 195835"/>
                <a:gd name="connsiteY0" fmla="*/ 140229 h 161660"/>
                <a:gd name="connsiteX1" fmla="*/ 132397 w 195835"/>
                <a:gd name="connsiteY1" fmla="*/ 126894 h 161660"/>
                <a:gd name="connsiteX2" fmla="*/ 170497 w 195835"/>
                <a:gd name="connsiteY2" fmla="*/ 43550 h 161660"/>
                <a:gd name="connsiteX3" fmla="*/ 179546 w 195835"/>
                <a:gd name="connsiteY3" fmla="*/ 13070 h 161660"/>
                <a:gd name="connsiteX4" fmla="*/ 181451 w 195835"/>
                <a:gd name="connsiteY4" fmla="*/ 4022 h 161660"/>
                <a:gd name="connsiteX5" fmla="*/ 189071 w 195835"/>
                <a:gd name="connsiteY5" fmla="*/ 1164 h 161660"/>
                <a:gd name="connsiteX6" fmla="*/ 194786 w 195835"/>
                <a:gd name="connsiteY6" fmla="*/ 17357 h 161660"/>
                <a:gd name="connsiteX7" fmla="*/ 189547 w 195835"/>
                <a:gd name="connsiteY7" fmla="*/ 35454 h 161660"/>
                <a:gd name="connsiteX8" fmla="*/ 167164 w 195835"/>
                <a:gd name="connsiteY8" fmla="*/ 86889 h 161660"/>
                <a:gd name="connsiteX9" fmla="*/ 159544 w 195835"/>
                <a:gd name="connsiteY9" fmla="*/ 109273 h 161660"/>
                <a:gd name="connsiteX10" fmla="*/ 155734 w 195835"/>
                <a:gd name="connsiteY10" fmla="*/ 109749 h 161660"/>
                <a:gd name="connsiteX11" fmla="*/ 148590 w 195835"/>
                <a:gd name="connsiteY11" fmla="*/ 133562 h 161660"/>
                <a:gd name="connsiteX12" fmla="*/ 144303 w 195835"/>
                <a:gd name="connsiteY12" fmla="*/ 135943 h 161660"/>
                <a:gd name="connsiteX13" fmla="*/ 141922 w 195835"/>
                <a:gd name="connsiteY13" fmla="*/ 145468 h 161660"/>
                <a:gd name="connsiteX14" fmla="*/ 139541 w 195835"/>
                <a:gd name="connsiteY14" fmla="*/ 154993 h 161660"/>
                <a:gd name="connsiteX15" fmla="*/ 139065 w 195835"/>
                <a:gd name="connsiteY15" fmla="*/ 155469 h 161660"/>
                <a:gd name="connsiteX16" fmla="*/ 132874 w 195835"/>
                <a:gd name="connsiteY16" fmla="*/ 158327 h 161660"/>
                <a:gd name="connsiteX17" fmla="*/ 126206 w 195835"/>
                <a:gd name="connsiteY17" fmla="*/ 156422 h 161660"/>
                <a:gd name="connsiteX18" fmla="*/ 120968 w 195835"/>
                <a:gd name="connsiteY18" fmla="*/ 153564 h 161660"/>
                <a:gd name="connsiteX19" fmla="*/ 114776 w 195835"/>
                <a:gd name="connsiteY19" fmla="*/ 144515 h 161660"/>
                <a:gd name="connsiteX20" fmla="*/ 99536 w 195835"/>
                <a:gd name="connsiteY20" fmla="*/ 82127 h 161660"/>
                <a:gd name="connsiteX21" fmla="*/ 97631 w 195835"/>
                <a:gd name="connsiteY21" fmla="*/ 55457 h 161660"/>
                <a:gd name="connsiteX22" fmla="*/ 93345 w 195835"/>
                <a:gd name="connsiteY22" fmla="*/ 48313 h 161660"/>
                <a:gd name="connsiteX23" fmla="*/ 86201 w 195835"/>
                <a:gd name="connsiteY23" fmla="*/ 52599 h 161660"/>
                <a:gd name="connsiteX24" fmla="*/ 71438 w 195835"/>
                <a:gd name="connsiteY24" fmla="*/ 75935 h 161660"/>
                <a:gd name="connsiteX25" fmla="*/ 59531 w 195835"/>
                <a:gd name="connsiteY25" fmla="*/ 93080 h 161660"/>
                <a:gd name="connsiteX26" fmla="*/ 59531 w 195835"/>
                <a:gd name="connsiteY26" fmla="*/ 95462 h 161660"/>
                <a:gd name="connsiteX27" fmla="*/ 57150 w 195835"/>
                <a:gd name="connsiteY27" fmla="*/ 103082 h 161660"/>
                <a:gd name="connsiteX28" fmla="*/ 49530 w 195835"/>
                <a:gd name="connsiteY28" fmla="*/ 115464 h 161660"/>
                <a:gd name="connsiteX29" fmla="*/ 47149 w 195835"/>
                <a:gd name="connsiteY29" fmla="*/ 126418 h 161660"/>
                <a:gd name="connsiteX30" fmla="*/ 40481 w 195835"/>
                <a:gd name="connsiteY30" fmla="*/ 141658 h 161660"/>
                <a:gd name="connsiteX31" fmla="*/ 39528 w 195835"/>
                <a:gd name="connsiteY31" fmla="*/ 146420 h 161660"/>
                <a:gd name="connsiteX32" fmla="*/ 38576 w 195835"/>
                <a:gd name="connsiteY32" fmla="*/ 154040 h 161660"/>
                <a:gd name="connsiteX33" fmla="*/ 30956 w 195835"/>
                <a:gd name="connsiteY33" fmla="*/ 161660 h 161660"/>
                <a:gd name="connsiteX34" fmla="*/ 20478 w 195835"/>
                <a:gd name="connsiteY34" fmla="*/ 151659 h 161660"/>
                <a:gd name="connsiteX35" fmla="*/ 18574 w 195835"/>
                <a:gd name="connsiteY35" fmla="*/ 122132 h 161660"/>
                <a:gd name="connsiteX36" fmla="*/ 14764 w 195835"/>
                <a:gd name="connsiteY36" fmla="*/ 89747 h 161660"/>
                <a:gd name="connsiteX37" fmla="*/ 10477 w 195835"/>
                <a:gd name="connsiteY37" fmla="*/ 51170 h 161660"/>
                <a:gd name="connsiteX38" fmla="*/ 2857 w 195835"/>
                <a:gd name="connsiteY38" fmla="*/ 21167 h 161660"/>
                <a:gd name="connsiteX39" fmla="*/ 0 w 195835"/>
                <a:gd name="connsiteY39" fmla="*/ 11642 h 161660"/>
                <a:gd name="connsiteX40" fmla="*/ 20002 w 195835"/>
                <a:gd name="connsiteY40" fmla="*/ 27834 h 161660"/>
                <a:gd name="connsiteX41" fmla="*/ 29051 w 195835"/>
                <a:gd name="connsiteY41" fmla="*/ 65458 h 161660"/>
                <a:gd name="connsiteX42" fmla="*/ 33814 w 195835"/>
                <a:gd name="connsiteY42" fmla="*/ 91652 h 161660"/>
                <a:gd name="connsiteX43" fmla="*/ 35243 w 195835"/>
                <a:gd name="connsiteY43" fmla="*/ 113559 h 161660"/>
                <a:gd name="connsiteX44" fmla="*/ 36195 w 195835"/>
                <a:gd name="connsiteY44" fmla="*/ 114988 h 161660"/>
                <a:gd name="connsiteX45" fmla="*/ 38576 w 195835"/>
                <a:gd name="connsiteY45" fmla="*/ 114035 h 161660"/>
                <a:gd name="connsiteX46" fmla="*/ 47149 w 195835"/>
                <a:gd name="connsiteY46" fmla="*/ 92128 h 161660"/>
                <a:gd name="connsiteX47" fmla="*/ 49530 w 195835"/>
                <a:gd name="connsiteY47" fmla="*/ 90699 h 161660"/>
                <a:gd name="connsiteX48" fmla="*/ 54769 w 195835"/>
                <a:gd name="connsiteY48" fmla="*/ 86413 h 161660"/>
                <a:gd name="connsiteX49" fmla="*/ 65246 w 195835"/>
                <a:gd name="connsiteY49" fmla="*/ 67363 h 161660"/>
                <a:gd name="connsiteX50" fmla="*/ 80486 w 195835"/>
                <a:gd name="connsiteY50" fmla="*/ 44979 h 161660"/>
                <a:gd name="connsiteX51" fmla="*/ 82868 w 195835"/>
                <a:gd name="connsiteY51" fmla="*/ 43550 h 161660"/>
                <a:gd name="connsiteX52" fmla="*/ 85725 w 195835"/>
                <a:gd name="connsiteY52" fmla="*/ 39740 h 161660"/>
                <a:gd name="connsiteX53" fmla="*/ 88106 w 195835"/>
                <a:gd name="connsiteY53" fmla="*/ 33073 h 161660"/>
                <a:gd name="connsiteX54" fmla="*/ 97155 w 195835"/>
                <a:gd name="connsiteY54" fmla="*/ 20214 h 161660"/>
                <a:gd name="connsiteX55" fmla="*/ 105251 w 195835"/>
                <a:gd name="connsiteY55" fmla="*/ 16404 h 161660"/>
                <a:gd name="connsiteX56" fmla="*/ 113347 w 195835"/>
                <a:gd name="connsiteY56" fmla="*/ 30215 h 161660"/>
                <a:gd name="connsiteX57" fmla="*/ 114776 w 195835"/>
                <a:gd name="connsiteY57" fmla="*/ 74507 h 161660"/>
                <a:gd name="connsiteX58" fmla="*/ 114776 w 195835"/>
                <a:gd name="connsiteY58" fmla="*/ 93080 h 161660"/>
                <a:gd name="connsiteX59" fmla="*/ 115728 w 195835"/>
                <a:gd name="connsiteY59" fmla="*/ 112130 h 161660"/>
                <a:gd name="connsiteX60" fmla="*/ 117157 w 195835"/>
                <a:gd name="connsiteY60" fmla="*/ 115464 h 161660"/>
                <a:gd name="connsiteX61" fmla="*/ 124777 w 195835"/>
                <a:gd name="connsiteY61" fmla="*/ 140229 h 16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35" h="161660">
                  <a:moveTo>
                    <a:pt x="124777" y="140229"/>
                  </a:moveTo>
                  <a:cubicBezTo>
                    <a:pt x="128111" y="134514"/>
                    <a:pt x="130493" y="130704"/>
                    <a:pt x="132397" y="126894"/>
                  </a:cubicBezTo>
                  <a:cubicBezTo>
                    <a:pt x="145256" y="99272"/>
                    <a:pt x="157639" y="71173"/>
                    <a:pt x="170497" y="43550"/>
                  </a:cubicBezTo>
                  <a:cubicBezTo>
                    <a:pt x="174784" y="34025"/>
                    <a:pt x="178118" y="23548"/>
                    <a:pt x="179546" y="13070"/>
                  </a:cubicBezTo>
                  <a:cubicBezTo>
                    <a:pt x="180022" y="10213"/>
                    <a:pt x="180499" y="6879"/>
                    <a:pt x="181451" y="4022"/>
                  </a:cubicBezTo>
                  <a:cubicBezTo>
                    <a:pt x="182403" y="212"/>
                    <a:pt x="186214" y="-1217"/>
                    <a:pt x="189071" y="1164"/>
                  </a:cubicBezTo>
                  <a:cubicBezTo>
                    <a:pt x="194310" y="5450"/>
                    <a:pt x="197644" y="8784"/>
                    <a:pt x="194786" y="17357"/>
                  </a:cubicBezTo>
                  <a:cubicBezTo>
                    <a:pt x="192405" y="23072"/>
                    <a:pt x="191928" y="29739"/>
                    <a:pt x="189547" y="35454"/>
                  </a:cubicBezTo>
                  <a:cubicBezTo>
                    <a:pt x="182403" y="52599"/>
                    <a:pt x="173831" y="69268"/>
                    <a:pt x="167164" y="86889"/>
                  </a:cubicBezTo>
                  <a:cubicBezTo>
                    <a:pt x="164306" y="94033"/>
                    <a:pt x="159544" y="100700"/>
                    <a:pt x="159544" y="109273"/>
                  </a:cubicBezTo>
                  <a:cubicBezTo>
                    <a:pt x="159544" y="113559"/>
                    <a:pt x="157163" y="109273"/>
                    <a:pt x="155734" y="109749"/>
                  </a:cubicBezTo>
                  <a:cubicBezTo>
                    <a:pt x="156210" y="118322"/>
                    <a:pt x="152400" y="125942"/>
                    <a:pt x="148590" y="133562"/>
                  </a:cubicBezTo>
                  <a:cubicBezTo>
                    <a:pt x="148114" y="134990"/>
                    <a:pt x="144780" y="134514"/>
                    <a:pt x="144303" y="135943"/>
                  </a:cubicBezTo>
                  <a:cubicBezTo>
                    <a:pt x="142875" y="138800"/>
                    <a:pt x="142399" y="142134"/>
                    <a:pt x="141922" y="145468"/>
                  </a:cubicBezTo>
                  <a:cubicBezTo>
                    <a:pt x="140970" y="148802"/>
                    <a:pt x="140018" y="151659"/>
                    <a:pt x="139541" y="154993"/>
                  </a:cubicBezTo>
                  <a:cubicBezTo>
                    <a:pt x="139541" y="154993"/>
                    <a:pt x="139065" y="155469"/>
                    <a:pt x="139065" y="155469"/>
                  </a:cubicBezTo>
                  <a:cubicBezTo>
                    <a:pt x="134302" y="151183"/>
                    <a:pt x="136207" y="160232"/>
                    <a:pt x="132874" y="158327"/>
                  </a:cubicBezTo>
                  <a:cubicBezTo>
                    <a:pt x="130969" y="157374"/>
                    <a:pt x="128111" y="157374"/>
                    <a:pt x="126206" y="156422"/>
                  </a:cubicBezTo>
                  <a:cubicBezTo>
                    <a:pt x="124301" y="155945"/>
                    <a:pt x="122396" y="154993"/>
                    <a:pt x="120968" y="153564"/>
                  </a:cubicBezTo>
                  <a:cubicBezTo>
                    <a:pt x="118586" y="150707"/>
                    <a:pt x="115728" y="147849"/>
                    <a:pt x="114776" y="144515"/>
                  </a:cubicBezTo>
                  <a:cubicBezTo>
                    <a:pt x="107156" y="124513"/>
                    <a:pt x="99536" y="104034"/>
                    <a:pt x="99536" y="82127"/>
                  </a:cubicBezTo>
                  <a:cubicBezTo>
                    <a:pt x="99536" y="73078"/>
                    <a:pt x="98584" y="64029"/>
                    <a:pt x="97631" y="55457"/>
                  </a:cubicBezTo>
                  <a:cubicBezTo>
                    <a:pt x="97155" y="52599"/>
                    <a:pt x="97631" y="48789"/>
                    <a:pt x="93345" y="48313"/>
                  </a:cubicBezTo>
                  <a:cubicBezTo>
                    <a:pt x="90011" y="47837"/>
                    <a:pt x="87630" y="49742"/>
                    <a:pt x="86201" y="52599"/>
                  </a:cubicBezTo>
                  <a:cubicBezTo>
                    <a:pt x="82391" y="61172"/>
                    <a:pt x="74771" y="67363"/>
                    <a:pt x="71438" y="75935"/>
                  </a:cubicBezTo>
                  <a:cubicBezTo>
                    <a:pt x="68580" y="82603"/>
                    <a:pt x="65722" y="88794"/>
                    <a:pt x="59531" y="93080"/>
                  </a:cubicBezTo>
                  <a:cubicBezTo>
                    <a:pt x="59055" y="93557"/>
                    <a:pt x="59055" y="94985"/>
                    <a:pt x="59531" y="95462"/>
                  </a:cubicBezTo>
                  <a:cubicBezTo>
                    <a:pt x="63341" y="99272"/>
                    <a:pt x="59531" y="101653"/>
                    <a:pt x="57150" y="103082"/>
                  </a:cubicBezTo>
                  <a:cubicBezTo>
                    <a:pt x="53340" y="105939"/>
                    <a:pt x="48577" y="111654"/>
                    <a:pt x="49530" y="115464"/>
                  </a:cubicBezTo>
                  <a:cubicBezTo>
                    <a:pt x="50482" y="119750"/>
                    <a:pt x="49053" y="123084"/>
                    <a:pt x="47149" y="126418"/>
                  </a:cubicBezTo>
                  <a:cubicBezTo>
                    <a:pt x="44291" y="131180"/>
                    <a:pt x="42386" y="136419"/>
                    <a:pt x="40481" y="141658"/>
                  </a:cubicBezTo>
                  <a:cubicBezTo>
                    <a:pt x="40005" y="143087"/>
                    <a:pt x="39528" y="144992"/>
                    <a:pt x="39528" y="146420"/>
                  </a:cubicBezTo>
                  <a:cubicBezTo>
                    <a:pt x="39052" y="148802"/>
                    <a:pt x="39052" y="151659"/>
                    <a:pt x="38576" y="154040"/>
                  </a:cubicBezTo>
                  <a:cubicBezTo>
                    <a:pt x="37147" y="160232"/>
                    <a:pt x="35243" y="161660"/>
                    <a:pt x="30956" y="161660"/>
                  </a:cubicBezTo>
                  <a:cubicBezTo>
                    <a:pt x="25241" y="161184"/>
                    <a:pt x="19050" y="156422"/>
                    <a:pt x="20478" y="151659"/>
                  </a:cubicBezTo>
                  <a:cubicBezTo>
                    <a:pt x="23336" y="141658"/>
                    <a:pt x="19526" y="132133"/>
                    <a:pt x="18574" y="122132"/>
                  </a:cubicBezTo>
                  <a:cubicBezTo>
                    <a:pt x="17145" y="111178"/>
                    <a:pt x="16193" y="100224"/>
                    <a:pt x="14764" y="89747"/>
                  </a:cubicBezTo>
                  <a:cubicBezTo>
                    <a:pt x="13335" y="76888"/>
                    <a:pt x="12859" y="64029"/>
                    <a:pt x="10477" y="51170"/>
                  </a:cubicBezTo>
                  <a:cubicBezTo>
                    <a:pt x="9049" y="41169"/>
                    <a:pt x="5715" y="31168"/>
                    <a:pt x="2857" y="21167"/>
                  </a:cubicBezTo>
                  <a:cubicBezTo>
                    <a:pt x="1905" y="18309"/>
                    <a:pt x="952" y="15928"/>
                    <a:pt x="0" y="11642"/>
                  </a:cubicBezTo>
                  <a:cubicBezTo>
                    <a:pt x="10001" y="14975"/>
                    <a:pt x="17621" y="19262"/>
                    <a:pt x="20002" y="27834"/>
                  </a:cubicBezTo>
                  <a:cubicBezTo>
                    <a:pt x="23336" y="40217"/>
                    <a:pt x="28099" y="52123"/>
                    <a:pt x="29051" y="65458"/>
                  </a:cubicBezTo>
                  <a:cubicBezTo>
                    <a:pt x="29527" y="74507"/>
                    <a:pt x="30480" y="83079"/>
                    <a:pt x="33814" y="91652"/>
                  </a:cubicBezTo>
                  <a:cubicBezTo>
                    <a:pt x="29527" y="99272"/>
                    <a:pt x="37147" y="105939"/>
                    <a:pt x="35243" y="113559"/>
                  </a:cubicBezTo>
                  <a:cubicBezTo>
                    <a:pt x="35243" y="114035"/>
                    <a:pt x="36195" y="114988"/>
                    <a:pt x="36195" y="114988"/>
                  </a:cubicBezTo>
                  <a:cubicBezTo>
                    <a:pt x="37147" y="114988"/>
                    <a:pt x="38576" y="114035"/>
                    <a:pt x="38576" y="114035"/>
                  </a:cubicBezTo>
                  <a:cubicBezTo>
                    <a:pt x="37624" y="105463"/>
                    <a:pt x="46672" y="100700"/>
                    <a:pt x="47149" y="92128"/>
                  </a:cubicBezTo>
                  <a:cubicBezTo>
                    <a:pt x="47149" y="91652"/>
                    <a:pt x="48577" y="91175"/>
                    <a:pt x="49530" y="90699"/>
                  </a:cubicBezTo>
                  <a:cubicBezTo>
                    <a:pt x="51435" y="89270"/>
                    <a:pt x="53816" y="88318"/>
                    <a:pt x="54769" y="86413"/>
                  </a:cubicBezTo>
                  <a:cubicBezTo>
                    <a:pt x="57150" y="79269"/>
                    <a:pt x="63341" y="74030"/>
                    <a:pt x="65246" y="67363"/>
                  </a:cubicBezTo>
                  <a:cubicBezTo>
                    <a:pt x="68103" y="57838"/>
                    <a:pt x="76676" y="53075"/>
                    <a:pt x="80486" y="44979"/>
                  </a:cubicBezTo>
                  <a:cubicBezTo>
                    <a:pt x="80963" y="44027"/>
                    <a:pt x="81915" y="43550"/>
                    <a:pt x="82868" y="43550"/>
                  </a:cubicBezTo>
                  <a:cubicBezTo>
                    <a:pt x="86201" y="43550"/>
                    <a:pt x="87153" y="42598"/>
                    <a:pt x="85725" y="39740"/>
                  </a:cubicBezTo>
                  <a:cubicBezTo>
                    <a:pt x="84772" y="36883"/>
                    <a:pt x="85249" y="33549"/>
                    <a:pt x="88106" y="33073"/>
                  </a:cubicBezTo>
                  <a:cubicBezTo>
                    <a:pt x="95250" y="31168"/>
                    <a:pt x="96202" y="25929"/>
                    <a:pt x="97155" y="20214"/>
                  </a:cubicBezTo>
                  <a:cubicBezTo>
                    <a:pt x="98584" y="14499"/>
                    <a:pt x="100489" y="14023"/>
                    <a:pt x="105251" y="16404"/>
                  </a:cubicBezTo>
                  <a:cubicBezTo>
                    <a:pt x="110966" y="19262"/>
                    <a:pt x="112871" y="24500"/>
                    <a:pt x="113347" y="30215"/>
                  </a:cubicBezTo>
                  <a:cubicBezTo>
                    <a:pt x="113824" y="44979"/>
                    <a:pt x="114300" y="59743"/>
                    <a:pt x="114776" y="74507"/>
                  </a:cubicBezTo>
                  <a:cubicBezTo>
                    <a:pt x="114776" y="80698"/>
                    <a:pt x="115728" y="87365"/>
                    <a:pt x="114776" y="93080"/>
                  </a:cubicBezTo>
                  <a:cubicBezTo>
                    <a:pt x="113824" y="99748"/>
                    <a:pt x="118586" y="105463"/>
                    <a:pt x="115728" y="112130"/>
                  </a:cubicBezTo>
                  <a:cubicBezTo>
                    <a:pt x="115252" y="113083"/>
                    <a:pt x="116205" y="114988"/>
                    <a:pt x="117157" y="115464"/>
                  </a:cubicBezTo>
                  <a:cubicBezTo>
                    <a:pt x="120968" y="122608"/>
                    <a:pt x="121444" y="130228"/>
                    <a:pt x="124777" y="140229"/>
                  </a:cubicBezTo>
                </a:path>
              </a:pathLst>
            </a:custGeom>
            <a:grpFill/>
            <a:ln w="4763" cap="flat">
              <a:noFill/>
              <a:prstDash val="solid"/>
              <a:miter/>
            </a:ln>
          </p:spPr>
          <p:txBody>
            <a:bodyPr rtlCol="0" anchor="ctr"/>
            <a:lstStyle/>
            <a:p>
              <a:endParaRPr lang="en-US"/>
            </a:p>
          </p:txBody>
        </p:sp>
        <p:sp>
          <p:nvSpPr>
            <p:cNvPr id="39" name="Freeform 38">
              <a:extLst>
                <a:ext uri="{FF2B5EF4-FFF2-40B4-BE49-F238E27FC236}">
                  <a16:creationId xmlns:a16="http://schemas.microsoft.com/office/drawing/2014/main" id="{AA155B4D-65F3-5141-9121-EC6D1134AF58}"/>
                </a:ext>
              </a:extLst>
            </p:cNvPr>
            <p:cNvSpPr/>
            <p:nvPr/>
          </p:nvSpPr>
          <p:spPr>
            <a:xfrm>
              <a:off x="6116055" y="4591182"/>
              <a:ext cx="125318" cy="96934"/>
            </a:xfrm>
            <a:custGeom>
              <a:avLst/>
              <a:gdLst>
                <a:gd name="connsiteX0" fmla="*/ 57572 w 125318"/>
                <a:gd name="connsiteY0" fmla="*/ 47149 h 96934"/>
                <a:gd name="connsiteX1" fmla="*/ 42332 w 125318"/>
                <a:gd name="connsiteY1" fmla="*/ 71914 h 96934"/>
                <a:gd name="connsiteX2" fmla="*/ 30902 w 125318"/>
                <a:gd name="connsiteY2" fmla="*/ 90488 h 96934"/>
                <a:gd name="connsiteX3" fmla="*/ 5661 w 125318"/>
                <a:gd name="connsiteY3" fmla="*/ 89059 h 96934"/>
                <a:gd name="connsiteX4" fmla="*/ 422 w 125318"/>
                <a:gd name="connsiteY4" fmla="*/ 72390 h 96934"/>
                <a:gd name="connsiteX5" fmla="*/ 3756 w 125318"/>
                <a:gd name="connsiteY5" fmla="*/ 21907 h 96934"/>
                <a:gd name="connsiteX6" fmla="*/ 5661 w 125318"/>
                <a:gd name="connsiteY6" fmla="*/ 10954 h 96934"/>
                <a:gd name="connsiteX7" fmla="*/ 9947 w 125318"/>
                <a:gd name="connsiteY7" fmla="*/ 8572 h 96934"/>
                <a:gd name="connsiteX8" fmla="*/ 13757 w 125318"/>
                <a:gd name="connsiteY8" fmla="*/ 9525 h 96934"/>
                <a:gd name="connsiteX9" fmla="*/ 19949 w 125318"/>
                <a:gd name="connsiteY9" fmla="*/ 19526 h 96934"/>
                <a:gd name="connsiteX10" fmla="*/ 15662 w 125318"/>
                <a:gd name="connsiteY10" fmla="*/ 45244 h 96934"/>
                <a:gd name="connsiteX11" fmla="*/ 14710 w 125318"/>
                <a:gd name="connsiteY11" fmla="*/ 76200 h 96934"/>
                <a:gd name="connsiteX12" fmla="*/ 16138 w 125318"/>
                <a:gd name="connsiteY12" fmla="*/ 81439 h 96934"/>
                <a:gd name="connsiteX13" fmla="*/ 24711 w 125318"/>
                <a:gd name="connsiteY13" fmla="*/ 72866 h 96934"/>
                <a:gd name="connsiteX14" fmla="*/ 34236 w 125318"/>
                <a:gd name="connsiteY14" fmla="*/ 59055 h 96934"/>
                <a:gd name="connsiteX15" fmla="*/ 50905 w 125318"/>
                <a:gd name="connsiteY15" fmla="*/ 31909 h 96934"/>
                <a:gd name="connsiteX16" fmla="*/ 59954 w 125318"/>
                <a:gd name="connsiteY16" fmla="*/ 19050 h 96934"/>
                <a:gd name="connsiteX17" fmla="*/ 62335 w 125318"/>
                <a:gd name="connsiteY17" fmla="*/ 17621 h 96934"/>
                <a:gd name="connsiteX18" fmla="*/ 73765 w 125318"/>
                <a:gd name="connsiteY18" fmla="*/ 28099 h 96934"/>
                <a:gd name="connsiteX19" fmla="*/ 75670 w 125318"/>
                <a:gd name="connsiteY19" fmla="*/ 57626 h 96934"/>
                <a:gd name="connsiteX20" fmla="*/ 80908 w 125318"/>
                <a:gd name="connsiteY20" fmla="*/ 75247 h 96934"/>
                <a:gd name="connsiteX21" fmla="*/ 87100 w 125318"/>
                <a:gd name="connsiteY21" fmla="*/ 75247 h 96934"/>
                <a:gd name="connsiteX22" fmla="*/ 89005 w 125318"/>
                <a:gd name="connsiteY22" fmla="*/ 71914 h 96934"/>
                <a:gd name="connsiteX23" fmla="*/ 113770 w 125318"/>
                <a:gd name="connsiteY23" fmla="*/ 5239 h 96934"/>
                <a:gd name="connsiteX24" fmla="*/ 115199 w 125318"/>
                <a:gd name="connsiteY24" fmla="*/ 0 h 96934"/>
                <a:gd name="connsiteX25" fmla="*/ 122342 w 125318"/>
                <a:gd name="connsiteY25" fmla="*/ 4286 h 96934"/>
                <a:gd name="connsiteX26" fmla="*/ 125200 w 125318"/>
                <a:gd name="connsiteY26" fmla="*/ 10954 h 96934"/>
                <a:gd name="connsiteX27" fmla="*/ 124247 w 125318"/>
                <a:gd name="connsiteY27" fmla="*/ 20955 h 96934"/>
                <a:gd name="connsiteX28" fmla="*/ 118532 w 125318"/>
                <a:gd name="connsiteY28" fmla="*/ 46672 h 96934"/>
                <a:gd name="connsiteX29" fmla="*/ 114246 w 125318"/>
                <a:gd name="connsiteY29" fmla="*/ 60960 h 96934"/>
                <a:gd name="connsiteX30" fmla="*/ 106150 w 125318"/>
                <a:gd name="connsiteY30" fmla="*/ 78105 h 96934"/>
                <a:gd name="connsiteX31" fmla="*/ 77099 w 125318"/>
                <a:gd name="connsiteY31" fmla="*/ 84772 h 96934"/>
                <a:gd name="connsiteX32" fmla="*/ 59954 w 125318"/>
                <a:gd name="connsiteY32" fmla="*/ 60960 h 96934"/>
                <a:gd name="connsiteX33" fmla="*/ 57572 w 125318"/>
                <a:gd name="connsiteY33" fmla="*/ 47149 h 96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18" h="96934">
                  <a:moveTo>
                    <a:pt x="57572" y="47149"/>
                  </a:moveTo>
                  <a:cubicBezTo>
                    <a:pt x="50905" y="55721"/>
                    <a:pt x="46142" y="63817"/>
                    <a:pt x="42332" y="71914"/>
                  </a:cubicBezTo>
                  <a:cubicBezTo>
                    <a:pt x="38999" y="78581"/>
                    <a:pt x="35665" y="84772"/>
                    <a:pt x="30902" y="90488"/>
                  </a:cubicBezTo>
                  <a:cubicBezTo>
                    <a:pt x="23282" y="99536"/>
                    <a:pt x="12805" y="99060"/>
                    <a:pt x="5661" y="89059"/>
                  </a:cubicBezTo>
                  <a:cubicBezTo>
                    <a:pt x="1851" y="84296"/>
                    <a:pt x="422" y="78105"/>
                    <a:pt x="422" y="72390"/>
                  </a:cubicBezTo>
                  <a:cubicBezTo>
                    <a:pt x="-530" y="55245"/>
                    <a:pt x="-54" y="38576"/>
                    <a:pt x="3756" y="21907"/>
                  </a:cubicBezTo>
                  <a:cubicBezTo>
                    <a:pt x="4708" y="18574"/>
                    <a:pt x="5185" y="14764"/>
                    <a:pt x="5661" y="10954"/>
                  </a:cubicBezTo>
                  <a:cubicBezTo>
                    <a:pt x="6137" y="8572"/>
                    <a:pt x="7090" y="7144"/>
                    <a:pt x="9947" y="8572"/>
                  </a:cubicBezTo>
                  <a:cubicBezTo>
                    <a:pt x="11376" y="9049"/>
                    <a:pt x="12805" y="9049"/>
                    <a:pt x="13757" y="9525"/>
                  </a:cubicBezTo>
                  <a:cubicBezTo>
                    <a:pt x="20425" y="11430"/>
                    <a:pt x="21377" y="12859"/>
                    <a:pt x="19949" y="19526"/>
                  </a:cubicBezTo>
                  <a:cubicBezTo>
                    <a:pt x="18520" y="28099"/>
                    <a:pt x="16615" y="36671"/>
                    <a:pt x="15662" y="45244"/>
                  </a:cubicBezTo>
                  <a:cubicBezTo>
                    <a:pt x="14710" y="55721"/>
                    <a:pt x="15186" y="65722"/>
                    <a:pt x="14710" y="76200"/>
                  </a:cubicBezTo>
                  <a:cubicBezTo>
                    <a:pt x="14710" y="77629"/>
                    <a:pt x="15662" y="79057"/>
                    <a:pt x="16138" y="81439"/>
                  </a:cubicBezTo>
                  <a:cubicBezTo>
                    <a:pt x="20901" y="79534"/>
                    <a:pt x="22330" y="75724"/>
                    <a:pt x="24711" y="72866"/>
                  </a:cubicBezTo>
                  <a:cubicBezTo>
                    <a:pt x="28045" y="68580"/>
                    <a:pt x="31379" y="63817"/>
                    <a:pt x="34236" y="59055"/>
                  </a:cubicBezTo>
                  <a:cubicBezTo>
                    <a:pt x="39951" y="50006"/>
                    <a:pt x="45666" y="40957"/>
                    <a:pt x="50905" y="31909"/>
                  </a:cubicBezTo>
                  <a:cubicBezTo>
                    <a:pt x="53762" y="27146"/>
                    <a:pt x="59477" y="24765"/>
                    <a:pt x="59954" y="19050"/>
                  </a:cubicBezTo>
                  <a:cubicBezTo>
                    <a:pt x="59954" y="18574"/>
                    <a:pt x="61382" y="17621"/>
                    <a:pt x="62335" y="17621"/>
                  </a:cubicBezTo>
                  <a:cubicBezTo>
                    <a:pt x="68050" y="16669"/>
                    <a:pt x="74241" y="22384"/>
                    <a:pt x="73765" y="28099"/>
                  </a:cubicBezTo>
                  <a:cubicBezTo>
                    <a:pt x="72336" y="38100"/>
                    <a:pt x="73288" y="47625"/>
                    <a:pt x="75670" y="57626"/>
                  </a:cubicBezTo>
                  <a:cubicBezTo>
                    <a:pt x="77099" y="63817"/>
                    <a:pt x="76622" y="70009"/>
                    <a:pt x="80908" y="75247"/>
                  </a:cubicBezTo>
                  <a:cubicBezTo>
                    <a:pt x="83290" y="78581"/>
                    <a:pt x="84719" y="79057"/>
                    <a:pt x="87100" y="75247"/>
                  </a:cubicBezTo>
                  <a:cubicBezTo>
                    <a:pt x="88052" y="74295"/>
                    <a:pt x="88529" y="72866"/>
                    <a:pt x="89005" y="71914"/>
                  </a:cubicBezTo>
                  <a:cubicBezTo>
                    <a:pt x="99958" y="50482"/>
                    <a:pt x="110912" y="29528"/>
                    <a:pt x="113770" y="5239"/>
                  </a:cubicBezTo>
                  <a:cubicBezTo>
                    <a:pt x="113770" y="3810"/>
                    <a:pt x="114722" y="2381"/>
                    <a:pt x="115199" y="0"/>
                  </a:cubicBezTo>
                  <a:cubicBezTo>
                    <a:pt x="118056" y="1429"/>
                    <a:pt x="120437" y="2857"/>
                    <a:pt x="122342" y="4286"/>
                  </a:cubicBezTo>
                  <a:cubicBezTo>
                    <a:pt x="124724" y="5715"/>
                    <a:pt x="125676" y="8096"/>
                    <a:pt x="125200" y="10954"/>
                  </a:cubicBezTo>
                  <a:cubicBezTo>
                    <a:pt x="124724" y="14288"/>
                    <a:pt x="124724" y="17621"/>
                    <a:pt x="124247" y="20955"/>
                  </a:cubicBezTo>
                  <a:cubicBezTo>
                    <a:pt x="122342" y="29528"/>
                    <a:pt x="122819" y="38576"/>
                    <a:pt x="118532" y="46672"/>
                  </a:cubicBezTo>
                  <a:cubicBezTo>
                    <a:pt x="116151" y="50959"/>
                    <a:pt x="115675" y="56197"/>
                    <a:pt x="114246" y="60960"/>
                  </a:cubicBezTo>
                  <a:cubicBezTo>
                    <a:pt x="111865" y="66675"/>
                    <a:pt x="109483" y="72390"/>
                    <a:pt x="106150" y="78105"/>
                  </a:cubicBezTo>
                  <a:cubicBezTo>
                    <a:pt x="99482" y="90011"/>
                    <a:pt x="88529" y="92869"/>
                    <a:pt x="77099" y="84772"/>
                  </a:cubicBezTo>
                  <a:cubicBezTo>
                    <a:pt x="68526" y="79057"/>
                    <a:pt x="62811" y="70961"/>
                    <a:pt x="59954" y="60960"/>
                  </a:cubicBezTo>
                  <a:cubicBezTo>
                    <a:pt x="59954" y="56197"/>
                    <a:pt x="59001" y="52388"/>
                    <a:pt x="57572" y="47149"/>
                  </a:cubicBezTo>
                </a:path>
              </a:pathLst>
            </a:custGeom>
            <a:grpFill/>
            <a:ln w="4763" cap="flat">
              <a:noFill/>
              <a:prstDash val="solid"/>
              <a:miter/>
            </a:ln>
          </p:spPr>
          <p:txBody>
            <a:bodyPr rtlCol="0" anchor="ctr"/>
            <a:lstStyle/>
            <a:p>
              <a:endParaRPr lang="en-US"/>
            </a:p>
          </p:txBody>
        </p:sp>
        <p:sp>
          <p:nvSpPr>
            <p:cNvPr id="40" name="Freeform 39">
              <a:extLst>
                <a:ext uri="{FF2B5EF4-FFF2-40B4-BE49-F238E27FC236}">
                  <a16:creationId xmlns:a16="http://schemas.microsoft.com/office/drawing/2014/main" id="{B09DFCDE-A216-344D-9B0E-A7E53BC35122}"/>
                </a:ext>
              </a:extLst>
            </p:cNvPr>
            <p:cNvSpPr/>
            <p:nvPr/>
          </p:nvSpPr>
          <p:spPr>
            <a:xfrm>
              <a:off x="6257165" y="4595808"/>
              <a:ext cx="82456" cy="82248"/>
            </a:xfrm>
            <a:custGeom>
              <a:avLst/>
              <a:gdLst>
                <a:gd name="connsiteX0" fmla="*/ 56479 w 82456"/>
                <a:gd name="connsiteY0" fmla="*/ 19662 h 82248"/>
                <a:gd name="connsiteX1" fmla="*/ 36953 w 82456"/>
                <a:gd name="connsiteY1" fmla="*/ 49666 h 82248"/>
                <a:gd name="connsiteX2" fmla="*/ 35048 w 82456"/>
                <a:gd name="connsiteY2" fmla="*/ 52999 h 82248"/>
                <a:gd name="connsiteX3" fmla="*/ 27904 w 82456"/>
                <a:gd name="connsiteY3" fmla="*/ 66811 h 82248"/>
                <a:gd name="connsiteX4" fmla="*/ 26000 w 82456"/>
                <a:gd name="connsiteY4" fmla="*/ 70145 h 82248"/>
                <a:gd name="connsiteX5" fmla="*/ 20760 w 82456"/>
                <a:gd name="connsiteY5" fmla="*/ 70621 h 82248"/>
                <a:gd name="connsiteX6" fmla="*/ 25047 w 82456"/>
                <a:gd name="connsiteY6" fmla="*/ 73478 h 82248"/>
                <a:gd name="connsiteX7" fmla="*/ 24094 w 82456"/>
                <a:gd name="connsiteY7" fmla="*/ 76336 h 82248"/>
                <a:gd name="connsiteX8" fmla="*/ 6950 w 82456"/>
                <a:gd name="connsiteY8" fmla="*/ 73955 h 82248"/>
                <a:gd name="connsiteX9" fmla="*/ 3139 w 82456"/>
                <a:gd name="connsiteY9" fmla="*/ 67287 h 82248"/>
                <a:gd name="connsiteX10" fmla="*/ 2663 w 82456"/>
                <a:gd name="connsiteY10" fmla="*/ 27282 h 82248"/>
                <a:gd name="connsiteX11" fmla="*/ 4092 w 82456"/>
                <a:gd name="connsiteY11" fmla="*/ 17757 h 82248"/>
                <a:gd name="connsiteX12" fmla="*/ 5044 w 82456"/>
                <a:gd name="connsiteY12" fmla="*/ 5851 h 82248"/>
                <a:gd name="connsiteX13" fmla="*/ 9807 w 82456"/>
                <a:gd name="connsiteY13" fmla="*/ 136 h 82248"/>
                <a:gd name="connsiteX14" fmla="*/ 17427 w 82456"/>
                <a:gd name="connsiteY14" fmla="*/ 7280 h 82248"/>
                <a:gd name="connsiteX15" fmla="*/ 14093 w 82456"/>
                <a:gd name="connsiteY15" fmla="*/ 23948 h 82248"/>
                <a:gd name="connsiteX16" fmla="*/ 16951 w 82456"/>
                <a:gd name="connsiteY16" fmla="*/ 39665 h 82248"/>
                <a:gd name="connsiteX17" fmla="*/ 21237 w 82456"/>
                <a:gd name="connsiteY17" fmla="*/ 38712 h 82248"/>
                <a:gd name="connsiteX18" fmla="*/ 33143 w 82456"/>
                <a:gd name="connsiteY18" fmla="*/ 22520 h 82248"/>
                <a:gd name="connsiteX19" fmla="*/ 57432 w 82456"/>
                <a:gd name="connsiteY19" fmla="*/ 11090 h 82248"/>
                <a:gd name="connsiteX20" fmla="*/ 64100 w 82456"/>
                <a:gd name="connsiteY20" fmla="*/ 11566 h 82248"/>
                <a:gd name="connsiteX21" fmla="*/ 76482 w 82456"/>
                <a:gd name="connsiteY21" fmla="*/ 22996 h 82248"/>
                <a:gd name="connsiteX22" fmla="*/ 74101 w 82456"/>
                <a:gd name="connsiteY22" fmla="*/ 32045 h 82248"/>
                <a:gd name="connsiteX23" fmla="*/ 80768 w 82456"/>
                <a:gd name="connsiteY23" fmla="*/ 35855 h 82248"/>
                <a:gd name="connsiteX24" fmla="*/ 80292 w 82456"/>
                <a:gd name="connsiteY24" fmla="*/ 52523 h 82248"/>
                <a:gd name="connsiteX25" fmla="*/ 80768 w 82456"/>
                <a:gd name="connsiteY25" fmla="*/ 56333 h 82248"/>
                <a:gd name="connsiteX26" fmla="*/ 81244 w 82456"/>
                <a:gd name="connsiteY26" fmla="*/ 72526 h 82248"/>
                <a:gd name="connsiteX27" fmla="*/ 77910 w 82456"/>
                <a:gd name="connsiteY27" fmla="*/ 75383 h 82248"/>
                <a:gd name="connsiteX28" fmla="*/ 76958 w 82456"/>
                <a:gd name="connsiteY28" fmla="*/ 79193 h 82248"/>
                <a:gd name="connsiteX29" fmla="*/ 76006 w 82456"/>
                <a:gd name="connsiteY29" fmla="*/ 82051 h 82248"/>
                <a:gd name="connsiteX30" fmla="*/ 72672 w 82456"/>
                <a:gd name="connsiteY30" fmla="*/ 81574 h 82248"/>
                <a:gd name="connsiteX31" fmla="*/ 68862 w 82456"/>
                <a:gd name="connsiteY31" fmla="*/ 73002 h 82248"/>
                <a:gd name="connsiteX32" fmla="*/ 67909 w 82456"/>
                <a:gd name="connsiteY32" fmla="*/ 69668 h 82248"/>
                <a:gd name="connsiteX33" fmla="*/ 64100 w 82456"/>
                <a:gd name="connsiteY33" fmla="*/ 58238 h 82248"/>
                <a:gd name="connsiteX34" fmla="*/ 62194 w 82456"/>
                <a:gd name="connsiteY34" fmla="*/ 44903 h 82248"/>
                <a:gd name="connsiteX35" fmla="*/ 61718 w 82456"/>
                <a:gd name="connsiteY35" fmla="*/ 43951 h 82248"/>
                <a:gd name="connsiteX36" fmla="*/ 55527 w 82456"/>
                <a:gd name="connsiteY36" fmla="*/ 21567 h 82248"/>
                <a:gd name="connsiteX37" fmla="*/ 56479 w 82456"/>
                <a:gd name="connsiteY37" fmla="*/ 19662 h 82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56" h="82248">
                  <a:moveTo>
                    <a:pt x="56479" y="19662"/>
                  </a:moveTo>
                  <a:cubicBezTo>
                    <a:pt x="50288" y="26330"/>
                    <a:pt x="39334" y="43951"/>
                    <a:pt x="36953" y="49666"/>
                  </a:cubicBezTo>
                  <a:cubicBezTo>
                    <a:pt x="36477" y="51095"/>
                    <a:pt x="36001" y="52523"/>
                    <a:pt x="35048" y="52999"/>
                  </a:cubicBezTo>
                  <a:cubicBezTo>
                    <a:pt x="30762" y="56333"/>
                    <a:pt x="29333" y="61572"/>
                    <a:pt x="27904" y="66811"/>
                  </a:cubicBezTo>
                  <a:cubicBezTo>
                    <a:pt x="27428" y="67763"/>
                    <a:pt x="26952" y="69192"/>
                    <a:pt x="26000" y="70145"/>
                  </a:cubicBezTo>
                  <a:cubicBezTo>
                    <a:pt x="24571" y="71573"/>
                    <a:pt x="21713" y="66334"/>
                    <a:pt x="20760" y="70621"/>
                  </a:cubicBezTo>
                  <a:cubicBezTo>
                    <a:pt x="20760" y="71097"/>
                    <a:pt x="23618" y="72049"/>
                    <a:pt x="25047" y="73478"/>
                  </a:cubicBezTo>
                  <a:cubicBezTo>
                    <a:pt x="25523" y="73955"/>
                    <a:pt x="25047" y="75859"/>
                    <a:pt x="24094" y="76336"/>
                  </a:cubicBezTo>
                  <a:cubicBezTo>
                    <a:pt x="18856" y="80146"/>
                    <a:pt x="11235" y="79193"/>
                    <a:pt x="6950" y="73955"/>
                  </a:cubicBezTo>
                  <a:cubicBezTo>
                    <a:pt x="5521" y="72049"/>
                    <a:pt x="3615" y="69668"/>
                    <a:pt x="3139" y="67287"/>
                  </a:cubicBezTo>
                  <a:cubicBezTo>
                    <a:pt x="-194" y="53952"/>
                    <a:pt x="-1623" y="40617"/>
                    <a:pt x="2663" y="27282"/>
                  </a:cubicBezTo>
                  <a:cubicBezTo>
                    <a:pt x="3615" y="24424"/>
                    <a:pt x="3615" y="20615"/>
                    <a:pt x="4092" y="17757"/>
                  </a:cubicBezTo>
                  <a:cubicBezTo>
                    <a:pt x="4568" y="13947"/>
                    <a:pt x="4568" y="9661"/>
                    <a:pt x="5044" y="5851"/>
                  </a:cubicBezTo>
                  <a:cubicBezTo>
                    <a:pt x="5521" y="3470"/>
                    <a:pt x="5044" y="-817"/>
                    <a:pt x="9807" y="136"/>
                  </a:cubicBezTo>
                  <a:cubicBezTo>
                    <a:pt x="15522" y="1088"/>
                    <a:pt x="17903" y="2517"/>
                    <a:pt x="17427" y="7280"/>
                  </a:cubicBezTo>
                  <a:cubicBezTo>
                    <a:pt x="16951" y="12995"/>
                    <a:pt x="16475" y="18709"/>
                    <a:pt x="14093" y="23948"/>
                  </a:cubicBezTo>
                  <a:cubicBezTo>
                    <a:pt x="11235" y="30616"/>
                    <a:pt x="16951" y="34426"/>
                    <a:pt x="16951" y="39665"/>
                  </a:cubicBezTo>
                  <a:cubicBezTo>
                    <a:pt x="18379" y="39665"/>
                    <a:pt x="20284" y="39665"/>
                    <a:pt x="21237" y="38712"/>
                  </a:cubicBezTo>
                  <a:cubicBezTo>
                    <a:pt x="25523" y="33473"/>
                    <a:pt x="28857" y="27282"/>
                    <a:pt x="33143" y="22520"/>
                  </a:cubicBezTo>
                  <a:cubicBezTo>
                    <a:pt x="39334" y="14899"/>
                    <a:pt x="46954" y="9184"/>
                    <a:pt x="57432" y="11090"/>
                  </a:cubicBezTo>
                  <a:cubicBezTo>
                    <a:pt x="59813" y="11566"/>
                    <a:pt x="62194" y="11090"/>
                    <a:pt x="64100" y="11566"/>
                  </a:cubicBezTo>
                  <a:cubicBezTo>
                    <a:pt x="70767" y="12518"/>
                    <a:pt x="75053" y="16805"/>
                    <a:pt x="76482" y="22996"/>
                  </a:cubicBezTo>
                  <a:cubicBezTo>
                    <a:pt x="77434" y="25377"/>
                    <a:pt x="75053" y="28711"/>
                    <a:pt x="74101" y="32045"/>
                  </a:cubicBezTo>
                  <a:cubicBezTo>
                    <a:pt x="80768" y="29663"/>
                    <a:pt x="80768" y="29663"/>
                    <a:pt x="80768" y="35855"/>
                  </a:cubicBezTo>
                  <a:cubicBezTo>
                    <a:pt x="80768" y="41570"/>
                    <a:pt x="80768" y="46808"/>
                    <a:pt x="80292" y="52523"/>
                  </a:cubicBezTo>
                  <a:cubicBezTo>
                    <a:pt x="80292" y="53952"/>
                    <a:pt x="80292" y="54905"/>
                    <a:pt x="80768" y="56333"/>
                  </a:cubicBezTo>
                  <a:cubicBezTo>
                    <a:pt x="83626" y="61572"/>
                    <a:pt x="82197" y="67287"/>
                    <a:pt x="81244" y="72526"/>
                  </a:cubicBezTo>
                  <a:cubicBezTo>
                    <a:pt x="81244" y="73478"/>
                    <a:pt x="79339" y="74907"/>
                    <a:pt x="77910" y="75383"/>
                  </a:cubicBezTo>
                  <a:cubicBezTo>
                    <a:pt x="74101" y="75859"/>
                    <a:pt x="76006" y="77288"/>
                    <a:pt x="76958" y="79193"/>
                  </a:cubicBezTo>
                  <a:cubicBezTo>
                    <a:pt x="77434" y="80146"/>
                    <a:pt x="76958" y="82051"/>
                    <a:pt x="76006" y="82051"/>
                  </a:cubicBezTo>
                  <a:cubicBezTo>
                    <a:pt x="75053" y="82527"/>
                    <a:pt x="73148" y="82051"/>
                    <a:pt x="72672" y="81574"/>
                  </a:cubicBezTo>
                  <a:cubicBezTo>
                    <a:pt x="71243" y="78717"/>
                    <a:pt x="67433" y="77288"/>
                    <a:pt x="68862" y="73002"/>
                  </a:cubicBezTo>
                  <a:cubicBezTo>
                    <a:pt x="69338" y="72049"/>
                    <a:pt x="68862" y="70145"/>
                    <a:pt x="67909" y="69668"/>
                  </a:cubicBezTo>
                  <a:cubicBezTo>
                    <a:pt x="63147" y="66811"/>
                    <a:pt x="63623" y="63001"/>
                    <a:pt x="64100" y="58238"/>
                  </a:cubicBezTo>
                  <a:cubicBezTo>
                    <a:pt x="64100" y="53952"/>
                    <a:pt x="63147" y="49190"/>
                    <a:pt x="62194" y="44903"/>
                  </a:cubicBezTo>
                  <a:cubicBezTo>
                    <a:pt x="62194" y="44427"/>
                    <a:pt x="61718" y="44427"/>
                    <a:pt x="61718" y="43951"/>
                  </a:cubicBezTo>
                  <a:cubicBezTo>
                    <a:pt x="64576" y="34902"/>
                    <a:pt x="58860" y="28711"/>
                    <a:pt x="55527" y="21567"/>
                  </a:cubicBezTo>
                  <a:cubicBezTo>
                    <a:pt x="56956" y="20615"/>
                    <a:pt x="56479" y="20615"/>
                    <a:pt x="56479" y="19662"/>
                  </a:cubicBezTo>
                </a:path>
              </a:pathLst>
            </a:custGeom>
            <a:grpFill/>
            <a:ln w="4763" cap="flat">
              <a:noFill/>
              <a:prstDash val="solid"/>
              <a:miter/>
            </a:ln>
          </p:spPr>
          <p:txBody>
            <a:bodyPr rtlCol="0" anchor="ctr"/>
            <a:lstStyle/>
            <a:p>
              <a:endParaRPr lang="en-US"/>
            </a:p>
          </p:txBody>
        </p:sp>
        <p:sp>
          <p:nvSpPr>
            <p:cNvPr id="41" name="Freeform 40">
              <a:extLst>
                <a:ext uri="{FF2B5EF4-FFF2-40B4-BE49-F238E27FC236}">
                  <a16:creationId xmlns:a16="http://schemas.microsoft.com/office/drawing/2014/main" id="{8E55A719-7CA7-F240-9D17-F3696421B87C}"/>
                </a:ext>
              </a:extLst>
            </p:cNvPr>
            <p:cNvSpPr/>
            <p:nvPr/>
          </p:nvSpPr>
          <p:spPr>
            <a:xfrm>
              <a:off x="5856902" y="4587673"/>
              <a:ext cx="82290" cy="88344"/>
            </a:xfrm>
            <a:custGeom>
              <a:avLst/>
              <a:gdLst>
                <a:gd name="connsiteX0" fmla="*/ 66694 w 82290"/>
                <a:gd name="connsiteY0" fmla="*/ 14938 h 88344"/>
                <a:gd name="connsiteX1" fmla="*/ 59550 w 82290"/>
                <a:gd name="connsiteY1" fmla="*/ 9700 h 88344"/>
                <a:gd name="connsiteX2" fmla="*/ 47644 w 82290"/>
                <a:gd name="connsiteY2" fmla="*/ 14938 h 88344"/>
                <a:gd name="connsiteX3" fmla="*/ 42405 w 82290"/>
                <a:gd name="connsiteY3" fmla="*/ 13986 h 88344"/>
                <a:gd name="connsiteX4" fmla="*/ 37642 w 82290"/>
                <a:gd name="connsiteY4" fmla="*/ 15891 h 88344"/>
                <a:gd name="connsiteX5" fmla="*/ 35261 w 82290"/>
                <a:gd name="connsiteY5" fmla="*/ 20177 h 88344"/>
                <a:gd name="connsiteX6" fmla="*/ 27641 w 82290"/>
                <a:gd name="connsiteY6" fmla="*/ 26845 h 88344"/>
                <a:gd name="connsiteX7" fmla="*/ 26213 w 82290"/>
                <a:gd name="connsiteY7" fmla="*/ 28274 h 88344"/>
                <a:gd name="connsiteX8" fmla="*/ 18116 w 82290"/>
                <a:gd name="connsiteY8" fmla="*/ 40180 h 88344"/>
                <a:gd name="connsiteX9" fmla="*/ 18116 w 82290"/>
                <a:gd name="connsiteY9" fmla="*/ 45418 h 88344"/>
                <a:gd name="connsiteX10" fmla="*/ 22402 w 82290"/>
                <a:gd name="connsiteY10" fmla="*/ 45895 h 88344"/>
                <a:gd name="connsiteX11" fmla="*/ 51454 w 82290"/>
                <a:gd name="connsiteY11" fmla="*/ 31131 h 88344"/>
                <a:gd name="connsiteX12" fmla="*/ 62884 w 82290"/>
                <a:gd name="connsiteY12" fmla="*/ 20177 h 88344"/>
                <a:gd name="connsiteX13" fmla="*/ 66694 w 82290"/>
                <a:gd name="connsiteY13" fmla="*/ 14938 h 88344"/>
                <a:gd name="connsiteX14" fmla="*/ 19 w 82290"/>
                <a:gd name="connsiteY14" fmla="*/ 52086 h 88344"/>
                <a:gd name="connsiteX15" fmla="*/ 13830 w 82290"/>
                <a:gd name="connsiteY15" fmla="*/ 21606 h 88344"/>
                <a:gd name="connsiteX16" fmla="*/ 22879 w 82290"/>
                <a:gd name="connsiteY16" fmla="*/ 13986 h 88344"/>
                <a:gd name="connsiteX17" fmla="*/ 29546 w 82290"/>
                <a:gd name="connsiteY17" fmla="*/ 9700 h 88344"/>
                <a:gd name="connsiteX18" fmla="*/ 60979 w 82290"/>
                <a:gd name="connsiteY18" fmla="*/ 175 h 88344"/>
                <a:gd name="connsiteX19" fmla="*/ 81934 w 82290"/>
                <a:gd name="connsiteY19" fmla="*/ 12557 h 88344"/>
                <a:gd name="connsiteX20" fmla="*/ 81934 w 82290"/>
                <a:gd name="connsiteY20" fmla="*/ 15415 h 88344"/>
                <a:gd name="connsiteX21" fmla="*/ 72885 w 82290"/>
                <a:gd name="connsiteY21" fmla="*/ 31607 h 88344"/>
                <a:gd name="connsiteX22" fmla="*/ 35738 w 82290"/>
                <a:gd name="connsiteY22" fmla="*/ 55896 h 88344"/>
                <a:gd name="connsiteX23" fmla="*/ 22402 w 82290"/>
                <a:gd name="connsiteY23" fmla="*/ 56849 h 88344"/>
                <a:gd name="connsiteX24" fmla="*/ 17164 w 82290"/>
                <a:gd name="connsiteY24" fmla="*/ 61135 h 88344"/>
                <a:gd name="connsiteX25" fmla="*/ 31927 w 82290"/>
                <a:gd name="connsiteY25" fmla="*/ 76375 h 88344"/>
                <a:gd name="connsiteX26" fmla="*/ 60026 w 82290"/>
                <a:gd name="connsiteY26" fmla="*/ 73517 h 88344"/>
                <a:gd name="connsiteX27" fmla="*/ 68122 w 82290"/>
                <a:gd name="connsiteY27" fmla="*/ 70184 h 88344"/>
                <a:gd name="connsiteX28" fmla="*/ 72885 w 82290"/>
                <a:gd name="connsiteY28" fmla="*/ 71612 h 88344"/>
                <a:gd name="connsiteX29" fmla="*/ 71933 w 82290"/>
                <a:gd name="connsiteY29" fmla="*/ 75899 h 88344"/>
                <a:gd name="connsiteX30" fmla="*/ 47644 w 82290"/>
                <a:gd name="connsiteY30" fmla="*/ 88281 h 88344"/>
                <a:gd name="connsiteX31" fmla="*/ 40023 w 82290"/>
                <a:gd name="connsiteY31" fmla="*/ 87328 h 88344"/>
                <a:gd name="connsiteX32" fmla="*/ 30498 w 82290"/>
                <a:gd name="connsiteY32" fmla="*/ 84947 h 88344"/>
                <a:gd name="connsiteX33" fmla="*/ 20021 w 82290"/>
                <a:gd name="connsiteY33" fmla="*/ 82090 h 88344"/>
                <a:gd name="connsiteX34" fmla="*/ 19 w 82290"/>
                <a:gd name="connsiteY34" fmla="*/ 52086 h 88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0" h="88344">
                  <a:moveTo>
                    <a:pt x="66694" y="14938"/>
                  </a:moveTo>
                  <a:cubicBezTo>
                    <a:pt x="66694" y="9700"/>
                    <a:pt x="63836" y="7795"/>
                    <a:pt x="59550" y="9700"/>
                  </a:cubicBezTo>
                  <a:cubicBezTo>
                    <a:pt x="55740" y="11128"/>
                    <a:pt x="51930" y="13510"/>
                    <a:pt x="47644" y="14938"/>
                  </a:cubicBezTo>
                  <a:cubicBezTo>
                    <a:pt x="46215" y="15415"/>
                    <a:pt x="43834" y="14938"/>
                    <a:pt x="42405" y="13986"/>
                  </a:cubicBezTo>
                  <a:cubicBezTo>
                    <a:pt x="38595" y="10176"/>
                    <a:pt x="38595" y="13510"/>
                    <a:pt x="37642" y="15891"/>
                  </a:cubicBezTo>
                  <a:cubicBezTo>
                    <a:pt x="37166" y="17320"/>
                    <a:pt x="35738" y="20177"/>
                    <a:pt x="35261" y="20177"/>
                  </a:cubicBezTo>
                  <a:cubicBezTo>
                    <a:pt x="29546" y="19225"/>
                    <a:pt x="27165" y="21130"/>
                    <a:pt x="27641" y="26845"/>
                  </a:cubicBezTo>
                  <a:cubicBezTo>
                    <a:pt x="27641" y="27321"/>
                    <a:pt x="26689" y="27797"/>
                    <a:pt x="26213" y="28274"/>
                  </a:cubicBezTo>
                  <a:cubicBezTo>
                    <a:pt x="23355" y="32084"/>
                    <a:pt x="20497" y="35893"/>
                    <a:pt x="18116" y="40180"/>
                  </a:cubicBezTo>
                  <a:cubicBezTo>
                    <a:pt x="17164" y="41609"/>
                    <a:pt x="17640" y="43990"/>
                    <a:pt x="18116" y="45418"/>
                  </a:cubicBezTo>
                  <a:cubicBezTo>
                    <a:pt x="18592" y="46371"/>
                    <a:pt x="21450" y="46371"/>
                    <a:pt x="22402" y="45895"/>
                  </a:cubicBezTo>
                  <a:cubicBezTo>
                    <a:pt x="32404" y="41132"/>
                    <a:pt x="42405" y="36846"/>
                    <a:pt x="51454" y="31131"/>
                  </a:cubicBezTo>
                  <a:cubicBezTo>
                    <a:pt x="55740" y="28750"/>
                    <a:pt x="59073" y="23987"/>
                    <a:pt x="62884" y="20177"/>
                  </a:cubicBezTo>
                  <a:cubicBezTo>
                    <a:pt x="65265" y="18749"/>
                    <a:pt x="66217" y="15891"/>
                    <a:pt x="66694" y="14938"/>
                  </a:cubicBezTo>
                  <a:moveTo>
                    <a:pt x="19" y="52086"/>
                  </a:moveTo>
                  <a:cubicBezTo>
                    <a:pt x="971" y="40180"/>
                    <a:pt x="1447" y="28274"/>
                    <a:pt x="13830" y="21606"/>
                  </a:cubicBezTo>
                  <a:cubicBezTo>
                    <a:pt x="17164" y="19701"/>
                    <a:pt x="19545" y="16367"/>
                    <a:pt x="22879" y="13986"/>
                  </a:cubicBezTo>
                  <a:cubicBezTo>
                    <a:pt x="24784" y="12557"/>
                    <a:pt x="27165" y="10652"/>
                    <a:pt x="29546" y="9700"/>
                  </a:cubicBezTo>
                  <a:cubicBezTo>
                    <a:pt x="40023" y="6366"/>
                    <a:pt x="50501" y="3032"/>
                    <a:pt x="60979" y="175"/>
                  </a:cubicBezTo>
                  <a:cubicBezTo>
                    <a:pt x="67646" y="-1254"/>
                    <a:pt x="79552" y="6366"/>
                    <a:pt x="81934" y="12557"/>
                  </a:cubicBezTo>
                  <a:cubicBezTo>
                    <a:pt x="82410" y="13510"/>
                    <a:pt x="82410" y="14938"/>
                    <a:pt x="81934" y="15415"/>
                  </a:cubicBezTo>
                  <a:cubicBezTo>
                    <a:pt x="79076" y="20653"/>
                    <a:pt x="77647" y="26845"/>
                    <a:pt x="72885" y="31607"/>
                  </a:cubicBezTo>
                  <a:cubicBezTo>
                    <a:pt x="62408" y="42561"/>
                    <a:pt x="50025" y="50181"/>
                    <a:pt x="35738" y="55896"/>
                  </a:cubicBezTo>
                  <a:cubicBezTo>
                    <a:pt x="31927" y="57325"/>
                    <a:pt x="27165" y="58753"/>
                    <a:pt x="22402" y="56849"/>
                  </a:cubicBezTo>
                  <a:cubicBezTo>
                    <a:pt x="19069" y="55420"/>
                    <a:pt x="16688" y="57801"/>
                    <a:pt x="17164" y="61135"/>
                  </a:cubicBezTo>
                  <a:cubicBezTo>
                    <a:pt x="17640" y="66374"/>
                    <a:pt x="26689" y="75899"/>
                    <a:pt x="31927" y="76375"/>
                  </a:cubicBezTo>
                  <a:cubicBezTo>
                    <a:pt x="41452" y="77803"/>
                    <a:pt x="50977" y="78756"/>
                    <a:pt x="60026" y="73517"/>
                  </a:cubicBezTo>
                  <a:cubicBezTo>
                    <a:pt x="62408" y="72088"/>
                    <a:pt x="65741" y="71612"/>
                    <a:pt x="68122" y="70184"/>
                  </a:cubicBezTo>
                  <a:cubicBezTo>
                    <a:pt x="70504" y="69231"/>
                    <a:pt x="72409" y="69707"/>
                    <a:pt x="72885" y="71612"/>
                  </a:cubicBezTo>
                  <a:cubicBezTo>
                    <a:pt x="73361" y="73041"/>
                    <a:pt x="72885" y="74946"/>
                    <a:pt x="71933" y="75899"/>
                  </a:cubicBezTo>
                  <a:cubicBezTo>
                    <a:pt x="65265" y="82566"/>
                    <a:pt x="56692" y="86376"/>
                    <a:pt x="47644" y="88281"/>
                  </a:cubicBezTo>
                  <a:cubicBezTo>
                    <a:pt x="45263" y="88757"/>
                    <a:pt x="41929" y="86376"/>
                    <a:pt x="40023" y="87328"/>
                  </a:cubicBezTo>
                  <a:cubicBezTo>
                    <a:pt x="35261" y="90186"/>
                    <a:pt x="34785" y="81137"/>
                    <a:pt x="30498" y="84947"/>
                  </a:cubicBezTo>
                  <a:cubicBezTo>
                    <a:pt x="25736" y="88757"/>
                    <a:pt x="23355" y="83042"/>
                    <a:pt x="20021" y="82090"/>
                  </a:cubicBezTo>
                  <a:cubicBezTo>
                    <a:pt x="8115" y="76375"/>
                    <a:pt x="-458" y="67326"/>
                    <a:pt x="19" y="52086"/>
                  </a:cubicBezTo>
                </a:path>
              </a:pathLst>
            </a:custGeom>
            <a:grpFill/>
            <a:ln w="476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661A3D43-0E62-2940-B0B0-B88F1F042E95}"/>
                </a:ext>
              </a:extLst>
            </p:cNvPr>
            <p:cNvSpPr/>
            <p:nvPr/>
          </p:nvSpPr>
          <p:spPr>
            <a:xfrm>
              <a:off x="6009648" y="4593509"/>
              <a:ext cx="90350" cy="78764"/>
            </a:xfrm>
            <a:custGeom>
              <a:avLst/>
              <a:gdLst>
                <a:gd name="connsiteX0" fmla="*/ 75396 w 90350"/>
                <a:gd name="connsiteY0" fmla="*/ 35296 h 78764"/>
                <a:gd name="connsiteX1" fmla="*/ 63967 w 90350"/>
                <a:gd name="connsiteY1" fmla="*/ 9102 h 78764"/>
                <a:gd name="connsiteX2" fmla="*/ 53965 w 90350"/>
                <a:gd name="connsiteY2" fmla="*/ 9102 h 78764"/>
                <a:gd name="connsiteX3" fmla="*/ 47774 w 90350"/>
                <a:gd name="connsiteY3" fmla="*/ 8626 h 78764"/>
                <a:gd name="connsiteX4" fmla="*/ 45869 w 90350"/>
                <a:gd name="connsiteY4" fmla="*/ 8626 h 78764"/>
                <a:gd name="connsiteX5" fmla="*/ 33487 w 90350"/>
                <a:gd name="connsiteY5" fmla="*/ 17198 h 78764"/>
                <a:gd name="connsiteX6" fmla="*/ 31105 w 90350"/>
                <a:gd name="connsiteY6" fmla="*/ 18627 h 78764"/>
                <a:gd name="connsiteX7" fmla="*/ 14913 w 90350"/>
                <a:gd name="connsiteY7" fmla="*/ 49107 h 78764"/>
                <a:gd name="connsiteX8" fmla="*/ 16342 w 90350"/>
                <a:gd name="connsiteY8" fmla="*/ 60061 h 78764"/>
                <a:gd name="connsiteX9" fmla="*/ 36344 w 90350"/>
                <a:gd name="connsiteY9" fmla="*/ 66252 h 78764"/>
                <a:gd name="connsiteX10" fmla="*/ 50155 w 90350"/>
                <a:gd name="connsiteY10" fmla="*/ 64347 h 78764"/>
                <a:gd name="connsiteX11" fmla="*/ 62538 w 90350"/>
                <a:gd name="connsiteY11" fmla="*/ 61966 h 78764"/>
                <a:gd name="connsiteX12" fmla="*/ 63967 w 90350"/>
                <a:gd name="connsiteY12" fmla="*/ 61014 h 78764"/>
                <a:gd name="connsiteX13" fmla="*/ 75396 w 90350"/>
                <a:gd name="connsiteY13" fmla="*/ 35296 h 78764"/>
                <a:gd name="connsiteX14" fmla="*/ 32534 w 90350"/>
                <a:gd name="connsiteY14" fmla="*/ 76730 h 78764"/>
                <a:gd name="connsiteX15" fmla="*/ 17770 w 90350"/>
                <a:gd name="connsiteY15" fmla="*/ 72444 h 78764"/>
                <a:gd name="connsiteX16" fmla="*/ 12055 w 90350"/>
                <a:gd name="connsiteY16" fmla="*/ 68633 h 78764"/>
                <a:gd name="connsiteX17" fmla="*/ 9674 w 90350"/>
                <a:gd name="connsiteY17" fmla="*/ 67205 h 78764"/>
                <a:gd name="connsiteX18" fmla="*/ 625 w 90350"/>
                <a:gd name="connsiteY18" fmla="*/ 40058 h 78764"/>
                <a:gd name="connsiteX19" fmla="*/ 14437 w 90350"/>
                <a:gd name="connsiteY19" fmla="*/ 14341 h 78764"/>
                <a:gd name="connsiteX20" fmla="*/ 18246 w 90350"/>
                <a:gd name="connsiteY20" fmla="*/ 12912 h 78764"/>
                <a:gd name="connsiteX21" fmla="*/ 29676 w 90350"/>
                <a:gd name="connsiteY21" fmla="*/ 4340 h 78764"/>
                <a:gd name="connsiteX22" fmla="*/ 43964 w 90350"/>
                <a:gd name="connsiteY22" fmla="*/ 1006 h 78764"/>
                <a:gd name="connsiteX23" fmla="*/ 53489 w 90350"/>
                <a:gd name="connsiteY23" fmla="*/ 54 h 78764"/>
                <a:gd name="connsiteX24" fmla="*/ 61109 w 90350"/>
                <a:gd name="connsiteY24" fmla="*/ 2435 h 78764"/>
                <a:gd name="connsiteX25" fmla="*/ 64919 w 90350"/>
                <a:gd name="connsiteY25" fmla="*/ 2911 h 78764"/>
                <a:gd name="connsiteX26" fmla="*/ 75873 w 90350"/>
                <a:gd name="connsiteY26" fmla="*/ 5292 h 78764"/>
                <a:gd name="connsiteX27" fmla="*/ 83493 w 90350"/>
                <a:gd name="connsiteY27" fmla="*/ 14341 h 78764"/>
                <a:gd name="connsiteX28" fmla="*/ 86826 w 90350"/>
                <a:gd name="connsiteY28" fmla="*/ 20056 h 78764"/>
                <a:gd name="connsiteX29" fmla="*/ 90161 w 90350"/>
                <a:gd name="connsiteY29" fmla="*/ 44821 h 78764"/>
                <a:gd name="connsiteX30" fmla="*/ 83493 w 90350"/>
                <a:gd name="connsiteY30" fmla="*/ 60537 h 78764"/>
                <a:gd name="connsiteX31" fmla="*/ 69682 w 90350"/>
                <a:gd name="connsiteY31" fmla="*/ 71491 h 78764"/>
                <a:gd name="connsiteX32" fmla="*/ 56346 w 90350"/>
                <a:gd name="connsiteY32" fmla="*/ 75777 h 78764"/>
                <a:gd name="connsiteX33" fmla="*/ 52061 w 90350"/>
                <a:gd name="connsiteY33" fmla="*/ 77682 h 78764"/>
                <a:gd name="connsiteX34" fmla="*/ 48726 w 90350"/>
                <a:gd name="connsiteY34" fmla="*/ 78635 h 78764"/>
                <a:gd name="connsiteX35" fmla="*/ 32534 w 90350"/>
                <a:gd name="connsiteY35" fmla="*/ 76730 h 78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0" h="78764">
                  <a:moveTo>
                    <a:pt x="75396" y="35296"/>
                  </a:moveTo>
                  <a:cubicBezTo>
                    <a:pt x="75873" y="20532"/>
                    <a:pt x="73968" y="16722"/>
                    <a:pt x="63967" y="9102"/>
                  </a:cubicBezTo>
                  <a:cubicBezTo>
                    <a:pt x="60633" y="6245"/>
                    <a:pt x="57775" y="4816"/>
                    <a:pt x="53965" y="9102"/>
                  </a:cubicBezTo>
                  <a:cubicBezTo>
                    <a:pt x="52061" y="11007"/>
                    <a:pt x="49679" y="12436"/>
                    <a:pt x="47774" y="8626"/>
                  </a:cubicBezTo>
                  <a:cubicBezTo>
                    <a:pt x="47774" y="8626"/>
                    <a:pt x="45869" y="8626"/>
                    <a:pt x="45869" y="8626"/>
                  </a:cubicBezTo>
                  <a:cubicBezTo>
                    <a:pt x="43488" y="13865"/>
                    <a:pt x="38725" y="15770"/>
                    <a:pt x="33487" y="17198"/>
                  </a:cubicBezTo>
                  <a:cubicBezTo>
                    <a:pt x="32534" y="17675"/>
                    <a:pt x="31582" y="18151"/>
                    <a:pt x="31105" y="18627"/>
                  </a:cubicBezTo>
                  <a:cubicBezTo>
                    <a:pt x="24438" y="28152"/>
                    <a:pt x="17294" y="37677"/>
                    <a:pt x="14913" y="49107"/>
                  </a:cubicBezTo>
                  <a:cubicBezTo>
                    <a:pt x="13961" y="52441"/>
                    <a:pt x="14437" y="57680"/>
                    <a:pt x="16342" y="60061"/>
                  </a:cubicBezTo>
                  <a:cubicBezTo>
                    <a:pt x="21580" y="65300"/>
                    <a:pt x="29200" y="66252"/>
                    <a:pt x="36344" y="66252"/>
                  </a:cubicBezTo>
                  <a:cubicBezTo>
                    <a:pt x="41107" y="66252"/>
                    <a:pt x="45393" y="65300"/>
                    <a:pt x="50155" y="64347"/>
                  </a:cubicBezTo>
                  <a:cubicBezTo>
                    <a:pt x="54442" y="63395"/>
                    <a:pt x="57299" y="58156"/>
                    <a:pt x="62538" y="61966"/>
                  </a:cubicBezTo>
                  <a:cubicBezTo>
                    <a:pt x="62538" y="61966"/>
                    <a:pt x="63967" y="61490"/>
                    <a:pt x="63967" y="61014"/>
                  </a:cubicBezTo>
                  <a:cubicBezTo>
                    <a:pt x="70634" y="52917"/>
                    <a:pt x="77778" y="44821"/>
                    <a:pt x="75396" y="35296"/>
                  </a:cubicBezTo>
                  <a:moveTo>
                    <a:pt x="32534" y="76730"/>
                  </a:moveTo>
                  <a:cubicBezTo>
                    <a:pt x="26819" y="79111"/>
                    <a:pt x="22057" y="75777"/>
                    <a:pt x="17770" y="72444"/>
                  </a:cubicBezTo>
                  <a:cubicBezTo>
                    <a:pt x="15865" y="71015"/>
                    <a:pt x="13961" y="70062"/>
                    <a:pt x="12055" y="68633"/>
                  </a:cubicBezTo>
                  <a:cubicBezTo>
                    <a:pt x="11103" y="68157"/>
                    <a:pt x="9674" y="68157"/>
                    <a:pt x="9674" y="67205"/>
                  </a:cubicBezTo>
                  <a:cubicBezTo>
                    <a:pt x="5388" y="58632"/>
                    <a:pt x="-2232" y="51012"/>
                    <a:pt x="625" y="40058"/>
                  </a:cubicBezTo>
                  <a:cubicBezTo>
                    <a:pt x="3007" y="30057"/>
                    <a:pt x="8245" y="21485"/>
                    <a:pt x="14437" y="14341"/>
                  </a:cubicBezTo>
                  <a:cubicBezTo>
                    <a:pt x="15389" y="13389"/>
                    <a:pt x="17294" y="13389"/>
                    <a:pt x="18246" y="12912"/>
                  </a:cubicBezTo>
                  <a:cubicBezTo>
                    <a:pt x="22057" y="10055"/>
                    <a:pt x="26343" y="7673"/>
                    <a:pt x="29676" y="4340"/>
                  </a:cubicBezTo>
                  <a:cubicBezTo>
                    <a:pt x="33963" y="530"/>
                    <a:pt x="39201" y="-899"/>
                    <a:pt x="43964" y="1006"/>
                  </a:cubicBezTo>
                  <a:cubicBezTo>
                    <a:pt x="47298" y="2435"/>
                    <a:pt x="50155" y="530"/>
                    <a:pt x="53489" y="54"/>
                  </a:cubicBezTo>
                  <a:cubicBezTo>
                    <a:pt x="55870" y="-423"/>
                    <a:pt x="58728" y="2435"/>
                    <a:pt x="61109" y="2435"/>
                  </a:cubicBezTo>
                  <a:cubicBezTo>
                    <a:pt x="62538" y="2435"/>
                    <a:pt x="64443" y="3387"/>
                    <a:pt x="64919" y="2911"/>
                  </a:cubicBezTo>
                  <a:cubicBezTo>
                    <a:pt x="70158" y="-2804"/>
                    <a:pt x="73015" y="2911"/>
                    <a:pt x="75873" y="5292"/>
                  </a:cubicBezTo>
                  <a:cubicBezTo>
                    <a:pt x="78730" y="8150"/>
                    <a:pt x="81112" y="11007"/>
                    <a:pt x="83493" y="14341"/>
                  </a:cubicBezTo>
                  <a:cubicBezTo>
                    <a:pt x="84921" y="16246"/>
                    <a:pt x="86350" y="18151"/>
                    <a:pt x="86826" y="20056"/>
                  </a:cubicBezTo>
                  <a:cubicBezTo>
                    <a:pt x="88255" y="28152"/>
                    <a:pt x="91113" y="36725"/>
                    <a:pt x="90161" y="44821"/>
                  </a:cubicBezTo>
                  <a:cubicBezTo>
                    <a:pt x="89684" y="50060"/>
                    <a:pt x="88732" y="56727"/>
                    <a:pt x="83493" y="60537"/>
                  </a:cubicBezTo>
                  <a:cubicBezTo>
                    <a:pt x="78730" y="64347"/>
                    <a:pt x="74444" y="68157"/>
                    <a:pt x="69682" y="71491"/>
                  </a:cubicBezTo>
                  <a:cubicBezTo>
                    <a:pt x="65871" y="74348"/>
                    <a:pt x="62062" y="77682"/>
                    <a:pt x="56346" y="75777"/>
                  </a:cubicBezTo>
                  <a:cubicBezTo>
                    <a:pt x="55394" y="75301"/>
                    <a:pt x="53489" y="77206"/>
                    <a:pt x="52061" y="77682"/>
                  </a:cubicBezTo>
                  <a:cubicBezTo>
                    <a:pt x="51108" y="78158"/>
                    <a:pt x="49203" y="79111"/>
                    <a:pt x="48726" y="78635"/>
                  </a:cubicBezTo>
                  <a:cubicBezTo>
                    <a:pt x="43964" y="73396"/>
                    <a:pt x="38249" y="78635"/>
                    <a:pt x="32534" y="76730"/>
                  </a:cubicBezTo>
                </a:path>
              </a:pathLst>
            </a:custGeom>
            <a:grpFill/>
            <a:ln w="476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E65E0C93-0BC9-B545-8A9B-7D1B89DCBA1D}"/>
                </a:ext>
              </a:extLst>
            </p:cNvPr>
            <p:cNvSpPr/>
            <p:nvPr/>
          </p:nvSpPr>
          <p:spPr>
            <a:xfrm>
              <a:off x="6351268" y="4651666"/>
              <a:ext cx="25241" cy="26376"/>
            </a:xfrm>
            <a:custGeom>
              <a:avLst/>
              <a:gdLst>
                <a:gd name="connsiteX0" fmla="*/ 25241 w 25241"/>
                <a:gd name="connsiteY0" fmla="*/ 4286 h 26376"/>
                <a:gd name="connsiteX1" fmla="*/ 19050 w 25241"/>
                <a:gd name="connsiteY1" fmla="*/ 16192 h 26376"/>
                <a:gd name="connsiteX2" fmla="*/ 8097 w 25241"/>
                <a:gd name="connsiteY2" fmla="*/ 26194 h 26376"/>
                <a:gd name="connsiteX3" fmla="*/ 0 w 25241"/>
                <a:gd name="connsiteY3" fmla="*/ 19526 h 26376"/>
                <a:gd name="connsiteX4" fmla="*/ 18098 w 25241"/>
                <a:gd name="connsiteY4" fmla="*/ 0 h 26376"/>
                <a:gd name="connsiteX5" fmla="*/ 25241 w 25241"/>
                <a:gd name="connsiteY5" fmla="*/ 4286 h 26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1" h="26376">
                  <a:moveTo>
                    <a:pt x="25241" y="4286"/>
                  </a:moveTo>
                  <a:cubicBezTo>
                    <a:pt x="21907" y="7620"/>
                    <a:pt x="20003" y="11430"/>
                    <a:pt x="19050" y="16192"/>
                  </a:cubicBezTo>
                  <a:cubicBezTo>
                    <a:pt x="18098" y="21907"/>
                    <a:pt x="13335" y="24765"/>
                    <a:pt x="8097" y="26194"/>
                  </a:cubicBezTo>
                  <a:cubicBezTo>
                    <a:pt x="3810" y="27146"/>
                    <a:pt x="0" y="24289"/>
                    <a:pt x="0" y="19526"/>
                  </a:cubicBezTo>
                  <a:cubicBezTo>
                    <a:pt x="0" y="11430"/>
                    <a:pt x="10001" y="0"/>
                    <a:pt x="18098" y="0"/>
                  </a:cubicBezTo>
                  <a:cubicBezTo>
                    <a:pt x="20479" y="476"/>
                    <a:pt x="22384" y="2857"/>
                    <a:pt x="25241" y="4286"/>
                  </a:cubicBezTo>
                </a:path>
              </a:pathLst>
            </a:custGeom>
            <a:grpFill/>
            <a:ln w="476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A43A1DC6-C727-074E-AC26-3DB5382D0441}"/>
                </a:ext>
              </a:extLst>
            </p:cNvPr>
            <p:cNvSpPr/>
            <p:nvPr/>
          </p:nvSpPr>
          <p:spPr>
            <a:xfrm>
              <a:off x="6493667" y="4521115"/>
              <a:ext cx="196569" cy="164448"/>
            </a:xfrm>
            <a:custGeom>
              <a:avLst/>
              <a:gdLst>
                <a:gd name="connsiteX0" fmla="*/ 158591 w 196569"/>
                <a:gd name="connsiteY0" fmla="*/ 113882 h 164448"/>
                <a:gd name="connsiteX1" fmla="*/ 156210 w 196569"/>
                <a:gd name="connsiteY1" fmla="*/ 110072 h 164448"/>
                <a:gd name="connsiteX2" fmla="*/ 149066 w 196569"/>
                <a:gd name="connsiteY2" fmla="*/ 133884 h 164448"/>
                <a:gd name="connsiteX3" fmla="*/ 147161 w 196569"/>
                <a:gd name="connsiteY3" fmla="*/ 136742 h 164448"/>
                <a:gd name="connsiteX4" fmla="*/ 141923 w 196569"/>
                <a:gd name="connsiteY4" fmla="*/ 144362 h 164448"/>
                <a:gd name="connsiteX5" fmla="*/ 141923 w 196569"/>
                <a:gd name="connsiteY5" fmla="*/ 147220 h 164448"/>
                <a:gd name="connsiteX6" fmla="*/ 138113 w 196569"/>
                <a:gd name="connsiteY6" fmla="*/ 155792 h 164448"/>
                <a:gd name="connsiteX7" fmla="*/ 119063 w 196569"/>
                <a:gd name="connsiteY7" fmla="*/ 152934 h 164448"/>
                <a:gd name="connsiteX8" fmla="*/ 110490 w 196569"/>
                <a:gd name="connsiteY8" fmla="*/ 136266 h 164448"/>
                <a:gd name="connsiteX9" fmla="*/ 102870 w 196569"/>
                <a:gd name="connsiteY9" fmla="*/ 108643 h 164448"/>
                <a:gd name="connsiteX10" fmla="*/ 99536 w 196569"/>
                <a:gd name="connsiteY10" fmla="*/ 84831 h 164448"/>
                <a:gd name="connsiteX11" fmla="*/ 96679 w 196569"/>
                <a:gd name="connsiteY11" fmla="*/ 53874 h 164448"/>
                <a:gd name="connsiteX12" fmla="*/ 93821 w 196569"/>
                <a:gd name="connsiteY12" fmla="*/ 49588 h 164448"/>
                <a:gd name="connsiteX13" fmla="*/ 87630 w 196569"/>
                <a:gd name="connsiteY13" fmla="*/ 51493 h 164448"/>
                <a:gd name="connsiteX14" fmla="*/ 85725 w 196569"/>
                <a:gd name="connsiteY14" fmla="*/ 53874 h 164448"/>
                <a:gd name="connsiteX15" fmla="*/ 70961 w 196569"/>
                <a:gd name="connsiteY15" fmla="*/ 76258 h 164448"/>
                <a:gd name="connsiteX16" fmla="*/ 70009 w 196569"/>
                <a:gd name="connsiteY16" fmla="*/ 79116 h 164448"/>
                <a:gd name="connsiteX17" fmla="*/ 60484 w 196569"/>
                <a:gd name="connsiteY17" fmla="*/ 93403 h 164448"/>
                <a:gd name="connsiteX18" fmla="*/ 59055 w 196569"/>
                <a:gd name="connsiteY18" fmla="*/ 97213 h 164448"/>
                <a:gd name="connsiteX19" fmla="*/ 57150 w 196569"/>
                <a:gd name="connsiteY19" fmla="*/ 104357 h 164448"/>
                <a:gd name="connsiteX20" fmla="*/ 49530 w 196569"/>
                <a:gd name="connsiteY20" fmla="*/ 119597 h 164448"/>
                <a:gd name="connsiteX21" fmla="*/ 48101 w 196569"/>
                <a:gd name="connsiteY21" fmla="*/ 126264 h 164448"/>
                <a:gd name="connsiteX22" fmla="*/ 39529 w 196569"/>
                <a:gd name="connsiteY22" fmla="*/ 145314 h 164448"/>
                <a:gd name="connsiteX23" fmla="*/ 38100 w 196569"/>
                <a:gd name="connsiteY23" fmla="*/ 156745 h 164448"/>
                <a:gd name="connsiteX24" fmla="*/ 30004 w 196569"/>
                <a:gd name="connsiteY24" fmla="*/ 164364 h 164448"/>
                <a:gd name="connsiteX25" fmla="*/ 20479 w 196569"/>
                <a:gd name="connsiteY25" fmla="*/ 153887 h 164448"/>
                <a:gd name="connsiteX26" fmla="*/ 19050 w 196569"/>
                <a:gd name="connsiteY26" fmla="*/ 128170 h 164448"/>
                <a:gd name="connsiteX27" fmla="*/ 14288 w 196569"/>
                <a:gd name="connsiteY27" fmla="*/ 86736 h 164448"/>
                <a:gd name="connsiteX28" fmla="*/ 6191 w 196569"/>
                <a:gd name="connsiteY28" fmla="*/ 33872 h 164448"/>
                <a:gd name="connsiteX29" fmla="*/ 0 w 196569"/>
                <a:gd name="connsiteY29" fmla="*/ 15774 h 164448"/>
                <a:gd name="connsiteX30" fmla="*/ 19526 w 196569"/>
                <a:gd name="connsiteY30" fmla="*/ 30538 h 164448"/>
                <a:gd name="connsiteX31" fmla="*/ 28575 w 196569"/>
                <a:gd name="connsiteY31" fmla="*/ 74830 h 164448"/>
                <a:gd name="connsiteX32" fmla="*/ 32385 w 196569"/>
                <a:gd name="connsiteY32" fmla="*/ 93403 h 164448"/>
                <a:gd name="connsiteX33" fmla="*/ 32385 w 196569"/>
                <a:gd name="connsiteY33" fmla="*/ 96261 h 164448"/>
                <a:gd name="connsiteX34" fmla="*/ 34290 w 196569"/>
                <a:gd name="connsiteY34" fmla="*/ 110548 h 164448"/>
                <a:gd name="connsiteX35" fmla="*/ 34766 w 196569"/>
                <a:gd name="connsiteY35" fmla="*/ 117692 h 164448"/>
                <a:gd name="connsiteX36" fmla="*/ 37624 w 196569"/>
                <a:gd name="connsiteY36" fmla="*/ 110548 h 164448"/>
                <a:gd name="connsiteX37" fmla="*/ 46196 w 196569"/>
                <a:gd name="connsiteY37" fmla="*/ 95308 h 164448"/>
                <a:gd name="connsiteX38" fmla="*/ 63818 w 196569"/>
                <a:gd name="connsiteY38" fmla="*/ 70067 h 164448"/>
                <a:gd name="connsiteX39" fmla="*/ 78581 w 196569"/>
                <a:gd name="connsiteY39" fmla="*/ 47207 h 164448"/>
                <a:gd name="connsiteX40" fmla="*/ 81915 w 196569"/>
                <a:gd name="connsiteY40" fmla="*/ 45778 h 164448"/>
                <a:gd name="connsiteX41" fmla="*/ 83820 w 196569"/>
                <a:gd name="connsiteY41" fmla="*/ 42445 h 164448"/>
                <a:gd name="connsiteX42" fmla="*/ 87154 w 196569"/>
                <a:gd name="connsiteY42" fmla="*/ 34348 h 164448"/>
                <a:gd name="connsiteX43" fmla="*/ 94774 w 196569"/>
                <a:gd name="connsiteY43" fmla="*/ 24347 h 164448"/>
                <a:gd name="connsiteX44" fmla="*/ 98584 w 196569"/>
                <a:gd name="connsiteY44" fmla="*/ 17203 h 164448"/>
                <a:gd name="connsiteX45" fmla="*/ 108585 w 196569"/>
                <a:gd name="connsiteY45" fmla="*/ 22442 h 164448"/>
                <a:gd name="connsiteX46" fmla="*/ 111443 w 196569"/>
                <a:gd name="connsiteY46" fmla="*/ 31491 h 164448"/>
                <a:gd name="connsiteX47" fmla="*/ 112871 w 196569"/>
                <a:gd name="connsiteY47" fmla="*/ 71496 h 164448"/>
                <a:gd name="connsiteX48" fmla="*/ 112871 w 196569"/>
                <a:gd name="connsiteY48" fmla="*/ 98166 h 164448"/>
                <a:gd name="connsiteX49" fmla="*/ 114300 w 196569"/>
                <a:gd name="connsiteY49" fmla="*/ 114358 h 164448"/>
                <a:gd name="connsiteX50" fmla="*/ 115729 w 196569"/>
                <a:gd name="connsiteY50" fmla="*/ 117692 h 164448"/>
                <a:gd name="connsiteX51" fmla="*/ 124777 w 196569"/>
                <a:gd name="connsiteY51" fmla="*/ 138647 h 164448"/>
                <a:gd name="connsiteX52" fmla="*/ 129540 w 196569"/>
                <a:gd name="connsiteY52" fmla="*/ 133884 h 164448"/>
                <a:gd name="connsiteX53" fmla="*/ 132874 w 196569"/>
                <a:gd name="connsiteY53" fmla="*/ 127693 h 164448"/>
                <a:gd name="connsiteX54" fmla="*/ 170021 w 196569"/>
                <a:gd name="connsiteY54" fmla="*/ 45778 h 164448"/>
                <a:gd name="connsiteX55" fmla="*/ 180499 w 196569"/>
                <a:gd name="connsiteY55" fmla="*/ 11488 h 164448"/>
                <a:gd name="connsiteX56" fmla="*/ 180975 w 196569"/>
                <a:gd name="connsiteY56" fmla="*/ 9583 h 164448"/>
                <a:gd name="connsiteX57" fmla="*/ 187643 w 196569"/>
                <a:gd name="connsiteY57" fmla="*/ 58 h 164448"/>
                <a:gd name="connsiteX58" fmla="*/ 196215 w 196569"/>
                <a:gd name="connsiteY58" fmla="*/ 12917 h 164448"/>
                <a:gd name="connsiteX59" fmla="*/ 187643 w 196569"/>
                <a:gd name="connsiteY59" fmla="*/ 40063 h 164448"/>
                <a:gd name="connsiteX60" fmla="*/ 184785 w 196569"/>
                <a:gd name="connsiteY60" fmla="*/ 49112 h 164448"/>
                <a:gd name="connsiteX61" fmla="*/ 167164 w 196569"/>
                <a:gd name="connsiteY61" fmla="*/ 86736 h 164448"/>
                <a:gd name="connsiteX62" fmla="*/ 162401 w 196569"/>
                <a:gd name="connsiteY62" fmla="*/ 99595 h 164448"/>
                <a:gd name="connsiteX63" fmla="*/ 158591 w 196569"/>
                <a:gd name="connsiteY63" fmla="*/ 113882 h 164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69" h="164448">
                  <a:moveTo>
                    <a:pt x="158591" y="113882"/>
                  </a:moveTo>
                  <a:cubicBezTo>
                    <a:pt x="157639" y="112453"/>
                    <a:pt x="157163" y="111501"/>
                    <a:pt x="156210" y="110072"/>
                  </a:cubicBezTo>
                  <a:cubicBezTo>
                    <a:pt x="155257" y="118645"/>
                    <a:pt x="153829" y="126741"/>
                    <a:pt x="149066" y="133884"/>
                  </a:cubicBezTo>
                  <a:cubicBezTo>
                    <a:pt x="148590" y="134837"/>
                    <a:pt x="147638" y="136742"/>
                    <a:pt x="147161" y="136742"/>
                  </a:cubicBezTo>
                  <a:cubicBezTo>
                    <a:pt x="142399" y="137218"/>
                    <a:pt x="143351" y="141505"/>
                    <a:pt x="141923" y="144362"/>
                  </a:cubicBezTo>
                  <a:cubicBezTo>
                    <a:pt x="141446" y="145314"/>
                    <a:pt x="141923" y="146267"/>
                    <a:pt x="141923" y="147220"/>
                  </a:cubicBezTo>
                  <a:cubicBezTo>
                    <a:pt x="142399" y="151030"/>
                    <a:pt x="141446" y="154363"/>
                    <a:pt x="138113" y="155792"/>
                  </a:cubicBezTo>
                  <a:cubicBezTo>
                    <a:pt x="128111" y="159602"/>
                    <a:pt x="123349" y="159126"/>
                    <a:pt x="119063" y="152934"/>
                  </a:cubicBezTo>
                  <a:cubicBezTo>
                    <a:pt x="115729" y="147696"/>
                    <a:pt x="112395" y="141981"/>
                    <a:pt x="110490" y="136266"/>
                  </a:cubicBezTo>
                  <a:cubicBezTo>
                    <a:pt x="107156" y="127217"/>
                    <a:pt x="104775" y="118168"/>
                    <a:pt x="102870" y="108643"/>
                  </a:cubicBezTo>
                  <a:cubicBezTo>
                    <a:pt x="101441" y="101023"/>
                    <a:pt x="100489" y="92927"/>
                    <a:pt x="99536" y="84831"/>
                  </a:cubicBezTo>
                  <a:cubicBezTo>
                    <a:pt x="98584" y="74353"/>
                    <a:pt x="98107" y="64352"/>
                    <a:pt x="96679" y="53874"/>
                  </a:cubicBezTo>
                  <a:cubicBezTo>
                    <a:pt x="96679" y="51970"/>
                    <a:pt x="94774" y="49588"/>
                    <a:pt x="93821" y="49588"/>
                  </a:cubicBezTo>
                  <a:cubicBezTo>
                    <a:pt x="91916" y="49112"/>
                    <a:pt x="89535" y="50541"/>
                    <a:pt x="87630" y="51493"/>
                  </a:cubicBezTo>
                  <a:cubicBezTo>
                    <a:pt x="86677" y="51970"/>
                    <a:pt x="86201" y="52922"/>
                    <a:pt x="85725" y="53874"/>
                  </a:cubicBezTo>
                  <a:cubicBezTo>
                    <a:pt x="81915" y="61971"/>
                    <a:pt x="76200" y="69114"/>
                    <a:pt x="70961" y="76258"/>
                  </a:cubicBezTo>
                  <a:cubicBezTo>
                    <a:pt x="70485" y="77211"/>
                    <a:pt x="70009" y="78163"/>
                    <a:pt x="70009" y="79116"/>
                  </a:cubicBezTo>
                  <a:cubicBezTo>
                    <a:pt x="69532" y="85783"/>
                    <a:pt x="65246" y="89593"/>
                    <a:pt x="60484" y="93403"/>
                  </a:cubicBezTo>
                  <a:cubicBezTo>
                    <a:pt x="59531" y="94356"/>
                    <a:pt x="58579" y="96737"/>
                    <a:pt x="59055" y="97213"/>
                  </a:cubicBezTo>
                  <a:cubicBezTo>
                    <a:pt x="62865" y="100547"/>
                    <a:pt x="59055" y="102928"/>
                    <a:pt x="57150" y="104357"/>
                  </a:cubicBezTo>
                  <a:cubicBezTo>
                    <a:pt x="50959" y="109596"/>
                    <a:pt x="49530" y="111977"/>
                    <a:pt x="49530" y="119597"/>
                  </a:cubicBezTo>
                  <a:cubicBezTo>
                    <a:pt x="49530" y="121978"/>
                    <a:pt x="49054" y="124359"/>
                    <a:pt x="48101" y="126264"/>
                  </a:cubicBezTo>
                  <a:cubicBezTo>
                    <a:pt x="45244" y="132456"/>
                    <a:pt x="41910" y="138647"/>
                    <a:pt x="39529" y="145314"/>
                  </a:cubicBezTo>
                  <a:cubicBezTo>
                    <a:pt x="38100" y="148648"/>
                    <a:pt x="38576" y="152934"/>
                    <a:pt x="38100" y="156745"/>
                  </a:cubicBezTo>
                  <a:cubicBezTo>
                    <a:pt x="36671" y="163412"/>
                    <a:pt x="34766" y="164841"/>
                    <a:pt x="30004" y="164364"/>
                  </a:cubicBezTo>
                  <a:cubicBezTo>
                    <a:pt x="23813" y="163412"/>
                    <a:pt x="19050" y="159126"/>
                    <a:pt x="20479" y="153887"/>
                  </a:cubicBezTo>
                  <a:cubicBezTo>
                    <a:pt x="22860" y="144838"/>
                    <a:pt x="20002" y="136742"/>
                    <a:pt x="19050" y="128170"/>
                  </a:cubicBezTo>
                  <a:cubicBezTo>
                    <a:pt x="17145" y="114358"/>
                    <a:pt x="16669" y="100547"/>
                    <a:pt x="14288" y="86736"/>
                  </a:cubicBezTo>
                  <a:cubicBezTo>
                    <a:pt x="11906" y="69114"/>
                    <a:pt x="11430" y="51017"/>
                    <a:pt x="6191" y="33872"/>
                  </a:cubicBezTo>
                  <a:cubicBezTo>
                    <a:pt x="4286" y="27681"/>
                    <a:pt x="2381" y="21966"/>
                    <a:pt x="0" y="15774"/>
                  </a:cubicBezTo>
                  <a:cubicBezTo>
                    <a:pt x="8573" y="16251"/>
                    <a:pt x="17621" y="22442"/>
                    <a:pt x="19526" y="30538"/>
                  </a:cubicBezTo>
                  <a:cubicBezTo>
                    <a:pt x="22860" y="45302"/>
                    <a:pt x="28575" y="59589"/>
                    <a:pt x="28575" y="74830"/>
                  </a:cubicBezTo>
                  <a:cubicBezTo>
                    <a:pt x="28575" y="81021"/>
                    <a:pt x="30956" y="87212"/>
                    <a:pt x="32385" y="93403"/>
                  </a:cubicBezTo>
                  <a:cubicBezTo>
                    <a:pt x="32385" y="94356"/>
                    <a:pt x="32861" y="95308"/>
                    <a:pt x="32385" y="96261"/>
                  </a:cubicBezTo>
                  <a:cubicBezTo>
                    <a:pt x="30956" y="101499"/>
                    <a:pt x="31909" y="105786"/>
                    <a:pt x="34290" y="110548"/>
                  </a:cubicBezTo>
                  <a:cubicBezTo>
                    <a:pt x="35243" y="112453"/>
                    <a:pt x="34766" y="115311"/>
                    <a:pt x="34766" y="117692"/>
                  </a:cubicBezTo>
                  <a:cubicBezTo>
                    <a:pt x="39529" y="116739"/>
                    <a:pt x="36671" y="112930"/>
                    <a:pt x="37624" y="110548"/>
                  </a:cubicBezTo>
                  <a:cubicBezTo>
                    <a:pt x="40481" y="105309"/>
                    <a:pt x="41910" y="98166"/>
                    <a:pt x="46196" y="95308"/>
                  </a:cubicBezTo>
                  <a:cubicBezTo>
                    <a:pt x="55721" y="89117"/>
                    <a:pt x="56198" y="77211"/>
                    <a:pt x="63818" y="70067"/>
                  </a:cubicBezTo>
                  <a:cubicBezTo>
                    <a:pt x="64770" y="60066"/>
                    <a:pt x="75248" y="56256"/>
                    <a:pt x="78581" y="47207"/>
                  </a:cubicBezTo>
                  <a:cubicBezTo>
                    <a:pt x="79057" y="46255"/>
                    <a:pt x="80963" y="46255"/>
                    <a:pt x="81915" y="45778"/>
                  </a:cubicBezTo>
                  <a:cubicBezTo>
                    <a:pt x="84296" y="45302"/>
                    <a:pt x="84296" y="44349"/>
                    <a:pt x="83820" y="42445"/>
                  </a:cubicBezTo>
                  <a:cubicBezTo>
                    <a:pt x="82391" y="38634"/>
                    <a:pt x="83820" y="34824"/>
                    <a:pt x="87154" y="34348"/>
                  </a:cubicBezTo>
                  <a:cubicBezTo>
                    <a:pt x="93821" y="33396"/>
                    <a:pt x="93345" y="28157"/>
                    <a:pt x="94774" y="24347"/>
                  </a:cubicBezTo>
                  <a:cubicBezTo>
                    <a:pt x="95726" y="21966"/>
                    <a:pt x="94774" y="16727"/>
                    <a:pt x="98584" y="17203"/>
                  </a:cubicBezTo>
                  <a:cubicBezTo>
                    <a:pt x="101918" y="17680"/>
                    <a:pt x="106204" y="20061"/>
                    <a:pt x="108585" y="22442"/>
                  </a:cubicBezTo>
                  <a:cubicBezTo>
                    <a:pt x="110490" y="24823"/>
                    <a:pt x="111443" y="28633"/>
                    <a:pt x="111443" y="31491"/>
                  </a:cubicBezTo>
                  <a:cubicBezTo>
                    <a:pt x="111919" y="44826"/>
                    <a:pt x="112395" y="58161"/>
                    <a:pt x="112871" y="71496"/>
                  </a:cubicBezTo>
                  <a:cubicBezTo>
                    <a:pt x="112871" y="80545"/>
                    <a:pt x="112871" y="89593"/>
                    <a:pt x="112871" y="98166"/>
                  </a:cubicBezTo>
                  <a:cubicBezTo>
                    <a:pt x="112871" y="103405"/>
                    <a:pt x="115729" y="108643"/>
                    <a:pt x="114300" y="114358"/>
                  </a:cubicBezTo>
                  <a:cubicBezTo>
                    <a:pt x="113824" y="115311"/>
                    <a:pt x="114776" y="117216"/>
                    <a:pt x="115729" y="117692"/>
                  </a:cubicBezTo>
                  <a:cubicBezTo>
                    <a:pt x="121920" y="122931"/>
                    <a:pt x="121920" y="131027"/>
                    <a:pt x="124777" y="138647"/>
                  </a:cubicBezTo>
                  <a:cubicBezTo>
                    <a:pt x="126682" y="136742"/>
                    <a:pt x="128588" y="135313"/>
                    <a:pt x="129540" y="133884"/>
                  </a:cubicBezTo>
                  <a:cubicBezTo>
                    <a:pt x="130969" y="131980"/>
                    <a:pt x="131921" y="129598"/>
                    <a:pt x="132874" y="127693"/>
                  </a:cubicBezTo>
                  <a:cubicBezTo>
                    <a:pt x="145256" y="100547"/>
                    <a:pt x="157639" y="73401"/>
                    <a:pt x="170021" y="45778"/>
                  </a:cubicBezTo>
                  <a:cubicBezTo>
                    <a:pt x="174784" y="34824"/>
                    <a:pt x="179070" y="23871"/>
                    <a:pt x="180499" y="11488"/>
                  </a:cubicBezTo>
                  <a:cubicBezTo>
                    <a:pt x="180499" y="11012"/>
                    <a:pt x="180975" y="10059"/>
                    <a:pt x="180975" y="9583"/>
                  </a:cubicBezTo>
                  <a:cubicBezTo>
                    <a:pt x="182404" y="1963"/>
                    <a:pt x="184309" y="-418"/>
                    <a:pt x="187643" y="58"/>
                  </a:cubicBezTo>
                  <a:cubicBezTo>
                    <a:pt x="191929" y="1011"/>
                    <a:pt x="198120" y="8631"/>
                    <a:pt x="196215" y="12917"/>
                  </a:cubicBezTo>
                  <a:cubicBezTo>
                    <a:pt x="192405" y="21966"/>
                    <a:pt x="192881" y="31967"/>
                    <a:pt x="187643" y="40063"/>
                  </a:cubicBezTo>
                  <a:cubicBezTo>
                    <a:pt x="186214" y="42445"/>
                    <a:pt x="186214" y="46255"/>
                    <a:pt x="184785" y="49112"/>
                  </a:cubicBezTo>
                  <a:cubicBezTo>
                    <a:pt x="179070" y="61971"/>
                    <a:pt x="173355" y="74353"/>
                    <a:pt x="167164" y="86736"/>
                  </a:cubicBezTo>
                  <a:cubicBezTo>
                    <a:pt x="165259" y="90546"/>
                    <a:pt x="166211" y="95308"/>
                    <a:pt x="162401" y="99595"/>
                  </a:cubicBezTo>
                  <a:cubicBezTo>
                    <a:pt x="159544" y="103405"/>
                    <a:pt x="159544" y="109120"/>
                    <a:pt x="158591" y="113882"/>
                  </a:cubicBezTo>
                </a:path>
              </a:pathLst>
            </a:custGeom>
            <a:grpFill/>
            <a:ln w="476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B0F14C04-F154-A64A-801E-82518608A0B5}"/>
                </a:ext>
              </a:extLst>
            </p:cNvPr>
            <p:cNvSpPr/>
            <p:nvPr/>
          </p:nvSpPr>
          <p:spPr>
            <a:xfrm>
              <a:off x="6921288" y="4592134"/>
              <a:ext cx="132449" cy="165258"/>
            </a:xfrm>
            <a:custGeom>
              <a:avLst/>
              <a:gdLst>
                <a:gd name="connsiteX0" fmla="*/ 32913 w 132449"/>
                <a:gd name="connsiteY0" fmla="*/ 57150 h 165258"/>
                <a:gd name="connsiteX1" fmla="*/ 55773 w 132449"/>
                <a:gd name="connsiteY1" fmla="*/ 31909 h 165258"/>
                <a:gd name="connsiteX2" fmla="*/ 70537 w 132449"/>
                <a:gd name="connsiteY2" fmla="*/ 17145 h 165258"/>
                <a:gd name="connsiteX3" fmla="*/ 91016 w 132449"/>
                <a:gd name="connsiteY3" fmla="*/ 5715 h 165258"/>
                <a:gd name="connsiteX4" fmla="*/ 101017 w 132449"/>
                <a:gd name="connsiteY4" fmla="*/ 1905 h 165258"/>
                <a:gd name="connsiteX5" fmla="*/ 120067 w 132449"/>
                <a:gd name="connsiteY5" fmla="*/ 5715 h 165258"/>
                <a:gd name="connsiteX6" fmla="*/ 132449 w 132449"/>
                <a:gd name="connsiteY6" fmla="*/ 35242 h 165258"/>
                <a:gd name="connsiteX7" fmla="*/ 124829 w 132449"/>
                <a:gd name="connsiteY7" fmla="*/ 54769 h 165258"/>
                <a:gd name="connsiteX8" fmla="*/ 112923 w 132449"/>
                <a:gd name="connsiteY8" fmla="*/ 69056 h 165258"/>
                <a:gd name="connsiteX9" fmla="*/ 102922 w 132449"/>
                <a:gd name="connsiteY9" fmla="*/ 75247 h 165258"/>
                <a:gd name="connsiteX10" fmla="*/ 58630 w 132449"/>
                <a:gd name="connsiteY10" fmla="*/ 77629 h 165258"/>
                <a:gd name="connsiteX11" fmla="*/ 55773 w 132449"/>
                <a:gd name="connsiteY11" fmla="*/ 73819 h 165258"/>
                <a:gd name="connsiteX12" fmla="*/ 60536 w 132449"/>
                <a:gd name="connsiteY12" fmla="*/ 72390 h 165258"/>
                <a:gd name="connsiteX13" fmla="*/ 68632 w 132449"/>
                <a:gd name="connsiteY13" fmla="*/ 72390 h 165258"/>
                <a:gd name="connsiteX14" fmla="*/ 84348 w 132449"/>
                <a:gd name="connsiteY14" fmla="*/ 69532 h 165258"/>
                <a:gd name="connsiteX15" fmla="*/ 110066 w 132449"/>
                <a:gd name="connsiteY15" fmla="*/ 55721 h 165258"/>
                <a:gd name="connsiteX16" fmla="*/ 118162 w 132449"/>
                <a:gd name="connsiteY16" fmla="*/ 31909 h 165258"/>
                <a:gd name="connsiteX17" fmla="*/ 113399 w 132449"/>
                <a:gd name="connsiteY17" fmla="*/ 18097 h 165258"/>
                <a:gd name="connsiteX18" fmla="*/ 109590 w 132449"/>
                <a:gd name="connsiteY18" fmla="*/ 13335 h 165258"/>
                <a:gd name="connsiteX19" fmla="*/ 105779 w 132449"/>
                <a:gd name="connsiteY19" fmla="*/ 12859 h 165258"/>
                <a:gd name="connsiteX20" fmla="*/ 94349 w 132449"/>
                <a:gd name="connsiteY20" fmla="*/ 12859 h 165258"/>
                <a:gd name="connsiteX21" fmla="*/ 82443 w 132449"/>
                <a:gd name="connsiteY21" fmla="*/ 17145 h 165258"/>
                <a:gd name="connsiteX22" fmla="*/ 71966 w 132449"/>
                <a:gd name="connsiteY22" fmla="*/ 28099 h 165258"/>
                <a:gd name="connsiteX23" fmla="*/ 49105 w 132449"/>
                <a:gd name="connsiteY23" fmla="*/ 51911 h 165258"/>
                <a:gd name="connsiteX24" fmla="*/ 33390 w 132449"/>
                <a:gd name="connsiteY24" fmla="*/ 80486 h 165258"/>
                <a:gd name="connsiteX25" fmla="*/ 32437 w 132449"/>
                <a:gd name="connsiteY25" fmla="*/ 96202 h 165258"/>
                <a:gd name="connsiteX26" fmla="*/ 31008 w 132449"/>
                <a:gd name="connsiteY26" fmla="*/ 108585 h 165258"/>
                <a:gd name="connsiteX27" fmla="*/ 28627 w 132449"/>
                <a:gd name="connsiteY27" fmla="*/ 132397 h 165258"/>
                <a:gd name="connsiteX28" fmla="*/ 21483 w 132449"/>
                <a:gd name="connsiteY28" fmla="*/ 159067 h 165258"/>
                <a:gd name="connsiteX29" fmla="*/ 14816 w 132449"/>
                <a:gd name="connsiteY29" fmla="*/ 165259 h 165258"/>
                <a:gd name="connsiteX30" fmla="*/ 2909 w 132449"/>
                <a:gd name="connsiteY30" fmla="*/ 160496 h 165258"/>
                <a:gd name="connsiteX31" fmla="*/ 52 w 132449"/>
                <a:gd name="connsiteY31" fmla="*/ 148114 h 165258"/>
                <a:gd name="connsiteX32" fmla="*/ 6243 w 132449"/>
                <a:gd name="connsiteY32" fmla="*/ 112871 h 165258"/>
                <a:gd name="connsiteX33" fmla="*/ 17197 w 132449"/>
                <a:gd name="connsiteY33" fmla="*/ 84296 h 165258"/>
                <a:gd name="connsiteX34" fmla="*/ 18625 w 132449"/>
                <a:gd name="connsiteY34" fmla="*/ 75724 h 165258"/>
                <a:gd name="connsiteX35" fmla="*/ 20054 w 132449"/>
                <a:gd name="connsiteY35" fmla="*/ 65722 h 165258"/>
                <a:gd name="connsiteX36" fmla="*/ 20530 w 132449"/>
                <a:gd name="connsiteY36" fmla="*/ 50482 h 165258"/>
                <a:gd name="connsiteX37" fmla="*/ 20530 w 132449"/>
                <a:gd name="connsiteY37" fmla="*/ 47625 h 165258"/>
                <a:gd name="connsiteX38" fmla="*/ 25293 w 132449"/>
                <a:gd name="connsiteY38" fmla="*/ 10477 h 165258"/>
                <a:gd name="connsiteX39" fmla="*/ 27674 w 132449"/>
                <a:gd name="connsiteY39" fmla="*/ 2857 h 165258"/>
                <a:gd name="connsiteX40" fmla="*/ 31961 w 132449"/>
                <a:gd name="connsiteY40" fmla="*/ 0 h 165258"/>
                <a:gd name="connsiteX41" fmla="*/ 35771 w 132449"/>
                <a:gd name="connsiteY41" fmla="*/ 3810 h 165258"/>
                <a:gd name="connsiteX42" fmla="*/ 34818 w 132449"/>
                <a:gd name="connsiteY42" fmla="*/ 24289 h 165258"/>
                <a:gd name="connsiteX43" fmla="*/ 32913 w 132449"/>
                <a:gd name="connsiteY43" fmla="*/ 46196 h 165258"/>
                <a:gd name="connsiteX44" fmla="*/ 32913 w 132449"/>
                <a:gd name="connsiteY44" fmla="*/ 57150 h 16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49" h="165258">
                  <a:moveTo>
                    <a:pt x="32913" y="57150"/>
                  </a:moveTo>
                  <a:cubicBezTo>
                    <a:pt x="41009" y="48577"/>
                    <a:pt x="48153" y="40005"/>
                    <a:pt x="55773" y="31909"/>
                  </a:cubicBezTo>
                  <a:cubicBezTo>
                    <a:pt x="60536" y="26670"/>
                    <a:pt x="65298" y="21907"/>
                    <a:pt x="70537" y="17145"/>
                  </a:cubicBezTo>
                  <a:cubicBezTo>
                    <a:pt x="76252" y="11906"/>
                    <a:pt x="82443" y="6667"/>
                    <a:pt x="91016" y="5715"/>
                  </a:cubicBezTo>
                  <a:cubicBezTo>
                    <a:pt x="94349" y="5239"/>
                    <a:pt x="97683" y="2857"/>
                    <a:pt x="101017" y="1905"/>
                  </a:cubicBezTo>
                  <a:cubicBezTo>
                    <a:pt x="108161" y="-476"/>
                    <a:pt x="114352" y="476"/>
                    <a:pt x="120067" y="5715"/>
                  </a:cubicBezTo>
                  <a:cubicBezTo>
                    <a:pt x="129116" y="13811"/>
                    <a:pt x="130068" y="24765"/>
                    <a:pt x="132449" y="35242"/>
                  </a:cubicBezTo>
                  <a:cubicBezTo>
                    <a:pt x="129116" y="41434"/>
                    <a:pt x="130544" y="49054"/>
                    <a:pt x="124829" y="54769"/>
                  </a:cubicBezTo>
                  <a:cubicBezTo>
                    <a:pt x="120543" y="59055"/>
                    <a:pt x="117209" y="64770"/>
                    <a:pt x="112923" y="69056"/>
                  </a:cubicBezTo>
                  <a:cubicBezTo>
                    <a:pt x="110066" y="71914"/>
                    <a:pt x="106732" y="73819"/>
                    <a:pt x="102922" y="75247"/>
                  </a:cubicBezTo>
                  <a:cubicBezTo>
                    <a:pt x="88634" y="80963"/>
                    <a:pt x="73871" y="82867"/>
                    <a:pt x="58630" y="77629"/>
                  </a:cubicBezTo>
                  <a:cubicBezTo>
                    <a:pt x="56725" y="77152"/>
                    <a:pt x="54344" y="76200"/>
                    <a:pt x="55773" y="73819"/>
                  </a:cubicBezTo>
                  <a:cubicBezTo>
                    <a:pt x="56249" y="72866"/>
                    <a:pt x="59583" y="71914"/>
                    <a:pt x="60536" y="72390"/>
                  </a:cubicBezTo>
                  <a:cubicBezTo>
                    <a:pt x="63393" y="74295"/>
                    <a:pt x="65774" y="73342"/>
                    <a:pt x="68632" y="72390"/>
                  </a:cubicBezTo>
                  <a:cubicBezTo>
                    <a:pt x="73394" y="70961"/>
                    <a:pt x="79109" y="69532"/>
                    <a:pt x="84348" y="69532"/>
                  </a:cubicBezTo>
                  <a:cubicBezTo>
                    <a:pt x="95302" y="69056"/>
                    <a:pt x="102446" y="61913"/>
                    <a:pt x="110066" y="55721"/>
                  </a:cubicBezTo>
                  <a:cubicBezTo>
                    <a:pt x="117209" y="49530"/>
                    <a:pt x="117209" y="40005"/>
                    <a:pt x="118162" y="31909"/>
                  </a:cubicBezTo>
                  <a:cubicBezTo>
                    <a:pt x="118638" y="27622"/>
                    <a:pt x="115304" y="22860"/>
                    <a:pt x="113399" y="18097"/>
                  </a:cubicBezTo>
                  <a:cubicBezTo>
                    <a:pt x="112447" y="16192"/>
                    <a:pt x="111018" y="15240"/>
                    <a:pt x="109590" y="13335"/>
                  </a:cubicBezTo>
                  <a:cubicBezTo>
                    <a:pt x="108637" y="11430"/>
                    <a:pt x="107208" y="11430"/>
                    <a:pt x="105779" y="12859"/>
                  </a:cubicBezTo>
                  <a:cubicBezTo>
                    <a:pt x="101969" y="15716"/>
                    <a:pt x="99112" y="16192"/>
                    <a:pt x="94349" y="12859"/>
                  </a:cubicBezTo>
                  <a:cubicBezTo>
                    <a:pt x="90540" y="10477"/>
                    <a:pt x="84348" y="13811"/>
                    <a:pt x="82443" y="17145"/>
                  </a:cubicBezTo>
                  <a:cubicBezTo>
                    <a:pt x="79586" y="21907"/>
                    <a:pt x="75299" y="24289"/>
                    <a:pt x="71966" y="28099"/>
                  </a:cubicBezTo>
                  <a:cubicBezTo>
                    <a:pt x="64822" y="36671"/>
                    <a:pt x="56249" y="43339"/>
                    <a:pt x="49105" y="51911"/>
                  </a:cubicBezTo>
                  <a:cubicBezTo>
                    <a:pt x="41962" y="60484"/>
                    <a:pt x="34342" y="68580"/>
                    <a:pt x="33390" y="80486"/>
                  </a:cubicBezTo>
                  <a:cubicBezTo>
                    <a:pt x="32913" y="85725"/>
                    <a:pt x="31484" y="90964"/>
                    <a:pt x="32437" y="96202"/>
                  </a:cubicBezTo>
                  <a:cubicBezTo>
                    <a:pt x="32913" y="100965"/>
                    <a:pt x="32913" y="104775"/>
                    <a:pt x="31008" y="108585"/>
                  </a:cubicBezTo>
                  <a:cubicBezTo>
                    <a:pt x="27674" y="116205"/>
                    <a:pt x="30055" y="124777"/>
                    <a:pt x="28627" y="132397"/>
                  </a:cubicBezTo>
                  <a:cubicBezTo>
                    <a:pt x="26722" y="141446"/>
                    <a:pt x="23865" y="150019"/>
                    <a:pt x="21483" y="159067"/>
                  </a:cubicBezTo>
                  <a:cubicBezTo>
                    <a:pt x="20530" y="161925"/>
                    <a:pt x="19102" y="165259"/>
                    <a:pt x="14816" y="165259"/>
                  </a:cubicBezTo>
                  <a:cubicBezTo>
                    <a:pt x="10053" y="165259"/>
                    <a:pt x="4815" y="165259"/>
                    <a:pt x="2909" y="160496"/>
                  </a:cubicBezTo>
                  <a:cubicBezTo>
                    <a:pt x="1004" y="156686"/>
                    <a:pt x="52" y="152400"/>
                    <a:pt x="52" y="148114"/>
                  </a:cubicBezTo>
                  <a:cubicBezTo>
                    <a:pt x="-425" y="136207"/>
                    <a:pt x="2433" y="124301"/>
                    <a:pt x="6243" y="112871"/>
                  </a:cubicBezTo>
                  <a:cubicBezTo>
                    <a:pt x="9577" y="103346"/>
                    <a:pt x="11482" y="92869"/>
                    <a:pt x="17197" y="84296"/>
                  </a:cubicBezTo>
                  <a:cubicBezTo>
                    <a:pt x="18625" y="81915"/>
                    <a:pt x="18149" y="78581"/>
                    <a:pt x="18625" y="75724"/>
                  </a:cubicBezTo>
                  <a:cubicBezTo>
                    <a:pt x="19102" y="72390"/>
                    <a:pt x="19578" y="69056"/>
                    <a:pt x="20054" y="65722"/>
                  </a:cubicBezTo>
                  <a:cubicBezTo>
                    <a:pt x="21007" y="60484"/>
                    <a:pt x="23865" y="55721"/>
                    <a:pt x="20530" y="50482"/>
                  </a:cubicBezTo>
                  <a:cubicBezTo>
                    <a:pt x="20054" y="50006"/>
                    <a:pt x="20530" y="48577"/>
                    <a:pt x="20530" y="47625"/>
                  </a:cubicBezTo>
                  <a:cubicBezTo>
                    <a:pt x="21959" y="35242"/>
                    <a:pt x="23388" y="22860"/>
                    <a:pt x="25293" y="10477"/>
                  </a:cubicBezTo>
                  <a:cubicBezTo>
                    <a:pt x="25769" y="8096"/>
                    <a:pt x="26246" y="5239"/>
                    <a:pt x="27674" y="2857"/>
                  </a:cubicBezTo>
                  <a:cubicBezTo>
                    <a:pt x="28627" y="1429"/>
                    <a:pt x="30532" y="0"/>
                    <a:pt x="31961" y="0"/>
                  </a:cubicBezTo>
                  <a:cubicBezTo>
                    <a:pt x="33390" y="0"/>
                    <a:pt x="35771" y="2381"/>
                    <a:pt x="35771" y="3810"/>
                  </a:cubicBezTo>
                  <a:cubicBezTo>
                    <a:pt x="36247" y="10477"/>
                    <a:pt x="37675" y="17145"/>
                    <a:pt x="34818" y="24289"/>
                  </a:cubicBezTo>
                  <a:cubicBezTo>
                    <a:pt x="31961" y="30956"/>
                    <a:pt x="30532" y="38100"/>
                    <a:pt x="32913" y="46196"/>
                  </a:cubicBezTo>
                  <a:cubicBezTo>
                    <a:pt x="32437" y="48101"/>
                    <a:pt x="30055" y="52864"/>
                    <a:pt x="32913" y="57150"/>
                  </a:cubicBezTo>
                </a:path>
              </a:pathLst>
            </a:custGeom>
            <a:grpFill/>
            <a:ln w="476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E2A41626-36D1-3C49-9BD5-1323D813770C}"/>
                </a:ext>
              </a:extLst>
            </p:cNvPr>
            <p:cNvSpPr/>
            <p:nvPr/>
          </p:nvSpPr>
          <p:spPr>
            <a:xfrm>
              <a:off x="7333296" y="4535937"/>
              <a:ext cx="71437" cy="162771"/>
            </a:xfrm>
            <a:custGeom>
              <a:avLst/>
              <a:gdLst>
                <a:gd name="connsiteX0" fmla="*/ 71438 w 71437"/>
                <a:gd name="connsiteY0" fmla="*/ 66199 h 162771"/>
                <a:gd name="connsiteX1" fmla="*/ 59531 w 71437"/>
                <a:gd name="connsiteY1" fmla="*/ 75248 h 162771"/>
                <a:gd name="connsiteX2" fmla="*/ 51911 w 71437"/>
                <a:gd name="connsiteY2" fmla="*/ 77153 h 162771"/>
                <a:gd name="connsiteX3" fmla="*/ 42386 w 71437"/>
                <a:gd name="connsiteY3" fmla="*/ 81439 h 162771"/>
                <a:gd name="connsiteX4" fmla="*/ 39052 w 71437"/>
                <a:gd name="connsiteY4" fmla="*/ 90488 h 162771"/>
                <a:gd name="connsiteX5" fmla="*/ 32385 w 71437"/>
                <a:gd name="connsiteY5" fmla="*/ 117158 h 162771"/>
                <a:gd name="connsiteX6" fmla="*/ 30003 w 71437"/>
                <a:gd name="connsiteY6" fmla="*/ 128588 h 162771"/>
                <a:gd name="connsiteX7" fmla="*/ 23336 w 71437"/>
                <a:gd name="connsiteY7" fmla="*/ 157639 h 162771"/>
                <a:gd name="connsiteX8" fmla="*/ 20002 w 71437"/>
                <a:gd name="connsiteY8" fmla="*/ 161449 h 162771"/>
                <a:gd name="connsiteX9" fmla="*/ 14288 w 71437"/>
                <a:gd name="connsiteY9" fmla="*/ 159544 h 162771"/>
                <a:gd name="connsiteX10" fmla="*/ 13811 w 71437"/>
                <a:gd name="connsiteY10" fmla="*/ 135255 h 162771"/>
                <a:gd name="connsiteX11" fmla="*/ 19050 w 71437"/>
                <a:gd name="connsiteY11" fmla="*/ 102394 h 162771"/>
                <a:gd name="connsiteX12" fmla="*/ 21431 w 71437"/>
                <a:gd name="connsiteY12" fmla="*/ 90488 h 162771"/>
                <a:gd name="connsiteX13" fmla="*/ 20955 w 71437"/>
                <a:gd name="connsiteY13" fmla="*/ 81439 h 162771"/>
                <a:gd name="connsiteX14" fmla="*/ 11906 w 71437"/>
                <a:gd name="connsiteY14" fmla="*/ 81915 h 162771"/>
                <a:gd name="connsiteX15" fmla="*/ 1428 w 71437"/>
                <a:gd name="connsiteY15" fmla="*/ 80486 h 162771"/>
                <a:gd name="connsiteX16" fmla="*/ 0 w 71437"/>
                <a:gd name="connsiteY16" fmla="*/ 78105 h 162771"/>
                <a:gd name="connsiteX17" fmla="*/ 952 w 71437"/>
                <a:gd name="connsiteY17" fmla="*/ 73819 h 162771"/>
                <a:gd name="connsiteX18" fmla="*/ 20002 w 71437"/>
                <a:gd name="connsiteY18" fmla="*/ 63341 h 162771"/>
                <a:gd name="connsiteX19" fmla="*/ 27622 w 71437"/>
                <a:gd name="connsiteY19" fmla="*/ 53816 h 162771"/>
                <a:gd name="connsiteX20" fmla="*/ 27622 w 71437"/>
                <a:gd name="connsiteY20" fmla="*/ 36195 h 162771"/>
                <a:gd name="connsiteX21" fmla="*/ 28098 w 71437"/>
                <a:gd name="connsiteY21" fmla="*/ 13811 h 162771"/>
                <a:gd name="connsiteX22" fmla="*/ 29527 w 71437"/>
                <a:gd name="connsiteY22" fmla="*/ 6191 h 162771"/>
                <a:gd name="connsiteX23" fmla="*/ 35242 w 71437"/>
                <a:gd name="connsiteY23" fmla="*/ 0 h 162771"/>
                <a:gd name="connsiteX24" fmla="*/ 43815 w 71437"/>
                <a:gd name="connsiteY24" fmla="*/ 5239 h 162771"/>
                <a:gd name="connsiteX25" fmla="*/ 46196 w 71437"/>
                <a:gd name="connsiteY25" fmla="*/ 17621 h 162771"/>
                <a:gd name="connsiteX26" fmla="*/ 43815 w 71437"/>
                <a:gd name="connsiteY26" fmla="*/ 51435 h 162771"/>
                <a:gd name="connsiteX27" fmla="*/ 43339 w 71437"/>
                <a:gd name="connsiteY27" fmla="*/ 55245 h 162771"/>
                <a:gd name="connsiteX28" fmla="*/ 50959 w 71437"/>
                <a:gd name="connsiteY28" fmla="*/ 62865 h 162771"/>
                <a:gd name="connsiteX29" fmla="*/ 71438 w 71437"/>
                <a:gd name="connsiteY29" fmla="*/ 66199 h 162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37" h="162771">
                  <a:moveTo>
                    <a:pt x="71438" y="66199"/>
                  </a:moveTo>
                  <a:cubicBezTo>
                    <a:pt x="68580" y="71914"/>
                    <a:pt x="64294" y="73343"/>
                    <a:pt x="59531" y="75248"/>
                  </a:cubicBezTo>
                  <a:cubicBezTo>
                    <a:pt x="57150" y="76200"/>
                    <a:pt x="54292" y="76200"/>
                    <a:pt x="51911" y="77153"/>
                  </a:cubicBezTo>
                  <a:cubicBezTo>
                    <a:pt x="48577" y="78105"/>
                    <a:pt x="45720" y="80486"/>
                    <a:pt x="42386" y="81439"/>
                  </a:cubicBezTo>
                  <a:cubicBezTo>
                    <a:pt x="37147" y="83344"/>
                    <a:pt x="40005" y="87154"/>
                    <a:pt x="39052" y="90488"/>
                  </a:cubicBezTo>
                  <a:cubicBezTo>
                    <a:pt x="36671" y="99536"/>
                    <a:pt x="34290" y="108585"/>
                    <a:pt x="32385" y="117158"/>
                  </a:cubicBezTo>
                  <a:cubicBezTo>
                    <a:pt x="31432" y="120968"/>
                    <a:pt x="30956" y="124778"/>
                    <a:pt x="30003" y="128588"/>
                  </a:cubicBezTo>
                  <a:cubicBezTo>
                    <a:pt x="27622" y="138113"/>
                    <a:pt x="25717" y="148114"/>
                    <a:pt x="23336" y="157639"/>
                  </a:cubicBezTo>
                  <a:cubicBezTo>
                    <a:pt x="22860" y="159068"/>
                    <a:pt x="21431" y="160496"/>
                    <a:pt x="20002" y="161449"/>
                  </a:cubicBezTo>
                  <a:cubicBezTo>
                    <a:pt x="17145" y="163830"/>
                    <a:pt x="15716" y="162878"/>
                    <a:pt x="14288" y="159544"/>
                  </a:cubicBezTo>
                  <a:cubicBezTo>
                    <a:pt x="10477" y="151448"/>
                    <a:pt x="12859" y="143351"/>
                    <a:pt x="13811" y="135255"/>
                  </a:cubicBezTo>
                  <a:cubicBezTo>
                    <a:pt x="15240" y="124301"/>
                    <a:pt x="17145" y="113348"/>
                    <a:pt x="19050" y="102394"/>
                  </a:cubicBezTo>
                  <a:cubicBezTo>
                    <a:pt x="19526" y="98584"/>
                    <a:pt x="20478" y="94774"/>
                    <a:pt x="21431" y="90488"/>
                  </a:cubicBezTo>
                  <a:cubicBezTo>
                    <a:pt x="21907" y="87630"/>
                    <a:pt x="24765" y="84296"/>
                    <a:pt x="20955" y="81439"/>
                  </a:cubicBezTo>
                  <a:cubicBezTo>
                    <a:pt x="17621" y="79058"/>
                    <a:pt x="14764" y="80486"/>
                    <a:pt x="11906" y="81915"/>
                  </a:cubicBezTo>
                  <a:cubicBezTo>
                    <a:pt x="7620" y="83820"/>
                    <a:pt x="4286" y="83344"/>
                    <a:pt x="1428" y="80486"/>
                  </a:cubicBezTo>
                  <a:cubicBezTo>
                    <a:pt x="952" y="80010"/>
                    <a:pt x="0" y="79058"/>
                    <a:pt x="0" y="78105"/>
                  </a:cubicBezTo>
                  <a:cubicBezTo>
                    <a:pt x="0" y="76676"/>
                    <a:pt x="0" y="74295"/>
                    <a:pt x="952" y="73819"/>
                  </a:cubicBezTo>
                  <a:cubicBezTo>
                    <a:pt x="7144" y="70485"/>
                    <a:pt x="11906" y="64294"/>
                    <a:pt x="20002" y="63341"/>
                  </a:cubicBezTo>
                  <a:cubicBezTo>
                    <a:pt x="26194" y="62865"/>
                    <a:pt x="27622" y="60484"/>
                    <a:pt x="27622" y="53816"/>
                  </a:cubicBezTo>
                  <a:cubicBezTo>
                    <a:pt x="27622" y="48101"/>
                    <a:pt x="27146" y="41910"/>
                    <a:pt x="27622" y="36195"/>
                  </a:cubicBezTo>
                  <a:cubicBezTo>
                    <a:pt x="28575" y="28575"/>
                    <a:pt x="30003" y="21431"/>
                    <a:pt x="28098" y="13811"/>
                  </a:cubicBezTo>
                  <a:cubicBezTo>
                    <a:pt x="27622" y="11430"/>
                    <a:pt x="28098" y="8573"/>
                    <a:pt x="29527" y="6191"/>
                  </a:cubicBezTo>
                  <a:cubicBezTo>
                    <a:pt x="30956" y="3810"/>
                    <a:pt x="33338" y="0"/>
                    <a:pt x="35242" y="0"/>
                  </a:cubicBezTo>
                  <a:cubicBezTo>
                    <a:pt x="38576" y="476"/>
                    <a:pt x="42386" y="2858"/>
                    <a:pt x="43815" y="5239"/>
                  </a:cubicBezTo>
                  <a:cubicBezTo>
                    <a:pt x="45720" y="8573"/>
                    <a:pt x="46672" y="13335"/>
                    <a:pt x="46196" y="17621"/>
                  </a:cubicBezTo>
                  <a:cubicBezTo>
                    <a:pt x="45720" y="29051"/>
                    <a:pt x="44767" y="40005"/>
                    <a:pt x="43815" y="51435"/>
                  </a:cubicBezTo>
                  <a:cubicBezTo>
                    <a:pt x="43815" y="52864"/>
                    <a:pt x="43815" y="54293"/>
                    <a:pt x="43339" y="55245"/>
                  </a:cubicBezTo>
                  <a:cubicBezTo>
                    <a:pt x="41910" y="62389"/>
                    <a:pt x="46196" y="64770"/>
                    <a:pt x="50959" y="62865"/>
                  </a:cubicBezTo>
                  <a:cubicBezTo>
                    <a:pt x="58578" y="59531"/>
                    <a:pt x="64294" y="62865"/>
                    <a:pt x="71438" y="66199"/>
                  </a:cubicBezTo>
                </a:path>
              </a:pathLst>
            </a:custGeom>
            <a:grpFill/>
            <a:ln w="476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57555CD1-183E-6347-84C5-20B82AAA58FD}"/>
                </a:ext>
              </a:extLst>
            </p:cNvPr>
            <p:cNvSpPr/>
            <p:nvPr/>
          </p:nvSpPr>
          <p:spPr>
            <a:xfrm>
              <a:off x="7238267" y="4595091"/>
              <a:ext cx="85504" cy="91612"/>
            </a:xfrm>
            <a:custGeom>
              <a:avLst/>
              <a:gdLst>
                <a:gd name="connsiteX0" fmla="*/ 64073 w 85504"/>
                <a:gd name="connsiteY0" fmla="*/ 10855 h 91612"/>
                <a:gd name="connsiteX1" fmla="*/ 46451 w 85504"/>
                <a:gd name="connsiteY1" fmla="*/ 14665 h 91612"/>
                <a:gd name="connsiteX2" fmla="*/ 34069 w 85504"/>
                <a:gd name="connsiteY2" fmla="*/ 29429 h 91612"/>
                <a:gd name="connsiteX3" fmla="*/ 24068 w 85504"/>
                <a:gd name="connsiteY3" fmla="*/ 42763 h 91612"/>
                <a:gd name="connsiteX4" fmla="*/ 24068 w 85504"/>
                <a:gd name="connsiteY4" fmla="*/ 47050 h 91612"/>
                <a:gd name="connsiteX5" fmla="*/ 20734 w 85504"/>
                <a:gd name="connsiteY5" fmla="*/ 52765 h 91612"/>
                <a:gd name="connsiteX6" fmla="*/ 15019 w 85504"/>
                <a:gd name="connsiteY6" fmla="*/ 55622 h 91612"/>
                <a:gd name="connsiteX7" fmla="*/ 13590 w 85504"/>
                <a:gd name="connsiteY7" fmla="*/ 64195 h 91612"/>
                <a:gd name="connsiteX8" fmla="*/ 12161 w 85504"/>
                <a:gd name="connsiteY8" fmla="*/ 72767 h 91612"/>
                <a:gd name="connsiteX9" fmla="*/ 14543 w 85504"/>
                <a:gd name="connsiteY9" fmla="*/ 81816 h 91612"/>
                <a:gd name="connsiteX10" fmla="*/ 25020 w 85504"/>
                <a:gd name="connsiteY10" fmla="*/ 75625 h 91612"/>
                <a:gd name="connsiteX11" fmla="*/ 41213 w 85504"/>
                <a:gd name="connsiteY11" fmla="*/ 59908 h 91612"/>
                <a:gd name="connsiteX12" fmla="*/ 43594 w 85504"/>
                <a:gd name="connsiteY12" fmla="*/ 58956 h 91612"/>
                <a:gd name="connsiteX13" fmla="*/ 47404 w 85504"/>
                <a:gd name="connsiteY13" fmla="*/ 60861 h 91612"/>
                <a:gd name="connsiteX14" fmla="*/ 47404 w 85504"/>
                <a:gd name="connsiteY14" fmla="*/ 56098 h 91612"/>
                <a:gd name="connsiteX15" fmla="*/ 50261 w 85504"/>
                <a:gd name="connsiteY15" fmla="*/ 49907 h 91612"/>
                <a:gd name="connsiteX16" fmla="*/ 54548 w 85504"/>
                <a:gd name="connsiteY16" fmla="*/ 44669 h 91612"/>
                <a:gd name="connsiteX17" fmla="*/ 60739 w 85504"/>
                <a:gd name="connsiteY17" fmla="*/ 32286 h 91612"/>
                <a:gd name="connsiteX18" fmla="*/ 61692 w 85504"/>
                <a:gd name="connsiteY18" fmla="*/ 29905 h 91612"/>
                <a:gd name="connsiteX19" fmla="*/ 64073 w 85504"/>
                <a:gd name="connsiteY19" fmla="*/ 10855 h 91612"/>
                <a:gd name="connsiteX20" fmla="*/ 85504 w 85504"/>
                <a:gd name="connsiteY20" fmla="*/ 80863 h 91612"/>
                <a:gd name="connsiteX21" fmla="*/ 66454 w 85504"/>
                <a:gd name="connsiteY21" fmla="*/ 63242 h 91612"/>
                <a:gd name="connsiteX22" fmla="*/ 58357 w 85504"/>
                <a:gd name="connsiteY22" fmla="*/ 48002 h 91612"/>
                <a:gd name="connsiteX23" fmla="*/ 52167 w 85504"/>
                <a:gd name="connsiteY23" fmla="*/ 63719 h 91612"/>
                <a:gd name="connsiteX24" fmla="*/ 50738 w 85504"/>
                <a:gd name="connsiteY24" fmla="*/ 64671 h 91612"/>
                <a:gd name="connsiteX25" fmla="*/ 45499 w 85504"/>
                <a:gd name="connsiteY25" fmla="*/ 69910 h 91612"/>
                <a:gd name="connsiteX26" fmla="*/ 41689 w 85504"/>
                <a:gd name="connsiteY26" fmla="*/ 75148 h 91612"/>
                <a:gd name="connsiteX27" fmla="*/ 30735 w 85504"/>
                <a:gd name="connsiteY27" fmla="*/ 84673 h 91612"/>
                <a:gd name="connsiteX28" fmla="*/ 9780 w 85504"/>
                <a:gd name="connsiteY28" fmla="*/ 89436 h 91612"/>
                <a:gd name="connsiteX29" fmla="*/ 255 w 85504"/>
                <a:gd name="connsiteY29" fmla="*/ 69433 h 91612"/>
                <a:gd name="connsiteX30" fmla="*/ 18829 w 85504"/>
                <a:gd name="connsiteY30" fmla="*/ 30381 h 91612"/>
                <a:gd name="connsiteX31" fmla="*/ 28830 w 85504"/>
                <a:gd name="connsiteY31" fmla="*/ 17046 h 91612"/>
                <a:gd name="connsiteX32" fmla="*/ 40736 w 85504"/>
                <a:gd name="connsiteY32" fmla="*/ 4187 h 91612"/>
                <a:gd name="connsiteX33" fmla="*/ 71217 w 85504"/>
                <a:gd name="connsiteY33" fmla="*/ 7521 h 91612"/>
                <a:gd name="connsiteX34" fmla="*/ 74074 w 85504"/>
                <a:gd name="connsiteY34" fmla="*/ 9902 h 91612"/>
                <a:gd name="connsiteX35" fmla="*/ 81218 w 85504"/>
                <a:gd name="connsiteY35" fmla="*/ 27047 h 91612"/>
                <a:gd name="connsiteX36" fmla="*/ 83599 w 85504"/>
                <a:gd name="connsiteY36" fmla="*/ 63242 h 91612"/>
                <a:gd name="connsiteX37" fmla="*/ 85504 w 85504"/>
                <a:gd name="connsiteY37" fmla="*/ 80863 h 9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4" h="91612">
                  <a:moveTo>
                    <a:pt x="64073" y="10855"/>
                  </a:moveTo>
                  <a:cubicBezTo>
                    <a:pt x="54548" y="7521"/>
                    <a:pt x="52643" y="8473"/>
                    <a:pt x="46451" y="14665"/>
                  </a:cubicBezTo>
                  <a:cubicBezTo>
                    <a:pt x="41689" y="19427"/>
                    <a:pt x="38831" y="26095"/>
                    <a:pt x="34069" y="29429"/>
                  </a:cubicBezTo>
                  <a:cubicBezTo>
                    <a:pt x="28354" y="32762"/>
                    <a:pt x="30259" y="40858"/>
                    <a:pt x="24068" y="42763"/>
                  </a:cubicBezTo>
                  <a:cubicBezTo>
                    <a:pt x="26925" y="44192"/>
                    <a:pt x="25496" y="45145"/>
                    <a:pt x="24068" y="47050"/>
                  </a:cubicBezTo>
                  <a:cubicBezTo>
                    <a:pt x="22639" y="48479"/>
                    <a:pt x="21686" y="50860"/>
                    <a:pt x="20734" y="52765"/>
                  </a:cubicBezTo>
                  <a:cubicBezTo>
                    <a:pt x="19781" y="55622"/>
                    <a:pt x="17876" y="56098"/>
                    <a:pt x="15019" y="55622"/>
                  </a:cubicBezTo>
                  <a:cubicBezTo>
                    <a:pt x="14543" y="58480"/>
                    <a:pt x="14067" y="61337"/>
                    <a:pt x="13590" y="64195"/>
                  </a:cubicBezTo>
                  <a:cubicBezTo>
                    <a:pt x="13114" y="67052"/>
                    <a:pt x="13114" y="69910"/>
                    <a:pt x="12161" y="72767"/>
                  </a:cubicBezTo>
                  <a:cubicBezTo>
                    <a:pt x="11209" y="76101"/>
                    <a:pt x="12161" y="78958"/>
                    <a:pt x="14543" y="81816"/>
                  </a:cubicBezTo>
                  <a:cubicBezTo>
                    <a:pt x="18352" y="79435"/>
                    <a:pt x="22163" y="78006"/>
                    <a:pt x="25020" y="75625"/>
                  </a:cubicBezTo>
                  <a:cubicBezTo>
                    <a:pt x="30735" y="70862"/>
                    <a:pt x="35974" y="65147"/>
                    <a:pt x="41213" y="59908"/>
                  </a:cubicBezTo>
                  <a:cubicBezTo>
                    <a:pt x="41689" y="59432"/>
                    <a:pt x="43118" y="58956"/>
                    <a:pt x="43594" y="58956"/>
                  </a:cubicBezTo>
                  <a:cubicBezTo>
                    <a:pt x="45023" y="59432"/>
                    <a:pt x="45975" y="60385"/>
                    <a:pt x="47404" y="60861"/>
                  </a:cubicBezTo>
                  <a:cubicBezTo>
                    <a:pt x="47404" y="59432"/>
                    <a:pt x="46927" y="57527"/>
                    <a:pt x="47404" y="56098"/>
                  </a:cubicBezTo>
                  <a:cubicBezTo>
                    <a:pt x="47880" y="53717"/>
                    <a:pt x="48832" y="51812"/>
                    <a:pt x="50261" y="49907"/>
                  </a:cubicBezTo>
                  <a:cubicBezTo>
                    <a:pt x="51214" y="48002"/>
                    <a:pt x="53119" y="46573"/>
                    <a:pt x="54548" y="44669"/>
                  </a:cubicBezTo>
                  <a:cubicBezTo>
                    <a:pt x="56929" y="40858"/>
                    <a:pt x="58834" y="36572"/>
                    <a:pt x="60739" y="32286"/>
                  </a:cubicBezTo>
                  <a:cubicBezTo>
                    <a:pt x="61215" y="31333"/>
                    <a:pt x="62168" y="30381"/>
                    <a:pt x="61692" y="29905"/>
                  </a:cubicBezTo>
                  <a:cubicBezTo>
                    <a:pt x="58834" y="22761"/>
                    <a:pt x="63120" y="17046"/>
                    <a:pt x="64073" y="10855"/>
                  </a:cubicBezTo>
                  <a:moveTo>
                    <a:pt x="85504" y="80863"/>
                  </a:moveTo>
                  <a:cubicBezTo>
                    <a:pt x="72645" y="80863"/>
                    <a:pt x="68835" y="72767"/>
                    <a:pt x="66454" y="63242"/>
                  </a:cubicBezTo>
                  <a:cubicBezTo>
                    <a:pt x="65025" y="58004"/>
                    <a:pt x="61692" y="52765"/>
                    <a:pt x="58357" y="48002"/>
                  </a:cubicBezTo>
                  <a:cubicBezTo>
                    <a:pt x="59310" y="54670"/>
                    <a:pt x="51690" y="57527"/>
                    <a:pt x="52167" y="63719"/>
                  </a:cubicBezTo>
                  <a:cubicBezTo>
                    <a:pt x="52167" y="64195"/>
                    <a:pt x="51214" y="64671"/>
                    <a:pt x="50738" y="64671"/>
                  </a:cubicBezTo>
                  <a:cubicBezTo>
                    <a:pt x="45975" y="63242"/>
                    <a:pt x="44546" y="64671"/>
                    <a:pt x="45499" y="69910"/>
                  </a:cubicBezTo>
                  <a:cubicBezTo>
                    <a:pt x="45975" y="71338"/>
                    <a:pt x="43594" y="74672"/>
                    <a:pt x="41689" y="75148"/>
                  </a:cubicBezTo>
                  <a:cubicBezTo>
                    <a:pt x="36450" y="77054"/>
                    <a:pt x="34069" y="80863"/>
                    <a:pt x="30735" y="84673"/>
                  </a:cubicBezTo>
                  <a:cubicBezTo>
                    <a:pt x="24544" y="92294"/>
                    <a:pt x="18352" y="93246"/>
                    <a:pt x="9780" y="89436"/>
                  </a:cubicBezTo>
                  <a:cubicBezTo>
                    <a:pt x="3589" y="86579"/>
                    <a:pt x="-1174" y="76577"/>
                    <a:pt x="255" y="69433"/>
                  </a:cubicBezTo>
                  <a:cubicBezTo>
                    <a:pt x="2636" y="54670"/>
                    <a:pt x="10256" y="42287"/>
                    <a:pt x="18829" y="30381"/>
                  </a:cubicBezTo>
                  <a:cubicBezTo>
                    <a:pt x="22163" y="26095"/>
                    <a:pt x="25020" y="21332"/>
                    <a:pt x="28830" y="17046"/>
                  </a:cubicBezTo>
                  <a:cubicBezTo>
                    <a:pt x="32640" y="12760"/>
                    <a:pt x="36450" y="7997"/>
                    <a:pt x="40736" y="4187"/>
                  </a:cubicBezTo>
                  <a:cubicBezTo>
                    <a:pt x="49309" y="-2480"/>
                    <a:pt x="63596" y="-1052"/>
                    <a:pt x="71217" y="7521"/>
                  </a:cubicBezTo>
                  <a:cubicBezTo>
                    <a:pt x="72169" y="8473"/>
                    <a:pt x="73121" y="9426"/>
                    <a:pt x="74074" y="9902"/>
                  </a:cubicBezTo>
                  <a:cubicBezTo>
                    <a:pt x="81218" y="13712"/>
                    <a:pt x="82646" y="19904"/>
                    <a:pt x="81218" y="27047"/>
                  </a:cubicBezTo>
                  <a:cubicBezTo>
                    <a:pt x="78360" y="39430"/>
                    <a:pt x="82646" y="50860"/>
                    <a:pt x="83599" y="63242"/>
                  </a:cubicBezTo>
                  <a:cubicBezTo>
                    <a:pt x="83123" y="68481"/>
                    <a:pt x="84551" y="74196"/>
                    <a:pt x="85504" y="80863"/>
                  </a:cubicBezTo>
                </a:path>
              </a:pathLst>
            </a:custGeom>
            <a:grpFill/>
            <a:ln w="4763"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789B1BE-0BA6-6249-9109-74A77F7DBBEA}"/>
                </a:ext>
              </a:extLst>
            </p:cNvPr>
            <p:cNvSpPr/>
            <p:nvPr/>
          </p:nvSpPr>
          <p:spPr>
            <a:xfrm>
              <a:off x="6674979" y="4595049"/>
              <a:ext cx="82251" cy="88524"/>
            </a:xfrm>
            <a:custGeom>
              <a:avLst/>
              <a:gdLst>
                <a:gd name="connsiteX0" fmla="*/ 66338 w 82251"/>
                <a:gd name="connsiteY0" fmla="*/ 13754 h 88524"/>
                <a:gd name="connsiteX1" fmla="*/ 61099 w 82251"/>
                <a:gd name="connsiteY1" fmla="*/ 8039 h 88524"/>
                <a:gd name="connsiteX2" fmla="*/ 55861 w 82251"/>
                <a:gd name="connsiteY2" fmla="*/ 10420 h 88524"/>
                <a:gd name="connsiteX3" fmla="*/ 43002 w 82251"/>
                <a:gd name="connsiteY3" fmla="*/ 13277 h 88524"/>
                <a:gd name="connsiteX4" fmla="*/ 34906 w 82251"/>
                <a:gd name="connsiteY4" fmla="*/ 19468 h 88524"/>
                <a:gd name="connsiteX5" fmla="*/ 31095 w 82251"/>
                <a:gd name="connsiteY5" fmla="*/ 19468 h 88524"/>
                <a:gd name="connsiteX6" fmla="*/ 28238 w 82251"/>
                <a:gd name="connsiteY6" fmla="*/ 23279 h 88524"/>
                <a:gd name="connsiteX7" fmla="*/ 26809 w 82251"/>
                <a:gd name="connsiteY7" fmla="*/ 26612 h 88524"/>
                <a:gd name="connsiteX8" fmla="*/ 17761 w 82251"/>
                <a:gd name="connsiteY8" fmla="*/ 39471 h 88524"/>
                <a:gd name="connsiteX9" fmla="*/ 17284 w 82251"/>
                <a:gd name="connsiteY9" fmla="*/ 43757 h 88524"/>
                <a:gd name="connsiteX10" fmla="*/ 22523 w 82251"/>
                <a:gd name="connsiteY10" fmla="*/ 45186 h 88524"/>
                <a:gd name="connsiteX11" fmla="*/ 49193 w 82251"/>
                <a:gd name="connsiteY11" fmla="*/ 31851 h 88524"/>
                <a:gd name="connsiteX12" fmla="*/ 63005 w 82251"/>
                <a:gd name="connsiteY12" fmla="*/ 19468 h 88524"/>
                <a:gd name="connsiteX13" fmla="*/ 66338 w 82251"/>
                <a:gd name="connsiteY13" fmla="*/ 13754 h 88524"/>
                <a:gd name="connsiteX14" fmla="*/ 42049 w 82251"/>
                <a:gd name="connsiteY14" fmla="*/ 77571 h 88524"/>
                <a:gd name="connsiteX15" fmla="*/ 59194 w 82251"/>
                <a:gd name="connsiteY15" fmla="*/ 73285 h 88524"/>
                <a:gd name="connsiteX16" fmla="*/ 69672 w 82251"/>
                <a:gd name="connsiteY16" fmla="*/ 69475 h 88524"/>
                <a:gd name="connsiteX17" fmla="*/ 73482 w 82251"/>
                <a:gd name="connsiteY17" fmla="*/ 71380 h 88524"/>
                <a:gd name="connsiteX18" fmla="*/ 73006 w 82251"/>
                <a:gd name="connsiteY18" fmla="*/ 74714 h 88524"/>
                <a:gd name="connsiteX19" fmla="*/ 47764 w 82251"/>
                <a:gd name="connsiteY19" fmla="*/ 88049 h 88524"/>
                <a:gd name="connsiteX20" fmla="*/ 43955 w 82251"/>
                <a:gd name="connsiteY20" fmla="*/ 88525 h 88524"/>
                <a:gd name="connsiteX21" fmla="*/ 31095 w 82251"/>
                <a:gd name="connsiteY21" fmla="*/ 84715 h 88524"/>
                <a:gd name="connsiteX22" fmla="*/ 17761 w 82251"/>
                <a:gd name="connsiteY22" fmla="*/ 79952 h 88524"/>
                <a:gd name="connsiteX23" fmla="*/ 615 w 82251"/>
                <a:gd name="connsiteY23" fmla="*/ 43281 h 88524"/>
                <a:gd name="connsiteX24" fmla="*/ 14427 w 82251"/>
                <a:gd name="connsiteY24" fmla="*/ 20421 h 88524"/>
                <a:gd name="connsiteX25" fmla="*/ 23476 w 82251"/>
                <a:gd name="connsiteY25" fmla="*/ 12801 h 88524"/>
                <a:gd name="connsiteX26" fmla="*/ 29190 w 82251"/>
                <a:gd name="connsiteY26" fmla="*/ 8991 h 88524"/>
                <a:gd name="connsiteX27" fmla="*/ 59194 w 82251"/>
                <a:gd name="connsiteY27" fmla="*/ 418 h 88524"/>
                <a:gd name="connsiteX28" fmla="*/ 81578 w 82251"/>
                <a:gd name="connsiteY28" fmla="*/ 11372 h 88524"/>
                <a:gd name="connsiteX29" fmla="*/ 82055 w 82251"/>
                <a:gd name="connsiteY29" fmla="*/ 15182 h 88524"/>
                <a:gd name="connsiteX30" fmla="*/ 73958 w 82251"/>
                <a:gd name="connsiteY30" fmla="*/ 30899 h 88524"/>
                <a:gd name="connsiteX31" fmla="*/ 38239 w 82251"/>
                <a:gd name="connsiteY31" fmla="*/ 55187 h 88524"/>
                <a:gd name="connsiteX32" fmla="*/ 22999 w 82251"/>
                <a:gd name="connsiteY32" fmla="*/ 56616 h 88524"/>
                <a:gd name="connsiteX33" fmla="*/ 17761 w 82251"/>
                <a:gd name="connsiteY33" fmla="*/ 61855 h 88524"/>
                <a:gd name="connsiteX34" fmla="*/ 32524 w 82251"/>
                <a:gd name="connsiteY34" fmla="*/ 76142 h 88524"/>
                <a:gd name="connsiteX35" fmla="*/ 42049 w 82251"/>
                <a:gd name="connsiteY35" fmla="*/ 77571 h 88524"/>
                <a:gd name="connsiteX36" fmla="*/ 42049 w 82251"/>
                <a:gd name="connsiteY36" fmla="*/ 77571 h 88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1" h="88524">
                  <a:moveTo>
                    <a:pt x="66338" y="13754"/>
                  </a:moveTo>
                  <a:cubicBezTo>
                    <a:pt x="66338" y="8991"/>
                    <a:pt x="64433" y="7086"/>
                    <a:pt x="61099" y="8039"/>
                  </a:cubicBezTo>
                  <a:cubicBezTo>
                    <a:pt x="59194" y="8515"/>
                    <a:pt x="57765" y="10420"/>
                    <a:pt x="55861" y="10420"/>
                  </a:cubicBezTo>
                  <a:cubicBezTo>
                    <a:pt x="51574" y="11372"/>
                    <a:pt x="47288" y="16611"/>
                    <a:pt x="43002" y="13277"/>
                  </a:cubicBezTo>
                  <a:cubicBezTo>
                    <a:pt x="33953" y="7086"/>
                    <a:pt x="40144" y="20421"/>
                    <a:pt x="34906" y="19468"/>
                  </a:cubicBezTo>
                  <a:cubicBezTo>
                    <a:pt x="33477" y="18992"/>
                    <a:pt x="32048" y="19468"/>
                    <a:pt x="31095" y="19468"/>
                  </a:cubicBezTo>
                  <a:cubicBezTo>
                    <a:pt x="28714" y="19468"/>
                    <a:pt x="27762" y="20421"/>
                    <a:pt x="28238" y="23279"/>
                  </a:cubicBezTo>
                  <a:cubicBezTo>
                    <a:pt x="28238" y="24231"/>
                    <a:pt x="27762" y="25660"/>
                    <a:pt x="26809" y="26612"/>
                  </a:cubicBezTo>
                  <a:cubicBezTo>
                    <a:pt x="23952" y="30899"/>
                    <a:pt x="20618" y="35185"/>
                    <a:pt x="17761" y="39471"/>
                  </a:cubicBezTo>
                  <a:cubicBezTo>
                    <a:pt x="16808" y="40424"/>
                    <a:pt x="16808" y="43281"/>
                    <a:pt x="17284" y="43757"/>
                  </a:cubicBezTo>
                  <a:cubicBezTo>
                    <a:pt x="18713" y="44710"/>
                    <a:pt x="21094" y="45662"/>
                    <a:pt x="22523" y="45186"/>
                  </a:cubicBezTo>
                  <a:cubicBezTo>
                    <a:pt x="31572" y="40900"/>
                    <a:pt x="40620" y="37090"/>
                    <a:pt x="49193" y="31851"/>
                  </a:cubicBezTo>
                  <a:cubicBezTo>
                    <a:pt x="54432" y="28517"/>
                    <a:pt x="58718" y="23755"/>
                    <a:pt x="63005" y="19468"/>
                  </a:cubicBezTo>
                  <a:cubicBezTo>
                    <a:pt x="64909" y="17564"/>
                    <a:pt x="65862" y="14706"/>
                    <a:pt x="66338" y="13754"/>
                  </a:cubicBezTo>
                  <a:moveTo>
                    <a:pt x="42049" y="77571"/>
                  </a:moveTo>
                  <a:cubicBezTo>
                    <a:pt x="47764" y="76142"/>
                    <a:pt x="53480" y="74714"/>
                    <a:pt x="59194" y="73285"/>
                  </a:cubicBezTo>
                  <a:cubicBezTo>
                    <a:pt x="62528" y="72332"/>
                    <a:pt x="65862" y="70427"/>
                    <a:pt x="69672" y="69475"/>
                  </a:cubicBezTo>
                  <a:cubicBezTo>
                    <a:pt x="70624" y="68999"/>
                    <a:pt x="72530" y="70427"/>
                    <a:pt x="73482" y="71380"/>
                  </a:cubicBezTo>
                  <a:cubicBezTo>
                    <a:pt x="73958" y="71856"/>
                    <a:pt x="73482" y="74237"/>
                    <a:pt x="73006" y="74714"/>
                  </a:cubicBezTo>
                  <a:cubicBezTo>
                    <a:pt x="65862" y="80905"/>
                    <a:pt x="57765" y="86143"/>
                    <a:pt x="47764" y="88049"/>
                  </a:cubicBezTo>
                  <a:cubicBezTo>
                    <a:pt x="46336" y="88049"/>
                    <a:pt x="45383" y="88525"/>
                    <a:pt x="43955" y="88525"/>
                  </a:cubicBezTo>
                  <a:cubicBezTo>
                    <a:pt x="39192" y="88525"/>
                    <a:pt x="35858" y="83286"/>
                    <a:pt x="31095" y="84715"/>
                  </a:cubicBezTo>
                  <a:cubicBezTo>
                    <a:pt x="25381" y="86143"/>
                    <a:pt x="21570" y="81857"/>
                    <a:pt x="17761" y="79952"/>
                  </a:cubicBezTo>
                  <a:cubicBezTo>
                    <a:pt x="2520" y="71380"/>
                    <a:pt x="-1766" y="60426"/>
                    <a:pt x="615" y="43281"/>
                  </a:cubicBezTo>
                  <a:cubicBezTo>
                    <a:pt x="1568" y="33756"/>
                    <a:pt x="4426" y="25183"/>
                    <a:pt x="14427" y="20421"/>
                  </a:cubicBezTo>
                  <a:cubicBezTo>
                    <a:pt x="17761" y="18516"/>
                    <a:pt x="20618" y="15182"/>
                    <a:pt x="23476" y="12801"/>
                  </a:cubicBezTo>
                  <a:cubicBezTo>
                    <a:pt x="25381" y="11372"/>
                    <a:pt x="27286" y="9467"/>
                    <a:pt x="29190" y="8991"/>
                  </a:cubicBezTo>
                  <a:cubicBezTo>
                    <a:pt x="39192" y="5657"/>
                    <a:pt x="49193" y="2800"/>
                    <a:pt x="59194" y="418"/>
                  </a:cubicBezTo>
                  <a:cubicBezTo>
                    <a:pt x="68243" y="-1486"/>
                    <a:pt x="77292" y="3276"/>
                    <a:pt x="81578" y="11372"/>
                  </a:cubicBezTo>
                  <a:cubicBezTo>
                    <a:pt x="82055" y="12325"/>
                    <a:pt x="82531" y="14230"/>
                    <a:pt x="82055" y="15182"/>
                  </a:cubicBezTo>
                  <a:cubicBezTo>
                    <a:pt x="79197" y="20421"/>
                    <a:pt x="78720" y="26136"/>
                    <a:pt x="73958" y="30899"/>
                  </a:cubicBezTo>
                  <a:cubicBezTo>
                    <a:pt x="63481" y="40900"/>
                    <a:pt x="52051" y="49949"/>
                    <a:pt x="38239" y="55187"/>
                  </a:cubicBezTo>
                  <a:cubicBezTo>
                    <a:pt x="34430" y="56616"/>
                    <a:pt x="28238" y="57568"/>
                    <a:pt x="22999" y="56616"/>
                  </a:cubicBezTo>
                  <a:cubicBezTo>
                    <a:pt x="18237" y="56140"/>
                    <a:pt x="16808" y="57568"/>
                    <a:pt x="17761" y="61855"/>
                  </a:cubicBezTo>
                  <a:cubicBezTo>
                    <a:pt x="19665" y="69475"/>
                    <a:pt x="25381" y="73761"/>
                    <a:pt x="32524" y="76142"/>
                  </a:cubicBezTo>
                  <a:cubicBezTo>
                    <a:pt x="35382" y="77095"/>
                    <a:pt x="39192" y="77095"/>
                    <a:pt x="42049" y="77571"/>
                  </a:cubicBezTo>
                  <a:cubicBezTo>
                    <a:pt x="42049" y="77095"/>
                    <a:pt x="42049" y="77095"/>
                    <a:pt x="42049" y="77571"/>
                  </a:cubicBezTo>
                </a:path>
              </a:pathLst>
            </a:custGeom>
            <a:grpFill/>
            <a:ln w="476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B1CB8AE5-4B84-2F40-B43B-288C5F4A2FC3}"/>
                </a:ext>
              </a:extLst>
            </p:cNvPr>
            <p:cNvSpPr/>
            <p:nvPr/>
          </p:nvSpPr>
          <p:spPr>
            <a:xfrm>
              <a:off x="7410868" y="4594309"/>
              <a:ext cx="82105" cy="89264"/>
            </a:xfrm>
            <a:custGeom>
              <a:avLst/>
              <a:gdLst>
                <a:gd name="connsiteX0" fmla="*/ 67685 w 82105"/>
                <a:gd name="connsiteY0" fmla="*/ 13541 h 89264"/>
                <a:gd name="connsiteX1" fmla="*/ 61017 w 82105"/>
                <a:gd name="connsiteY1" fmla="*/ 8302 h 89264"/>
                <a:gd name="connsiteX2" fmla="*/ 51016 w 82105"/>
                <a:gd name="connsiteY2" fmla="*/ 13065 h 89264"/>
                <a:gd name="connsiteX3" fmla="*/ 41967 w 82105"/>
                <a:gd name="connsiteY3" fmla="*/ 13065 h 89264"/>
                <a:gd name="connsiteX4" fmla="*/ 38157 w 82105"/>
                <a:gd name="connsiteY4" fmla="*/ 15923 h 89264"/>
                <a:gd name="connsiteX5" fmla="*/ 36252 w 82105"/>
                <a:gd name="connsiteY5" fmla="*/ 19733 h 89264"/>
                <a:gd name="connsiteX6" fmla="*/ 30061 w 82105"/>
                <a:gd name="connsiteY6" fmla="*/ 20209 h 89264"/>
                <a:gd name="connsiteX7" fmla="*/ 29108 w 82105"/>
                <a:gd name="connsiteY7" fmla="*/ 25924 h 89264"/>
                <a:gd name="connsiteX8" fmla="*/ 28632 w 82105"/>
                <a:gd name="connsiteY8" fmla="*/ 26400 h 89264"/>
                <a:gd name="connsiteX9" fmla="*/ 19583 w 82105"/>
                <a:gd name="connsiteY9" fmla="*/ 39259 h 89264"/>
                <a:gd name="connsiteX10" fmla="*/ 19583 w 82105"/>
                <a:gd name="connsiteY10" fmla="*/ 44498 h 89264"/>
                <a:gd name="connsiteX11" fmla="*/ 24822 w 82105"/>
                <a:gd name="connsiteY11" fmla="*/ 44974 h 89264"/>
                <a:gd name="connsiteX12" fmla="*/ 52444 w 82105"/>
                <a:gd name="connsiteY12" fmla="*/ 31639 h 89264"/>
                <a:gd name="connsiteX13" fmla="*/ 65303 w 82105"/>
                <a:gd name="connsiteY13" fmla="*/ 19256 h 89264"/>
                <a:gd name="connsiteX14" fmla="*/ 67685 w 82105"/>
                <a:gd name="connsiteY14" fmla="*/ 13541 h 89264"/>
                <a:gd name="connsiteX15" fmla="*/ 44824 w 82105"/>
                <a:gd name="connsiteY15" fmla="*/ 77835 h 89264"/>
                <a:gd name="connsiteX16" fmla="*/ 60541 w 82105"/>
                <a:gd name="connsiteY16" fmla="*/ 73549 h 89264"/>
                <a:gd name="connsiteX17" fmla="*/ 69589 w 82105"/>
                <a:gd name="connsiteY17" fmla="*/ 70215 h 89264"/>
                <a:gd name="connsiteX18" fmla="*/ 73399 w 82105"/>
                <a:gd name="connsiteY18" fmla="*/ 72120 h 89264"/>
                <a:gd name="connsiteX19" fmla="*/ 72447 w 82105"/>
                <a:gd name="connsiteY19" fmla="*/ 75930 h 89264"/>
                <a:gd name="connsiteX20" fmla="*/ 48635 w 82105"/>
                <a:gd name="connsiteY20" fmla="*/ 88789 h 89264"/>
                <a:gd name="connsiteX21" fmla="*/ 44824 w 82105"/>
                <a:gd name="connsiteY21" fmla="*/ 89265 h 89264"/>
                <a:gd name="connsiteX22" fmla="*/ 31966 w 82105"/>
                <a:gd name="connsiteY22" fmla="*/ 84979 h 89264"/>
                <a:gd name="connsiteX23" fmla="*/ 19583 w 82105"/>
                <a:gd name="connsiteY23" fmla="*/ 81645 h 89264"/>
                <a:gd name="connsiteX24" fmla="*/ 1010 w 82105"/>
                <a:gd name="connsiteY24" fmla="*/ 42116 h 89264"/>
                <a:gd name="connsiteX25" fmla="*/ 13392 w 82105"/>
                <a:gd name="connsiteY25" fmla="*/ 21638 h 89264"/>
                <a:gd name="connsiteX26" fmla="*/ 39110 w 82105"/>
                <a:gd name="connsiteY26" fmla="*/ 7350 h 89264"/>
                <a:gd name="connsiteX27" fmla="*/ 60541 w 82105"/>
                <a:gd name="connsiteY27" fmla="*/ 206 h 89264"/>
                <a:gd name="connsiteX28" fmla="*/ 81972 w 82105"/>
                <a:gd name="connsiteY28" fmla="*/ 12589 h 89264"/>
                <a:gd name="connsiteX29" fmla="*/ 81495 w 82105"/>
                <a:gd name="connsiteY29" fmla="*/ 17351 h 89264"/>
                <a:gd name="connsiteX30" fmla="*/ 66732 w 82105"/>
                <a:gd name="connsiteY30" fmla="*/ 37830 h 89264"/>
                <a:gd name="connsiteX31" fmla="*/ 36252 w 82105"/>
                <a:gd name="connsiteY31" fmla="*/ 55927 h 89264"/>
                <a:gd name="connsiteX32" fmla="*/ 22917 w 82105"/>
                <a:gd name="connsiteY32" fmla="*/ 56880 h 89264"/>
                <a:gd name="connsiteX33" fmla="*/ 17678 w 82105"/>
                <a:gd name="connsiteY33" fmla="*/ 62119 h 89264"/>
                <a:gd name="connsiteX34" fmla="*/ 32442 w 82105"/>
                <a:gd name="connsiteY34" fmla="*/ 76406 h 89264"/>
                <a:gd name="connsiteX35" fmla="*/ 44824 w 82105"/>
                <a:gd name="connsiteY35" fmla="*/ 77835 h 89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5" h="89264">
                  <a:moveTo>
                    <a:pt x="67685" y="13541"/>
                  </a:moveTo>
                  <a:cubicBezTo>
                    <a:pt x="67685" y="8779"/>
                    <a:pt x="64827" y="7350"/>
                    <a:pt x="61017" y="8302"/>
                  </a:cubicBezTo>
                  <a:cubicBezTo>
                    <a:pt x="57683" y="9731"/>
                    <a:pt x="54349" y="11160"/>
                    <a:pt x="51016" y="13065"/>
                  </a:cubicBezTo>
                  <a:cubicBezTo>
                    <a:pt x="47682" y="14970"/>
                    <a:pt x="45300" y="15446"/>
                    <a:pt x="41967" y="13065"/>
                  </a:cubicBezTo>
                  <a:cubicBezTo>
                    <a:pt x="39110" y="11160"/>
                    <a:pt x="38157" y="13065"/>
                    <a:pt x="38157" y="15923"/>
                  </a:cubicBezTo>
                  <a:cubicBezTo>
                    <a:pt x="38157" y="17351"/>
                    <a:pt x="37204" y="19256"/>
                    <a:pt x="36252" y="19733"/>
                  </a:cubicBezTo>
                  <a:cubicBezTo>
                    <a:pt x="34347" y="20209"/>
                    <a:pt x="31489" y="19256"/>
                    <a:pt x="30061" y="20209"/>
                  </a:cubicBezTo>
                  <a:cubicBezTo>
                    <a:pt x="29108" y="21161"/>
                    <a:pt x="29108" y="24019"/>
                    <a:pt x="29108" y="25924"/>
                  </a:cubicBezTo>
                  <a:cubicBezTo>
                    <a:pt x="29108" y="26400"/>
                    <a:pt x="28632" y="26400"/>
                    <a:pt x="28632" y="26400"/>
                  </a:cubicBezTo>
                  <a:cubicBezTo>
                    <a:pt x="25774" y="30686"/>
                    <a:pt x="22441" y="34973"/>
                    <a:pt x="19583" y="39259"/>
                  </a:cubicBezTo>
                  <a:cubicBezTo>
                    <a:pt x="18631" y="40688"/>
                    <a:pt x="18631" y="43545"/>
                    <a:pt x="19583" y="44498"/>
                  </a:cubicBezTo>
                  <a:cubicBezTo>
                    <a:pt x="20536" y="45450"/>
                    <a:pt x="23393" y="45926"/>
                    <a:pt x="24822" y="44974"/>
                  </a:cubicBezTo>
                  <a:cubicBezTo>
                    <a:pt x="34347" y="40688"/>
                    <a:pt x="43395" y="36877"/>
                    <a:pt x="52444" y="31639"/>
                  </a:cubicBezTo>
                  <a:cubicBezTo>
                    <a:pt x="57207" y="28781"/>
                    <a:pt x="61017" y="23542"/>
                    <a:pt x="65303" y="19256"/>
                  </a:cubicBezTo>
                  <a:cubicBezTo>
                    <a:pt x="66256" y="17827"/>
                    <a:pt x="67208" y="14970"/>
                    <a:pt x="67685" y="13541"/>
                  </a:cubicBezTo>
                  <a:moveTo>
                    <a:pt x="44824" y="77835"/>
                  </a:moveTo>
                  <a:cubicBezTo>
                    <a:pt x="48635" y="76883"/>
                    <a:pt x="54825" y="75454"/>
                    <a:pt x="60541" y="73549"/>
                  </a:cubicBezTo>
                  <a:cubicBezTo>
                    <a:pt x="63874" y="72596"/>
                    <a:pt x="66732" y="70691"/>
                    <a:pt x="69589" y="70215"/>
                  </a:cubicBezTo>
                  <a:cubicBezTo>
                    <a:pt x="70542" y="69739"/>
                    <a:pt x="72923" y="71167"/>
                    <a:pt x="73399" y="72120"/>
                  </a:cubicBezTo>
                  <a:cubicBezTo>
                    <a:pt x="73875" y="73073"/>
                    <a:pt x="73399" y="74977"/>
                    <a:pt x="72447" y="75930"/>
                  </a:cubicBezTo>
                  <a:cubicBezTo>
                    <a:pt x="65779" y="82598"/>
                    <a:pt x="57207" y="85931"/>
                    <a:pt x="48635" y="88789"/>
                  </a:cubicBezTo>
                  <a:cubicBezTo>
                    <a:pt x="47206" y="89265"/>
                    <a:pt x="45777" y="89265"/>
                    <a:pt x="44824" y="89265"/>
                  </a:cubicBezTo>
                  <a:cubicBezTo>
                    <a:pt x="40538" y="87836"/>
                    <a:pt x="36252" y="86408"/>
                    <a:pt x="31966" y="84979"/>
                  </a:cubicBezTo>
                  <a:cubicBezTo>
                    <a:pt x="26727" y="89265"/>
                    <a:pt x="23393" y="83074"/>
                    <a:pt x="19583" y="81645"/>
                  </a:cubicBezTo>
                  <a:cubicBezTo>
                    <a:pt x="4343" y="74501"/>
                    <a:pt x="-2801" y="61166"/>
                    <a:pt x="1010" y="42116"/>
                  </a:cubicBezTo>
                  <a:cubicBezTo>
                    <a:pt x="2438" y="34020"/>
                    <a:pt x="5295" y="26876"/>
                    <a:pt x="13392" y="21638"/>
                  </a:cubicBezTo>
                  <a:cubicBezTo>
                    <a:pt x="21964" y="16399"/>
                    <a:pt x="27679" y="6398"/>
                    <a:pt x="39110" y="7350"/>
                  </a:cubicBezTo>
                  <a:cubicBezTo>
                    <a:pt x="45300" y="2111"/>
                    <a:pt x="52920" y="1635"/>
                    <a:pt x="60541" y="206"/>
                  </a:cubicBezTo>
                  <a:cubicBezTo>
                    <a:pt x="68637" y="-1223"/>
                    <a:pt x="79591" y="4969"/>
                    <a:pt x="81972" y="12589"/>
                  </a:cubicBezTo>
                  <a:cubicBezTo>
                    <a:pt x="82448" y="14017"/>
                    <a:pt x="81495" y="15923"/>
                    <a:pt x="81495" y="17351"/>
                  </a:cubicBezTo>
                  <a:cubicBezTo>
                    <a:pt x="79591" y="26400"/>
                    <a:pt x="72447" y="31639"/>
                    <a:pt x="66732" y="37830"/>
                  </a:cubicBezTo>
                  <a:cubicBezTo>
                    <a:pt x="58160" y="46879"/>
                    <a:pt x="46729" y="50689"/>
                    <a:pt x="36252" y="55927"/>
                  </a:cubicBezTo>
                  <a:cubicBezTo>
                    <a:pt x="32442" y="57833"/>
                    <a:pt x="27679" y="58309"/>
                    <a:pt x="22917" y="56880"/>
                  </a:cubicBezTo>
                  <a:cubicBezTo>
                    <a:pt x="18631" y="55451"/>
                    <a:pt x="16725" y="57833"/>
                    <a:pt x="17678" y="62119"/>
                  </a:cubicBezTo>
                  <a:cubicBezTo>
                    <a:pt x="19583" y="69739"/>
                    <a:pt x="25774" y="73549"/>
                    <a:pt x="32442" y="76406"/>
                  </a:cubicBezTo>
                  <a:cubicBezTo>
                    <a:pt x="35775" y="77359"/>
                    <a:pt x="39586" y="77359"/>
                    <a:pt x="44824" y="77835"/>
                  </a:cubicBezTo>
                </a:path>
              </a:pathLst>
            </a:custGeom>
            <a:grpFill/>
            <a:ln w="476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CA261508-1C91-374D-91E7-5758D2B8B140}"/>
                </a:ext>
              </a:extLst>
            </p:cNvPr>
            <p:cNvSpPr/>
            <p:nvPr/>
          </p:nvSpPr>
          <p:spPr>
            <a:xfrm>
              <a:off x="7070619" y="4593647"/>
              <a:ext cx="82375" cy="88798"/>
            </a:xfrm>
            <a:custGeom>
              <a:avLst/>
              <a:gdLst>
                <a:gd name="connsiteX0" fmla="*/ 65986 w 82375"/>
                <a:gd name="connsiteY0" fmla="*/ 15632 h 88798"/>
                <a:gd name="connsiteX1" fmla="*/ 59318 w 82375"/>
                <a:gd name="connsiteY1" fmla="*/ 8964 h 88798"/>
                <a:gd name="connsiteX2" fmla="*/ 47888 w 82375"/>
                <a:gd name="connsiteY2" fmla="*/ 14203 h 88798"/>
                <a:gd name="connsiteX3" fmla="*/ 42650 w 82375"/>
                <a:gd name="connsiteY3" fmla="*/ 14203 h 88798"/>
                <a:gd name="connsiteX4" fmla="*/ 37887 w 82375"/>
                <a:gd name="connsiteY4" fmla="*/ 16108 h 88798"/>
                <a:gd name="connsiteX5" fmla="*/ 34554 w 82375"/>
                <a:gd name="connsiteY5" fmla="*/ 20394 h 88798"/>
                <a:gd name="connsiteX6" fmla="*/ 27410 w 82375"/>
                <a:gd name="connsiteY6" fmla="*/ 26586 h 88798"/>
                <a:gd name="connsiteX7" fmla="*/ 20742 w 82375"/>
                <a:gd name="connsiteY7" fmla="*/ 36111 h 88798"/>
                <a:gd name="connsiteX8" fmla="*/ 17885 w 82375"/>
                <a:gd name="connsiteY8" fmla="*/ 45636 h 88798"/>
                <a:gd name="connsiteX9" fmla="*/ 27886 w 82375"/>
                <a:gd name="connsiteY9" fmla="*/ 44207 h 88798"/>
                <a:gd name="connsiteX10" fmla="*/ 59795 w 82375"/>
                <a:gd name="connsiteY10" fmla="*/ 24681 h 88798"/>
                <a:gd name="connsiteX11" fmla="*/ 65986 w 82375"/>
                <a:gd name="connsiteY11" fmla="*/ 15632 h 88798"/>
                <a:gd name="connsiteX12" fmla="*/ 44079 w 82375"/>
                <a:gd name="connsiteY12" fmla="*/ 78497 h 88798"/>
                <a:gd name="connsiteX13" fmla="*/ 59318 w 82375"/>
                <a:gd name="connsiteY13" fmla="*/ 74211 h 88798"/>
                <a:gd name="connsiteX14" fmla="*/ 66938 w 82375"/>
                <a:gd name="connsiteY14" fmla="*/ 71353 h 88798"/>
                <a:gd name="connsiteX15" fmla="*/ 73130 w 82375"/>
                <a:gd name="connsiteY15" fmla="*/ 72306 h 88798"/>
                <a:gd name="connsiteX16" fmla="*/ 70749 w 82375"/>
                <a:gd name="connsiteY16" fmla="*/ 77544 h 88798"/>
                <a:gd name="connsiteX17" fmla="*/ 55032 w 82375"/>
                <a:gd name="connsiteY17" fmla="*/ 87069 h 88798"/>
                <a:gd name="connsiteX18" fmla="*/ 34554 w 82375"/>
                <a:gd name="connsiteY18" fmla="*/ 85164 h 88798"/>
                <a:gd name="connsiteX19" fmla="*/ 33125 w 82375"/>
                <a:gd name="connsiteY19" fmla="*/ 84212 h 88798"/>
                <a:gd name="connsiteX20" fmla="*/ 15504 w 82375"/>
                <a:gd name="connsiteY20" fmla="*/ 78973 h 88798"/>
                <a:gd name="connsiteX21" fmla="*/ 263 w 82375"/>
                <a:gd name="connsiteY21" fmla="*/ 46112 h 88798"/>
                <a:gd name="connsiteX22" fmla="*/ 15028 w 82375"/>
                <a:gd name="connsiteY22" fmla="*/ 20394 h 88798"/>
                <a:gd name="connsiteX23" fmla="*/ 23124 w 82375"/>
                <a:gd name="connsiteY23" fmla="*/ 13251 h 88798"/>
                <a:gd name="connsiteX24" fmla="*/ 29791 w 82375"/>
                <a:gd name="connsiteY24" fmla="*/ 8964 h 88798"/>
                <a:gd name="connsiteX25" fmla="*/ 59795 w 82375"/>
                <a:gd name="connsiteY25" fmla="*/ 392 h 88798"/>
                <a:gd name="connsiteX26" fmla="*/ 81703 w 82375"/>
                <a:gd name="connsiteY26" fmla="*/ 11822 h 88798"/>
                <a:gd name="connsiteX27" fmla="*/ 82179 w 82375"/>
                <a:gd name="connsiteY27" fmla="*/ 14679 h 88798"/>
                <a:gd name="connsiteX28" fmla="*/ 74082 w 82375"/>
                <a:gd name="connsiteY28" fmla="*/ 30395 h 88798"/>
                <a:gd name="connsiteX29" fmla="*/ 36459 w 82375"/>
                <a:gd name="connsiteY29" fmla="*/ 55637 h 88798"/>
                <a:gd name="connsiteX30" fmla="*/ 23124 w 82375"/>
                <a:gd name="connsiteY30" fmla="*/ 57066 h 88798"/>
                <a:gd name="connsiteX31" fmla="*/ 17885 w 82375"/>
                <a:gd name="connsiteY31" fmla="*/ 63257 h 88798"/>
                <a:gd name="connsiteX32" fmla="*/ 32649 w 82375"/>
                <a:gd name="connsiteY32" fmla="*/ 76592 h 88798"/>
                <a:gd name="connsiteX33" fmla="*/ 44079 w 82375"/>
                <a:gd name="connsiteY33" fmla="*/ 78497 h 88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5" h="88798">
                  <a:moveTo>
                    <a:pt x="65986" y="15632"/>
                  </a:moveTo>
                  <a:cubicBezTo>
                    <a:pt x="66462" y="9917"/>
                    <a:pt x="63605" y="7536"/>
                    <a:pt x="59318" y="8964"/>
                  </a:cubicBezTo>
                  <a:cubicBezTo>
                    <a:pt x="55509" y="10393"/>
                    <a:pt x="51699" y="12298"/>
                    <a:pt x="47888" y="14203"/>
                  </a:cubicBezTo>
                  <a:cubicBezTo>
                    <a:pt x="45984" y="15156"/>
                    <a:pt x="44555" y="15632"/>
                    <a:pt x="42650" y="14203"/>
                  </a:cubicBezTo>
                  <a:cubicBezTo>
                    <a:pt x="39792" y="11345"/>
                    <a:pt x="37887" y="12298"/>
                    <a:pt x="37887" y="16108"/>
                  </a:cubicBezTo>
                  <a:cubicBezTo>
                    <a:pt x="37887" y="18489"/>
                    <a:pt x="36935" y="20394"/>
                    <a:pt x="34554" y="20394"/>
                  </a:cubicBezTo>
                  <a:cubicBezTo>
                    <a:pt x="29791" y="19918"/>
                    <a:pt x="28362" y="21823"/>
                    <a:pt x="27410" y="26586"/>
                  </a:cubicBezTo>
                  <a:cubicBezTo>
                    <a:pt x="26934" y="29919"/>
                    <a:pt x="23124" y="32777"/>
                    <a:pt x="20742" y="36111"/>
                  </a:cubicBezTo>
                  <a:cubicBezTo>
                    <a:pt x="18837" y="38968"/>
                    <a:pt x="14551" y="41826"/>
                    <a:pt x="17885" y="45636"/>
                  </a:cubicBezTo>
                  <a:cubicBezTo>
                    <a:pt x="21218" y="49445"/>
                    <a:pt x="25029" y="45636"/>
                    <a:pt x="27886" y="44207"/>
                  </a:cubicBezTo>
                  <a:cubicBezTo>
                    <a:pt x="39792" y="39920"/>
                    <a:pt x="50746" y="34206"/>
                    <a:pt x="59795" y="24681"/>
                  </a:cubicBezTo>
                  <a:cubicBezTo>
                    <a:pt x="62653" y="21347"/>
                    <a:pt x="64557" y="18013"/>
                    <a:pt x="65986" y="15632"/>
                  </a:cubicBezTo>
                  <a:moveTo>
                    <a:pt x="44079" y="78497"/>
                  </a:moveTo>
                  <a:cubicBezTo>
                    <a:pt x="47888" y="77544"/>
                    <a:pt x="53604" y="76116"/>
                    <a:pt x="59318" y="74211"/>
                  </a:cubicBezTo>
                  <a:cubicBezTo>
                    <a:pt x="61700" y="73258"/>
                    <a:pt x="64557" y="72306"/>
                    <a:pt x="66938" y="71353"/>
                  </a:cubicBezTo>
                  <a:cubicBezTo>
                    <a:pt x="69320" y="70401"/>
                    <a:pt x="71701" y="69924"/>
                    <a:pt x="73130" y="72306"/>
                  </a:cubicBezTo>
                  <a:cubicBezTo>
                    <a:pt x="75035" y="75163"/>
                    <a:pt x="72178" y="76116"/>
                    <a:pt x="70749" y="77544"/>
                  </a:cubicBezTo>
                  <a:cubicBezTo>
                    <a:pt x="65986" y="81831"/>
                    <a:pt x="61224" y="85641"/>
                    <a:pt x="55032" y="87069"/>
                  </a:cubicBezTo>
                  <a:cubicBezTo>
                    <a:pt x="47888" y="88974"/>
                    <a:pt x="41221" y="90403"/>
                    <a:pt x="34554" y="85164"/>
                  </a:cubicBezTo>
                  <a:cubicBezTo>
                    <a:pt x="34078" y="84688"/>
                    <a:pt x="33125" y="84212"/>
                    <a:pt x="33125" y="84212"/>
                  </a:cubicBezTo>
                  <a:cubicBezTo>
                    <a:pt x="25505" y="88022"/>
                    <a:pt x="20742" y="81831"/>
                    <a:pt x="15504" y="78973"/>
                  </a:cubicBezTo>
                  <a:cubicBezTo>
                    <a:pt x="3121" y="71829"/>
                    <a:pt x="-1165" y="59923"/>
                    <a:pt x="263" y="46112"/>
                  </a:cubicBezTo>
                  <a:cubicBezTo>
                    <a:pt x="1216" y="35634"/>
                    <a:pt x="4074" y="26109"/>
                    <a:pt x="15028" y="20394"/>
                  </a:cubicBezTo>
                  <a:cubicBezTo>
                    <a:pt x="18361" y="18966"/>
                    <a:pt x="20266" y="15632"/>
                    <a:pt x="23124" y="13251"/>
                  </a:cubicBezTo>
                  <a:cubicBezTo>
                    <a:pt x="25029" y="11822"/>
                    <a:pt x="27410" y="9441"/>
                    <a:pt x="29791" y="8964"/>
                  </a:cubicBezTo>
                  <a:cubicBezTo>
                    <a:pt x="39792" y="5631"/>
                    <a:pt x="49793" y="2773"/>
                    <a:pt x="59795" y="392"/>
                  </a:cubicBezTo>
                  <a:cubicBezTo>
                    <a:pt x="67891" y="-1513"/>
                    <a:pt x="78368" y="3726"/>
                    <a:pt x="81703" y="11822"/>
                  </a:cubicBezTo>
                  <a:cubicBezTo>
                    <a:pt x="82179" y="12774"/>
                    <a:pt x="82655" y="13727"/>
                    <a:pt x="82179" y="14679"/>
                  </a:cubicBezTo>
                  <a:cubicBezTo>
                    <a:pt x="79321" y="19918"/>
                    <a:pt x="78845" y="26109"/>
                    <a:pt x="74082" y="30395"/>
                  </a:cubicBezTo>
                  <a:cubicBezTo>
                    <a:pt x="63129" y="41349"/>
                    <a:pt x="51222" y="50398"/>
                    <a:pt x="36459" y="55637"/>
                  </a:cubicBezTo>
                  <a:cubicBezTo>
                    <a:pt x="32172" y="57066"/>
                    <a:pt x="27886" y="58018"/>
                    <a:pt x="23124" y="57066"/>
                  </a:cubicBezTo>
                  <a:cubicBezTo>
                    <a:pt x="17409" y="55637"/>
                    <a:pt x="15980" y="58018"/>
                    <a:pt x="17885" y="63257"/>
                  </a:cubicBezTo>
                  <a:cubicBezTo>
                    <a:pt x="20266" y="70401"/>
                    <a:pt x="26457" y="73734"/>
                    <a:pt x="32649" y="76592"/>
                  </a:cubicBezTo>
                  <a:cubicBezTo>
                    <a:pt x="35506" y="78020"/>
                    <a:pt x="38840" y="78020"/>
                    <a:pt x="44079" y="78497"/>
                  </a:cubicBezTo>
                </a:path>
              </a:pathLst>
            </a:custGeom>
            <a:grpFill/>
            <a:ln w="476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EE681E04-8430-9A44-946A-541C3C8DF8B0}"/>
                </a:ext>
              </a:extLst>
            </p:cNvPr>
            <p:cNvSpPr/>
            <p:nvPr/>
          </p:nvSpPr>
          <p:spPr>
            <a:xfrm>
              <a:off x="6827662" y="4598590"/>
              <a:ext cx="90779" cy="79745"/>
            </a:xfrm>
            <a:custGeom>
              <a:avLst/>
              <a:gdLst>
                <a:gd name="connsiteX0" fmla="*/ 75580 w 90779"/>
                <a:gd name="connsiteY0" fmla="*/ 33549 h 79745"/>
                <a:gd name="connsiteX1" fmla="*/ 64150 w 90779"/>
                <a:gd name="connsiteY1" fmla="*/ 10213 h 79745"/>
                <a:gd name="connsiteX2" fmla="*/ 54625 w 90779"/>
                <a:gd name="connsiteY2" fmla="*/ 10213 h 79745"/>
                <a:gd name="connsiteX3" fmla="*/ 50339 w 90779"/>
                <a:gd name="connsiteY3" fmla="*/ 11642 h 79745"/>
                <a:gd name="connsiteX4" fmla="*/ 43195 w 90779"/>
                <a:gd name="connsiteY4" fmla="*/ 13547 h 79745"/>
                <a:gd name="connsiteX5" fmla="*/ 34623 w 90779"/>
                <a:gd name="connsiteY5" fmla="*/ 17833 h 79745"/>
                <a:gd name="connsiteX6" fmla="*/ 30337 w 90779"/>
                <a:gd name="connsiteY6" fmla="*/ 21167 h 79745"/>
                <a:gd name="connsiteX7" fmla="*/ 15573 w 90779"/>
                <a:gd name="connsiteY7" fmla="*/ 47837 h 79745"/>
                <a:gd name="connsiteX8" fmla="*/ 24622 w 90779"/>
                <a:gd name="connsiteY8" fmla="*/ 66411 h 79745"/>
                <a:gd name="connsiteX9" fmla="*/ 51768 w 90779"/>
                <a:gd name="connsiteY9" fmla="*/ 64505 h 79745"/>
                <a:gd name="connsiteX10" fmla="*/ 63674 w 90779"/>
                <a:gd name="connsiteY10" fmla="*/ 62124 h 79745"/>
                <a:gd name="connsiteX11" fmla="*/ 74628 w 90779"/>
                <a:gd name="connsiteY11" fmla="*/ 44027 h 79745"/>
                <a:gd name="connsiteX12" fmla="*/ 75580 w 90779"/>
                <a:gd name="connsiteY12" fmla="*/ 33549 h 79745"/>
                <a:gd name="connsiteX13" fmla="*/ 90344 w 90779"/>
                <a:gd name="connsiteY13" fmla="*/ 37836 h 79745"/>
                <a:gd name="connsiteX14" fmla="*/ 87487 w 90779"/>
                <a:gd name="connsiteY14" fmla="*/ 54028 h 79745"/>
                <a:gd name="connsiteX15" fmla="*/ 83676 w 90779"/>
                <a:gd name="connsiteY15" fmla="*/ 60695 h 79745"/>
                <a:gd name="connsiteX16" fmla="*/ 68437 w 90779"/>
                <a:gd name="connsiteY16" fmla="*/ 73078 h 79745"/>
                <a:gd name="connsiteX17" fmla="*/ 57959 w 90779"/>
                <a:gd name="connsiteY17" fmla="*/ 76412 h 79745"/>
                <a:gd name="connsiteX18" fmla="*/ 52720 w 90779"/>
                <a:gd name="connsiteY18" fmla="*/ 78317 h 79745"/>
                <a:gd name="connsiteX19" fmla="*/ 49387 w 90779"/>
                <a:gd name="connsiteY19" fmla="*/ 79745 h 79745"/>
                <a:gd name="connsiteX20" fmla="*/ 30813 w 90779"/>
                <a:gd name="connsiteY20" fmla="*/ 78317 h 79745"/>
                <a:gd name="connsiteX21" fmla="*/ 22717 w 90779"/>
                <a:gd name="connsiteY21" fmla="*/ 76412 h 79745"/>
                <a:gd name="connsiteX22" fmla="*/ 10334 w 90779"/>
                <a:gd name="connsiteY22" fmla="*/ 68315 h 79745"/>
                <a:gd name="connsiteX23" fmla="*/ 333 w 90779"/>
                <a:gd name="connsiteY23" fmla="*/ 42122 h 79745"/>
                <a:gd name="connsiteX24" fmla="*/ 15097 w 90779"/>
                <a:gd name="connsiteY24" fmla="*/ 14499 h 79745"/>
                <a:gd name="connsiteX25" fmla="*/ 24622 w 90779"/>
                <a:gd name="connsiteY25" fmla="*/ 9261 h 79745"/>
                <a:gd name="connsiteX26" fmla="*/ 29860 w 90779"/>
                <a:gd name="connsiteY26" fmla="*/ 4974 h 79745"/>
                <a:gd name="connsiteX27" fmla="*/ 45100 w 90779"/>
                <a:gd name="connsiteY27" fmla="*/ 1164 h 79745"/>
                <a:gd name="connsiteX28" fmla="*/ 53197 w 90779"/>
                <a:gd name="connsiteY28" fmla="*/ 2117 h 79745"/>
                <a:gd name="connsiteX29" fmla="*/ 60817 w 90779"/>
                <a:gd name="connsiteY29" fmla="*/ 2117 h 79745"/>
                <a:gd name="connsiteX30" fmla="*/ 65579 w 90779"/>
                <a:gd name="connsiteY30" fmla="*/ 2593 h 79745"/>
                <a:gd name="connsiteX31" fmla="*/ 74628 w 90779"/>
                <a:gd name="connsiteY31" fmla="*/ 4022 h 79745"/>
                <a:gd name="connsiteX32" fmla="*/ 87487 w 90779"/>
                <a:gd name="connsiteY32" fmla="*/ 27358 h 79745"/>
                <a:gd name="connsiteX33" fmla="*/ 90344 w 90779"/>
                <a:gd name="connsiteY33" fmla="*/ 37836 h 7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79" h="79745">
                  <a:moveTo>
                    <a:pt x="75580" y="33549"/>
                  </a:moveTo>
                  <a:cubicBezTo>
                    <a:pt x="76056" y="23548"/>
                    <a:pt x="73199" y="15452"/>
                    <a:pt x="64150" y="10213"/>
                  </a:cubicBezTo>
                  <a:cubicBezTo>
                    <a:pt x="60341" y="7832"/>
                    <a:pt x="57959" y="5927"/>
                    <a:pt x="54625" y="10213"/>
                  </a:cubicBezTo>
                  <a:cubicBezTo>
                    <a:pt x="53673" y="11165"/>
                    <a:pt x="50816" y="12118"/>
                    <a:pt x="50339" y="11642"/>
                  </a:cubicBezTo>
                  <a:cubicBezTo>
                    <a:pt x="46053" y="4974"/>
                    <a:pt x="45576" y="13070"/>
                    <a:pt x="43195" y="13547"/>
                  </a:cubicBezTo>
                  <a:cubicBezTo>
                    <a:pt x="40338" y="14499"/>
                    <a:pt x="37480" y="16404"/>
                    <a:pt x="34623" y="17833"/>
                  </a:cubicBezTo>
                  <a:cubicBezTo>
                    <a:pt x="33194" y="18786"/>
                    <a:pt x="31289" y="19738"/>
                    <a:pt x="30337" y="21167"/>
                  </a:cubicBezTo>
                  <a:cubicBezTo>
                    <a:pt x="24145" y="29263"/>
                    <a:pt x="18906" y="37836"/>
                    <a:pt x="15573" y="47837"/>
                  </a:cubicBezTo>
                  <a:cubicBezTo>
                    <a:pt x="13192" y="55933"/>
                    <a:pt x="17001" y="65458"/>
                    <a:pt x="24622" y="66411"/>
                  </a:cubicBezTo>
                  <a:cubicBezTo>
                    <a:pt x="33670" y="67839"/>
                    <a:pt x="42719" y="67363"/>
                    <a:pt x="51768" y="64505"/>
                  </a:cubicBezTo>
                  <a:cubicBezTo>
                    <a:pt x="55578" y="63077"/>
                    <a:pt x="59388" y="61172"/>
                    <a:pt x="63674" y="62124"/>
                  </a:cubicBezTo>
                  <a:cubicBezTo>
                    <a:pt x="67484" y="55933"/>
                    <a:pt x="74628" y="52599"/>
                    <a:pt x="74628" y="44027"/>
                  </a:cubicBezTo>
                  <a:cubicBezTo>
                    <a:pt x="74628" y="40693"/>
                    <a:pt x="75104" y="36883"/>
                    <a:pt x="75580" y="33549"/>
                  </a:cubicBezTo>
                  <a:moveTo>
                    <a:pt x="90344" y="37836"/>
                  </a:moveTo>
                  <a:cubicBezTo>
                    <a:pt x="91773" y="44027"/>
                    <a:pt x="89392" y="48789"/>
                    <a:pt x="87487" y="54028"/>
                  </a:cubicBezTo>
                  <a:cubicBezTo>
                    <a:pt x="86534" y="56409"/>
                    <a:pt x="85105" y="58790"/>
                    <a:pt x="83676" y="60695"/>
                  </a:cubicBezTo>
                  <a:cubicBezTo>
                    <a:pt x="78914" y="64982"/>
                    <a:pt x="73199" y="68792"/>
                    <a:pt x="68437" y="73078"/>
                  </a:cubicBezTo>
                  <a:cubicBezTo>
                    <a:pt x="65103" y="75936"/>
                    <a:pt x="61769" y="77840"/>
                    <a:pt x="57959" y="76412"/>
                  </a:cubicBezTo>
                  <a:cubicBezTo>
                    <a:pt x="55101" y="75459"/>
                    <a:pt x="54625" y="76888"/>
                    <a:pt x="52720" y="78317"/>
                  </a:cubicBezTo>
                  <a:cubicBezTo>
                    <a:pt x="51768" y="79269"/>
                    <a:pt x="49863" y="79745"/>
                    <a:pt x="49387" y="79745"/>
                  </a:cubicBezTo>
                  <a:cubicBezTo>
                    <a:pt x="43672" y="74030"/>
                    <a:pt x="37004" y="80222"/>
                    <a:pt x="30813" y="78317"/>
                  </a:cubicBezTo>
                  <a:cubicBezTo>
                    <a:pt x="27955" y="77364"/>
                    <a:pt x="25098" y="77840"/>
                    <a:pt x="22717" y="76412"/>
                  </a:cubicBezTo>
                  <a:cubicBezTo>
                    <a:pt x="18430" y="74030"/>
                    <a:pt x="12716" y="72126"/>
                    <a:pt x="10334" y="68315"/>
                  </a:cubicBezTo>
                  <a:cubicBezTo>
                    <a:pt x="5095" y="60695"/>
                    <a:pt x="-1572" y="52599"/>
                    <a:pt x="333" y="42122"/>
                  </a:cubicBezTo>
                  <a:cubicBezTo>
                    <a:pt x="2238" y="31644"/>
                    <a:pt x="7476" y="22119"/>
                    <a:pt x="15097" y="14499"/>
                  </a:cubicBezTo>
                  <a:cubicBezTo>
                    <a:pt x="17478" y="12118"/>
                    <a:pt x="21764" y="11165"/>
                    <a:pt x="24622" y="9261"/>
                  </a:cubicBezTo>
                  <a:cubicBezTo>
                    <a:pt x="26526" y="8308"/>
                    <a:pt x="28431" y="6403"/>
                    <a:pt x="29860" y="4974"/>
                  </a:cubicBezTo>
                  <a:cubicBezTo>
                    <a:pt x="33194" y="1164"/>
                    <a:pt x="40814" y="-1217"/>
                    <a:pt x="45100" y="1164"/>
                  </a:cubicBezTo>
                  <a:cubicBezTo>
                    <a:pt x="47958" y="3069"/>
                    <a:pt x="50339" y="3069"/>
                    <a:pt x="53197" y="2117"/>
                  </a:cubicBezTo>
                  <a:cubicBezTo>
                    <a:pt x="55578" y="1640"/>
                    <a:pt x="58435" y="2117"/>
                    <a:pt x="60817" y="2117"/>
                  </a:cubicBezTo>
                  <a:cubicBezTo>
                    <a:pt x="62245" y="2117"/>
                    <a:pt x="65103" y="3069"/>
                    <a:pt x="65579" y="2593"/>
                  </a:cubicBezTo>
                  <a:cubicBezTo>
                    <a:pt x="69866" y="-3122"/>
                    <a:pt x="72723" y="2117"/>
                    <a:pt x="74628" y="4022"/>
                  </a:cubicBezTo>
                  <a:cubicBezTo>
                    <a:pt x="80819" y="10689"/>
                    <a:pt x="88439" y="16404"/>
                    <a:pt x="87487" y="27358"/>
                  </a:cubicBezTo>
                  <a:cubicBezTo>
                    <a:pt x="87010" y="31644"/>
                    <a:pt x="89392" y="34978"/>
                    <a:pt x="90344" y="37836"/>
                  </a:cubicBezTo>
                </a:path>
              </a:pathLst>
            </a:custGeom>
            <a:grpFill/>
            <a:ln w="476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62B8ECA0-F007-9145-B8DE-85E83FE938D6}"/>
                </a:ext>
              </a:extLst>
            </p:cNvPr>
            <p:cNvSpPr/>
            <p:nvPr/>
          </p:nvSpPr>
          <p:spPr>
            <a:xfrm>
              <a:off x="7166196" y="4593399"/>
              <a:ext cx="80422" cy="94230"/>
            </a:xfrm>
            <a:custGeom>
              <a:avLst/>
              <a:gdLst>
                <a:gd name="connsiteX0" fmla="*/ 22796 w 80422"/>
                <a:gd name="connsiteY0" fmla="*/ 38740 h 94230"/>
                <a:gd name="connsiteX1" fmla="*/ 36607 w 80422"/>
                <a:gd name="connsiteY1" fmla="*/ 29691 h 94230"/>
                <a:gd name="connsiteX2" fmla="*/ 66611 w 80422"/>
                <a:gd name="connsiteY2" fmla="*/ 14451 h 94230"/>
                <a:gd name="connsiteX3" fmla="*/ 77565 w 80422"/>
                <a:gd name="connsiteY3" fmla="*/ 14451 h 94230"/>
                <a:gd name="connsiteX4" fmla="*/ 80422 w 80422"/>
                <a:gd name="connsiteY4" fmla="*/ 17785 h 94230"/>
                <a:gd name="connsiteX5" fmla="*/ 77565 w 80422"/>
                <a:gd name="connsiteY5" fmla="*/ 20642 h 94230"/>
                <a:gd name="connsiteX6" fmla="*/ 36131 w 80422"/>
                <a:gd name="connsiteY6" fmla="*/ 45884 h 94230"/>
                <a:gd name="connsiteX7" fmla="*/ 20415 w 80422"/>
                <a:gd name="connsiteY7" fmla="*/ 74459 h 94230"/>
                <a:gd name="connsiteX8" fmla="*/ 16128 w 80422"/>
                <a:gd name="connsiteY8" fmla="*/ 89699 h 94230"/>
                <a:gd name="connsiteX9" fmla="*/ 4222 w 80422"/>
                <a:gd name="connsiteY9" fmla="*/ 93985 h 94230"/>
                <a:gd name="connsiteX10" fmla="*/ 412 w 80422"/>
                <a:gd name="connsiteY10" fmla="*/ 86365 h 94230"/>
                <a:gd name="connsiteX11" fmla="*/ 6127 w 80422"/>
                <a:gd name="connsiteY11" fmla="*/ 47312 h 94230"/>
                <a:gd name="connsiteX12" fmla="*/ 7556 w 80422"/>
                <a:gd name="connsiteY12" fmla="*/ 32549 h 94230"/>
                <a:gd name="connsiteX13" fmla="*/ 7079 w 80422"/>
                <a:gd name="connsiteY13" fmla="*/ 7784 h 94230"/>
                <a:gd name="connsiteX14" fmla="*/ 11842 w 80422"/>
                <a:gd name="connsiteY14" fmla="*/ 164 h 94230"/>
                <a:gd name="connsiteX15" fmla="*/ 20415 w 80422"/>
                <a:gd name="connsiteY15" fmla="*/ 6831 h 94230"/>
                <a:gd name="connsiteX16" fmla="*/ 21367 w 80422"/>
                <a:gd name="connsiteY16" fmla="*/ 19690 h 94230"/>
                <a:gd name="connsiteX17" fmla="*/ 22796 w 80422"/>
                <a:gd name="connsiteY17" fmla="*/ 38740 h 94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2" h="94230">
                  <a:moveTo>
                    <a:pt x="22796" y="38740"/>
                  </a:moveTo>
                  <a:cubicBezTo>
                    <a:pt x="28511" y="34930"/>
                    <a:pt x="32321" y="32549"/>
                    <a:pt x="36607" y="29691"/>
                  </a:cubicBezTo>
                  <a:cubicBezTo>
                    <a:pt x="46132" y="23500"/>
                    <a:pt x="55181" y="16356"/>
                    <a:pt x="66611" y="14451"/>
                  </a:cubicBezTo>
                  <a:cubicBezTo>
                    <a:pt x="69945" y="13975"/>
                    <a:pt x="73754" y="13975"/>
                    <a:pt x="77565" y="14451"/>
                  </a:cubicBezTo>
                  <a:cubicBezTo>
                    <a:pt x="78517" y="14451"/>
                    <a:pt x="80422" y="16356"/>
                    <a:pt x="80422" y="17785"/>
                  </a:cubicBezTo>
                  <a:cubicBezTo>
                    <a:pt x="80422" y="18737"/>
                    <a:pt x="78994" y="20642"/>
                    <a:pt x="77565" y="20642"/>
                  </a:cubicBezTo>
                  <a:cubicBezTo>
                    <a:pt x="61848" y="26357"/>
                    <a:pt x="49942" y="37311"/>
                    <a:pt x="36131" y="45884"/>
                  </a:cubicBezTo>
                  <a:cubicBezTo>
                    <a:pt x="30416" y="54932"/>
                    <a:pt x="21844" y="62552"/>
                    <a:pt x="20415" y="74459"/>
                  </a:cubicBezTo>
                  <a:cubicBezTo>
                    <a:pt x="19939" y="79697"/>
                    <a:pt x="18033" y="84936"/>
                    <a:pt x="16128" y="89699"/>
                  </a:cubicBezTo>
                  <a:cubicBezTo>
                    <a:pt x="15176" y="93032"/>
                    <a:pt x="8985" y="94937"/>
                    <a:pt x="4222" y="93985"/>
                  </a:cubicBezTo>
                  <a:cubicBezTo>
                    <a:pt x="-64" y="93032"/>
                    <a:pt x="-540" y="89699"/>
                    <a:pt x="412" y="86365"/>
                  </a:cubicBezTo>
                  <a:cubicBezTo>
                    <a:pt x="2794" y="73506"/>
                    <a:pt x="1365" y="59695"/>
                    <a:pt x="6127" y="47312"/>
                  </a:cubicBezTo>
                  <a:cubicBezTo>
                    <a:pt x="7556" y="43026"/>
                    <a:pt x="7079" y="37311"/>
                    <a:pt x="7556" y="32549"/>
                  </a:cubicBezTo>
                  <a:cubicBezTo>
                    <a:pt x="7556" y="24452"/>
                    <a:pt x="7556" y="16356"/>
                    <a:pt x="7079" y="7784"/>
                  </a:cubicBezTo>
                  <a:cubicBezTo>
                    <a:pt x="7079" y="3974"/>
                    <a:pt x="8032" y="1116"/>
                    <a:pt x="11842" y="164"/>
                  </a:cubicBezTo>
                  <a:cubicBezTo>
                    <a:pt x="15176" y="-789"/>
                    <a:pt x="19939" y="2545"/>
                    <a:pt x="20415" y="6831"/>
                  </a:cubicBezTo>
                  <a:cubicBezTo>
                    <a:pt x="20891" y="11117"/>
                    <a:pt x="20891" y="15404"/>
                    <a:pt x="21367" y="19690"/>
                  </a:cubicBezTo>
                  <a:cubicBezTo>
                    <a:pt x="21844" y="25405"/>
                    <a:pt x="22320" y="31120"/>
                    <a:pt x="22796" y="38740"/>
                  </a:cubicBezTo>
                </a:path>
              </a:pathLst>
            </a:custGeom>
            <a:grpFill/>
            <a:ln w="476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A09438D0-6FA8-D04D-B8CF-2956C69B33E8}"/>
                </a:ext>
              </a:extLst>
            </p:cNvPr>
            <p:cNvSpPr/>
            <p:nvPr/>
          </p:nvSpPr>
          <p:spPr>
            <a:xfrm>
              <a:off x="7499890" y="4658809"/>
              <a:ext cx="23906" cy="26071"/>
            </a:xfrm>
            <a:custGeom>
              <a:avLst/>
              <a:gdLst>
                <a:gd name="connsiteX0" fmla="*/ 23906 w 23906"/>
                <a:gd name="connsiteY0" fmla="*/ 2381 h 26071"/>
                <a:gd name="connsiteX1" fmla="*/ 18667 w 23906"/>
                <a:gd name="connsiteY1" fmla="*/ 15716 h 26071"/>
                <a:gd name="connsiteX2" fmla="*/ 10571 w 23906"/>
                <a:gd name="connsiteY2" fmla="*/ 25241 h 26071"/>
                <a:gd name="connsiteX3" fmla="*/ 2475 w 23906"/>
                <a:gd name="connsiteY3" fmla="*/ 24289 h 26071"/>
                <a:gd name="connsiteX4" fmla="*/ 94 w 23906"/>
                <a:gd name="connsiteY4" fmla="*/ 17145 h 26071"/>
                <a:gd name="connsiteX5" fmla="*/ 17238 w 23906"/>
                <a:gd name="connsiteY5" fmla="*/ 0 h 26071"/>
                <a:gd name="connsiteX6" fmla="*/ 23906 w 23906"/>
                <a:gd name="connsiteY6" fmla="*/ 2381 h 26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6" h="26071">
                  <a:moveTo>
                    <a:pt x="23906" y="2381"/>
                  </a:moveTo>
                  <a:cubicBezTo>
                    <a:pt x="22001" y="7620"/>
                    <a:pt x="20572" y="11430"/>
                    <a:pt x="18667" y="15716"/>
                  </a:cubicBezTo>
                  <a:cubicBezTo>
                    <a:pt x="17238" y="20002"/>
                    <a:pt x="14857" y="22860"/>
                    <a:pt x="10571" y="25241"/>
                  </a:cubicBezTo>
                  <a:cubicBezTo>
                    <a:pt x="7237" y="26670"/>
                    <a:pt x="4379" y="26194"/>
                    <a:pt x="2475" y="24289"/>
                  </a:cubicBezTo>
                  <a:cubicBezTo>
                    <a:pt x="1046" y="22860"/>
                    <a:pt x="-383" y="19526"/>
                    <a:pt x="94" y="17145"/>
                  </a:cubicBezTo>
                  <a:cubicBezTo>
                    <a:pt x="1046" y="8572"/>
                    <a:pt x="8666" y="952"/>
                    <a:pt x="17238" y="0"/>
                  </a:cubicBezTo>
                  <a:cubicBezTo>
                    <a:pt x="19144" y="476"/>
                    <a:pt x="21525" y="1905"/>
                    <a:pt x="23906" y="2381"/>
                  </a:cubicBezTo>
                </a:path>
              </a:pathLst>
            </a:custGeom>
            <a:grpFill/>
            <a:ln w="476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05756BFB-695A-4944-B1C7-EB6FB405D973}"/>
                </a:ext>
              </a:extLst>
            </p:cNvPr>
            <p:cNvSpPr/>
            <p:nvPr/>
          </p:nvSpPr>
          <p:spPr>
            <a:xfrm>
              <a:off x="7635238" y="4517765"/>
              <a:ext cx="197290" cy="164450"/>
            </a:xfrm>
            <a:custGeom>
              <a:avLst/>
              <a:gdLst>
                <a:gd name="connsiteX0" fmla="*/ 0 w 197290"/>
                <a:gd name="connsiteY0" fmla="*/ 11505 h 164450"/>
                <a:gd name="connsiteX1" fmla="*/ 20955 w 197290"/>
                <a:gd name="connsiteY1" fmla="*/ 31983 h 164450"/>
                <a:gd name="connsiteX2" fmla="*/ 29052 w 197290"/>
                <a:gd name="connsiteY2" fmla="*/ 67702 h 164450"/>
                <a:gd name="connsiteX3" fmla="*/ 33338 w 197290"/>
                <a:gd name="connsiteY3" fmla="*/ 91991 h 164450"/>
                <a:gd name="connsiteX4" fmla="*/ 33338 w 197290"/>
                <a:gd name="connsiteY4" fmla="*/ 93896 h 164450"/>
                <a:gd name="connsiteX5" fmla="*/ 35719 w 197290"/>
                <a:gd name="connsiteY5" fmla="*/ 109136 h 164450"/>
                <a:gd name="connsiteX6" fmla="*/ 37148 w 197290"/>
                <a:gd name="connsiteY6" fmla="*/ 116280 h 164450"/>
                <a:gd name="connsiteX7" fmla="*/ 39053 w 197290"/>
                <a:gd name="connsiteY7" fmla="*/ 109612 h 164450"/>
                <a:gd name="connsiteX8" fmla="*/ 47625 w 197290"/>
                <a:gd name="connsiteY8" fmla="*/ 92943 h 164450"/>
                <a:gd name="connsiteX9" fmla="*/ 58579 w 197290"/>
                <a:gd name="connsiteY9" fmla="*/ 77703 h 164450"/>
                <a:gd name="connsiteX10" fmla="*/ 67152 w 197290"/>
                <a:gd name="connsiteY10" fmla="*/ 61511 h 164450"/>
                <a:gd name="connsiteX11" fmla="*/ 70485 w 197290"/>
                <a:gd name="connsiteY11" fmla="*/ 57701 h 164450"/>
                <a:gd name="connsiteX12" fmla="*/ 79058 w 197290"/>
                <a:gd name="connsiteY12" fmla="*/ 46747 h 164450"/>
                <a:gd name="connsiteX13" fmla="*/ 83344 w 197290"/>
                <a:gd name="connsiteY13" fmla="*/ 43890 h 164450"/>
                <a:gd name="connsiteX14" fmla="*/ 85249 w 197290"/>
                <a:gd name="connsiteY14" fmla="*/ 40556 h 164450"/>
                <a:gd name="connsiteX15" fmla="*/ 88583 w 197290"/>
                <a:gd name="connsiteY15" fmla="*/ 32460 h 164450"/>
                <a:gd name="connsiteX16" fmla="*/ 96203 w 197290"/>
                <a:gd name="connsiteY16" fmla="*/ 22458 h 164450"/>
                <a:gd name="connsiteX17" fmla="*/ 100013 w 197290"/>
                <a:gd name="connsiteY17" fmla="*/ 14838 h 164450"/>
                <a:gd name="connsiteX18" fmla="*/ 110490 w 197290"/>
                <a:gd name="connsiteY18" fmla="*/ 21506 h 164450"/>
                <a:gd name="connsiteX19" fmla="*/ 112872 w 197290"/>
                <a:gd name="connsiteY19" fmla="*/ 31983 h 164450"/>
                <a:gd name="connsiteX20" fmla="*/ 114300 w 197290"/>
                <a:gd name="connsiteY20" fmla="*/ 99135 h 164450"/>
                <a:gd name="connsiteX21" fmla="*/ 115253 w 197290"/>
                <a:gd name="connsiteY21" fmla="*/ 113422 h 164450"/>
                <a:gd name="connsiteX22" fmla="*/ 116205 w 197290"/>
                <a:gd name="connsiteY22" fmla="*/ 114851 h 164450"/>
                <a:gd name="connsiteX23" fmla="*/ 125730 w 197290"/>
                <a:gd name="connsiteY23" fmla="*/ 137711 h 164450"/>
                <a:gd name="connsiteX24" fmla="*/ 133350 w 197290"/>
                <a:gd name="connsiteY24" fmla="*/ 129138 h 164450"/>
                <a:gd name="connsiteX25" fmla="*/ 173831 w 197290"/>
                <a:gd name="connsiteY25" fmla="*/ 38175 h 164450"/>
                <a:gd name="connsiteX26" fmla="*/ 180975 w 197290"/>
                <a:gd name="connsiteY26" fmla="*/ 12457 h 164450"/>
                <a:gd name="connsiteX27" fmla="*/ 183356 w 197290"/>
                <a:gd name="connsiteY27" fmla="*/ 2932 h 164450"/>
                <a:gd name="connsiteX28" fmla="*/ 188595 w 197290"/>
                <a:gd name="connsiteY28" fmla="*/ 75 h 164450"/>
                <a:gd name="connsiteX29" fmla="*/ 197168 w 197290"/>
                <a:gd name="connsiteY29" fmla="*/ 12933 h 164450"/>
                <a:gd name="connsiteX30" fmla="*/ 190024 w 197290"/>
                <a:gd name="connsiteY30" fmla="*/ 36746 h 164450"/>
                <a:gd name="connsiteX31" fmla="*/ 174308 w 197290"/>
                <a:gd name="connsiteY31" fmla="*/ 73417 h 164450"/>
                <a:gd name="connsiteX32" fmla="*/ 165259 w 197290"/>
                <a:gd name="connsiteY32" fmla="*/ 97230 h 164450"/>
                <a:gd name="connsiteX33" fmla="*/ 160497 w 197290"/>
                <a:gd name="connsiteY33" fmla="*/ 110565 h 164450"/>
                <a:gd name="connsiteX34" fmla="*/ 156210 w 197290"/>
                <a:gd name="connsiteY34" fmla="*/ 112470 h 164450"/>
                <a:gd name="connsiteX35" fmla="*/ 154781 w 197290"/>
                <a:gd name="connsiteY35" fmla="*/ 120090 h 164450"/>
                <a:gd name="connsiteX36" fmla="*/ 153353 w 197290"/>
                <a:gd name="connsiteY36" fmla="*/ 126757 h 164450"/>
                <a:gd name="connsiteX37" fmla="*/ 149066 w 197290"/>
                <a:gd name="connsiteY37" fmla="*/ 133425 h 164450"/>
                <a:gd name="connsiteX38" fmla="*/ 141923 w 197290"/>
                <a:gd name="connsiteY38" fmla="*/ 150093 h 164450"/>
                <a:gd name="connsiteX39" fmla="*/ 133350 w 197290"/>
                <a:gd name="connsiteY39" fmla="*/ 158190 h 164450"/>
                <a:gd name="connsiteX40" fmla="*/ 120968 w 197290"/>
                <a:gd name="connsiteY40" fmla="*/ 154380 h 164450"/>
                <a:gd name="connsiteX41" fmla="*/ 110490 w 197290"/>
                <a:gd name="connsiteY41" fmla="*/ 136758 h 164450"/>
                <a:gd name="connsiteX42" fmla="*/ 102870 w 197290"/>
                <a:gd name="connsiteY42" fmla="*/ 110088 h 164450"/>
                <a:gd name="connsiteX43" fmla="*/ 99060 w 197290"/>
                <a:gd name="connsiteY43" fmla="*/ 80561 h 164450"/>
                <a:gd name="connsiteX44" fmla="*/ 96679 w 197290"/>
                <a:gd name="connsiteY44" fmla="*/ 53891 h 164450"/>
                <a:gd name="connsiteX45" fmla="*/ 93345 w 197290"/>
                <a:gd name="connsiteY45" fmla="*/ 48652 h 164450"/>
                <a:gd name="connsiteX46" fmla="*/ 86678 w 197290"/>
                <a:gd name="connsiteY46" fmla="*/ 51986 h 164450"/>
                <a:gd name="connsiteX47" fmla="*/ 83344 w 197290"/>
                <a:gd name="connsiteY47" fmla="*/ 58177 h 164450"/>
                <a:gd name="connsiteX48" fmla="*/ 81915 w 197290"/>
                <a:gd name="connsiteY48" fmla="*/ 61511 h 164450"/>
                <a:gd name="connsiteX49" fmla="*/ 68104 w 197290"/>
                <a:gd name="connsiteY49" fmla="*/ 82942 h 164450"/>
                <a:gd name="connsiteX50" fmla="*/ 60008 w 197290"/>
                <a:gd name="connsiteY50" fmla="*/ 92943 h 164450"/>
                <a:gd name="connsiteX51" fmla="*/ 58579 w 197290"/>
                <a:gd name="connsiteY51" fmla="*/ 96753 h 164450"/>
                <a:gd name="connsiteX52" fmla="*/ 56674 w 197290"/>
                <a:gd name="connsiteY52" fmla="*/ 103897 h 164450"/>
                <a:gd name="connsiteX53" fmla="*/ 48578 w 197290"/>
                <a:gd name="connsiteY53" fmla="*/ 117232 h 164450"/>
                <a:gd name="connsiteX54" fmla="*/ 46197 w 197290"/>
                <a:gd name="connsiteY54" fmla="*/ 128662 h 164450"/>
                <a:gd name="connsiteX55" fmla="*/ 39053 w 197290"/>
                <a:gd name="connsiteY55" fmla="*/ 144855 h 164450"/>
                <a:gd name="connsiteX56" fmla="*/ 37148 w 197290"/>
                <a:gd name="connsiteY56" fmla="*/ 156285 h 164450"/>
                <a:gd name="connsiteX57" fmla="*/ 29052 w 197290"/>
                <a:gd name="connsiteY57" fmla="*/ 164381 h 164450"/>
                <a:gd name="connsiteX58" fmla="*/ 19050 w 197290"/>
                <a:gd name="connsiteY58" fmla="*/ 152951 h 164450"/>
                <a:gd name="connsiteX59" fmla="*/ 19527 w 197290"/>
                <a:gd name="connsiteY59" fmla="*/ 149141 h 164450"/>
                <a:gd name="connsiteX60" fmla="*/ 19050 w 197290"/>
                <a:gd name="connsiteY60" fmla="*/ 137235 h 164450"/>
                <a:gd name="connsiteX61" fmla="*/ 12859 w 197290"/>
                <a:gd name="connsiteY61" fmla="*/ 86752 h 164450"/>
                <a:gd name="connsiteX62" fmla="*/ 5239 w 197290"/>
                <a:gd name="connsiteY62" fmla="*/ 34841 h 164450"/>
                <a:gd name="connsiteX63" fmla="*/ 477 w 197290"/>
                <a:gd name="connsiteY63" fmla="*/ 19601 h 164450"/>
                <a:gd name="connsiteX64" fmla="*/ 0 w 197290"/>
                <a:gd name="connsiteY64" fmla="*/ 11505 h 164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0" h="164450">
                  <a:moveTo>
                    <a:pt x="0" y="11505"/>
                  </a:moveTo>
                  <a:cubicBezTo>
                    <a:pt x="10478" y="15791"/>
                    <a:pt x="18098" y="21030"/>
                    <a:pt x="20955" y="31983"/>
                  </a:cubicBezTo>
                  <a:cubicBezTo>
                    <a:pt x="23336" y="43890"/>
                    <a:pt x="27623" y="55320"/>
                    <a:pt x="29052" y="67702"/>
                  </a:cubicBezTo>
                  <a:cubicBezTo>
                    <a:pt x="30004" y="75798"/>
                    <a:pt x="30480" y="84371"/>
                    <a:pt x="33338" y="91991"/>
                  </a:cubicBezTo>
                  <a:cubicBezTo>
                    <a:pt x="33338" y="92467"/>
                    <a:pt x="33814" y="93420"/>
                    <a:pt x="33338" y="93896"/>
                  </a:cubicBezTo>
                  <a:cubicBezTo>
                    <a:pt x="31433" y="99135"/>
                    <a:pt x="31909" y="104850"/>
                    <a:pt x="35719" y="109136"/>
                  </a:cubicBezTo>
                  <a:cubicBezTo>
                    <a:pt x="38100" y="111993"/>
                    <a:pt x="31433" y="115327"/>
                    <a:pt x="37148" y="116280"/>
                  </a:cubicBezTo>
                  <a:cubicBezTo>
                    <a:pt x="37148" y="116280"/>
                    <a:pt x="38100" y="111517"/>
                    <a:pt x="39053" y="109612"/>
                  </a:cubicBezTo>
                  <a:cubicBezTo>
                    <a:pt x="41910" y="103897"/>
                    <a:pt x="44768" y="98658"/>
                    <a:pt x="47625" y="92943"/>
                  </a:cubicBezTo>
                  <a:cubicBezTo>
                    <a:pt x="55722" y="91038"/>
                    <a:pt x="54769" y="82942"/>
                    <a:pt x="58579" y="77703"/>
                  </a:cubicBezTo>
                  <a:cubicBezTo>
                    <a:pt x="62389" y="72465"/>
                    <a:pt x="66199" y="68178"/>
                    <a:pt x="67152" y="61511"/>
                  </a:cubicBezTo>
                  <a:cubicBezTo>
                    <a:pt x="67152" y="60082"/>
                    <a:pt x="69056" y="59130"/>
                    <a:pt x="70485" y="57701"/>
                  </a:cubicBezTo>
                  <a:cubicBezTo>
                    <a:pt x="73343" y="54367"/>
                    <a:pt x="76677" y="50557"/>
                    <a:pt x="79058" y="46747"/>
                  </a:cubicBezTo>
                  <a:cubicBezTo>
                    <a:pt x="80010" y="44842"/>
                    <a:pt x="80963" y="43413"/>
                    <a:pt x="83344" y="43890"/>
                  </a:cubicBezTo>
                  <a:cubicBezTo>
                    <a:pt x="85725" y="43890"/>
                    <a:pt x="86202" y="42937"/>
                    <a:pt x="85249" y="40556"/>
                  </a:cubicBezTo>
                  <a:cubicBezTo>
                    <a:pt x="83820" y="36746"/>
                    <a:pt x="85249" y="32936"/>
                    <a:pt x="88583" y="32460"/>
                  </a:cubicBezTo>
                  <a:cubicBezTo>
                    <a:pt x="95250" y="31507"/>
                    <a:pt x="94774" y="26268"/>
                    <a:pt x="96203" y="22458"/>
                  </a:cubicBezTo>
                  <a:cubicBezTo>
                    <a:pt x="97155" y="20077"/>
                    <a:pt x="95727" y="15791"/>
                    <a:pt x="100013" y="14838"/>
                  </a:cubicBezTo>
                  <a:cubicBezTo>
                    <a:pt x="102394" y="14362"/>
                    <a:pt x="109538" y="18172"/>
                    <a:pt x="110490" y="21506"/>
                  </a:cubicBezTo>
                  <a:cubicBezTo>
                    <a:pt x="111919" y="24840"/>
                    <a:pt x="112872" y="28650"/>
                    <a:pt x="112872" y="31983"/>
                  </a:cubicBezTo>
                  <a:cubicBezTo>
                    <a:pt x="113348" y="54367"/>
                    <a:pt x="113824" y="76751"/>
                    <a:pt x="114300" y="99135"/>
                  </a:cubicBezTo>
                  <a:cubicBezTo>
                    <a:pt x="114300" y="103897"/>
                    <a:pt x="117634" y="108183"/>
                    <a:pt x="115253" y="113422"/>
                  </a:cubicBezTo>
                  <a:cubicBezTo>
                    <a:pt x="115253" y="113898"/>
                    <a:pt x="115729" y="114375"/>
                    <a:pt x="116205" y="114851"/>
                  </a:cubicBezTo>
                  <a:cubicBezTo>
                    <a:pt x="120491" y="121995"/>
                    <a:pt x="123825" y="129138"/>
                    <a:pt x="125730" y="137711"/>
                  </a:cubicBezTo>
                  <a:cubicBezTo>
                    <a:pt x="130969" y="135806"/>
                    <a:pt x="131922" y="132472"/>
                    <a:pt x="133350" y="129138"/>
                  </a:cubicBezTo>
                  <a:cubicBezTo>
                    <a:pt x="147161" y="98658"/>
                    <a:pt x="160973" y="68655"/>
                    <a:pt x="173831" y="38175"/>
                  </a:cubicBezTo>
                  <a:cubicBezTo>
                    <a:pt x="177165" y="30078"/>
                    <a:pt x="178594" y="21030"/>
                    <a:pt x="180975" y="12457"/>
                  </a:cubicBezTo>
                  <a:cubicBezTo>
                    <a:pt x="181928" y="9123"/>
                    <a:pt x="181928" y="5790"/>
                    <a:pt x="183356" y="2932"/>
                  </a:cubicBezTo>
                  <a:cubicBezTo>
                    <a:pt x="184309" y="1503"/>
                    <a:pt x="187166" y="-402"/>
                    <a:pt x="188595" y="75"/>
                  </a:cubicBezTo>
                  <a:cubicBezTo>
                    <a:pt x="193358" y="551"/>
                    <a:pt x="198120" y="8647"/>
                    <a:pt x="197168" y="12933"/>
                  </a:cubicBezTo>
                  <a:cubicBezTo>
                    <a:pt x="195263" y="21030"/>
                    <a:pt x="193358" y="29126"/>
                    <a:pt x="190024" y="36746"/>
                  </a:cubicBezTo>
                  <a:cubicBezTo>
                    <a:pt x="185261" y="49128"/>
                    <a:pt x="179070" y="61035"/>
                    <a:pt x="174308" y="73417"/>
                  </a:cubicBezTo>
                  <a:cubicBezTo>
                    <a:pt x="171450" y="81513"/>
                    <a:pt x="164783" y="87705"/>
                    <a:pt x="165259" y="97230"/>
                  </a:cubicBezTo>
                  <a:cubicBezTo>
                    <a:pt x="160020" y="100087"/>
                    <a:pt x="160020" y="105326"/>
                    <a:pt x="160497" y="110565"/>
                  </a:cubicBezTo>
                  <a:cubicBezTo>
                    <a:pt x="160497" y="115803"/>
                    <a:pt x="156210" y="108660"/>
                    <a:pt x="156210" y="112470"/>
                  </a:cubicBezTo>
                  <a:cubicBezTo>
                    <a:pt x="156210" y="114851"/>
                    <a:pt x="155258" y="117708"/>
                    <a:pt x="154781" y="120090"/>
                  </a:cubicBezTo>
                  <a:cubicBezTo>
                    <a:pt x="154305" y="122471"/>
                    <a:pt x="154305" y="124852"/>
                    <a:pt x="153353" y="126757"/>
                  </a:cubicBezTo>
                  <a:cubicBezTo>
                    <a:pt x="152400" y="129138"/>
                    <a:pt x="150972" y="131996"/>
                    <a:pt x="149066" y="133425"/>
                  </a:cubicBezTo>
                  <a:cubicBezTo>
                    <a:pt x="142875" y="137711"/>
                    <a:pt x="141447" y="143426"/>
                    <a:pt x="141923" y="150093"/>
                  </a:cubicBezTo>
                  <a:cubicBezTo>
                    <a:pt x="141923" y="155332"/>
                    <a:pt x="136208" y="156761"/>
                    <a:pt x="133350" y="158190"/>
                  </a:cubicBezTo>
                  <a:cubicBezTo>
                    <a:pt x="130016" y="160095"/>
                    <a:pt x="123825" y="158190"/>
                    <a:pt x="120968" y="154380"/>
                  </a:cubicBezTo>
                  <a:cubicBezTo>
                    <a:pt x="116681" y="148665"/>
                    <a:pt x="112872" y="142950"/>
                    <a:pt x="110490" y="136758"/>
                  </a:cubicBezTo>
                  <a:cubicBezTo>
                    <a:pt x="107156" y="128186"/>
                    <a:pt x="105728" y="119137"/>
                    <a:pt x="102870" y="110088"/>
                  </a:cubicBezTo>
                  <a:cubicBezTo>
                    <a:pt x="99536" y="100563"/>
                    <a:pt x="99536" y="90562"/>
                    <a:pt x="99060" y="80561"/>
                  </a:cubicBezTo>
                  <a:cubicBezTo>
                    <a:pt x="98584" y="71512"/>
                    <a:pt x="97631" y="62463"/>
                    <a:pt x="96679" y="53891"/>
                  </a:cubicBezTo>
                  <a:cubicBezTo>
                    <a:pt x="96679" y="51986"/>
                    <a:pt x="94774" y="49128"/>
                    <a:pt x="93345" y="48652"/>
                  </a:cubicBezTo>
                  <a:cubicBezTo>
                    <a:pt x="90488" y="47223"/>
                    <a:pt x="88106" y="49605"/>
                    <a:pt x="86678" y="51986"/>
                  </a:cubicBezTo>
                  <a:cubicBezTo>
                    <a:pt x="85249" y="53891"/>
                    <a:pt x="84297" y="55796"/>
                    <a:pt x="83344" y="58177"/>
                  </a:cubicBezTo>
                  <a:cubicBezTo>
                    <a:pt x="82868" y="59130"/>
                    <a:pt x="82868" y="61035"/>
                    <a:pt x="81915" y="61511"/>
                  </a:cubicBezTo>
                  <a:cubicBezTo>
                    <a:pt x="74295" y="66750"/>
                    <a:pt x="71914" y="75322"/>
                    <a:pt x="68104" y="82942"/>
                  </a:cubicBezTo>
                  <a:cubicBezTo>
                    <a:pt x="66199" y="86752"/>
                    <a:pt x="62865" y="89610"/>
                    <a:pt x="60008" y="92943"/>
                  </a:cubicBezTo>
                  <a:cubicBezTo>
                    <a:pt x="59055" y="93896"/>
                    <a:pt x="58103" y="96277"/>
                    <a:pt x="58579" y="96753"/>
                  </a:cubicBezTo>
                  <a:cubicBezTo>
                    <a:pt x="62389" y="100563"/>
                    <a:pt x="58579" y="102468"/>
                    <a:pt x="56674" y="103897"/>
                  </a:cubicBezTo>
                  <a:cubicBezTo>
                    <a:pt x="52388" y="107231"/>
                    <a:pt x="47625" y="112946"/>
                    <a:pt x="48578" y="117232"/>
                  </a:cubicBezTo>
                  <a:cubicBezTo>
                    <a:pt x="49530" y="121518"/>
                    <a:pt x="48102" y="124852"/>
                    <a:pt x="46197" y="128662"/>
                  </a:cubicBezTo>
                  <a:cubicBezTo>
                    <a:pt x="43339" y="133901"/>
                    <a:pt x="40958" y="139140"/>
                    <a:pt x="39053" y="144855"/>
                  </a:cubicBezTo>
                  <a:cubicBezTo>
                    <a:pt x="37624" y="148665"/>
                    <a:pt x="38100" y="152475"/>
                    <a:pt x="37148" y="156285"/>
                  </a:cubicBezTo>
                  <a:cubicBezTo>
                    <a:pt x="35719" y="162952"/>
                    <a:pt x="33814" y="164857"/>
                    <a:pt x="29052" y="164381"/>
                  </a:cubicBezTo>
                  <a:cubicBezTo>
                    <a:pt x="22860" y="163428"/>
                    <a:pt x="18574" y="158666"/>
                    <a:pt x="19050" y="152951"/>
                  </a:cubicBezTo>
                  <a:cubicBezTo>
                    <a:pt x="19050" y="151522"/>
                    <a:pt x="19527" y="150570"/>
                    <a:pt x="19527" y="149141"/>
                  </a:cubicBezTo>
                  <a:cubicBezTo>
                    <a:pt x="19527" y="145331"/>
                    <a:pt x="19527" y="141521"/>
                    <a:pt x="19050" y="137235"/>
                  </a:cubicBezTo>
                  <a:cubicBezTo>
                    <a:pt x="17145" y="120566"/>
                    <a:pt x="14764" y="103897"/>
                    <a:pt x="12859" y="86752"/>
                  </a:cubicBezTo>
                  <a:cubicBezTo>
                    <a:pt x="10478" y="69131"/>
                    <a:pt x="8097" y="51986"/>
                    <a:pt x="5239" y="34841"/>
                  </a:cubicBezTo>
                  <a:cubicBezTo>
                    <a:pt x="4286" y="29602"/>
                    <a:pt x="1905" y="24840"/>
                    <a:pt x="477" y="19601"/>
                  </a:cubicBezTo>
                  <a:cubicBezTo>
                    <a:pt x="953" y="16743"/>
                    <a:pt x="953" y="14838"/>
                    <a:pt x="0" y="11505"/>
                  </a:cubicBezTo>
                </a:path>
              </a:pathLst>
            </a:custGeom>
            <a:grpFill/>
            <a:ln w="476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1ED410CE-AAE0-C04C-B8FC-50080D1FD8F1}"/>
                </a:ext>
              </a:extLst>
            </p:cNvPr>
            <p:cNvSpPr/>
            <p:nvPr/>
          </p:nvSpPr>
          <p:spPr>
            <a:xfrm>
              <a:off x="8357115" y="4583126"/>
              <a:ext cx="88080" cy="109215"/>
            </a:xfrm>
            <a:custGeom>
              <a:avLst/>
              <a:gdLst>
                <a:gd name="connsiteX0" fmla="*/ 78224 w 88080"/>
                <a:gd name="connsiteY0" fmla="*/ 67587 h 109215"/>
                <a:gd name="connsiteX1" fmla="*/ 77271 w 88080"/>
                <a:gd name="connsiteY1" fmla="*/ 86637 h 109215"/>
                <a:gd name="connsiteX2" fmla="*/ 79177 w 88080"/>
                <a:gd name="connsiteY2" fmla="*/ 98543 h 109215"/>
                <a:gd name="connsiteX3" fmla="*/ 79653 w 88080"/>
                <a:gd name="connsiteY3" fmla="*/ 106640 h 109215"/>
                <a:gd name="connsiteX4" fmla="*/ 69175 w 88080"/>
                <a:gd name="connsiteY4" fmla="*/ 108544 h 109215"/>
                <a:gd name="connsiteX5" fmla="*/ 60127 w 88080"/>
                <a:gd name="connsiteY5" fmla="*/ 97591 h 109215"/>
                <a:gd name="connsiteX6" fmla="*/ 61079 w 88080"/>
                <a:gd name="connsiteY6" fmla="*/ 81875 h 109215"/>
                <a:gd name="connsiteX7" fmla="*/ 54411 w 88080"/>
                <a:gd name="connsiteY7" fmla="*/ 75683 h 109215"/>
                <a:gd name="connsiteX8" fmla="*/ 42505 w 88080"/>
                <a:gd name="connsiteY8" fmla="*/ 83779 h 109215"/>
                <a:gd name="connsiteX9" fmla="*/ 26313 w 88080"/>
                <a:gd name="connsiteY9" fmla="*/ 91876 h 109215"/>
                <a:gd name="connsiteX10" fmla="*/ 23455 w 88080"/>
                <a:gd name="connsiteY10" fmla="*/ 91400 h 109215"/>
                <a:gd name="connsiteX11" fmla="*/ 11549 w 88080"/>
                <a:gd name="connsiteY11" fmla="*/ 90447 h 109215"/>
                <a:gd name="connsiteX12" fmla="*/ 2977 w 88080"/>
                <a:gd name="connsiteY12" fmla="*/ 79017 h 109215"/>
                <a:gd name="connsiteX13" fmla="*/ 595 w 88080"/>
                <a:gd name="connsiteY13" fmla="*/ 70444 h 109215"/>
                <a:gd name="connsiteX14" fmla="*/ 2024 w 88080"/>
                <a:gd name="connsiteY14" fmla="*/ 60919 h 109215"/>
                <a:gd name="connsiteX15" fmla="*/ 6310 w 88080"/>
                <a:gd name="connsiteY15" fmla="*/ 50918 h 109215"/>
                <a:gd name="connsiteX16" fmla="*/ 6310 w 88080"/>
                <a:gd name="connsiteY16" fmla="*/ 48061 h 109215"/>
                <a:gd name="connsiteX17" fmla="*/ 6310 w 88080"/>
                <a:gd name="connsiteY17" fmla="*/ 35202 h 109215"/>
                <a:gd name="connsiteX18" fmla="*/ 12025 w 88080"/>
                <a:gd name="connsiteY18" fmla="*/ 18533 h 109215"/>
                <a:gd name="connsiteX19" fmla="*/ 15835 w 88080"/>
                <a:gd name="connsiteY19" fmla="*/ 13294 h 109215"/>
                <a:gd name="connsiteX20" fmla="*/ 20121 w 88080"/>
                <a:gd name="connsiteY20" fmla="*/ 14247 h 109215"/>
                <a:gd name="connsiteX21" fmla="*/ 23455 w 88080"/>
                <a:gd name="connsiteY21" fmla="*/ 15676 h 109215"/>
                <a:gd name="connsiteX22" fmla="*/ 27265 w 88080"/>
                <a:gd name="connsiteY22" fmla="*/ 21391 h 109215"/>
                <a:gd name="connsiteX23" fmla="*/ 25836 w 88080"/>
                <a:gd name="connsiteY23" fmla="*/ 27106 h 109215"/>
                <a:gd name="connsiteX24" fmla="*/ 18692 w 88080"/>
                <a:gd name="connsiteY24" fmla="*/ 49490 h 109215"/>
                <a:gd name="connsiteX25" fmla="*/ 13930 w 88080"/>
                <a:gd name="connsiteY25" fmla="*/ 69492 h 109215"/>
                <a:gd name="connsiteX26" fmla="*/ 14407 w 88080"/>
                <a:gd name="connsiteY26" fmla="*/ 71873 h 109215"/>
                <a:gd name="connsiteX27" fmla="*/ 18692 w 88080"/>
                <a:gd name="connsiteY27" fmla="*/ 78541 h 109215"/>
                <a:gd name="connsiteX28" fmla="*/ 29170 w 88080"/>
                <a:gd name="connsiteY28" fmla="*/ 79969 h 109215"/>
                <a:gd name="connsiteX29" fmla="*/ 46791 w 88080"/>
                <a:gd name="connsiteY29" fmla="*/ 67587 h 109215"/>
                <a:gd name="connsiteX30" fmla="*/ 51078 w 88080"/>
                <a:gd name="connsiteY30" fmla="*/ 64729 h 109215"/>
                <a:gd name="connsiteX31" fmla="*/ 68699 w 88080"/>
                <a:gd name="connsiteY31" fmla="*/ 35678 h 109215"/>
                <a:gd name="connsiteX32" fmla="*/ 79653 w 88080"/>
                <a:gd name="connsiteY32" fmla="*/ 3769 h 109215"/>
                <a:gd name="connsiteX33" fmla="*/ 82986 w 88080"/>
                <a:gd name="connsiteY33" fmla="*/ 436 h 109215"/>
                <a:gd name="connsiteX34" fmla="*/ 87749 w 88080"/>
                <a:gd name="connsiteY34" fmla="*/ 3293 h 109215"/>
                <a:gd name="connsiteX35" fmla="*/ 82986 w 88080"/>
                <a:gd name="connsiteY35" fmla="*/ 20915 h 109215"/>
                <a:gd name="connsiteX36" fmla="*/ 84415 w 88080"/>
                <a:gd name="connsiteY36" fmla="*/ 25677 h 109215"/>
                <a:gd name="connsiteX37" fmla="*/ 85844 w 88080"/>
                <a:gd name="connsiteY37" fmla="*/ 29487 h 109215"/>
                <a:gd name="connsiteX38" fmla="*/ 82986 w 88080"/>
                <a:gd name="connsiteY38" fmla="*/ 44251 h 109215"/>
                <a:gd name="connsiteX39" fmla="*/ 82510 w 88080"/>
                <a:gd name="connsiteY39" fmla="*/ 54252 h 109215"/>
                <a:gd name="connsiteX40" fmla="*/ 81082 w 88080"/>
                <a:gd name="connsiteY40" fmla="*/ 58538 h 109215"/>
                <a:gd name="connsiteX41" fmla="*/ 78224 w 88080"/>
                <a:gd name="connsiteY41" fmla="*/ 67587 h 109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0" h="109215">
                  <a:moveTo>
                    <a:pt x="78224" y="67587"/>
                  </a:moveTo>
                  <a:cubicBezTo>
                    <a:pt x="76795" y="73778"/>
                    <a:pt x="80129" y="80446"/>
                    <a:pt x="77271" y="86637"/>
                  </a:cubicBezTo>
                  <a:cubicBezTo>
                    <a:pt x="75366" y="90447"/>
                    <a:pt x="76795" y="94733"/>
                    <a:pt x="79177" y="98543"/>
                  </a:cubicBezTo>
                  <a:cubicBezTo>
                    <a:pt x="80605" y="100925"/>
                    <a:pt x="82510" y="104258"/>
                    <a:pt x="79653" y="106640"/>
                  </a:cubicBezTo>
                  <a:cubicBezTo>
                    <a:pt x="76795" y="109021"/>
                    <a:pt x="73461" y="109973"/>
                    <a:pt x="69175" y="108544"/>
                  </a:cubicBezTo>
                  <a:cubicBezTo>
                    <a:pt x="63936" y="106640"/>
                    <a:pt x="61555" y="102829"/>
                    <a:pt x="60127" y="97591"/>
                  </a:cubicBezTo>
                  <a:cubicBezTo>
                    <a:pt x="58698" y="92352"/>
                    <a:pt x="59650" y="87113"/>
                    <a:pt x="61079" y="81875"/>
                  </a:cubicBezTo>
                  <a:cubicBezTo>
                    <a:pt x="62984" y="75207"/>
                    <a:pt x="61079" y="73302"/>
                    <a:pt x="54411" y="75683"/>
                  </a:cubicBezTo>
                  <a:cubicBezTo>
                    <a:pt x="49649" y="77112"/>
                    <a:pt x="45839" y="78541"/>
                    <a:pt x="42505" y="83779"/>
                  </a:cubicBezTo>
                  <a:cubicBezTo>
                    <a:pt x="39171" y="89018"/>
                    <a:pt x="33933" y="92828"/>
                    <a:pt x="26313" y="91876"/>
                  </a:cubicBezTo>
                  <a:cubicBezTo>
                    <a:pt x="25360" y="91876"/>
                    <a:pt x="23932" y="90923"/>
                    <a:pt x="23455" y="91400"/>
                  </a:cubicBezTo>
                  <a:cubicBezTo>
                    <a:pt x="19169" y="94257"/>
                    <a:pt x="15359" y="92352"/>
                    <a:pt x="11549" y="90447"/>
                  </a:cubicBezTo>
                  <a:cubicBezTo>
                    <a:pt x="6786" y="87590"/>
                    <a:pt x="3929" y="84256"/>
                    <a:pt x="2977" y="79017"/>
                  </a:cubicBezTo>
                  <a:cubicBezTo>
                    <a:pt x="2500" y="76160"/>
                    <a:pt x="1548" y="73302"/>
                    <a:pt x="595" y="70444"/>
                  </a:cubicBezTo>
                  <a:cubicBezTo>
                    <a:pt x="-358" y="67111"/>
                    <a:pt x="-358" y="64253"/>
                    <a:pt x="2024" y="60919"/>
                  </a:cubicBezTo>
                  <a:cubicBezTo>
                    <a:pt x="3929" y="58062"/>
                    <a:pt x="4882" y="54252"/>
                    <a:pt x="6310" y="50918"/>
                  </a:cubicBezTo>
                  <a:cubicBezTo>
                    <a:pt x="6786" y="49966"/>
                    <a:pt x="6786" y="48537"/>
                    <a:pt x="6310" y="48061"/>
                  </a:cubicBezTo>
                  <a:cubicBezTo>
                    <a:pt x="1548" y="43775"/>
                    <a:pt x="5358" y="39012"/>
                    <a:pt x="6310" y="35202"/>
                  </a:cubicBezTo>
                  <a:cubicBezTo>
                    <a:pt x="7739" y="29487"/>
                    <a:pt x="10120" y="23772"/>
                    <a:pt x="12025" y="18533"/>
                  </a:cubicBezTo>
                  <a:cubicBezTo>
                    <a:pt x="12978" y="16628"/>
                    <a:pt x="14407" y="14723"/>
                    <a:pt x="15835" y="13294"/>
                  </a:cubicBezTo>
                  <a:cubicBezTo>
                    <a:pt x="17264" y="11866"/>
                    <a:pt x="19169" y="10913"/>
                    <a:pt x="20121" y="14247"/>
                  </a:cubicBezTo>
                  <a:cubicBezTo>
                    <a:pt x="20598" y="15200"/>
                    <a:pt x="22027" y="15676"/>
                    <a:pt x="23455" y="15676"/>
                  </a:cubicBezTo>
                  <a:cubicBezTo>
                    <a:pt x="27265" y="15676"/>
                    <a:pt x="27265" y="18533"/>
                    <a:pt x="27265" y="21391"/>
                  </a:cubicBezTo>
                  <a:cubicBezTo>
                    <a:pt x="27265" y="23296"/>
                    <a:pt x="26313" y="25201"/>
                    <a:pt x="25836" y="27106"/>
                  </a:cubicBezTo>
                  <a:cubicBezTo>
                    <a:pt x="23455" y="34726"/>
                    <a:pt x="20598" y="41869"/>
                    <a:pt x="18692" y="49490"/>
                  </a:cubicBezTo>
                  <a:cubicBezTo>
                    <a:pt x="16788" y="56157"/>
                    <a:pt x="18216" y="63301"/>
                    <a:pt x="13930" y="69492"/>
                  </a:cubicBezTo>
                  <a:cubicBezTo>
                    <a:pt x="13454" y="69968"/>
                    <a:pt x="13930" y="71397"/>
                    <a:pt x="14407" y="71873"/>
                  </a:cubicBezTo>
                  <a:cubicBezTo>
                    <a:pt x="15835" y="74254"/>
                    <a:pt x="17264" y="76160"/>
                    <a:pt x="18692" y="78541"/>
                  </a:cubicBezTo>
                  <a:cubicBezTo>
                    <a:pt x="20598" y="81398"/>
                    <a:pt x="26313" y="81875"/>
                    <a:pt x="29170" y="79969"/>
                  </a:cubicBezTo>
                  <a:cubicBezTo>
                    <a:pt x="34885" y="75683"/>
                    <a:pt x="40600" y="71873"/>
                    <a:pt x="46791" y="67587"/>
                  </a:cubicBezTo>
                  <a:cubicBezTo>
                    <a:pt x="48220" y="66635"/>
                    <a:pt x="49649" y="65682"/>
                    <a:pt x="51078" y="64729"/>
                  </a:cubicBezTo>
                  <a:cubicBezTo>
                    <a:pt x="62508" y="58538"/>
                    <a:pt x="69175" y="47585"/>
                    <a:pt x="68699" y="35678"/>
                  </a:cubicBezTo>
                  <a:cubicBezTo>
                    <a:pt x="68223" y="22819"/>
                    <a:pt x="76795" y="14247"/>
                    <a:pt x="79653" y="3769"/>
                  </a:cubicBezTo>
                  <a:cubicBezTo>
                    <a:pt x="80129" y="2341"/>
                    <a:pt x="81558" y="912"/>
                    <a:pt x="82986" y="436"/>
                  </a:cubicBezTo>
                  <a:cubicBezTo>
                    <a:pt x="84891" y="-40"/>
                    <a:pt x="86796" y="-993"/>
                    <a:pt x="87749" y="3293"/>
                  </a:cubicBezTo>
                  <a:cubicBezTo>
                    <a:pt x="88702" y="9961"/>
                    <a:pt x="87749" y="15676"/>
                    <a:pt x="82986" y="20915"/>
                  </a:cubicBezTo>
                  <a:cubicBezTo>
                    <a:pt x="80605" y="23772"/>
                    <a:pt x="77748" y="25677"/>
                    <a:pt x="84415" y="25677"/>
                  </a:cubicBezTo>
                  <a:cubicBezTo>
                    <a:pt x="84891" y="25677"/>
                    <a:pt x="85844" y="28058"/>
                    <a:pt x="85844" y="29487"/>
                  </a:cubicBezTo>
                  <a:cubicBezTo>
                    <a:pt x="84891" y="34250"/>
                    <a:pt x="84415" y="39488"/>
                    <a:pt x="82986" y="44251"/>
                  </a:cubicBezTo>
                  <a:cubicBezTo>
                    <a:pt x="82034" y="47585"/>
                    <a:pt x="79653" y="50442"/>
                    <a:pt x="82510" y="54252"/>
                  </a:cubicBezTo>
                  <a:cubicBezTo>
                    <a:pt x="82986" y="54728"/>
                    <a:pt x="81558" y="57110"/>
                    <a:pt x="81082" y="58538"/>
                  </a:cubicBezTo>
                  <a:cubicBezTo>
                    <a:pt x="79653" y="61396"/>
                    <a:pt x="79177" y="64729"/>
                    <a:pt x="78224" y="67587"/>
                  </a:cubicBezTo>
                </a:path>
              </a:pathLst>
            </a:custGeom>
            <a:grpFill/>
            <a:ln w="476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82D5F265-335C-3648-9E81-E2A04B536954}"/>
                </a:ext>
              </a:extLst>
            </p:cNvPr>
            <p:cNvSpPr/>
            <p:nvPr/>
          </p:nvSpPr>
          <p:spPr>
            <a:xfrm>
              <a:off x="8165305" y="4597797"/>
              <a:ext cx="84791" cy="82443"/>
            </a:xfrm>
            <a:custGeom>
              <a:avLst/>
              <a:gdLst>
                <a:gd name="connsiteX0" fmla="*/ 74771 w 84791"/>
                <a:gd name="connsiteY0" fmla="*/ 31009 h 82443"/>
                <a:gd name="connsiteX1" fmla="*/ 83344 w 84791"/>
                <a:gd name="connsiteY1" fmla="*/ 32914 h 82443"/>
                <a:gd name="connsiteX2" fmla="*/ 84773 w 84791"/>
                <a:gd name="connsiteY2" fmla="*/ 70061 h 82443"/>
                <a:gd name="connsiteX3" fmla="*/ 81439 w 84791"/>
                <a:gd name="connsiteY3" fmla="*/ 75300 h 82443"/>
                <a:gd name="connsiteX4" fmla="*/ 79534 w 84791"/>
                <a:gd name="connsiteY4" fmla="*/ 79586 h 82443"/>
                <a:gd name="connsiteX5" fmla="*/ 79057 w 84791"/>
                <a:gd name="connsiteY5" fmla="*/ 81967 h 82443"/>
                <a:gd name="connsiteX6" fmla="*/ 76200 w 84791"/>
                <a:gd name="connsiteY6" fmla="*/ 82444 h 82443"/>
                <a:gd name="connsiteX7" fmla="*/ 73819 w 84791"/>
                <a:gd name="connsiteY7" fmla="*/ 80539 h 82443"/>
                <a:gd name="connsiteX8" fmla="*/ 70961 w 84791"/>
                <a:gd name="connsiteY8" fmla="*/ 70061 h 82443"/>
                <a:gd name="connsiteX9" fmla="*/ 66199 w 84791"/>
                <a:gd name="connsiteY9" fmla="*/ 60060 h 82443"/>
                <a:gd name="connsiteX10" fmla="*/ 64770 w 84791"/>
                <a:gd name="connsiteY10" fmla="*/ 44344 h 82443"/>
                <a:gd name="connsiteX11" fmla="*/ 64294 w 84791"/>
                <a:gd name="connsiteY11" fmla="*/ 43391 h 82443"/>
                <a:gd name="connsiteX12" fmla="*/ 56198 w 84791"/>
                <a:gd name="connsiteY12" fmla="*/ 20531 h 82443"/>
                <a:gd name="connsiteX13" fmla="*/ 53816 w 84791"/>
                <a:gd name="connsiteY13" fmla="*/ 21960 h 82443"/>
                <a:gd name="connsiteX14" fmla="*/ 43815 w 84791"/>
                <a:gd name="connsiteY14" fmla="*/ 37676 h 82443"/>
                <a:gd name="connsiteX15" fmla="*/ 36671 w 84791"/>
                <a:gd name="connsiteY15" fmla="*/ 50535 h 82443"/>
                <a:gd name="connsiteX16" fmla="*/ 25241 w 84791"/>
                <a:gd name="connsiteY16" fmla="*/ 75300 h 82443"/>
                <a:gd name="connsiteX17" fmla="*/ 16669 w 84791"/>
                <a:gd name="connsiteY17" fmla="*/ 79110 h 82443"/>
                <a:gd name="connsiteX18" fmla="*/ 3810 w 84791"/>
                <a:gd name="connsiteY18" fmla="*/ 69585 h 82443"/>
                <a:gd name="connsiteX19" fmla="*/ 0 w 84791"/>
                <a:gd name="connsiteY19" fmla="*/ 41486 h 82443"/>
                <a:gd name="connsiteX20" fmla="*/ 3810 w 84791"/>
                <a:gd name="connsiteY20" fmla="*/ 10054 h 82443"/>
                <a:gd name="connsiteX21" fmla="*/ 4763 w 84791"/>
                <a:gd name="connsiteY21" fmla="*/ 5291 h 82443"/>
                <a:gd name="connsiteX22" fmla="*/ 10477 w 84791"/>
                <a:gd name="connsiteY22" fmla="*/ 52 h 82443"/>
                <a:gd name="connsiteX23" fmla="*/ 17621 w 84791"/>
                <a:gd name="connsiteY23" fmla="*/ 6720 h 82443"/>
                <a:gd name="connsiteX24" fmla="*/ 14764 w 84791"/>
                <a:gd name="connsiteY24" fmla="*/ 22436 h 82443"/>
                <a:gd name="connsiteX25" fmla="*/ 16669 w 84791"/>
                <a:gd name="connsiteY25" fmla="*/ 39105 h 82443"/>
                <a:gd name="connsiteX26" fmla="*/ 21431 w 84791"/>
                <a:gd name="connsiteY26" fmla="*/ 39105 h 82443"/>
                <a:gd name="connsiteX27" fmla="*/ 33338 w 84791"/>
                <a:gd name="connsiteY27" fmla="*/ 22436 h 82443"/>
                <a:gd name="connsiteX28" fmla="*/ 57150 w 84791"/>
                <a:gd name="connsiteY28" fmla="*/ 11006 h 82443"/>
                <a:gd name="connsiteX29" fmla="*/ 64770 w 84791"/>
                <a:gd name="connsiteY29" fmla="*/ 11959 h 82443"/>
                <a:gd name="connsiteX30" fmla="*/ 75724 w 84791"/>
                <a:gd name="connsiteY30" fmla="*/ 19579 h 82443"/>
                <a:gd name="connsiteX31" fmla="*/ 74771 w 84791"/>
                <a:gd name="connsiteY31" fmla="*/ 31009 h 82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1" h="82443">
                  <a:moveTo>
                    <a:pt x="74771" y="31009"/>
                  </a:moveTo>
                  <a:cubicBezTo>
                    <a:pt x="79534" y="31485"/>
                    <a:pt x="82868" y="27675"/>
                    <a:pt x="83344" y="32914"/>
                  </a:cubicBezTo>
                  <a:cubicBezTo>
                    <a:pt x="84296" y="45296"/>
                    <a:pt x="84773" y="57679"/>
                    <a:pt x="84773" y="70061"/>
                  </a:cubicBezTo>
                  <a:cubicBezTo>
                    <a:pt x="84773" y="71966"/>
                    <a:pt x="85249" y="75300"/>
                    <a:pt x="81439" y="75300"/>
                  </a:cubicBezTo>
                  <a:cubicBezTo>
                    <a:pt x="77152" y="75300"/>
                    <a:pt x="78105" y="77205"/>
                    <a:pt x="79534" y="79586"/>
                  </a:cubicBezTo>
                  <a:cubicBezTo>
                    <a:pt x="80010" y="80063"/>
                    <a:pt x="79534" y="81491"/>
                    <a:pt x="79057" y="81967"/>
                  </a:cubicBezTo>
                  <a:cubicBezTo>
                    <a:pt x="78581" y="82444"/>
                    <a:pt x="77152" y="82444"/>
                    <a:pt x="76200" y="82444"/>
                  </a:cubicBezTo>
                  <a:cubicBezTo>
                    <a:pt x="75248" y="81967"/>
                    <a:pt x="74771" y="81491"/>
                    <a:pt x="73819" y="80539"/>
                  </a:cubicBezTo>
                  <a:cubicBezTo>
                    <a:pt x="70009" y="77681"/>
                    <a:pt x="72866" y="71966"/>
                    <a:pt x="70961" y="70061"/>
                  </a:cubicBezTo>
                  <a:cubicBezTo>
                    <a:pt x="68104" y="67204"/>
                    <a:pt x="66199" y="64822"/>
                    <a:pt x="66199" y="60060"/>
                  </a:cubicBezTo>
                  <a:cubicBezTo>
                    <a:pt x="66199" y="54821"/>
                    <a:pt x="65246" y="49582"/>
                    <a:pt x="64770" y="44344"/>
                  </a:cubicBezTo>
                  <a:cubicBezTo>
                    <a:pt x="64770" y="43867"/>
                    <a:pt x="64294" y="43867"/>
                    <a:pt x="64294" y="43391"/>
                  </a:cubicBezTo>
                  <a:cubicBezTo>
                    <a:pt x="67627" y="33866"/>
                    <a:pt x="60960" y="27675"/>
                    <a:pt x="56198" y="20531"/>
                  </a:cubicBezTo>
                  <a:cubicBezTo>
                    <a:pt x="55245" y="21007"/>
                    <a:pt x="53816" y="21484"/>
                    <a:pt x="53816" y="21960"/>
                  </a:cubicBezTo>
                  <a:cubicBezTo>
                    <a:pt x="51911" y="28151"/>
                    <a:pt x="47625" y="32438"/>
                    <a:pt x="43815" y="37676"/>
                  </a:cubicBezTo>
                  <a:cubicBezTo>
                    <a:pt x="40957" y="41486"/>
                    <a:pt x="39052" y="46249"/>
                    <a:pt x="36671" y="50535"/>
                  </a:cubicBezTo>
                  <a:cubicBezTo>
                    <a:pt x="32385" y="58631"/>
                    <a:pt x="28099" y="66727"/>
                    <a:pt x="25241" y="75300"/>
                  </a:cubicBezTo>
                  <a:cubicBezTo>
                    <a:pt x="24289" y="78634"/>
                    <a:pt x="20479" y="79586"/>
                    <a:pt x="16669" y="79110"/>
                  </a:cubicBezTo>
                  <a:cubicBezTo>
                    <a:pt x="10477" y="78157"/>
                    <a:pt x="5239" y="75300"/>
                    <a:pt x="3810" y="69585"/>
                  </a:cubicBezTo>
                  <a:cubicBezTo>
                    <a:pt x="1905" y="60536"/>
                    <a:pt x="0" y="50535"/>
                    <a:pt x="0" y="41486"/>
                  </a:cubicBezTo>
                  <a:cubicBezTo>
                    <a:pt x="0" y="31009"/>
                    <a:pt x="4286" y="21007"/>
                    <a:pt x="3810" y="10054"/>
                  </a:cubicBezTo>
                  <a:cubicBezTo>
                    <a:pt x="3810" y="8625"/>
                    <a:pt x="4286" y="6720"/>
                    <a:pt x="4763" y="5291"/>
                  </a:cubicBezTo>
                  <a:cubicBezTo>
                    <a:pt x="5239" y="2434"/>
                    <a:pt x="6191" y="-424"/>
                    <a:pt x="10477" y="52"/>
                  </a:cubicBezTo>
                  <a:cubicBezTo>
                    <a:pt x="15716" y="529"/>
                    <a:pt x="17621" y="1957"/>
                    <a:pt x="17621" y="6720"/>
                  </a:cubicBezTo>
                  <a:cubicBezTo>
                    <a:pt x="17145" y="11959"/>
                    <a:pt x="17145" y="17674"/>
                    <a:pt x="14764" y="22436"/>
                  </a:cubicBezTo>
                  <a:cubicBezTo>
                    <a:pt x="11430" y="29104"/>
                    <a:pt x="15716" y="33866"/>
                    <a:pt x="16669" y="39105"/>
                  </a:cubicBezTo>
                  <a:cubicBezTo>
                    <a:pt x="17145" y="41486"/>
                    <a:pt x="20002" y="40534"/>
                    <a:pt x="21431" y="39105"/>
                  </a:cubicBezTo>
                  <a:cubicBezTo>
                    <a:pt x="25718" y="33866"/>
                    <a:pt x="29527" y="28151"/>
                    <a:pt x="33338" y="22436"/>
                  </a:cubicBezTo>
                  <a:cubicBezTo>
                    <a:pt x="37624" y="15292"/>
                    <a:pt x="48577" y="10054"/>
                    <a:pt x="57150" y="11006"/>
                  </a:cubicBezTo>
                  <a:cubicBezTo>
                    <a:pt x="59531" y="11482"/>
                    <a:pt x="62389" y="11482"/>
                    <a:pt x="64770" y="11959"/>
                  </a:cubicBezTo>
                  <a:cubicBezTo>
                    <a:pt x="70009" y="12435"/>
                    <a:pt x="72866" y="15769"/>
                    <a:pt x="75724" y="19579"/>
                  </a:cubicBezTo>
                  <a:cubicBezTo>
                    <a:pt x="80963" y="22913"/>
                    <a:pt x="80486" y="26722"/>
                    <a:pt x="74771" y="31009"/>
                  </a:cubicBezTo>
                </a:path>
              </a:pathLst>
            </a:custGeom>
            <a:grpFill/>
            <a:ln w="476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CAEF9DD6-EBCB-054A-8F23-3C10890D9A15}"/>
                </a:ext>
              </a:extLst>
            </p:cNvPr>
            <p:cNvSpPr/>
            <p:nvPr/>
          </p:nvSpPr>
          <p:spPr>
            <a:xfrm>
              <a:off x="8508970" y="4530089"/>
              <a:ext cx="73053" cy="164915"/>
            </a:xfrm>
            <a:custGeom>
              <a:avLst/>
              <a:gdLst>
                <a:gd name="connsiteX0" fmla="*/ 15427 w 73053"/>
                <a:gd name="connsiteY0" fmla="*/ 164916 h 164915"/>
                <a:gd name="connsiteX1" fmla="*/ 13522 w 73053"/>
                <a:gd name="connsiteY1" fmla="*/ 142056 h 164915"/>
                <a:gd name="connsiteX2" fmla="*/ 18285 w 73053"/>
                <a:gd name="connsiteY2" fmla="*/ 114909 h 164915"/>
                <a:gd name="connsiteX3" fmla="*/ 23047 w 73053"/>
                <a:gd name="connsiteY3" fmla="*/ 86811 h 164915"/>
                <a:gd name="connsiteX4" fmla="*/ 19714 w 73053"/>
                <a:gd name="connsiteY4" fmla="*/ 81572 h 164915"/>
                <a:gd name="connsiteX5" fmla="*/ 11617 w 73053"/>
                <a:gd name="connsiteY5" fmla="*/ 83001 h 164915"/>
                <a:gd name="connsiteX6" fmla="*/ 2092 w 73053"/>
                <a:gd name="connsiteY6" fmla="*/ 81572 h 164915"/>
                <a:gd name="connsiteX7" fmla="*/ 1616 w 73053"/>
                <a:gd name="connsiteY7" fmla="*/ 74428 h 164915"/>
                <a:gd name="connsiteX8" fmla="*/ 20190 w 73053"/>
                <a:gd name="connsiteY8" fmla="*/ 63475 h 164915"/>
                <a:gd name="connsiteX9" fmla="*/ 27810 w 73053"/>
                <a:gd name="connsiteY9" fmla="*/ 53473 h 164915"/>
                <a:gd name="connsiteX10" fmla="*/ 28286 w 73053"/>
                <a:gd name="connsiteY10" fmla="*/ 36804 h 164915"/>
                <a:gd name="connsiteX11" fmla="*/ 28762 w 73053"/>
                <a:gd name="connsiteY11" fmla="*/ 14421 h 164915"/>
                <a:gd name="connsiteX12" fmla="*/ 29239 w 73053"/>
                <a:gd name="connsiteY12" fmla="*/ 8706 h 164915"/>
                <a:gd name="connsiteX13" fmla="*/ 35906 w 73053"/>
                <a:gd name="connsiteY13" fmla="*/ 133 h 164915"/>
                <a:gd name="connsiteX14" fmla="*/ 44954 w 73053"/>
                <a:gd name="connsiteY14" fmla="*/ 8229 h 164915"/>
                <a:gd name="connsiteX15" fmla="*/ 46383 w 73053"/>
                <a:gd name="connsiteY15" fmla="*/ 20136 h 164915"/>
                <a:gd name="connsiteX16" fmla="*/ 43526 w 73053"/>
                <a:gd name="connsiteY16" fmla="*/ 56807 h 164915"/>
                <a:gd name="connsiteX17" fmla="*/ 51622 w 73053"/>
                <a:gd name="connsiteY17" fmla="*/ 64427 h 164915"/>
                <a:gd name="connsiteX18" fmla="*/ 73053 w 73053"/>
                <a:gd name="connsiteY18" fmla="*/ 67284 h 164915"/>
                <a:gd name="connsiteX19" fmla="*/ 57814 w 73053"/>
                <a:gd name="connsiteY19" fmla="*/ 76809 h 164915"/>
                <a:gd name="connsiteX20" fmla="*/ 50193 w 73053"/>
                <a:gd name="connsiteY20" fmla="*/ 78715 h 164915"/>
                <a:gd name="connsiteX21" fmla="*/ 41621 w 73053"/>
                <a:gd name="connsiteY21" fmla="*/ 83001 h 164915"/>
                <a:gd name="connsiteX22" fmla="*/ 39240 w 73053"/>
                <a:gd name="connsiteY22" fmla="*/ 90621 h 164915"/>
                <a:gd name="connsiteX23" fmla="*/ 38764 w 73053"/>
                <a:gd name="connsiteY23" fmla="*/ 94431 h 164915"/>
                <a:gd name="connsiteX24" fmla="*/ 28762 w 73053"/>
                <a:gd name="connsiteY24" fmla="*/ 136817 h 164915"/>
                <a:gd name="connsiteX25" fmla="*/ 23523 w 73053"/>
                <a:gd name="connsiteY25" fmla="*/ 158725 h 164915"/>
                <a:gd name="connsiteX26" fmla="*/ 15427 w 73053"/>
                <a:gd name="connsiteY26" fmla="*/ 164916 h 164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3" h="164915">
                  <a:moveTo>
                    <a:pt x="15427" y="164916"/>
                  </a:moveTo>
                  <a:cubicBezTo>
                    <a:pt x="13998" y="156819"/>
                    <a:pt x="11141" y="150152"/>
                    <a:pt x="13522" y="142056"/>
                  </a:cubicBezTo>
                  <a:cubicBezTo>
                    <a:pt x="16379" y="133483"/>
                    <a:pt x="16856" y="123958"/>
                    <a:pt x="18285" y="114909"/>
                  </a:cubicBezTo>
                  <a:cubicBezTo>
                    <a:pt x="19714" y="105384"/>
                    <a:pt x="21618" y="96336"/>
                    <a:pt x="23047" y="86811"/>
                  </a:cubicBezTo>
                  <a:cubicBezTo>
                    <a:pt x="23047" y="85382"/>
                    <a:pt x="21618" y="82525"/>
                    <a:pt x="19714" y="81572"/>
                  </a:cubicBezTo>
                  <a:cubicBezTo>
                    <a:pt x="16856" y="80143"/>
                    <a:pt x="13998" y="81096"/>
                    <a:pt x="11617" y="83001"/>
                  </a:cubicBezTo>
                  <a:cubicBezTo>
                    <a:pt x="8283" y="85382"/>
                    <a:pt x="4473" y="83953"/>
                    <a:pt x="2092" y="81572"/>
                  </a:cubicBezTo>
                  <a:cubicBezTo>
                    <a:pt x="187" y="79667"/>
                    <a:pt x="-1242" y="76333"/>
                    <a:pt x="1616" y="74428"/>
                  </a:cubicBezTo>
                  <a:cubicBezTo>
                    <a:pt x="7807" y="71094"/>
                    <a:pt x="12093" y="64427"/>
                    <a:pt x="20190" y="63475"/>
                  </a:cubicBezTo>
                  <a:cubicBezTo>
                    <a:pt x="27333" y="62522"/>
                    <a:pt x="28286" y="60617"/>
                    <a:pt x="27810" y="53473"/>
                  </a:cubicBezTo>
                  <a:cubicBezTo>
                    <a:pt x="27810" y="47758"/>
                    <a:pt x="27333" y="42043"/>
                    <a:pt x="28286" y="36804"/>
                  </a:cubicBezTo>
                  <a:cubicBezTo>
                    <a:pt x="29239" y="29184"/>
                    <a:pt x="30667" y="22041"/>
                    <a:pt x="28762" y="14421"/>
                  </a:cubicBezTo>
                  <a:cubicBezTo>
                    <a:pt x="28286" y="12516"/>
                    <a:pt x="28762" y="10611"/>
                    <a:pt x="29239" y="8706"/>
                  </a:cubicBezTo>
                  <a:cubicBezTo>
                    <a:pt x="30191" y="3467"/>
                    <a:pt x="33524" y="-819"/>
                    <a:pt x="35906" y="133"/>
                  </a:cubicBezTo>
                  <a:cubicBezTo>
                    <a:pt x="40192" y="1562"/>
                    <a:pt x="44002" y="2991"/>
                    <a:pt x="44954" y="8229"/>
                  </a:cubicBezTo>
                  <a:cubicBezTo>
                    <a:pt x="45907" y="12040"/>
                    <a:pt x="46860" y="15850"/>
                    <a:pt x="46383" y="20136"/>
                  </a:cubicBezTo>
                  <a:cubicBezTo>
                    <a:pt x="45907" y="32518"/>
                    <a:pt x="44954" y="44901"/>
                    <a:pt x="43526" y="56807"/>
                  </a:cubicBezTo>
                  <a:cubicBezTo>
                    <a:pt x="42573" y="63475"/>
                    <a:pt x="45907" y="66332"/>
                    <a:pt x="51622" y="64427"/>
                  </a:cubicBezTo>
                  <a:cubicBezTo>
                    <a:pt x="59718" y="62046"/>
                    <a:pt x="65910" y="65856"/>
                    <a:pt x="73053" y="67284"/>
                  </a:cubicBezTo>
                  <a:cubicBezTo>
                    <a:pt x="69243" y="72523"/>
                    <a:pt x="64481" y="76333"/>
                    <a:pt x="57814" y="76809"/>
                  </a:cubicBezTo>
                  <a:cubicBezTo>
                    <a:pt x="55432" y="76809"/>
                    <a:pt x="52574" y="77762"/>
                    <a:pt x="50193" y="78715"/>
                  </a:cubicBezTo>
                  <a:cubicBezTo>
                    <a:pt x="47336" y="79667"/>
                    <a:pt x="44478" y="82048"/>
                    <a:pt x="41621" y="83001"/>
                  </a:cubicBezTo>
                  <a:cubicBezTo>
                    <a:pt x="37811" y="84906"/>
                    <a:pt x="39716" y="88240"/>
                    <a:pt x="39240" y="90621"/>
                  </a:cubicBezTo>
                  <a:cubicBezTo>
                    <a:pt x="38764" y="92050"/>
                    <a:pt x="39240" y="93478"/>
                    <a:pt x="38764" y="94431"/>
                  </a:cubicBezTo>
                  <a:cubicBezTo>
                    <a:pt x="34001" y="108242"/>
                    <a:pt x="31620" y="122529"/>
                    <a:pt x="28762" y="136817"/>
                  </a:cubicBezTo>
                  <a:cubicBezTo>
                    <a:pt x="27333" y="144437"/>
                    <a:pt x="25428" y="151581"/>
                    <a:pt x="23523" y="158725"/>
                  </a:cubicBezTo>
                  <a:cubicBezTo>
                    <a:pt x="22571" y="162534"/>
                    <a:pt x="19237" y="163487"/>
                    <a:pt x="15427" y="164916"/>
                  </a:cubicBezTo>
                </a:path>
              </a:pathLst>
            </a:custGeom>
            <a:grpFill/>
            <a:ln w="476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99FF1988-626E-4B41-B81D-B6C170F7C80D}"/>
                </a:ext>
              </a:extLst>
            </p:cNvPr>
            <p:cNvSpPr/>
            <p:nvPr/>
          </p:nvSpPr>
          <p:spPr>
            <a:xfrm>
              <a:off x="7816690" y="4589532"/>
              <a:ext cx="81200" cy="89029"/>
            </a:xfrm>
            <a:custGeom>
              <a:avLst/>
              <a:gdLst>
                <a:gd name="connsiteX0" fmla="*/ 20955 w 81200"/>
                <a:gd name="connsiteY0" fmla="*/ 46417 h 89029"/>
                <a:gd name="connsiteX1" fmla="*/ 22860 w 81200"/>
                <a:gd name="connsiteY1" fmla="*/ 45941 h 89029"/>
                <a:gd name="connsiteX2" fmla="*/ 62389 w 81200"/>
                <a:gd name="connsiteY2" fmla="*/ 22129 h 89029"/>
                <a:gd name="connsiteX3" fmla="*/ 66198 w 81200"/>
                <a:gd name="connsiteY3" fmla="*/ 15461 h 89029"/>
                <a:gd name="connsiteX4" fmla="*/ 64770 w 81200"/>
                <a:gd name="connsiteY4" fmla="*/ 9270 h 89029"/>
                <a:gd name="connsiteX5" fmla="*/ 59531 w 81200"/>
                <a:gd name="connsiteY5" fmla="*/ 9270 h 89029"/>
                <a:gd name="connsiteX6" fmla="*/ 50482 w 81200"/>
                <a:gd name="connsiteY6" fmla="*/ 13556 h 89029"/>
                <a:gd name="connsiteX7" fmla="*/ 41434 w 81200"/>
                <a:gd name="connsiteY7" fmla="*/ 13080 h 89029"/>
                <a:gd name="connsiteX8" fmla="*/ 38100 w 81200"/>
                <a:gd name="connsiteY8" fmla="*/ 14985 h 89029"/>
                <a:gd name="connsiteX9" fmla="*/ 31432 w 81200"/>
                <a:gd name="connsiteY9" fmla="*/ 20700 h 89029"/>
                <a:gd name="connsiteX10" fmla="*/ 28098 w 81200"/>
                <a:gd name="connsiteY10" fmla="*/ 24034 h 89029"/>
                <a:gd name="connsiteX11" fmla="*/ 26194 w 81200"/>
                <a:gd name="connsiteY11" fmla="*/ 28796 h 89029"/>
                <a:gd name="connsiteX12" fmla="*/ 17621 w 81200"/>
                <a:gd name="connsiteY12" fmla="*/ 42131 h 89029"/>
                <a:gd name="connsiteX13" fmla="*/ 20955 w 81200"/>
                <a:gd name="connsiteY13" fmla="*/ 46417 h 89029"/>
                <a:gd name="connsiteX14" fmla="*/ 0 w 81200"/>
                <a:gd name="connsiteY14" fmla="*/ 52132 h 89029"/>
                <a:gd name="connsiteX15" fmla="*/ 14288 w 81200"/>
                <a:gd name="connsiteY15" fmla="*/ 20224 h 89029"/>
                <a:gd name="connsiteX16" fmla="*/ 23336 w 81200"/>
                <a:gd name="connsiteY16" fmla="*/ 12604 h 89029"/>
                <a:gd name="connsiteX17" fmla="*/ 30003 w 81200"/>
                <a:gd name="connsiteY17" fmla="*/ 8317 h 89029"/>
                <a:gd name="connsiteX18" fmla="*/ 58102 w 81200"/>
                <a:gd name="connsiteY18" fmla="*/ 697 h 89029"/>
                <a:gd name="connsiteX19" fmla="*/ 80486 w 81200"/>
                <a:gd name="connsiteY19" fmla="*/ 10699 h 89029"/>
                <a:gd name="connsiteX20" fmla="*/ 80486 w 81200"/>
                <a:gd name="connsiteY20" fmla="*/ 17366 h 89029"/>
                <a:gd name="connsiteX21" fmla="*/ 66198 w 81200"/>
                <a:gd name="connsiteY21" fmla="*/ 37369 h 89029"/>
                <a:gd name="connsiteX22" fmla="*/ 36195 w 81200"/>
                <a:gd name="connsiteY22" fmla="*/ 55942 h 89029"/>
                <a:gd name="connsiteX23" fmla="*/ 21907 w 81200"/>
                <a:gd name="connsiteY23" fmla="*/ 56895 h 89029"/>
                <a:gd name="connsiteX24" fmla="*/ 17145 w 81200"/>
                <a:gd name="connsiteY24" fmla="*/ 62134 h 89029"/>
                <a:gd name="connsiteX25" fmla="*/ 32861 w 81200"/>
                <a:gd name="connsiteY25" fmla="*/ 76897 h 89029"/>
                <a:gd name="connsiteX26" fmla="*/ 58102 w 81200"/>
                <a:gd name="connsiteY26" fmla="*/ 74992 h 89029"/>
                <a:gd name="connsiteX27" fmla="*/ 68103 w 81200"/>
                <a:gd name="connsiteY27" fmla="*/ 71182 h 89029"/>
                <a:gd name="connsiteX28" fmla="*/ 72866 w 81200"/>
                <a:gd name="connsiteY28" fmla="*/ 73087 h 89029"/>
                <a:gd name="connsiteX29" fmla="*/ 71438 w 81200"/>
                <a:gd name="connsiteY29" fmla="*/ 76897 h 89029"/>
                <a:gd name="connsiteX30" fmla="*/ 49053 w 81200"/>
                <a:gd name="connsiteY30" fmla="*/ 88804 h 89029"/>
                <a:gd name="connsiteX31" fmla="*/ 34290 w 81200"/>
                <a:gd name="connsiteY31" fmla="*/ 85946 h 89029"/>
                <a:gd name="connsiteX32" fmla="*/ 31909 w 81200"/>
                <a:gd name="connsiteY32" fmla="*/ 84994 h 89029"/>
                <a:gd name="connsiteX33" fmla="*/ 21907 w 81200"/>
                <a:gd name="connsiteY33" fmla="*/ 83565 h 89029"/>
                <a:gd name="connsiteX34" fmla="*/ 4286 w 81200"/>
                <a:gd name="connsiteY34" fmla="*/ 69278 h 89029"/>
                <a:gd name="connsiteX35" fmla="*/ 0 w 81200"/>
                <a:gd name="connsiteY35" fmla="*/ 52132 h 89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0" h="89029">
                  <a:moveTo>
                    <a:pt x="20955" y="46417"/>
                  </a:moveTo>
                  <a:cubicBezTo>
                    <a:pt x="21431" y="46417"/>
                    <a:pt x="22384" y="46417"/>
                    <a:pt x="22860" y="45941"/>
                  </a:cubicBezTo>
                  <a:cubicBezTo>
                    <a:pt x="37623" y="40703"/>
                    <a:pt x="51911" y="34511"/>
                    <a:pt x="62389" y="22129"/>
                  </a:cubicBezTo>
                  <a:cubicBezTo>
                    <a:pt x="63817" y="20224"/>
                    <a:pt x="65722" y="17842"/>
                    <a:pt x="66198" y="15461"/>
                  </a:cubicBezTo>
                  <a:cubicBezTo>
                    <a:pt x="66675" y="13556"/>
                    <a:pt x="66198" y="10699"/>
                    <a:pt x="64770" y="9270"/>
                  </a:cubicBezTo>
                  <a:cubicBezTo>
                    <a:pt x="63817" y="8317"/>
                    <a:pt x="60960" y="8794"/>
                    <a:pt x="59531" y="9270"/>
                  </a:cubicBezTo>
                  <a:cubicBezTo>
                    <a:pt x="56673" y="10222"/>
                    <a:pt x="53340" y="11651"/>
                    <a:pt x="50482" y="13556"/>
                  </a:cubicBezTo>
                  <a:cubicBezTo>
                    <a:pt x="47625" y="15461"/>
                    <a:pt x="44767" y="16414"/>
                    <a:pt x="41434" y="13080"/>
                  </a:cubicBezTo>
                  <a:cubicBezTo>
                    <a:pt x="41434" y="13080"/>
                    <a:pt x="38100" y="14509"/>
                    <a:pt x="38100" y="14985"/>
                  </a:cubicBezTo>
                  <a:cubicBezTo>
                    <a:pt x="38100" y="19747"/>
                    <a:pt x="36671" y="22129"/>
                    <a:pt x="31432" y="20700"/>
                  </a:cubicBezTo>
                  <a:cubicBezTo>
                    <a:pt x="29051" y="20224"/>
                    <a:pt x="27622" y="21176"/>
                    <a:pt x="28098" y="24034"/>
                  </a:cubicBezTo>
                  <a:cubicBezTo>
                    <a:pt x="28098" y="25462"/>
                    <a:pt x="27146" y="27367"/>
                    <a:pt x="26194" y="28796"/>
                  </a:cubicBezTo>
                  <a:cubicBezTo>
                    <a:pt x="23336" y="33082"/>
                    <a:pt x="20002" y="37369"/>
                    <a:pt x="17621" y="42131"/>
                  </a:cubicBezTo>
                  <a:cubicBezTo>
                    <a:pt x="16669" y="43560"/>
                    <a:pt x="18573" y="45941"/>
                    <a:pt x="20955" y="46417"/>
                  </a:cubicBezTo>
                  <a:moveTo>
                    <a:pt x="0" y="52132"/>
                  </a:moveTo>
                  <a:cubicBezTo>
                    <a:pt x="476" y="39750"/>
                    <a:pt x="1905" y="27844"/>
                    <a:pt x="14288" y="20224"/>
                  </a:cubicBezTo>
                  <a:cubicBezTo>
                    <a:pt x="17621" y="18319"/>
                    <a:pt x="20478" y="14985"/>
                    <a:pt x="23336" y="12604"/>
                  </a:cubicBezTo>
                  <a:cubicBezTo>
                    <a:pt x="25241" y="11175"/>
                    <a:pt x="27622" y="8794"/>
                    <a:pt x="30003" y="8317"/>
                  </a:cubicBezTo>
                  <a:cubicBezTo>
                    <a:pt x="39528" y="5460"/>
                    <a:pt x="48577" y="2603"/>
                    <a:pt x="58102" y="697"/>
                  </a:cubicBezTo>
                  <a:cubicBezTo>
                    <a:pt x="67627" y="-1684"/>
                    <a:pt x="75723" y="2126"/>
                    <a:pt x="80486" y="10699"/>
                  </a:cubicBezTo>
                  <a:cubicBezTo>
                    <a:pt x="81439" y="12604"/>
                    <a:pt x="81439" y="14985"/>
                    <a:pt x="80486" y="17366"/>
                  </a:cubicBezTo>
                  <a:cubicBezTo>
                    <a:pt x="78105" y="25462"/>
                    <a:pt x="72390" y="31178"/>
                    <a:pt x="66198" y="37369"/>
                  </a:cubicBezTo>
                  <a:cubicBezTo>
                    <a:pt x="57626" y="45941"/>
                    <a:pt x="46672" y="50704"/>
                    <a:pt x="36195" y="55942"/>
                  </a:cubicBezTo>
                  <a:cubicBezTo>
                    <a:pt x="31909" y="57847"/>
                    <a:pt x="27146" y="58800"/>
                    <a:pt x="21907" y="56895"/>
                  </a:cubicBezTo>
                  <a:cubicBezTo>
                    <a:pt x="17621" y="55466"/>
                    <a:pt x="15716" y="57847"/>
                    <a:pt x="17145" y="62134"/>
                  </a:cubicBezTo>
                  <a:cubicBezTo>
                    <a:pt x="19526" y="69754"/>
                    <a:pt x="25241" y="74516"/>
                    <a:pt x="32861" y="76897"/>
                  </a:cubicBezTo>
                  <a:cubicBezTo>
                    <a:pt x="41434" y="79279"/>
                    <a:pt x="50006" y="78326"/>
                    <a:pt x="58102" y="74992"/>
                  </a:cubicBezTo>
                  <a:cubicBezTo>
                    <a:pt x="61436" y="73564"/>
                    <a:pt x="64770" y="72135"/>
                    <a:pt x="68103" y="71182"/>
                  </a:cubicBezTo>
                  <a:cubicBezTo>
                    <a:pt x="69532" y="70706"/>
                    <a:pt x="71438" y="72135"/>
                    <a:pt x="72866" y="73087"/>
                  </a:cubicBezTo>
                  <a:cubicBezTo>
                    <a:pt x="73342" y="73564"/>
                    <a:pt x="72390" y="75945"/>
                    <a:pt x="71438" y="76897"/>
                  </a:cubicBezTo>
                  <a:cubicBezTo>
                    <a:pt x="64770" y="82612"/>
                    <a:pt x="58102" y="87851"/>
                    <a:pt x="49053" y="88804"/>
                  </a:cubicBezTo>
                  <a:cubicBezTo>
                    <a:pt x="43339" y="89280"/>
                    <a:pt x="39528" y="89280"/>
                    <a:pt x="34290" y="85946"/>
                  </a:cubicBezTo>
                  <a:cubicBezTo>
                    <a:pt x="33814" y="85470"/>
                    <a:pt x="31909" y="84994"/>
                    <a:pt x="31909" y="84994"/>
                  </a:cubicBezTo>
                  <a:cubicBezTo>
                    <a:pt x="27622" y="90232"/>
                    <a:pt x="24765" y="84517"/>
                    <a:pt x="21907" y="83565"/>
                  </a:cubicBezTo>
                  <a:cubicBezTo>
                    <a:pt x="14288" y="80707"/>
                    <a:pt x="9048" y="75469"/>
                    <a:pt x="4286" y="69278"/>
                  </a:cubicBezTo>
                  <a:cubicBezTo>
                    <a:pt x="952" y="64039"/>
                    <a:pt x="476" y="58324"/>
                    <a:pt x="0" y="52132"/>
                  </a:cubicBezTo>
                </a:path>
              </a:pathLst>
            </a:custGeom>
            <a:grpFill/>
            <a:ln w="476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3E897CC8-C484-964B-9CBF-459889661685}"/>
                </a:ext>
              </a:extLst>
            </p:cNvPr>
            <p:cNvSpPr/>
            <p:nvPr/>
          </p:nvSpPr>
          <p:spPr>
            <a:xfrm>
              <a:off x="8060504" y="4593828"/>
              <a:ext cx="89507" cy="79197"/>
            </a:xfrm>
            <a:custGeom>
              <a:avLst/>
              <a:gdLst>
                <a:gd name="connsiteX0" fmla="*/ 13837 w 89507"/>
                <a:gd name="connsiteY0" fmla="*/ 54028 h 79197"/>
                <a:gd name="connsiteX1" fmla="*/ 16219 w 89507"/>
                <a:gd name="connsiteY1" fmla="*/ 61648 h 79197"/>
                <a:gd name="connsiteX2" fmla="*/ 28125 w 89507"/>
                <a:gd name="connsiteY2" fmla="*/ 67839 h 79197"/>
                <a:gd name="connsiteX3" fmla="*/ 48603 w 89507"/>
                <a:gd name="connsiteY3" fmla="*/ 66887 h 79197"/>
                <a:gd name="connsiteX4" fmla="*/ 63367 w 89507"/>
                <a:gd name="connsiteY4" fmla="*/ 63077 h 79197"/>
                <a:gd name="connsiteX5" fmla="*/ 65272 w 89507"/>
                <a:gd name="connsiteY5" fmla="*/ 60695 h 79197"/>
                <a:gd name="connsiteX6" fmla="*/ 75274 w 89507"/>
                <a:gd name="connsiteY6" fmla="*/ 37836 h 79197"/>
                <a:gd name="connsiteX7" fmla="*/ 60509 w 89507"/>
                <a:gd name="connsiteY7" fmla="*/ 8308 h 79197"/>
                <a:gd name="connsiteX8" fmla="*/ 55747 w 89507"/>
                <a:gd name="connsiteY8" fmla="*/ 8784 h 79197"/>
                <a:gd name="connsiteX9" fmla="*/ 50032 w 89507"/>
                <a:gd name="connsiteY9" fmla="*/ 11642 h 79197"/>
                <a:gd name="connsiteX10" fmla="*/ 43841 w 89507"/>
                <a:gd name="connsiteY10" fmla="*/ 13070 h 79197"/>
                <a:gd name="connsiteX11" fmla="*/ 33840 w 89507"/>
                <a:gd name="connsiteY11" fmla="*/ 18309 h 79197"/>
                <a:gd name="connsiteX12" fmla="*/ 30506 w 89507"/>
                <a:gd name="connsiteY12" fmla="*/ 21167 h 79197"/>
                <a:gd name="connsiteX13" fmla="*/ 20981 w 89507"/>
                <a:gd name="connsiteY13" fmla="*/ 35930 h 79197"/>
                <a:gd name="connsiteX14" fmla="*/ 13837 w 89507"/>
                <a:gd name="connsiteY14" fmla="*/ 54028 h 79197"/>
                <a:gd name="connsiteX15" fmla="*/ 26 w 89507"/>
                <a:gd name="connsiteY15" fmla="*/ 45932 h 79197"/>
                <a:gd name="connsiteX16" fmla="*/ 14313 w 89507"/>
                <a:gd name="connsiteY16" fmla="*/ 14976 h 79197"/>
                <a:gd name="connsiteX17" fmla="*/ 18600 w 89507"/>
                <a:gd name="connsiteY17" fmla="*/ 13070 h 79197"/>
                <a:gd name="connsiteX18" fmla="*/ 29077 w 89507"/>
                <a:gd name="connsiteY18" fmla="*/ 5451 h 79197"/>
                <a:gd name="connsiteX19" fmla="*/ 46222 w 89507"/>
                <a:gd name="connsiteY19" fmla="*/ 1640 h 79197"/>
                <a:gd name="connsiteX20" fmla="*/ 50984 w 89507"/>
                <a:gd name="connsiteY20" fmla="*/ 2117 h 79197"/>
                <a:gd name="connsiteX21" fmla="*/ 62415 w 89507"/>
                <a:gd name="connsiteY21" fmla="*/ 2593 h 79197"/>
                <a:gd name="connsiteX22" fmla="*/ 65272 w 89507"/>
                <a:gd name="connsiteY22" fmla="*/ 2593 h 79197"/>
                <a:gd name="connsiteX23" fmla="*/ 74321 w 89507"/>
                <a:gd name="connsiteY23" fmla="*/ 4022 h 79197"/>
                <a:gd name="connsiteX24" fmla="*/ 83846 w 89507"/>
                <a:gd name="connsiteY24" fmla="*/ 14976 h 79197"/>
                <a:gd name="connsiteX25" fmla="*/ 86703 w 89507"/>
                <a:gd name="connsiteY25" fmla="*/ 22119 h 79197"/>
                <a:gd name="connsiteX26" fmla="*/ 89084 w 89507"/>
                <a:gd name="connsiteY26" fmla="*/ 31644 h 79197"/>
                <a:gd name="connsiteX27" fmla="*/ 89084 w 89507"/>
                <a:gd name="connsiteY27" fmla="*/ 49742 h 79197"/>
                <a:gd name="connsiteX28" fmla="*/ 78607 w 89507"/>
                <a:gd name="connsiteY28" fmla="*/ 64505 h 79197"/>
                <a:gd name="connsiteX29" fmla="*/ 66701 w 89507"/>
                <a:gd name="connsiteY29" fmla="*/ 74507 h 79197"/>
                <a:gd name="connsiteX30" fmla="*/ 56700 w 89507"/>
                <a:gd name="connsiteY30" fmla="*/ 76888 h 79197"/>
                <a:gd name="connsiteX31" fmla="*/ 55271 w 89507"/>
                <a:gd name="connsiteY31" fmla="*/ 75936 h 79197"/>
                <a:gd name="connsiteX32" fmla="*/ 43841 w 89507"/>
                <a:gd name="connsiteY32" fmla="*/ 77364 h 79197"/>
                <a:gd name="connsiteX33" fmla="*/ 30982 w 89507"/>
                <a:gd name="connsiteY33" fmla="*/ 78317 h 79197"/>
                <a:gd name="connsiteX34" fmla="*/ 19076 w 89507"/>
                <a:gd name="connsiteY34" fmla="*/ 74507 h 79197"/>
                <a:gd name="connsiteX35" fmla="*/ 10980 w 89507"/>
                <a:gd name="connsiteY35" fmla="*/ 69268 h 79197"/>
                <a:gd name="connsiteX36" fmla="*/ 8599 w 89507"/>
                <a:gd name="connsiteY36" fmla="*/ 67839 h 79197"/>
                <a:gd name="connsiteX37" fmla="*/ 26 w 89507"/>
                <a:gd name="connsiteY37" fmla="*/ 45932 h 79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07" h="79197">
                  <a:moveTo>
                    <a:pt x="13837" y="54028"/>
                  </a:moveTo>
                  <a:cubicBezTo>
                    <a:pt x="14790" y="56886"/>
                    <a:pt x="14790" y="60695"/>
                    <a:pt x="16219" y="61648"/>
                  </a:cubicBezTo>
                  <a:cubicBezTo>
                    <a:pt x="20028" y="63553"/>
                    <a:pt x="22886" y="66887"/>
                    <a:pt x="28125" y="67839"/>
                  </a:cubicBezTo>
                  <a:cubicBezTo>
                    <a:pt x="35269" y="69268"/>
                    <a:pt x="41936" y="66411"/>
                    <a:pt x="48603" y="66887"/>
                  </a:cubicBezTo>
                  <a:cubicBezTo>
                    <a:pt x="53366" y="66887"/>
                    <a:pt x="57176" y="61172"/>
                    <a:pt x="63367" y="63077"/>
                  </a:cubicBezTo>
                  <a:cubicBezTo>
                    <a:pt x="63844" y="63077"/>
                    <a:pt x="64320" y="61648"/>
                    <a:pt x="65272" y="60695"/>
                  </a:cubicBezTo>
                  <a:cubicBezTo>
                    <a:pt x="72892" y="54980"/>
                    <a:pt x="74321" y="46884"/>
                    <a:pt x="75274" y="37836"/>
                  </a:cubicBezTo>
                  <a:cubicBezTo>
                    <a:pt x="76702" y="23548"/>
                    <a:pt x="72892" y="15452"/>
                    <a:pt x="60509" y="8308"/>
                  </a:cubicBezTo>
                  <a:cubicBezTo>
                    <a:pt x="58605" y="7355"/>
                    <a:pt x="57652" y="6403"/>
                    <a:pt x="55747" y="8784"/>
                  </a:cubicBezTo>
                  <a:cubicBezTo>
                    <a:pt x="54319" y="10213"/>
                    <a:pt x="50508" y="11642"/>
                    <a:pt x="50032" y="11642"/>
                  </a:cubicBezTo>
                  <a:cubicBezTo>
                    <a:pt x="46699" y="6879"/>
                    <a:pt x="46222" y="11642"/>
                    <a:pt x="43841" y="13070"/>
                  </a:cubicBezTo>
                  <a:cubicBezTo>
                    <a:pt x="40983" y="15452"/>
                    <a:pt x="37174" y="16404"/>
                    <a:pt x="33840" y="18309"/>
                  </a:cubicBezTo>
                  <a:cubicBezTo>
                    <a:pt x="32411" y="19262"/>
                    <a:pt x="30982" y="20214"/>
                    <a:pt x="30506" y="21167"/>
                  </a:cubicBezTo>
                  <a:cubicBezTo>
                    <a:pt x="27172" y="25929"/>
                    <a:pt x="23362" y="30692"/>
                    <a:pt x="20981" y="35930"/>
                  </a:cubicBezTo>
                  <a:cubicBezTo>
                    <a:pt x="17647" y="41645"/>
                    <a:pt x="16219" y="47837"/>
                    <a:pt x="13837" y="54028"/>
                  </a:cubicBezTo>
                  <a:moveTo>
                    <a:pt x="26" y="45932"/>
                  </a:moveTo>
                  <a:cubicBezTo>
                    <a:pt x="978" y="34026"/>
                    <a:pt x="6217" y="24024"/>
                    <a:pt x="14313" y="14976"/>
                  </a:cubicBezTo>
                  <a:cubicBezTo>
                    <a:pt x="15266" y="14023"/>
                    <a:pt x="17171" y="14023"/>
                    <a:pt x="18600" y="13070"/>
                  </a:cubicBezTo>
                  <a:cubicBezTo>
                    <a:pt x="21933" y="10689"/>
                    <a:pt x="25744" y="8784"/>
                    <a:pt x="29077" y="5451"/>
                  </a:cubicBezTo>
                  <a:cubicBezTo>
                    <a:pt x="34316" y="212"/>
                    <a:pt x="39078" y="-741"/>
                    <a:pt x="46222" y="1640"/>
                  </a:cubicBezTo>
                  <a:cubicBezTo>
                    <a:pt x="47651" y="2117"/>
                    <a:pt x="49556" y="2593"/>
                    <a:pt x="50984" y="2117"/>
                  </a:cubicBezTo>
                  <a:cubicBezTo>
                    <a:pt x="54795" y="688"/>
                    <a:pt x="58605" y="212"/>
                    <a:pt x="62415" y="2593"/>
                  </a:cubicBezTo>
                  <a:cubicBezTo>
                    <a:pt x="62891" y="3069"/>
                    <a:pt x="64796" y="3069"/>
                    <a:pt x="65272" y="2593"/>
                  </a:cubicBezTo>
                  <a:cubicBezTo>
                    <a:pt x="69558" y="-3122"/>
                    <a:pt x="71940" y="2117"/>
                    <a:pt x="74321" y="4022"/>
                  </a:cubicBezTo>
                  <a:cubicBezTo>
                    <a:pt x="78131" y="7355"/>
                    <a:pt x="80988" y="11165"/>
                    <a:pt x="83846" y="14976"/>
                  </a:cubicBezTo>
                  <a:cubicBezTo>
                    <a:pt x="85275" y="16880"/>
                    <a:pt x="85751" y="19738"/>
                    <a:pt x="86703" y="22119"/>
                  </a:cubicBezTo>
                  <a:cubicBezTo>
                    <a:pt x="87656" y="25453"/>
                    <a:pt x="89084" y="28311"/>
                    <a:pt x="89084" y="31644"/>
                  </a:cubicBezTo>
                  <a:cubicBezTo>
                    <a:pt x="89084" y="37359"/>
                    <a:pt x="90037" y="43551"/>
                    <a:pt x="89084" y="49742"/>
                  </a:cubicBezTo>
                  <a:cubicBezTo>
                    <a:pt x="87656" y="56409"/>
                    <a:pt x="84322" y="60695"/>
                    <a:pt x="78607" y="64505"/>
                  </a:cubicBezTo>
                  <a:cubicBezTo>
                    <a:pt x="74321" y="67363"/>
                    <a:pt x="70511" y="71173"/>
                    <a:pt x="66701" y="74507"/>
                  </a:cubicBezTo>
                  <a:cubicBezTo>
                    <a:pt x="63844" y="76888"/>
                    <a:pt x="60509" y="77840"/>
                    <a:pt x="56700" y="76888"/>
                  </a:cubicBezTo>
                  <a:cubicBezTo>
                    <a:pt x="56224" y="76888"/>
                    <a:pt x="55747" y="76412"/>
                    <a:pt x="55271" y="75936"/>
                  </a:cubicBezTo>
                  <a:cubicBezTo>
                    <a:pt x="51937" y="81651"/>
                    <a:pt x="48127" y="78317"/>
                    <a:pt x="43841" y="77364"/>
                  </a:cubicBezTo>
                  <a:cubicBezTo>
                    <a:pt x="40031" y="76412"/>
                    <a:pt x="35269" y="77840"/>
                    <a:pt x="30982" y="78317"/>
                  </a:cubicBezTo>
                  <a:cubicBezTo>
                    <a:pt x="26220" y="79269"/>
                    <a:pt x="22886" y="76888"/>
                    <a:pt x="19076" y="74507"/>
                  </a:cubicBezTo>
                  <a:cubicBezTo>
                    <a:pt x="16695" y="72602"/>
                    <a:pt x="13837" y="70697"/>
                    <a:pt x="10980" y="69268"/>
                  </a:cubicBezTo>
                  <a:cubicBezTo>
                    <a:pt x="10027" y="68792"/>
                    <a:pt x="9075" y="68315"/>
                    <a:pt x="8599" y="67839"/>
                  </a:cubicBezTo>
                  <a:cubicBezTo>
                    <a:pt x="5741" y="60695"/>
                    <a:pt x="-450" y="54504"/>
                    <a:pt x="26" y="45932"/>
                  </a:cubicBezTo>
                </a:path>
              </a:pathLst>
            </a:custGeom>
            <a:grpFill/>
            <a:ln w="476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7589F992-99B3-5549-904C-D320C7539703}"/>
                </a:ext>
              </a:extLst>
            </p:cNvPr>
            <p:cNvSpPr/>
            <p:nvPr/>
          </p:nvSpPr>
          <p:spPr>
            <a:xfrm>
              <a:off x="8266324" y="4582448"/>
              <a:ext cx="73287" cy="96944"/>
            </a:xfrm>
            <a:custGeom>
              <a:avLst/>
              <a:gdLst>
                <a:gd name="connsiteX0" fmla="*/ 33760 w 73287"/>
                <a:gd name="connsiteY0" fmla="*/ 96841 h 96944"/>
                <a:gd name="connsiteX1" fmla="*/ 1850 w 73287"/>
                <a:gd name="connsiteY1" fmla="*/ 84934 h 96944"/>
                <a:gd name="connsiteX2" fmla="*/ 1374 w 73287"/>
                <a:gd name="connsiteY2" fmla="*/ 78743 h 96944"/>
                <a:gd name="connsiteX3" fmla="*/ 8518 w 73287"/>
                <a:gd name="connsiteY3" fmla="*/ 75885 h 96944"/>
                <a:gd name="connsiteX4" fmla="*/ 31378 w 73287"/>
                <a:gd name="connsiteY4" fmla="*/ 84458 h 96944"/>
                <a:gd name="connsiteX5" fmla="*/ 52810 w 73287"/>
                <a:gd name="connsiteY5" fmla="*/ 76838 h 96944"/>
                <a:gd name="connsiteX6" fmla="*/ 50904 w 73287"/>
                <a:gd name="connsiteY6" fmla="*/ 64932 h 96944"/>
                <a:gd name="connsiteX7" fmla="*/ 28044 w 73287"/>
                <a:gd name="connsiteY7" fmla="*/ 50644 h 96944"/>
                <a:gd name="connsiteX8" fmla="*/ 14710 w 73287"/>
                <a:gd name="connsiteY8" fmla="*/ 46834 h 96944"/>
                <a:gd name="connsiteX9" fmla="*/ 4708 w 73287"/>
                <a:gd name="connsiteY9" fmla="*/ 36833 h 96944"/>
                <a:gd name="connsiteX10" fmla="*/ 8518 w 73287"/>
                <a:gd name="connsiteY10" fmla="*/ 25403 h 96944"/>
                <a:gd name="connsiteX11" fmla="*/ 47094 w 73287"/>
                <a:gd name="connsiteY11" fmla="*/ 1114 h 96944"/>
                <a:gd name="connsiteX12" fmla="*/ 64716 w 73287"/>
                <a:gd name="connsiteY12" fmla="*/ 3019 h 96944"/>
                <a:gd name="connsiteX13" fmla="*/ 66620 w 73287"/>
                <a:gd name="connsiteY13" fmla="*/ 6829 h 96944"/>
                <a:gd name="connsiteX14" fmla="*/ 62811 w 73287"/>
                <a:gd name="connsiteY14" fmla="*/ 9210 h 96944"/>
                <a:gd name="connsiteX15" fmla="*/ 29473 w 73287"/>
                <a:gd name="connsiteY15" fmla="*/ 26356 h 96944"/>
                <a:gd name="connsiteX16" fmla="*/ 25187 w 73287"/>
                <a:gd name="connsiteY16" fmla="*/ 33975 h 96944"/>
                <a:gd name="connsiteX17" fmla="*/ 27092 w 73287"/>
                <a:gd name="connsiteY17" fmla="*/ 39691 h 96944"/>
                <a:gd name="connsiteX18" fmla="*/ 50428 w 73287"/>
                <a:gd name="connsiteY18" fmla="*/ 50644 h 96944"/>
                <a:gd name="connsiteX19" fmla="*/ 66144 w 73287"/>
                <a:gd name="connsiteY19" fmla="*/ 63503 h 96944"/>
                <a:gd name="connsiteX20" fmla="*/ 73288 w 73287"/>
                <a:gd name="connsiteY20" fmla="*/ 73028 h 96944"/>
                <a:gd name="connsiteX21" fmla="*/ 69954 w 73287"/>
                <a:gd name="connsiteY21" fmla="*/ 83029 h 96944"/>
                <a:gd name="connsiteX22" fmla="*/ 61382 w 73287"/>
                <a:gd name="connsiteY22" fmla="*/ 87316 h 96944"/>
                <a:gd name="connsiteX23" fmla="*/ 59477 w 73287"/>
                <a:gd name="connsiteY23" fmla="*/ 87792 h 96944"/>
                <a:gd name="connsiteX24" fmla="*/ 33760 w 73287"/>
                <a:gd name="connsiteY24" fmla="*/ 96841 h 96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87" h="96944">
                  <a:moveTo>
                    <a:pt x="33760" y="96841"/>
                  </a:moveTo>
                  <a:cubicBezTo>
                    <a:pt x="20424" y="97793"/>
                    <a:pt x="10899" y="92078"/>
                    <a:pt x="1850" y="84934"/>
                  </a:cubicBezTo>
                  <a:cubicBezTo>
                    <a:pt x="-531" y="83029"/>
                    <a:pt x="-531" y="80648"/>
                    <a:pt x="1374" y="78743"/>
                  </a:cubicBezTo>
                  <a:cubicBezTo>
                    <a:pt x="3279" y="76838"/>
                    <a:pt x="5661" y="72552"/>
                    <a:pt x="8518" y="75885"/>
                  </a:cubicBezTo>
                  <a:cubicBezTo>
                    <a:pt x="14710" y="83029"/>
                    <a:pt x="23282" y="83029"/>
                    <a:pt x="31378" y="84458"/>
                  </a:cubicBezTo>
                  <a:cubicBezTo>
                    <a:pt x="39474" y="85887"/>
                    <a:pt x="47570" y="84458"/>
                    <a:pt x="52810" y="76838"/>
                  </a:cubicBezTo>
                  <a:cubicBezTo>
                    <a:pt x="56143" y="72075"/>
                    <a:pt x="56143" y="68266"/>
                    <a:pt x="50904" y="64932"/>
                  </a:cubicBezTo>
                  <a:cubicBezTo>
                    <a:pt x="43285" y="60169"/>
                    <a:pt x="36141" y="54931"/>
                    <a:pt x="28044" y="50644"/>
                  </a:cubicBezTo>
                  <a:cubicBezTo>
                    <a:pt x="24235" y="48263"/>
                    <a:pt x="19472" y="47310"/>
                    <a:pt x="14710" y="46834"/>
                  </a:cubicBezTo>
                  <a:cubicBezTo>
                    <a:pt x="8518" y="45882"/>
                    <a:pt x="7089" y="40643"/>
                    <a:pt x="4708" y="36833"/>
                  </a:cubicBezTo>
                  <a:cubicBezTo>
                    <a:pt x="2327" y="32547"/>
                    <a:pt x="5661" y="28737"/>
                    <a:pt x="8518" y="25403"/>
                  </a:cubicBezTo>
                  <a:cubicBezTo>
                    <a:pt x="19472" y="14449"/>
                    <a:pt x="32331" y="6353"/>
                    <a:pt x="47094" y="1114"/>
                  </a:cubicBezTo>
                  <a:cubicBezTo>
                    <a:pt x="52810" y="-791"/>
                    <a:pt x="59000" y="-315"/>
                    <a:pt x="64716" y="3019"/>
                  </a:cubicBezTo>
                  <a:cubicBezTo>
                    <a:pt x="65668" y="3495"/>
                    <a:pt x="67097" y="5877"/>
                    <a:pt x="66620" y="6829"/>
                  </a:cubicBezTo>
                  <a:cubicBezTo>
                    <a:pt x="66144" y="7782"/>
                    <a:pt x="64239" y="9210"/>
                    <a:pt x="62811" y="9210"/>
                  </a:cubicBezTo>
                  <a:cubicBezTo>
                    <a:pt x="48047" y="8258"/>
                    <a:pt x="38522" y="17307"/>
                    <a:pt x="29473" y="26356"/>
                  </a:cubicBezTo>
                  <a:cubicBezTo>
                    <a:pt x="27568" y="28260"/>
                    <a:pt x="26616" y="31594"/>
                    <a:pt x="25187" y="33975"/>
                  </a:cubicBezTo>
                  <a:cubicBezTo>
                    <a:pt x="23758" y="36357"/>
                    <a:pt x="24711" y="38262"/>
                    <a:pt x="27092" y="39691"/>
                  </a:cubicBezTo>
                  <a:cubicBezTo>
                    <a:pt x="34712" y="43024"/>
                    <a:pt x="42808" y="46834"/>
                    <a:pt x="50428" y="50644"/>
                  </a:cubicBezTo>
                  <a:cubicBezTo>
                    <a:pt x="56619" y="53978"/>
                    <a:pt x="62811" y="56835"/>
                    <a:pt x="66144" y="63503"/>
                  </a:cubicBezTo>
                  <a:cubicBezTo>
                    <a:pt x="68049" y="66837"/>
                    <a:pt x="73288" y="67313"/>
                    <a:pt x="73288" y="73028"/>
                  </a:cubicBezTo>
                  <a:cubicBezTo>
                    <a:pt x="73288" y="76838"/>
                    <a:pt x="72336" y="79695"/>
                    <a:pt x="69954" y="83029"/>
                  </a:cubicBezTo>
                  <a:cubicBezTo>
                    <a:pt x="67573" y="85887"/>
                    <a:pt x="66144" y="89697"/>
                    <a:pt x="61382" y="87316"/>
                  </a:cubicBezTo>
                  <a:cubicBezTo>
                    <a:pt x="60906" y="87316"/>
                    <a:pt x="59953" y="87316"/>
                    <a:pt x="59477" y="87792"/>
                  </a:cubicBezTo>
                  <a:cubicBezTo>
                    <a:pt x="52810" y="96841"/>
                    <a:pt x="41856" y="94459"/>
                    <a:pt x="33760" y="96841"/>
                  </a:cubicBezTo>
                </a:path>
              </a:pathLst>
            </a:custGeom>
            <a:grpFill/>
            <a:ln w="476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146690B9-4852-8E4B-B3B1-613E3E999FC1}"/>
                </a:ext>
              </a:extLst>
            </p:cNvPr>
            <p:cNvSpPr/>
            <p:nvPr/>
          </p:nvSpPr>
          <p:spPr>
            <a:xfrm>
              <a:off x="8462961" y="4528255"/>
              <a:ext cx="30956" cy="150583"/>
            </a:xfrm>
            <a:custGeom>
              <a:avLst/>
              <a:gdLst>
                <a:gd name="connsiteX0" fmla="*/ 0 w 30956"/>
                <a:gd name="connsiteY0" fmla="*/ 119600 h 150583"/>
                <a:gd name="connsiteX1" fmla="*/ 8573 w 30956"/>
                <a:gd name="connsiteY1" fmla="*/ 44353 h 150583"/>
                <a:gd name="connsiteX2" fmla="*/ 11906 w 30956"/>
                <a:gd name="connsiteY2" fmla="*/ 28637 h 150583"/>
                <a:gd name="connsiteX3" fmla="*/ 14288 w 30956"/>
                <a:gd name="connsiteY3" fmla="*/ 11968 h 150583"/>
                <a:gd name="connsiteX4" fmla="*/ 15716 w 30956"/>
                <a:gd name="connsiteY4" fmla="*/ 5300 h 150583"/>
                <a:gd name="connsiteX5" fmla="*/ 22384 w 30956"/>
                <a:gd name="connsiteY5" fmla="*/ 62 h 150583"/>
                <a:gd name="connsiteX6" fmla="*/ 27146 w 30956"/>
                <a:gd name="connsiteY6" fmla="*/ 3872 h 150583"/>
                <a:gd name="connsiteX7" fmla="*/ 30956 w 30956"/>
                <a:gd name="connsiteY7" fmla="*/ 15778 h 150583"/>
                <a:gd name="connsiteX8" fmla="*/ 27146 w 30956"/>
                <a:gd name="connsiteY8" fmla="*/ 52449 h 150583"/>
                <a:gd name="connsiteX9" fmla="*/ 21431 w 30956"/>
                <a:gd name="connsiteY9" fmla="*/ 83405 h 150583"/>
                <a:gd name="connsiteX10" fmla="*/ 18574 w 30956"/>
                <a:gd name="connsiteY10" fmla="*/ 102931 h 150583"/>
                <a:gd name="connsiteX11" fmla="*/ 17145 w 30956"/>
                <a:gd name="connsiteY11" fmla="*/ 122934 h 150583"/>
                <a:gd name="connsiteX12" fmla="*/ 14288 w 30956"/>
                <a:gd name="connsiteY12" fmla="*/ 147223 h 150583"/>
                <a:gd name="connsiteX13" fmla="*/ 8573 w 30956"/>
                <a:gd name="connsiteY13" fmla="*/ 149128 h 150583"/>
                <a:gd name="connsiteX14" fmla="*/ 0 w 30956"/>
                <a:gd name="connsiteY14" fmla="*/ 133412 h 150583"/>
                <a:gd name="connsiteX15" fmla="*/ 0 w 30956"/>
                <a:gd name="connsiteY15" fmla="*/ 132459 h 150583"/>
                <a:gd name="connsiteX16" fmla="*/ 0 w 30956"/>
                <a:gd name="connsiteY16" fmla="*/ 119600 h 150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6" h="150583">
                  <a:moveTo>
                    <a:pt x="0" y="119600"/>
                  </a:moveTo>
                  <a:cubicBezTo>
                    <a:pt x="476" y="94359"/>
                    <a:pt x="3810" y="69118"/>
                    <a:pt x="8573" y="44353"/>
                  </a:cubicBezTo>
                  <a:cubicBezTo>
                    <a:pt x="9525" y="39114"/>
                    <a:pt x="12859" y="34828"/>
                    <a:pt x="11906" y="28637"/>
                  </a:cubicBezTo>
                  <a:cubicBezTo>
                    <a:pt x="10954" y="23398"/>
                    <a:pt x="13335" y="17683"/>
                    <a:pt x="14288" y="11968"/>
                  </a:cubicBezTo>
                  <a:cubicBezTo>
                    <a:pt x="14764" y="9587"/>
                    <a:pt x="14288" y="6729"/>
                    <a:pt x="15716" y="5300"/>
                  </a:cubicBezTo>
                  <a:cubicBezTo>
                    <a:pt x="17145" y="2919"/>
                    <a:pt x="20002" y="1014"/>
                    <a:pt x="22384" y="62"/>
                  </a:cubicBezTo>
                  <a:cubicBezTo>
                    <a:pt x="23336" y="-415"/>
                    <a:pt x="26670" y="1967"/>
                    <a:pt x="27146" y="3872"/>
                  </a:cubicBezTo>
                  <a:cubicBezTo>
                    <a:pt x="29051" y="7681"/>
                    <a:pt x="30956" y="11968"/>
                    <a:pt x="30956" y="15778"/>
                  </a:cubicBezTo>
                  <a:cubicBezTo>
                    <a:pt x="30480" y="28160"/>
                    <a:pt x="29527" y="40067"/>
                    <a:pt x="27146" y="52449"/>
                  </a:cubicBezTo>
                  <a:cubicBezTo>
                    <a:pt x="25241" y="62927"/>
                    <a:pt x="23336" y="73404"/>
                    <a:pt x="21431" y="83405"/>
                  </a:cubicBezTo>
                  <a:cubicBezTo>
                    <a:pt x="20002" y="90073"/>
                    <a:pt x="19050" y="96264"/>
                    <a:pt x="18574" y="102931"/>
                  </a:cubicBezTo>
                  <a:cubicBezTo>
                    <a:pt x="17621" y="109599"/>
                    <a:pt x="17621" y="116267"/>
                    <a:pt x="17145" y="122934"/>
                  </a:cubicBezTo>
                  <a:cubicBezTo>
                    <a:pt x="16193" y="131030"/>
                    <a:pt x="15240" y="139127"/>
                    <a:pt x="14288" y="147223"/>
                  </a:cubicBezTo>
                  <a:cubicBezTo>
                    <a:pt x="13811" y="151033"/>
                    <a:pt x="12382" y="151509"/>
                    <a:pt x="8573" y="149128"/>
                  </a:cubicBezTo>
                  <a:cubicBezTo>
                    <a:pt x="5715" y="147223"/>
                    <a:pt x="0" y="137698"/>
                    <a:pt x="0" y="133412"/>
                  </a:cubicBezTo>
                  <a:cubicBezTo>
                    <a:pt x="0" y="132935"/>
                    <a:pt x="0" y="132935"/>
                    <a:pt x="0" y="132459"/>
                  </a:cubicBezTo>
                  <a:lnTo>
                    <a:pt x="0" y="119600"/>
                  </a:lnTo>
                  <a:close/>
                </a:path>
              </a:pathLst>
            </a:custGeom>
            <a:grpFill/>
            <a:ln w="476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18E7E1E8-72B1-6146-B0CF-A6385F06F1D7}"/>
                </a:ext>
              </a:extLst>
            </p:cNvPr>
            <p:cNvSpPr/>
            <p:nvPr/>
          </p:nvSpPr>
          <p:spPr>
            <a:xfrm>
              <a:off x="7970134" y="4585437"/>
              <a:ext cx="73280" cy="94372"/>
            </a:xfrm>
            <a:custGeom>
              <a:avLst/>
              <a:gdLst>
                <a:gd name="connsiteX0" fmla="*/ 68489 w 73280"/>
                <a:gd name="connsiteY0" fmla="*/ 80040 h 94372"/>
                <a:gd name="connsiteX1" fmla="*/ 34198 w 73280"/>
                <a:gd name="connsiteY1" fmla="*/ 93375 h 94372"/>
                <a:gd name="connsiteX2" fmla="*/ 10386 w 73280"/>
                <a:gd name="connsiteY2" fmla="*/ 84803 h 94372"/>
                <a:gd name="connsiteX3" fmla="*/ 385 w 73280"/>
                <a:gd name="connsiteY3" fmla="*/ 65276 h 94372"/>
                <a:gd name="connsiteX4" fmla="*/ 1814 w 73280"/>
                <a:gd name="connsiteY4" fmla="*/ 51465 h 94372"/>
                <a:gd name="connsiteX5" fmla="*/ 15148 w 73280"/>
                <a:gd name="connsiteY5" fmla="*/ 27653 h 94372"/>
                <a:gd name="connsiteX6" fmla="*/ 23245 w 73280"/>
                <a:gd name="connsiteY6" fmla="*/ 16699 h 94372"/>
                <a:gd name="connsiteX7" fmla="*/ 27531 w 73280"/>
                <a:gd name="connsiteY7" fmla="*/ 17175 h 94372"/>
                <a:gd name="connsiteX8" fmla="*/ 28960 w 73280"/>
                <a:gd name="connsiteY8" fmla="*/ 11460 h 94372"/>
                <a:gd name="connsiteX9" fmla="*/ 52772 w 73280"/>
                <a:gd name="connsiteY9" fmla="*/ 30 h 94372"/>
                <a:gd name="connsiteX10" fmla="*/ 70870 w 73280"/>
                <a:gd name="connsiteY10" fmla="*/ 14794 h 94372"/>
                <a:gd name="connsiteX11" fmla="*/ 73251 w 73280"/>
                <a:gd name="connsiteY11" fmla="*/ 37178 h 94372"/>
                <a:gd name="connsiteX12" fmla="*/ 67060 w 73280"/>
                <a:gd name="connsiteY12" fmla="*/ 45274 h 94372"/>
                <a:gd name="connsiteX13" fmla="*/ 60869 w 73280"/>
                <a:gd name="connsiteY13" fmla="*/ 41940 h 94372"/>
                <a:gd name="connsiteX14" fmla="*/ 58011 w 73280"/>
                <a:gd name="connsiteY14" fmla="*/ 16223 h 94372"/>
                <a:gd name="connsiteX15" fmla="*/ 53248 w 73280"/>
                <a:gd name="connsiteY15" fmla="*/ 9555 h 94372"/>
                <a:gd name="connsiteX16" fmla="*/ 46581 w 73280"/>
                <a:gd name="connsiteY16" fmla="*/ 12412 h 94372"/>
                <a:gd name="connsiteX17" fmla="*/ 35627 w 73280"/>
                <a:gd name="connsiteY17" fmla="*/ 24795 h 94372"/>
                <a:gd name="connsiteX18" fmla="*/ 32770 w 73280"/>
                <a:gd name="connsiteY18" fmla="*/ 28605 h 94372"/>
                <a:gd name="connsiteX19" fmla="*/ 25626 w 73280"/>
                <a:gd name="connsiteY19" fmla="*/ 40035 h 94372"/>
                <a:gd name="connsiteX20" fmla="*/ 23721 w 73280"/>
                <a:gd name="connsiteY20" fmla="*/ 43369 h 94372"/>
                <a:gd name="connsiteX21" fmla="*/ 18482 w 73280"/>
                <a:gd name="connsiteY21" fmla="*/ 43845 h 94372"/>
                <a:gd name="connsiteX22" fmla="*/ 20864 w 73280"/>
                <a:gd name="connsiteY22" fmla="*/ 49560 h 94372"/>
                <a:gd name="connsiteX23" fmla="*/ 17529 w 73280"/>
                <a:gd name="connsiteY23" fmla="*/ 62895 h 94372"/>
                <a:gd name="connsiteX24" fmla="*/ 21340 w 73280"/>
                <a:gd name="connsiteY24" fmla="*/ 80040 h 94372"/>
                <a:gd name="connsiteX25" fmla="*/ 32770 w 73280"/>
                <a:gd name="connsiteY25" fmla="*/ 83850 h 94372"/>
                <a:gd name="connsiteX26" fmla="*/ 61821 w 73280"/>
                <a:gd name="connsiteY26" fmla="*/ 79564 h 94372"/>
                <a:gd name="connsiteX27" fmla="*/ 68489 w 73280"/>
                <a:gd name="connsiteY27" fmla="*/ 80040 h 9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0" h="94372">
                  <a:moveTo>
                    <a:pt x="68489" y="80040"/>
                  </a:moveTo>
                  <a:cubicBezTo>
                    <a:pt x="60392" y="94804"/>
                    <a:pt x="47057" y="95756"/>
                    <a:pt x="34198" y="93375"/>
                  </a:cubicBezTo>
                  <a:cubicBezTo>
                    <a:pt x="26102" y="91946"/>
                    <a:pt x="18006" y="90041"/>
                    <a:pt x="10386" y="84803"/>
                  </a:cubicBezTo>
                  <a:cubicBezTo>
                    <a:pt x="1337" y="78611"/>
                    <a:pt x="-1044" y="75278"/>
                    <a:pt x="385" y="65276"/>
                  </a:cubicBezTo>
                  <a:cubicBezTo>
                    <a:pt x="861" y="60514"/>
                    <a:pt x="861" y="56228"/>
                    <a:pt x="1814" y="51465"/>
                  </a:cubicBezTo>
                  <a:cubicBezTo>
                    <a:pt x="3242" y="41940"/>
                    <a:pt x="8957" y="34796"/>
                    <a:pt x="15148" y="27653"/>
                  </a:cubicBezTo>
                  <a:cubicBezTo>
                    <a:pt x="18006" y="24319"/>
                    <a:pt x="20864" y="20509"/>
                    <a:pt x="23245" y="16699"/>
                  </a:cubicBezTo>
                  <a:cubicBezTo>
                    <a:pt x="25150" y="13365"/>
                    <a:pt x="26102" y="16223"/>
                    <a:pt x="27531" y="17175"/>
                  </a:cubicBezTo>
                  <a:cubicBezTo>
                    <a:pt x="28007" y="15270"/>
                    <a:pt x="28007" y="13365"/>
                    <a:pt x="28960" y="11460"/>
                  </a:cubicBezTo>
                  <a:cubicBezTo>
                    <a:pt x="32294" y="4793"/>
                    <a:pt x="43723" y="-446"/>
                    <a:pt x="52772" y="30"/>
                  </a:cubicBezTo>
                  <a:cubicBezTo>
                    <a:pt x="61345" y="983"/>
                    <a:pt x="67536" y="6698"/>
                    <a:pt x="70870" y="14794"/>
                  </a:cubicBezTo>
                  <a:cubicBezTo>
                    <a:pt x="73727" y="22414"/>
                    <a:pt x="73251" y="30034"/>
                    <a:pt x="73251" y="37178"/>
                  </a:cubicBezTo>
                  <a:cubicBezTo>
                    <a:pt x="73251" y="40035"/>
                    <a:pt x="69917" y="43369"/>
                    <a:pt x="67060" y="45274"/>
                  </a:cubicBezTo>
                  <a:cubicBezTo>
                    <a:pt x="63250" y="48131"/>
                    <a:pt x="61345" y="46703"/>
                    <a:pt x="60869" y="41940"/>
                  </a:cubicBezTo>
                  <a:cubicBezTo>
                    <a:pt x="59916" y="33368"/>
                    <a:pt x="58964" y="24795"/>
                    <a:pt x="58011" y="16223"/>
                  </a:cubicBezTo>
                  <a:cubicBezTo>
                    <a:pt x="57535" y="12889"/>
                    <a:pt x="56582" y="10508"/>
                    <a:pt x="53248" y="9555"/>
                  </a:cubicBezTo>
                  <a:cubicBezTo>
                    <a:pt x="49915" y="8126"/>
                    <a:pt x="48486" y="10984"/>
                    <a:pt x="46581" y="12412"/>
                  </a:cubicBezTo>
                  <a:cubicBezTo>
                    <a:pt x="42295" y="16223"/>
                    <a:pt x="38008" y="19556"/>
                    <a:pt x="35627" y="24795"/>
                  </a:cubicBezTo>
                  <a:cubicBezTo>
                    <a:pt x="35151" y="26224"/>
                    <a:pt x="33722" y="27176"/>
                    <a:pt x="32770" y="28605"/>
                  </a:cubicBezTo>
                  <a:cubicBezTo>
                    <a:pt x="30389" y="32415"/>
                    <a:pt x="28007" y="36225"/>
                    <a:pt x="25626" y="40035"/>
                  </a:cubicBezTo>
                  <a:cubicBezTo>
                    <a:pt x="25150" y="40987"/>
                    <a:pt x="24673" y="42416"/>
                    <a:pt x="23721" y="43369"/>
                  </a:cubicBezTo>
                  <a:cubicBezTo>
                    <a:pt x="22292" y="46226"/>
                    <a:pt x="19435" y="39559"/>
                    <a:pt x="18482" y="43845"/>
                  </a:cubicBezTo>
                  <a:cubicBezTo>
                    <a:pt x="18006" y="45274"/>
                    <a:pt x="21340" y="47655"/>
                    <a:pt x="20864" y="49560"/>
                  </a:cubicBezTo>
                  <a:cubicBezTo>
                    <a:pt x="20387" y="54323"/>
                    <a:pt x="19435" y="58609"/>
                    <a:pt x="17529" y="62895"/>
                  </a:cubicBezTo>
                  <a:cubicBezTo>
                    <a:pt x="14672" y="70039"/>
                    <a:pt x="17529" y="75754"/>
                    <a:pt x="21340" y="80040"/>
                  </a:cubicBezTo>
                  <a:cubicBezTo>
                    <a:pt x="23721" y="82898"/>
                    <a:pt x="28960" y="83850"/>
                    <a:pt x="32770" y="83850"/>
                  </a:cubicBezTo>
                  <a:cubicBezTo>
                    <a:pt x="42771" y="84326"/>
                    <a:pt x="52296" y="83374"/>
                    <a:pt x="61821" y="79564"/>
                  </a:cubicBezTo>
                  <a:cubicBezTo>
                    <a:pt x="64678" y="80040"/>
                    <a:pt x="66583" y="80040"/>
                    <a:pt x="68489" y="80040"/>
                  </a:cubicBezTo>
                </a:path>
              </a:pathLst>
            </a:custGeom>
            <a:grpFill/>
            <a:ln w="476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AE627B5D-DA38-0241-8283-AD4ADD8055AF}"/>
                </a:ext>
              </a:extLst>
            </p:cNvPr>
            <p:cNvSpPr/>
            <p:nvPr/>
          </p:nvSpPr>
          <p:spPr>
            <a:xfrm>
              <a:off x="8560116" y="4654047"/>
              <a:ext cx="25240" cy="26965"/>
            </a:xfrm>
            <a:custGeom>
              <a:avLst/>
              <a:gdLst>
                <a:gd name="connsiteX0" fmla="*/ 25241 w 25240"/>
                <a:gd name="connsiteY0" fmla="*/ 4286 h 26965"/>
                <a:gd name="connsiteX1" fmla="*/ 19526 w 25240"/>
                <a:gd name="connsiteY1" fmla="*/ 14288 h 26965"/>
                <a:gd name="connsiteX2" fmla="*/ 10001 w 25240"/>
                <a:gd name="connsiteY2" fmla="*/ 26194 h 26965"/>
                <a:gd name="connsiteX3" fmla="*/ 0 w 25240"/>
                <a:gd name="connsiteY3" fmla="*/ 19050 h 26965"/>
                <a:gd name="connsiteX4" fmla="*/ 17621 w 25240"/>
                <a:gd name="connsiteY4" fmla="*/ 0 h 26965"/>
                <a:gd name="connsiteX5" fmla="*/ 25241 w 25240"/>
                <a:gd name="connsiteY5" fmla="*/ 4286 h 2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0" h="26965">
                  <a:moveTo>
                    <a:pt x="25241" y="4286"/>
                  </a:moveTo>
                  <a:cubicBezTo>
                    <a:pt x="21907" y="7620"/>
                    <a:pt x="19526" y="10001"/>
                    <a:pt x="19526" y="14288"/>
                  </a:cubicBezTo>
                  <a:cubicBezTo>
                    <a:pt x="19526" y="19526"/>
                    <a:pt x="15240" y="23813"/>
                    <a:pt x="10001" y="26194"/>
                  </a:cubicBezTo>
                  <a:cubicBezTo>
                    <a:pt x="4763" y="28575"/>
                    <a:pt x="0" y="25241"/>
                    <a:pt x="0" y="19050"/>
                  </a:cubicBezTo>
                  <a:cubicBezTo>
                    <a:pt x="476" y="10477"/>
                    <a:pt x="9049" y="476"/>
                    <a:pt x="17621" y="0"/>
                  </a:cubicBezTo>
                  <a:cubicBezTo>
                    <a:pt x="20002" y="476"/>
                    <a:pt x="22384" y="2857"/>
                    <a:pt x="25241" y="4286"/>
                  </a:cubicBezTo>
                </a:path>
              </a:pathLst>
            </a:custGeom>
            <a:grpFill/>
            <a:ln w="4763" cap="flat">
              <a:noFill/>
              <a:prstDash val="solid"/>
              <a:miter/>
            </a:ln>
          </p:spPr>
          <p:txBody>
            <a:bodyPr rtlCol="0" anchor="ctr"/>
            <a:lstStyle/>
            <a:p>
              <a:endParaRPr lang="en-US"/>
            </a:p>
          </p:txBody>
        </p:sp>
      </p:grpSp>
      <p:sp>
        <p:nvSpPr>
          <p:cNvPr id="2" name="Title 1"/>
          <p:cNvSpPr>
            <a:spLocks noGrp="1"/>
          </p:cNvSpPr>
          <p:nvPr>
            <p:ph type="title"/>
          </p:nvPr>
        </p:nvSpPr>
        <p:spPr>
          <a:xfrm>
            <a:off x="3059832" y="1447200"/>
            <a:ext cx="5584602" cy="1021556"/>
          </a:xfrm>
        </p:spPr>
        <p:txBody>
          <a:bodyPr anchor="b"/>
          <a:lstStyle>
            <a:lvl1pPr algn="r">
              <a:defRPr sz="3900" b="1" cap="all" spc="120" baseline="0">
                <a:solidFill>
                  <a:schemeClr val="accent1"/>
                </a:solidFill>
              </a:defRPr>
            </a:lvl1pPr>
          </a:lstStyle>
          <a:p>
            <a:r>
              <a:rPr lang="en-GB" dirty="0"/>
              <a:t>Click to edit Master title style</a:t>
            </a:r>
            <a:endParaRPr lang="en-AU" dirty="0"/>
          </a:p>
        </p:txBody>
      </p:sp>
      <p:sp>
        <p:nvSpPr>
          <p:cNvPr id="5" name="Text Placeholder 4"/>
          <p:cNvSpPr>
            <a:spLocks noGrp="1"/>
          </p:cNvSpPr>
          <p:nvPr>
            <p:ph type="body" sz="quarter" idx="10" hasCustomPrompt="1"/>
          </p:nvPr>
        </p:nvSpPr>
        <p:spPr>
          <a:xfrm>
            <a:off x="3060834" y="2514258"/>
            <a:ext cx="5583600" cy="1281628"/>
          </a:xfrm>
        </p:spPr>
        <p:txBody>
          <a:bodyPr/>
          <a:lstStyle>
            <a:lvl1pPr algn="r">
              <a:defRPr sz="2100" spc="0" baseline="0">
                <a:solidFill>
                  <a:schemeClr val="tx2"/>
                </a:solidFill>
              </a:defRPr>
            </a:lvl1pPr>
            <a:lvl2pPr algn="r">
              <a:spcBef>
                <a:spcPts val="1300"/>
              </a:spcBef>
              <a:defRPr sz="1300" b="1" spc="0" baseline="0">
                <a:solidFill>
                  <a:schemeClr val="tx2"/>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Insert subtitle, press Increase list Indent and type Presenter name</a:t>
            </a:r>
          </a:p>
          <a:p>
            <a:pPr lvl="1"/>
            <a:r>
              <a:rPr lang="en-US" dirty="0"/>
              <a:t>Second level</a:t>
            </a:r>
          </a:p>
        </p:txBody>
      </p:sp>
      <p:sp>
        <p:nvSpPr>
          <p:cNvPr id="8" name="Date Placeholder 7"/>
          <p:cNvSpPr>
            <a:spLocks noGrp="1"/>
          </p:cNvSpPr>
          <p:nvPr>
            <p:ph type="dt" sz="half" idx="11"/>
          </p:nvPr>
        </p:nvSpPr>
        <p:spPr/>
        <p:txBody>
          <a:bodyPr/>
          <a:lstStyle/>
          <a:p>
            <a:endParaRPr lang="en-AU"/>
          </a:p>
        </p:txBody>
      </p:sp>
      <p:sp>
        <p:nvSpPr>
          <p:cNvPr id="9" name="Footer Placeholder 8"/>
          <p:cNvSpPr>
            <a:spLocks noGrp="1"/>
          </p:cNvSpPr>
          <p:nvPr>
            <p:ph type="ftr" sz="quarter" idx="12"/>
          </p:nvPr>
        </p:nvSpPr>
        <p:spPr/>
        <p:txBody>
          <a:bodyPr/>
          <a:lstStyle/>
          <a:p>
            <a:endParaRPr lang="en-AU" dirty="0"/>
          </a:p>
        </p:txBody>
      </p:sp>
      <p:sp>
        <p:nvSpPr>
          <p:cNvPr id="10" name="Slide Number Placeholder 9"/>
          <p:cNvSpPr>
            <a:spLocks noGrp="1"/>
          </p:cNvSpPr>
          <p:nvPr>
            <p:ph type="sldNum" sz="quarter" idx="13"/>
          </p:nvPr>
        </p:nvSpPr>
        <p:spPr/>
        <p:txBody>
          <a:bodyPr/>
          <a:lstStyle/>
          <a:p>
            <a:fld id="{CA469DBA-93C5-430B-992A-0AED9DF55A51}" type="slidenum">
              <a:rPr lang="en-AU" smtClean="0"/>
              <a:pPr/>
              <a:t>‹#›</a:t>
            </a:fld>
            <a:endParaRPr lang="en-AU" dirty="0"/>
          </a:p>
        </p:txBody>
      </p:sp>
      <p:grpSp>
        <p:nvGrpSpPr>
          <p:cNvPr id="3" name="Group 2">
            <a:extLst>
              <a:ext uri="{FF2B5EF4-FFF2-40B4-BE49-F238E27FC236}">
                <a16:creationId xmlns:a16="http://schemas.microsoft.com/office/drawing/2014/main" id="{708D5AA4-E2AC-B440-9445-633F8247D7DC}"/>
              </a:ext>
            </a:extLst>
          </p:cNvPr>
          <p:cNvGrpSpPr/>
          <p:nvPr userDrawn="1"/>
        </p:nvGrpSpPr>
        <p:grpSpPr>
          <a:xfrm>
            <a:off x="0" y="2022537"/>
            <a:ext cx="9144000" cy="3120963"/>
            <a:chOff x="0" y="2022537"/>
            <a:chExt cx="9144000" cy="3120963"/>
          </a:xfrm>
        </p:grpSpPr>
        <p:sp>
          <p:nvSpPr>
            <p:cNvPr id="81" name="Freeform 80">
              <a:extLst>
                <a:ext uri="{FF2B5EF4-FFF2-40B4-BE49-F238E27FC236}">
                  <a16:creationId xmlns:a16="http://schemas.microsoft.com/office/drawing/2014/main" id="{527850DA-6023-094E-BF28-ABB29C7C2AF3}"/>
                </a:ext>
              </a:extLst>
            </p:cNvPr>
            <p:cNvSpPr/>
            <p:nvPr/>
          </p:nvSpPr>
          <p:spPr>
            <a:xfrm>
              <a:off x="0" y="2022537"/>
              <a:ext cx="3124322" cy="2017082"/>
            </a:xfrm>
            <a:custGeom>
              <a:avLst/>
              <a:gdLst>
                <a:gd name="connsiteX0" fmla="*/ 0 w 3124322"/>
                <a:gd name="connsiteY0" fmla="*/ 0 h 2017082"/>
                <a:gd name="connsiteX1" fmla="*/ 38673 w 3124322"/>
                <a:gd name="connsiteY1" fmla="*/ 68187 h 2017082"/>
                <a:gd name="connsiteX2" fmla="*/ 604270 w 3124322"/>
                <a:gd name="connsiteY2" fmla="*/ 791125 h 2017082"/>
                <a:gd name="connsiteX3" fmla="*/ 3005890 w 3124322"/>
                <a:gd name="connsiteY3" fmla="*/ 1876479 h 2017082"/>
                <a:gd name="connsiteX4" fmla="*/ 3124322 w 3124322"/>
                <a:gd name="connsiteY4" fmla="*/ 1882427 h 2017082"/>
                <a:gd name="connsiteX5" fmla="*/ 3025899 w 3124322"/>
                <a:gd name="connsiteY5" fmla="*/ 1883508 h 2017082"/>
                <a:gd name="connsiteX6" fmla="*/ 2096293 w 3124322"/>
                <a:gd name="connsiteY6" fmla="*/ 2017082 h 2017082"/>
                <a:gd name="connsiteX7" fmla="*/ 393906 w 3124322"/>
                <a:gd name="connsiteY7" fmla="*/ 1002032 h 2017082"/>
                <a:gd name="connsiteX8" fmla="*/ 2465 w 3124322"/>
                <a:gd name="connsiteY8" fmla="*/ 548854 h 2017082"/>
                <a:gd name="connsiteX9" fmla="*/ 0 w 3124322"/>
                <a:gd name="connsiteY9" fmla="*/ 545359 h 2017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322" h="2017082">
                  <a:moveTo>
                    <a:pt x="0" y="0"/>
                  </a:moveTo>
                  <a:lnTo>
                    <a:pt x="38673" y="68187"/>
                  </a:lnTo>
                  <a:cubicBezTo>
                    <a:pt x="194817" y="328354"/>
                    <a:pt x="384070" y="571094"/>
                    <a:pt x="604270" y="791125"/>
                  </a:cubicBezTo>
                  <a:cubicBezTo>
                    <a:pt x="1252669" y="1440066"/>
                    <a:pt x="2098456" y="1820237"/>
                    <a:pt x="3005890" y="1876479"/>
                  </a:cubicBezTo>
                  <a:cubicBezTo>
                    <a:pt x="3022114" y="1877560"/>
                    <a:pt x="3101068" y="1881345"/>
                    <a:pt x="3124322" y="1882427"/>
                  </a:cubicBezTo>
                  <a:cubicBezTo>
                    <a:pt x="3091335" y="1882427"/>
                    <a:pt x="3058888" y="1882968"/>
                    <a:pt x="3025899" y="1883508"/>
                  </a:cubicBezTo>
                  <a:cubicBezTo>
                    <a:pt x="2708460" y="1892161"/>
                    <a:pt x="2396968" y="1937587"/>
                    <a:pt x="2096293" y="2017082"/>
                  </a:cubicBezTo>
                  <a:cubicBezTo>
                    <a:pt x="1459789" y="1829430"/>
                    <a:pt x="876285" y="1484409"/>
                    <a:pt x="393906" y="1002032"/>
                  </a:cubicBezTo>
                  <a:cubicBezTo>
                    <a:pt x="251240" y="859366"/>
                    <a:pt x="120590" y="707898"/>
                    <a:pt x="2465" y="548854"/>
                  </a:cubicBezTo>
                  <a:lnTo>
                    <a:pt x="0" y="545359"/>
                  </a:lnTo>
                  <a:close/>
                </a:path>
              </a:pathLst>
            </a:custGeom>
            <a:solidFill>
              <a:srgbClr val="A51890"/>
            </a:solidFill>
            <a:ln w="4763" cap="flat">
              <a:noFill/>
              <a:prstDash val="solid"/>
              <a:miter/>
            </a:ln>
          </p:spPr>
          <p:txBody>
            <a:bodyPr wrap="square" rtlCol="0" anchor="ctr">
              <a:noAutofit/>
            </a:bodyPr>
            <a:lstStyle/>
            <a:p>
              <a:endParaRPr lang="en-US"/>
            </a:p>
          </p:txBody>
        </p:sp>
        <p:sp>
          <p:nvSpPr>
            <p:cNvPr id="82" name="Freeform 81">
              <a:extLst>
                <a:ext uri="{FF2B5EF4-FFF2-40B4-BE49-F238E27FC236}">
                  <a16:creationId xmlns:a16="http://schemas.microsoft.com/office/drawing/2014/main" id="{C388A3DD-D077-9448-A37D-4D57C3F2A431}"/>
                </a:ext>
              </a:extLst>
            </p:cNvPr>
            <p:cNvSpPr/>
            <p:nvPr userDrawn="1"/>
          </p:nvSpPr>
          <p:spPr>
            <a:xfrm>
              <a:off x="2096292" y="3903882"/>
              <a:ext cx="7047708" cy="297910"/>
            </a:xfrm>
            <a:custGeom>
              <a:avLst/>
              <a:gdLst>
                <a:gd name="connsiteX0" fmla="*/ 1015592 w 7047708"/>
                <a:gd name="connsiteY0" fmla="*/ 0 h 297910"/>
                <a:gd name="connsiteX1" fmla="*/ 7047708 w 7047708"/>
                <a:gd name="connsiteY1" fmla="*/ 0 h 297910"/>
                <a:gd name="connsiteX2" fmla="*/ 7047708 w 7047708"/>
                <a:gd name="connsiteY2" fmla="*/ 297910 h 297910"/>
                <a:gd name="connsiteX3" fmla="*/ 1015592 w 7047708"/>
                <a:gd name="connsiteY3" fmla="*/ 297432 h 297910"/>
                <a:gd name="connsiteX4" fmla="*/ 0 w 7047708"/>
                <a:gd name="connsiteY4" fmla="*/ 135197 h 297910"/>
                <a:gd name="connsiteX5" fmla="*/ 1015592 w 7047708"/>
                <a:gd name="connsiteY5" fmla="*/ 0 h 297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47708" h="297910">
                  <a:moveTo>
                    <a:pt x="1015592" y="0"/>
                  </a:moveTo>
                  <a:lnTo>
                    <a:pt x="7047708" y="0"/>
                  </a:lnTo>
                  <a:lnTo>
                    <a:pt x="7047708" y="297910"/>
                  </a:lnTo>
                  <a:lnTo>
                    <a:pt x="1015592" y="297432"/>
                  </a:lnTo>
                  <a:cubicBezTo>
                    <a:pt x="667328" y="286616"/>
                    <a:pt x="326634" y="231456"/>
                    <a:pt x="0" y="135197"/>
                  </a:cubicBezTo>
                  <a:cubicBezTo>
                    <a:pt x="327716" y="48130"/>
                    <a:pt x="667868" y="2163"/>
                    <a:pt x="1015592" y="0"/>
                  </a:cubicBezTo>
                  <a:close/>
                </a:path>
              </a:pathLst>
            </a:custGeom>
            <a:solidFill>
              <a:srgbClr val="DA291C"/>
            </a:solidFill>
            <a:ln w="4763" cap="flat">
              <a:noFill/>
              <a:prstDash val="solid"/>
              <a:miter/>
            </a:ln>
          </p:spPr>
          <p:txBody>
            <a:bodyPr wrap="square" rtlCol="0" anchor="ctr">
              <a:noAutofit/>
            </a:bodyPr>
            <a:lstStyle/>
            <a:p>
              <a:endParaRPr lang="en-US"/>
            </a:p>
          </p:txBody>
        </p:sp>
        <p:grpSp>
          <p:nvGrpSpPr>
            <p:cNvPr id="83" name="Group 82">
              <a:extLst>
                <a:ext uri="{FF2B5EF4-FFF2-40B4-BE49-F238E27FC236}">
                  <a16:creationId xmlns:a16="http://schemas.microsoft.com/office/drawing/2014/main" id="{137E8CB2-0A59-7D4A-8A20-15699DA05BDE}"/>
                </a:ext>
              </a:extLst>
            </p:cNvPr>
            <p:cNvGrpSpPr/>
            <p:nvPr userDrawn="1"/>
          </p:nvGrpSpPr>
          <p:grpSpPr>
            <a:xfrm>
              <a:off x="232132" y="4096401"/>
              <a:ext cx="2370333" cy="1047099"/>
              <a:chOff x="232132" y="4096401"/>
              <a:chExt cx="2370333" cy="1047099"/>
            </a:xfrm>
            <a:solidFill>
              <a:schemeClr val="bg1"/>
            </a:solidFill>
          </p:grpSpPr>
          <p:sp>
            <p:nvSpPr>
              <p:cNvPr id="84" name="Freeform 83">
                <a:extLst>
                  <a:ext uri="{FF2B5EF4-FFF2-40B4-BE49-F238E27FC236}">
                    <a16:creationId xmlns:a16="http://schemas.microsoft.com/office/drawing/2014/main" id="{6FD8BE7E-F4BB-2447-92F8-77F31D6F2027}"/>
                  </a:ext>
                </a:extLst>
              </p:cNvPr>
              <p:cNvSpPr/>
              <p:nvPr/>
            </p:nvSpPr>
            <p:spPr>
              <a:xfrm>
                <a:off x="1768577" y="4096401"/>
                <a:ext cx="833888" cy="177377"/>
              </a:xfrm>
              <a:custGeom>
                <a:avLst/>
                <a:gdLst>
                  <a:gd name="connsiteX0" fmla="*/ 734378 w 734377"/>
                  <a:gd name="connsiteY0" fmla="*/ 126683 h 156210"/>
                  <a:gd name="connsiteX1" fmla="*/ 119539 w 734377"/>
                  <a:gd name="connsiteY1" fmla="*/ 0 h 156210"/>
                  <a:gd name="connsiteX2" fmla="*/ 0 w 734377"/>
                  <a:gd name="connsiteY2" fmla="*/ 40481 h 156210"/>
                  <a:gd name="connsiteX3" fmla="*/ 561022 w 734377"/>
                  <a:gd name="connsiteY3" fmla="*/ 156210 h 156210"/>
                  <a:gd name="connsiteX4" fmla="*/ 734378 w 734377"/>
                  <a:gd name="connsiteY4" fmla="*/ 126683 h 156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4377" h="156210">
                    <a:moveTo>
                      <a:pt x="734378" y="126683"/>
                    </a:moveTo>
                    <a:lnTo>
                      <a:pt x="119539" y="0"/>
                    </a:lnTo>
                    <a:cubicBezTo>
                      <a:pt x="79534" y="12859"/>
                      <a:pt x="39529" y="26194"/>
                      <a:pt x="0" y="40481"/>
                    </a:cubicBezTo>
                    <a:lnTo>
                      <a:pt x="561022" y="156210"/>
                    </a:lnTo>
                    <a:cubicBezTo>
                      <a:pt x="618172" y="144780"/>
                      <a:pt x="676275" y="134779"/>
                      <a:pt x="734378" y="126683"/>
                    </a:cubicBezTo>
                  </a:path>
                </a:pathLst>
              </a:custGeom>
              <a:grpFill/>
              <a:ln w="476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DE332882-B9A6-9D42-B644-8376F189B330}"/>
                  </a:ext>
                </a:extLst>
              </p:cNvPr>
              <p:cNvSpPr/>
              <p:nvPr/>
            </p:nvSpPr>
            <p:spPr>
              <a:xfrm>
                <a:off x="1491156" y="4204018"/>
                <a:ext cx="696528" cy="162235"/>
              </a:xfrm>
              <a:custGeom>
                <a:avLst/>
                <a:gdLst>
                  <a:gd name="connsiteX0" fmla="*/ 613410 w 613409"/>
                  <a:gd name="connsiteY0" fmla="*/ 105251 h 142875"/>
                  <a:gd name="connsiteX1" fmla="*/ 102394 w 613409"/>
                  <a:gd name="connsiteY1" fmla="*/ 0 h 142875"/>
                  <a:gd name="connsiteX2" fmla="*/ 0 w 613409"/>
                  <a:gd name="connsiteY2" fmla="*/ 43815 h 142875"/>
                  <a:gd name="connsiteX3" fmla="*/ 480060 w 613409"/>
                  <a:gd name="connsiteY3" fmla="*/ 142875 h 142875"/>
                  <a:gd name="connsiteX4" fmla="*/ 613410 w 613409"/>
                  <a:gd name="connsiteY4" fmla="*/ 105251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409" h="142875">
                    <a:moveTo>
                      <a:pt x="613410" y="105251"/>
                    </a:moveTo>
                    <a:lnTo>
                      <a:pt x="102394" y="0"/>
                    </a:lnTo>
                    <a:cubicBezTo>
                      <a:pt x="68104" y="14288"/>
                      <a:pt x="33814" y="29051"/>
                      <a:pt x="0" y="43815"/>
                    </a:cubicBezTo>
                    <a:lnTo>
                      <a:pt x="480060" y="142875"/>
                    </a:lnTo>
                    <a:cubicBezTo>
                      <a:pt x="524351" y="129540"/>
                      <a:pt x="568642" y="117157"/>
                      <a:pt x="613410" y="105251"/>
                    </a:cubicBezTo>
                  </a:path>
                </a:pathLst>
              </a:custGeom>
              <a:grpFill/>
              <a:ln w="476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2FD2F8E5-AAC6-6144-9078-179F20695CCA}"/>
                  </a:ext>
                </a:extLst>
              </p:cNvPr>
              <p:cNvSpPr/>
              <p:nvPr/>
            </p:nvSpPr>
            <p:spPr>
              <a:xfrm>
                <a:off x="1248344" y="4320286"/>
                <a:ext cx="612708" cy="153583"/>
              </a:xfrm>
              <a:custGeom>
                <a:avLst/>
                <a:gdLst>
                  <a:gd name="connsiteX0" fmla="*/ 539591 w 539591"/>
                  <a:gd name="connsiteY0" fmla="*/ 92393 h 135255"/>
                  <a:gd name="connsiteX1" fmla="*/ 90488 w 539591"/>
                  <a:gd name="connsiteY1" fmla="*/ 0 h 135255"/>
                  <a:gd name="connsiteX2" fmla="*/ 0 w 539591"/>
                  <a:gd name="connsiteY2" fmla="*/ 46672 h 135255"/>
                  <a:gd name="connsiteX3" fmla="*/ 429101 w 539591"/>
                  <a:gd name="connsiteY3" fmla="*/ 135255 h 135255"/>
                  <a:gd name="connsiteX4" fmla="*/ 539591 w 539591"/>
                  <a:gd name="connsiteY4" fmla="*/ 92393 h 135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591" h="135255">
                    <a:moveTo>
                      <a:pt x="539591" y="92393"/>
                    </a:moveTo>
                    <a:lnTo>
                      <a:pt x="90488" y="0"/>
                    </a:lnTo>
                    <a:cubicBezTo>
                      <a:pt x="60008" y="15240"/>
                      <a:pt x="30004" y="30480"/>
                      <a:pt x="0" y="46672"/>
                    </a:cubicBezTo>
                    <a:lnTo>
                      <a:pt x="429101" y="135255"/>
                    </a:lnTo>
                    <a:cubicBezTo>
                      <a:pt x="465296" y="120015"/>
                      <a:pt x="502444" y="106204"/>
                      <a:pt x="539591" y="92393"/>
                    </a:cubicBezTo>
                  </a:path>
                </a:pathLst>
              </a:custGeom>
              <a:grpFill/>
              <a:ln w="476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290DC8E7-3F3F-424E-A3F0-F8361949722C}"/>
                  </a:ext>
                </a:extLst>
              </p:cNvPr>
              <p:cNvSpPr/>
              <p:nvPr/>
            </p:nvSpPr>
            <p:spPr>
              <a:xfrm>
                <a:off x="1031489" y="4442503"/>
                <a:ext cx="554844" cy="147093"/>
              </a:xfrm>
              <a:custGeom>
                <a:avLst/>
                <a:gdLst>
                  <a:gd name="connsiteX0" fmla="*/ 488633 w 488632"/>
                  <a:gd name="connsiteY0" fmla="*/ 83820 h 129540"/>
                  <a:gd name="connsiteX1" fmla="*/ 80963 w 488632"/>
                  <a:gd name="connsiteY1" fmla="*/ 0 h 129540"/>
                  <a:gd name="connsiteX2" fmla="*/ 0 w 488632"/>
                  <a:gd name="connsiteY2" fmla="*/ 48578 h 129540"/>
                  <a:gd name="connsiteX3" fmla="*/ 393383 w 488632"/>
                  <a:gd name="connsiteY3" fmla="*/ 129540 h 129540"/>
                  <a:gd name="connsiteX4" fmla="*/ 488633 w 488632"/>
                  <a:gd name="connsiteY4" fmla="*/ 83820 h 129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8632" h="129540">
                    <a:moveTo>
                      <a:pt x="488633" y="83820"/>
                    </a:moveTo>
                    <a:lnTo>
                      <a:pt x="80963" y="0"/>
                    </a:lnTo>
                    <a:cubicBezTo>
                      <a:pt x="53816" y="15716"/>
                      <a:pt x="26670" y="31909"/>
                      <a:pt x="0" y="48578"/>
                    </a:cubicBezTo>
                    <a:lnTo>
                      <a:pt x="393383" y="129540"/>
                    </a:lnTo>
                    <a:cubicBezTo>
                      <a:pt x="424815" y="113824"/>
                      <a:pt x="456724" y="98584"/>
                      <a:pt x="488633" y="83820"/>
                    </a:cubicBezTo>
                  </a:path>
                </a:pathLst>
              </a:custGeom>
              <a:grpFill/>
              <a:ln w="476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459C388C-B3E9-964B-9C4F-41EFB3780B53}"/>
                  </a:ext>
                </a:extLst>
              </p:cNvPr>
              <p:cNvSpPr/>
              <p:nvPr/>
            </p:nvSpPr>
            <p:spPr>
              <a:xfrm>
                <a:off x="835185" y="4569587"/>
                <a:ext cx="512121" cy="142767"/>
              </a:xfrm>
              <a:custGeom>
                <a:avLst/>
                <a:gdLst>
                  <a:gd name="connsiteX0" fmla="*/ 451009 w 451008"/>
                  <a:gd name="connsiteY0" fmla="*/ 77629 h 125730"/>
                  <a:gd name="connsiteX1" fmla="*/ 73342 w 451008"/>
                  <a:gd name="connsiteY1" fmla="*/ 0 h 125730"/>
                  <a:gd name="connsiteX2" fmla="*/ 0 w 451008"/>
                  <a:gd name="connsiteY2" fmla="*/ 50006 h 125730"/>
                  <a:gd name="connsiteX3" fmla="*/ 366713 w 451008"/>
                  <a:gd name="connsiteY3" fmla="*/ 125730 h 125730"/>
                  <a:gd name="connsiteX4" fmla="*/ 451009 w 451008"/>
                  <a:gd name="connsiteY4" fmla="*/ 77629 h 1257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008" h="125730">
                    <a:moveTo>
                      <a:pt x="451009" y="77629"/>
                    </a:moveTo>
                    <a:lnTo>
                      <a:pt x="73342" y="0"/>
                    </a:lnTo>
                    <a:cubicBezTo>
                      <a:pt x="48577" y="16193"/>
                      <a:pt x="24289" y="33338"/>
                      <a:pt x="0" y="50006"/>
                    </a:cubicBezTo>
                    <a:lnTo>
                      <a:pt x="366713" y="125730"/>
                    </a:lnTo>
                    <a:cubicBezTo>
                      <a:pt x="394811" y="109061"/>
                      <a:pt x="422910" y="93345"/>
                      <a:pt x="451009" y="77629"/>
                    </a:cubicBezTo>
                  </a:path>
                </a:pathLst>
              </a:custGeom>
              <a:grpFill/>
              <a:ln w="476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03BDB29B-9C75-B64D-8C26-89CAB0C22E3F}"/>
                  </a:ext>
                </a:extLst>
              </p:cNvPr>
              <p:cNvSpPr/>
              <p:nvPr/>
            </p:nvSpPr>
            <p:spPr>
              <a:xfrm>
                <a:off x="656726" y="4700456"/>
                <a:ext cx="479134" cy="139522"/>
              </a:xfrm>
              <a:custGeom>
                <a:avLst/>
                <a:gdLst>
                  <a:gd name="connsiteX0" fmla="*/ 421958 w 421957"/>
                  <a:gd name="connsiteY0" fmla="*/ 72866 h 122872"/>
                  <a:gd name="connsiteX1" fmla="*/ 67151 w 421957"/>
                  <a:gd name="connsiteY1" fmla="*/ 0 h 122872"/>
                  <a:gd name="connsiteX2" fmla="*/ 0 w 421957"/>
                  <a:gd name="connsiteY2" fmla="*/ 51435 h 122872"/>
                  <a:gd name="connsiteX3" fmla="*/ 346234 w 421957"/>
                  <a:gd name="connsiteY3" fmla="*/ 122872 h 122872"/>
                  <a:gd name="connsiteX4" fmla="*/ 421958 w 421957"/>
                  <a:gd name="connsiteY4" fmla="*/ 72866 h 1228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957" h="122872">
                    <a:moveTo>
                      <a:pt x="421958" y="72866"/>
                    </a:moveTo>
                    <a:lnTo>
                      <a:pt x="67151" y="0"/>
                    </a:lnTo>
                    <a:cubicBezTo>
                      <a:pt x="44767" y="16669"/>
                      <a:pt x="22384" y="33814"/>
                      <a:pt x="0" y="51435"/>
                    </a:cubicBezTo>
                    <a:lnTo>
                      <a:pt x="346234" y="122872"/>
                    </a:lnTo>
                    <a:cubicBezTo>
                      <a:pt x="371475" y="105728"/>
                      <a:pt x="396716" y="89059"/>
                      <a:pt x="421958" y="72866"/>
                    </a:cubicBezTo>
                  </a:path>
                </a:pathLst>
              </a:custGeom>
              <a:grpFill/>
              <a:ln w="476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FAC7E681-AD91-3842-9371-832CCF71308D}"/>
                  </a:ext>
                </a:extLst>
              </p:cNvPr>
              <p:cNvSpPr/>
              <p:nvPr/>
            </p:nvSpPr>
            <p:spPr>
              <a:xfrm>
                <a:off x="493409" y="4834030"/>
                <a:ext cx="452636" cy="136818"/>
              </a:xfrm>
              <a:custGeom>
                <a:avLst/>
                <a:gdLst>
                  <a:gd name="connsiteX0" fmla="*/ 398621 w 398621"/>
                  <a:gd name="connsiteY0" fmla="*/ 69532 h 120491"/>
                  <a:gd name="connsiteX1" fmla="*/ 61913 w 398621"/>
                  <a:gd name="connsiteY1" fmla="*/ 0 h 120491"/>
                  <a:gd name="connsiteX2" fmla="*/ 0 w 398621"/>
                  <a:gd name="connsiteY2" fmla="*/ 52388 h 120491"/>
                  <a:gd name="connsiteX3" fmla="*/ 330517 w 398621"/>
                  <a:gd name="connsiteY3" fmla="*/ 120491 h 120491"/>
                  <a:gd name="connsiteX4" fmla="*/ 398621 w 398621"/>
                  <a:gd name="connsiteY4" fmla="*/ 69532 h 1204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621" h="120491">
                    <a:moveTo>
                      <a:pt x="398621" y="69532"/>
                    </a:moveTo>
                    <a:lnTo>
                      <a:pt x="61913" y="0"/>
                    </a:lnTo>
                    <a:cubicBezTo>
                      <a:pt x="40958" y="17145"/>
                      <a:pt x="20479" y="34766"/>
                      <a:pt x="0" y="52388"/>
                    </a:cubicBezTo>
                    <a:lnTo>
                      <a:pt x="330517" y="120491"/>
                    </a:lnTo>
                    <a:cubicBezTo>
                      <a:pt x="352901" y="103346"/>
                      <a:pt x="375761" y="86201"/>
                      <a:pt x="398621" y="69532"/>
                    </a:cubicBezTo>
                  </a:path>
                </a:pathLst>
              </a:custGeom>
              <a:grpFill/>
              <a:ln w="476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0D2A0902-A446-7F40-A418-A8640AFBD81C}"/>
                  </a:ext>
                </a:extLst>
              </p:cNvPr>
              <p:cNvSpPr/>
              <p:nvPr/>
            </p:nvSpPr>
            <p:spPr>
              <a:xfrm>
                <a:off x="343071" y="4971390"/>
                <a:ext cx="430464" cy="134655"/>
              </a:xfrm>
              <a:custGeom>
                <a:avLst/>
                <a:gdLst>
                  <a:gd name="connsiteX0" fmla="*/ 379095 w 379095"/>
                  <a:gd name="connsiteY0" fmla="*/ 66199 h 118586"/>
                  <a:gd name="connsiteX1" fmla="*/ 56674 w 379095"/>
                  <a:gd name="connsiteY1" fmla="*/ 0 h 118586"/>
                  <a:gd name="connsiteX2" fmla="*/ 0 w 379095"/>
                  <a:gd name="connsiteY2" fmla="*/ 53340 h 118586"/>
                  <a:gd name="connsiteX3" fmla="*/ 316706 w 379095"/>
                  <a:gd name="connsiteY3" fmla="*/ 118586 h 118586"/>
                  <a:gd name="connsiteX4" fmla="*/ 379095 w 379095"/>
                  <a:gd name="connsiteY4" fmla="*/ 66199 h 118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095" h="118586">
                    <a:moveTo>
                      <a:pt x="379095" y="66199"/>
                    </a:moveTo>
                    <a:lnTo>
                      <a:pt x="56674" y="0"/>
                    </a:lnTo>
                    <a:cubicBezTo>
                      <a:pt x="37624" y="17621"/>
                      <a:pt x="19050" y="35719"/>
                      <a:pt x="0" y="53340"/>
                    </a:cubicBezTo>
                    <a:lnTo>
                      <a:pt x="316706" y="118586"/>
                    </a:lnTo>
                    <a:cubicBezTo>
                      <a:pt x="337185" y="100965"/>
                      <a:pt x="358140" y="83344"/>
                      <a:pt x="379095" y="66199"/>
                    </a:cubicBezTo>
                  </a:path>
                </a:pathLst>
              </a:custGeom>
              <a:grpFill/>
              <a:ln w="476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20CA6F6F-5C8A-454D-AB35-A175240EA7A5}"/>
                  </a:ext>
                </a:extLst>
              </p:cNvPr>
              <p:cNvSpPr/>
              <p:nvPr/>
            </p:nvSpPr>
            <p:spPr>
              <a:xfrm>
                <a:off x="232132" y="5110912"/>
                <a:ext cx="190009" cy="32588"/>
              </a:xfrm>
              <a:custGeom>
                <a:avLst/>
                <a:gdLst>
                  <a:gd name="connsiteX0" fmla="*/ 31445 w 190009"/>
                  <a:gd name="connsiteY0" fmla="*/ 0 h 32588"/>
                  <a:gd name="connsiteX1" fmla="*/ 190009 w 190009"/>
                  <a:gd name="connsiteY1" fmla="*/ 32588 h 32588"/>
                  <a:gd name="connsiteX2" fmla="*/ 0 w 190009"/>
                  <a:gd name="connsiteY2" fmla="*/ 32588 h 32588"/>
                </a:gdLst>
                <a:ahLst/>
                <a:cxnLst>
                  <a:cxn ang="0">
                    <a:pos x="connsiteX0" y="connsiteY0"/>
                  </a:cxn>
                  <a:cxn ang="0">
                    <a:pos x="connsiteX1" y="connsiteY1"/>
                  </a:cxn>
                  <a:cxn ang="0">
                    <a:pos x="connsiteX2" y="connsiteY2"/>
                  </a:cxn>
                </a:cxnLst>
                <a:rect l="l" t="t" r="r" b="b"/>
                <a:pathLst>
                  <a:path w="190009" h="32588">
                    <a:moveTo>
                      <a:pt x="31445" y="0"/>
                    </a:moveTo>
                    <a:lnTo>
                      <a:pt x="190009" y="32588"/>
                    </a:lnTo>
                    <a:lnTo>
                      <a:pt x="0" y="32588"/>
                    </a:lnTo>
                    <a:close/>
                  </a:path>
                </a:pathLst>
              </a:custGeom>
              <a:grpFill/>
              <a:ln w="4763" cap="flat">
                <a:noFill/>
                <a:prstDash val="solid"/>
                <a:miter/>
              </a:ln>
            </p:spPr>
            <p:txBody>
              <a:bodyPr wrap="square" rtlCol="0" anchor="ctr">
                <a:noAutofit/>
              </a:bodyPr>
              <a:lstStyle/>
              <a:p>
                <a:endParaRPr lang="en-US"/>
              </a:p>
            </p:txBody>
          </p:sp>
        </p:grpSp>
      </p:grpSp>
    </p:spTree>
    <p:extLst>
      <p:ext uri="{BB962C8B-B14F-4D97-AF65-F5344CB8AC3E}">
        <p14:creationId xmlns:p14="http://schemas.microsoft.com/office/powerpoint/2010/main" val="1453016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hree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D71745-22A3-4527-A611-7C98CA648C5E}"/>
              </a:ext>
            </a:extLst>
          </p:cNvPr>
          <p:cNvSpPr>
            <a:spLocks noGrp="1"/>
          </p:cNvSpPr>
          <p:nvPr>
            <p:ph sz="half" idx="1" hasCustomPrompt="1"/>
          </p:nvPr>
        </p:nvSpPr>
        <p:spPr>
          <a:xfrm>
            <a:off x="459000" y="1350000"/>
            <a:ext cx="2565000" cy="3240000"/>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4" name="Content Placeholder 3">
            <a:extLst>
              <a:ext uri="{FF2B5EF4-FFF2-40B4-BE49-F238E27FC236}">
                <a16:creationId xmlns:a16="http://schemas.microsoft.com/office/drawing/2014/main" id="{7A9B82D9-F1DC-475C-B9C2-1B0F5822B0D4}"/>
              </a:ext>
            </a:extLst>
          </p:cNvPr>
          <p:cNvSpPr>
            <a:spLocks noGrp="1"/>
          </p:cNvSpPr>
          <p:nvPr>
            <p:ph sz="half" idx="2" hasCustomPrompt="1"/>
          </p:nvPr>
        </p:nvSpPr>
        <p:spPr>
          <a:xfrm>
            <a:off x="3294000" y="1350000"/>
            <a:ext cx="2551500" cy="3240000"/>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5" name="Date Placeholder 4">
            <a:extLst>
              <a:ext uri="{FF2B5EF4-FFF2-40B4-BE49-F238E27FC236}">
                <a16:creationId xmlns:a16="http://schemas.microsoft.com/office/drawing/2014/main" id="{36BC5901-3677-4256-9819-54C5EBCC6167}"/>
              </a:ext>
            </a:extLst>
          </p:cNvPr>
          <p:cNvSpPr>
            <a:spLocks noGrp="1"/>
          </p:cNvSpPr>
          <p:nvPr>
            <p:ph type="dt" sz="half" idx="10"/>
          </p:nvPr>
        </p:nvSpPr>
        <p:spPr/>
        <p:txBody>
          <a:bodyPr/>
          <a:lstStyle/>
          <a:p>
            <a:fld id="{D7124C8F-EA7D-400E-B800-92038500A26E}" type="datetimeFigureOut">
              <a:rPr lang="en-AU" smtClean="0"/>
              <a:t>16/04/2024</a:t>
            </a:fld>
            <a:endParaRPr lang="en-AU" dirty="0"/>
          </a:p>
        </p:txBody>
      </p:sp>
      <p:sp>
        <p:nvSpPr>
          <p:cNvPr id="6" name="Footer Placeholder 5">
            <a:extLst>
              <a:ext uri="{FF2B5EF4-FFF2-40B4-BE49-F238E27FC236}">
                <a16:creationId xmlns:a16="http://schemas.microsoft.com/office/drawing/2014/main" id="{B8FD84AC-1945-43AE-B3BE-97965D3B393A}"/>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7812971-9647-4D71-B15A-DB710E3ECB03}"/>
              </a:ext>
            </a:extLst>
          </p:cNvPr>
          <p:cNvSpPr>
            <a:spLocks noGrp="1"/>
          </p:cNvSpPr>
          <p:nvPr>
            <p:ph type="sldNum" sz="quarter" idx="12"/>
          </p:nvPr>
        </p:nvSpPr>
        <p:spPr/>
        <p:txBody>
          <a:bodyPr/>
          <a:lstStyle/>
          <a:p>
            <a:fld id="{C8B80340-4736-4585-BD9B-02896D906DDC}" type="slidenum">
              <a:rPr lang="en-AU" smtClean="0"/>
              <a:t>‹#›</a:t>
            </a:fld>
            <a:endParaRPr lang="en-AU" dirty="0"/>
          </a:p>
        </p:txBody>
      </p:sp>
      <p:sp>
        <p:nvSpPr>
          <p:cNvPr id="8" name="Content Placeholder 7">
            <a:extLst>
              <a:ext uri="{FF2B5EF4-FFF2-40B4-BE49-F238E27FC236}">
                <a16:creationId xmlns:a16="http://schemas.microsoft.com/office/drawing/2014/main" id="{09B310E0-A38F-42BB-9F10-D97B0F3EFFD4}"/>
              </a:ext>
            </a:extLst>
          </p:cNvPr>
          <p:cNvSpPr>
            <a:spLocks noGrp="1"/>
          </p:cNvSpPr>
          <p:nvPr>
            <p:ph sz="quarter" idx="13" hasCustomPrompt="1"/>
          </p:nvPr>
        </p:nvSpPr>
        <p:spPr>
          <a:xfrm>
            <a:off x="6129000" y="1350309"/>
            <a:ext cx="2551500" cy="3239691"/>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9" name="Title 8">
            <a:extLst>
              <a:ext uri="{FF2B5EF4-FFF2-40B4-BE49-F238E27FC236}">
                <a16:creationId xmlns:a16="http://schemas.microsoft.com/office/drawing/2014/main" id="{95F38AC7-C6CD-4239-9C2D-F456CE87F39A}"/>
              </a:ext>
            </a:extLst>
          </p:cNvPr>
          <p:cNvSpPr>
            <a:spLocks noGrp="1"/>
          </p:cNvSpPr>
          <p:nvPr>
            <p:ph type="title"/>
          </p:nvPr>
        </p:nvSpPr>
        <p:spPr/>
        <p:txBody>
          <a:bodyPr/>
          <a:lstStyle/>
          <a:p>
            <a:r>
              <a:rPr lang="en-US"/>
              <a:t>Click to edit Master title style</a:t>
            </a:r>
            <a:endParaRPr lang="en-AU" dirty="0"/>
          </a:p>
        </p:txBody>
      </p:sp>
    </p:spTree>
    <p:extLst>
      <p:ext uri="{BB962C8B-B14F-4D97-AF65-F5344CB8AC3E}">
        <p14:creationId xmlns:p14="http://schemas.microsoft.com/office/powerpoint/2010/main" val="3222715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Comparison, No Titl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6400C15-A8AC-4E9B-A378-656E8175984B}"/>
              </a:ext>
            </a:extLst>
          </p:cNvPr>
          <p:cNvSpPr>
            <a:spLocks noGrp="1"/>
          </p:cNvSpPr>
          <p:nvPr>
            <p:ph type="body" idx="1"/>
          </p:nvPr>
        </p:nvSpPr>
        <p:spPr>
          <a:xfrm>
            <a:off x="459000" y="1026000"/>
            <a:ext cx="3969000" cy="270000"/>
          </a:xfrm>
        </p:spPr>
        <p:txBody>
          <a:bodyPr anchor="t"/>
          <a:lstStyle>
            <a:lvl1pPr marL="0" indent="0">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6BCBF635-85DE-4AC6-819D-51406017F96E}"/>
              </a:ext>
            </a:extLst>
          </p:cNvPr>
          <p:cNvSpPr>
            <a:spLocks noGrp="1"/>
          </p:cNvSpPr>
          <p:nvPr>
            <p:ph sz="half" idx="2" hasCustomPrompt="1"/>
          </p:nvPr>
        </p:nvSpPr>
        <p:spPr>
          <a:xfrm>
            <a:off x="459000" y="1323000"/>
            <a:ext cx="3969000" cy="3267000"/>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5" name="Text Placeholder 4">
            <a:extLst>
              <a:ext uri="{FF2B5EF4-FFF2-40B4-BE49-F238E27FC236}">
                <a16:creationId xmlns:a16="http://schemas.microsoft.com/office/drawing/2014/main" id="{CAB84613-2FED-4C40-AA9F-8717CD1F5009}"/>
              </a:ext>
            </a:extLst>
          </p:cNvPr>
          <p:cNvSpPr>
            <a:spLocks noGrp="1"/>
          </p:cNvSpPr>
          <p:nvPr>
            <p:ph type="body" sz="quarter" idx="3"/>
          </p:nvPr>
        </p:nvSpPr>
        <p:spPr>
          <a:xfrm>
            <a:off x="4725000" y="1026000"/>
            <a:ext cx="3969000" cy="270000"/>
          </a:xfrm>
        </p:spPr>
        <p:txBody>
          <a:bodyPr anchor="t"/>
          <a:lstStyle>
            <a:lvl1pPr marL="0" indent="0">
              <a:buNone/>
              <a:defRPr sz="12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02C8E8DC-4891-403C-9A2E-278D9FAC485E}"/>
              </a:ext>
            </a:extLst>
          </p:cNvPr>
          <p:cNvSpPr>
            <a:spLocks noGrp="1"/>
          </p:cNvSpPr>
          <p:nvPr>
            <p:ph sz="quarter" idx="4" hasCustomPrompt="1"/>
          </p:nvPr>
        </p:nvSpPr>
        <p:spPr>
          <a:xfrm>
            <a:off x="4725000" y="1323000"/>
            <a:ext cx="3969000" cy="3267000"/>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7" name="Date Placeholder 6">
            <a:extLst>
              <a:ext uri="{FF2B5EF4-FFF2-40B4-BE49-F238E27FC236}">
                <a16:creationId xmlns:a16="http://schemas.microsoft.com/office/drawing/2014/main" id="{0134CA55-CAC2-411C-A167-75CB461CD6BC}"/>
              </a:ext>
            </a:extLst>
          </p:cNvPr>
          <p:cNvSpPr>
            <a:spLocks noGrp="1"/>
          </p:cNvSpPr>
          <p:nvPr>
            <p:ph type="dt" sz="half" idx="10"/>
          </p:nvPr>
        </p:nvSpPr>
        <p:spPr/>
        <p:txBody>
          <a:bodyPr/>
          <a:lstStyle/>
          <a:p>
            <a:fld id="{D7124C8F-EA7D-400E-B800-92038500A26E}" type="datetimeFigureOut">
              <a:rPr lang="en-AU" smtClean="0"/>
              <a:t>16/04/2024</a:t>
            </a:fld>
            <a:endParaRPr lang="en-AU" dirty="0"/>
          </a:p>
        </p:txBody>
      </p:sp>
      <p:sp>
        <p:nvSpPr>
          <p:cNvPr id="8" name="Footer Placeholder 7">
            <a:extLst>
              <a:ext uri="{FF2B5EF4-FFF2-40B4-BE49-F238E27FC236}">
                <a16:creationId xmlns:a16="http://schemas.microsoft.com/office/drawing/2014/main" id="{3A6B77AB-4416-4E8F-A48B-E2989CDEFE6A}"/>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D563A328-8D54-4A75-8CAD-96BD3262ADCE}"/>
              </a:ext>
            </a:extLst>
          </p:cNvPr>
          <p:cNvSpPr>
            <a:spLocks noGrp="1"/>
          </p:cNvSpPr>
          <p:nvPr>
            <p:ph type="sldNum" sz="quarter" idx="12"/>
          </p:nvPr>
        </p:nvSpPr>
        <p:spPr/>
        <p:txBody>
          <a:bodyPr/>
          <a:lstStyle/>
          <a:p>
            <a:fld id="{C8B80340-4736-4585-BD9B-02896D906DDC}" type="slidenum">
              <a:rPr lang="en-AU" smtClean="0"/>
              <a:t>‹#›</a:t>
            </a:fld>
            <a:endParaRPr lang="en-AU" dirty="0"/>
          </a:p>
        </p:txBody>
      </p:sp>
    </p:spTree>
    <p:extLst>
      <p:ext uri="{BB962C8B-B14F-4D97-AF65-F5344CB8AC3E}">
        <p14:creationId xmlns:p14="http://schemas.microsoft.com/office/powerpoint/2010/main" val="14085778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Content Only">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84FFD-0343-4A6C-B76F-1A6F0DCE4371}"/>
              </a:ext>
            </a:extLst>
          </p:cNvPr>
          <p:cNvSpPr>
            <a:spLocks noGrp="1"/>
          </p:cNvSpPr>
          <p:nvPr>
            <p:ph idx="1" hasCustomPrompt="1"/>
          </p:nvPr>
        </p:nvSpPr>
        <p:spPr>
          <a:xfrm>
            <a:off x="459000" y="1026000"/>
            <a:ext cx="8235000" cy="3569400"/>
          </a:xfrm>
        </p:spPr>
        <p:txBody>
          <a:bodyPr/>
          <a:lstStyle/>
          <a:p>
            <a:pPr lvl="0"/>
            <a:r>
              <a:rPr lang="en-AU" dirty="0"/>
              <a:t>Insert text here. Click the Increase List Level button for styles. Level 1 heading, level 2 body text, levels 3-5 bullets, level 6 subheading. Click the Decrease List Level button to move backwards through </a:t>
            </a:r>
            <a:r>
              <a:rPr lang="en-AU"/>
              <a:t>styles.</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4" name="Date Placeholder 3">
            <a:extLst>
              <a:ext uri="{FF2B5EF4-FFF2-40B4-BE49-F238E27FC236}">
                <a16:creationId xmlns:a16="http://schemas.microsoft.com/office/drawing/2014/main" id="{B64B7D62-50D9-4869-BEDC-8ACD3BE8FB14}"/>
              </a:ext>
            </a:extLst>
          </p:cNvPr>
          <p:cNvSpPr>
            <a:spLocks noGrp="1"/>
          </p:cNvSpPr>
          <p:nvPr>
            <p:ph type="dt" sz="half" idx="10"/>
          </p:nvPr>
        </p:nvSpPr>
        <p:spPr/>
        <p:txBody>
          <a:bodyPr/>
          <a:lstStyle/>
          <a:p>
            <a:fld id="{D7124C8F-EA7D-400E-B800-92038500A26E}" type="datetimeFigureOut">
              <a:rPr lang="en-AU" smtClean="0"/>
              <a:t>16/04/2024</a:t>
            </a:fld>
            <a:endParaRPr lang="en-AU" dirty="0"/>
          </a:p>
        </p:txBody>
      </p:sp>
      <p:sp>
        <p:nvSpPr>
          <p:cNvPr id="5" name="Footer Placeholder 4">
            <a:extLst>
              <a:ext uri="{FF2B5EF4-FFF2-40B4-BE49-F238E27FC236}">
                <a16:creationId xmlns:a16="http://schemas.microsoft.com/office/drawing/2014/main" id="{81E7FB22-5E10-451E-8F80-06CF9042AE8A}"/>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69D857FF-A59D-4223-B6A0-A3795AE5BC91}"/>
              </a:ext>
            </a:extLst>
          </p:cNvPr>
          <p:cNvSpPr>
            <a:spLocks noGrp="1"/>
          </p:cNvSpPr>
          <p:nvPr>
            <p:ph type="sldNum" sz="quarter" idx="12"/>
          </p:nvPr>
        </p:nvSpPr>
        <p:spPr/>
        <p:txBody>
          <a:bodyPr/>
          <a:lstStyle/>
          <a:p>
            <a:fld id="{C8B80340-4736-4585-BD9B-02896D906DDC}" type="slidenum">
              <a:rPr lang="en-AU" smtClean="0"/>
              <a:t>‹#›</a:t>
            </a:fld>
            <a:endParaRPr lang="en-AU" dirty="0"/>
          </a:p>
        </p:txBody>
      </p:sp>
    </p:spTree>
    <p:extLst>
      <p:ext uri="{BB962C8B-B14F-4D97-AF65-F5344CB8AC3E}">
        <p14:creationId xmlns:p14="http://schemas.microsoft.com/office/powerpoint/2010/main" val="2079620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able Layout">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579DDA-ADDD-4A0A-AF56-5CF3F5CBB249}"/>
              </a:ext>
            </a:extLst>
          </p:cNvPr>
          <p:cNvSpPr>
            <a:spLocks noGrp="1"/>
          </p:cNvSpPr>
          <p:nvPr>
            <p:ph type="dt" sz="half" idx="10"/>
          </p:nvPr>
        </p:nvSpPr>
        <p:spPr/>
        <p:txBody>
          <a:bodyPr/>
          <a:lstStyle/>
          <a:p>
            <a:fld id="{D7124C8F-EA7D-400E-B800-92038500A26E}" type="datetimeFigureOut">
              <a:rPr lang="en-AU" smtClean="0"/>
              <a:t>16/04/2024</a:t>
            </a:fld>
            <a:endParaRPr lang="en-AU" dirty="0"/>
          </a:p>
        </p:txBody>
      </p:sp>
      <p:sp>
        <p:nvSpPr>
          <p:cNvPr id="3" name="Footer Placeholder 2">
            <a:extLst>
              <a:ext uri="{FF2B5EF4-FFF2-40B4-BE49-F238E27FC236}">
                <a16:creationId xmlns:a16="http://schemas.microsoft.com/office/drawing/2014/main" id="{7F7A8320-811F-4052-87A3-181DC68D43EB}"/>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9163738A-7025-4D90-889A-985FE42CAE5C}"/>
              </a:ext>
            </a:extLst>
          </p:cNvPr>
          <p:cNvSpPr>
            <a:spLocks noGrp="1"/>
          </p:cNvSpPr>
          <p:nvPr>
            <p:ph type="sldNum" sz="quarter" idx="12"/>
          </p:nvPr>
        </p:nvSpPr>
        <p:spPr/>
        <p:txBody>
          <a:bodyPr/>
          <a:lstStyle/>
          <a:p>
            <a:fld id="{C8B80340-4736-4585-BD9B-02896D906DDC}" type="slidenum">
              <a:rPr lang="en-AU" smtClean="0"/>
              <a:t>‹#›</a:t>
            </a:fld>
            <a:endParaRPr lang="en-AU" dirty="0"/>
          </a:p>
        </p:txBody>
      </p:sp>
      <p:sp>
        <p:nvSpPr>
          <p:cNvPr id="6" name="Text Placeholder 5">
            <a:extLst>
              <a:ext uri="{FF2B5EF4-FFF2-40B4-BE49-F238E27FC236}">
                <a16:creationId xmlns:a16="http://schemas.microsoft.com/office/drawing/2014/main" id="{CFA4DAA6-443A-41FD-8B99-7CEEA756D82C}"/>
              </a:ext>
            </a:extLst>
          </p:cNvPr>
          <p:cNvSpPr>
            <a:spLocks noGrp="1"/>
          </p:cNvSpPr>
          <p:nvPr>
            <p:ph type="body" sz="quarter" idx="13" hasCustomPrompt="1"/>
          </p:nvPr>
        </p:nvSpPr>
        <p:spPr>
          <a:xfrm>
            <a:off x="475200" y="1071900"/>
            <a:ext cx="8191800" cy="432000"/>
          </a:xfrm>
          <a:gradFill>
            <a:gsLst>
              <a:gs pos="0">
                <a:schemeClr val="tx2"/>
              </a:gs>
              <a:gs pos="100000">
                <a:srgbClr val="A31781"/>
              </a:gs>
            </a:gsLst>
            <a:lin ang="0" scaled="1"/>
          </a:gradFill>
        </p:spPr>
        <p:txBody>
          <a:bodyPr/>
          <a:lstStyle>
            <a:lvl1pPr algn="ctr">
              <a:spcAft>
                <a:spcPts val="0"/>
              </a:spcAft>
              <a:defRPr baseline="0">
                <a:solidFill>
                  <a:schemeClr val="bg1"/>
                </a:solidFill>
              </a:defRPr>
            </a:lvl1pPr>
            <a:lvl2pPr algn="ctr">
              <a:defRPr baseline="0">
                <a:solidFill>
                  <a:schemeClr val="bg1"/>
                </a:solidFill>
              </a:defRPr>
            </a:lvl2pPr>
            <a:lvl3pPr algn="ctr">
              <a:defRPr>
                <a:solidFill>
                  <a:schemeClr val="bg1"/>
                </a:solidFill>
              </a:defRPr>
            </a:lvl3pPr>
            <a:lvl4pPr algn="ctr">
              <a:defRPr>
                <a:solidFill>
                  <a:schemeClr val="bg1"/>
                </a:solidFill>
              </a:defRPr>
            </a:lvl4pPr>
            <a:lvl5pPr algn="ctr">
              <a:defRPr>
                <a:solidFill>
                  <a:schemeClr val="bg1"/>
                </a:solidFill>
              </a:defRPr>
            </a:lvl5pPr>
          </a:lstStyle>
          <a:p>
            <a:pPr lvl="0"/>
            <a:r>
              <a:rPr lang="en-AU"/>
              <a:t>Insert table title here, press Increase indent for sub-text</a:t>
            </a:r>
          </a:p>
          <a:p>
            <a:pPr lvl="1"/>
            <a:r>
              <a:rPr lang="en-AU"/>
              <a:t>Second level</a:t>
            </a:r>
          </a:p>
          <a:p>
            <a:pPr lvl="2"/>
            <a:r>
              <a:rPr lang="en-AU"/>
              <a:t>Third level</a:t>
            </a:r>
          </a:p>
          <a:p>
            <a:pPr lvl="3"/>
            <a:r>
              <a:rPr lang="en-AU"/>
              <a:t>Fourth level</a:t>
            </a:r>
          </a:p>
          <a:p>
            <a:pPr lvl="4"/>
            <a:r>
              <a:rPr lang="en-AU"/>
              <a:t>Fifth level</a:t>
            </a:r>
            <a:endParaRPr lang="en-AU" dirty="0"/>
          </a:p>
        </p:txBody>
      </p:sp>
      <p:sp>
        <p:nvSpPr>
          <p:cNvPr id="8" name="Table Placeholder 7">
            <a:extLst>
              <a:ext uri="{FF2B5EF4-FFF2-40B4-BE49-F238E27FC236}">
                <a16:creationId xmlns:a16="http://schemas.microsoft.com/office/drawing/2014/main" id="{7AFA865E-3F67-4892-B506-D632B08E33D7}"/>
              </a:ext>
            </a:extLst>
          </p:cNvPr>
          <p:cNvSpPr>
            <a:spLocks noGrp="1"/>
          </p:cNvSpPr>
          <p:nvPr>
            <p:ph type="tbl" sz="quarter" idx="14" hasCustomPrompt="1"/>
          </p:nvPr>
        </p:nvSpPr>
        <p:spPr>
          <a:xfrm>
            <a:off x="475200" y="1511999"/>
            <a:ext cx="8191800" cy="3078000"/>
          </a:xfrm>
        </p:spPr>
        <p:txBody>
          <a:bodyPr lIns="180000" tIns="180000" rIns="180000"/>
          <a:lstStyle>
            <a:lvl1pPr>
              <a:defRPr/>
            </a:lvl1pPr>
          </a:lstStyle>
          <a:p>
            <a:r>
              <a:rPr lang="en-AU" dirty="0"/>
              <a:t>Click icon to insert table</a:t>
            </a:r>
          </a:p>
        </p:txBody>
      </p:sp>
    </p:spTree>
    <p:extLst>
      <p:ext uri="{BB962C8B-B14F-4D97-AF65-F5344CB8AC3E}">
        <p14:creationId xmlns:p14="http://schemas.microsoft.com/office/powerpoint/2010/main" val="4087129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Storm BG">
    <p:spTree>
      <p:nvGrpSpPr>
        <p:cNvPr id="1" name=""/>
        <p:cNvGrpSpPr/>
        <p:nvPr/>
      </p:nvGrpSpPr>
      <p:grpSpPr>
        <a:xfrm>
          <a:off x="0" y="0"/>
          <a:ext cx="0" cy="0"/>
          <a:chOff x="0" y="0"/>
          <a:chExt cx="0" cy="0"/>
        </a:xfrm>
      </p:grpSpPr>
      <p:sp>
        <p:nvSpPr>
          <p:cNvPr id="65" name="Freeform 64">
            <a:extLst>
              <a:ext uri="{FF2B5EF4-FFF2-40B4-BE49-F238E27FC236}">
                <a16:creationId xmlns:a16="http://schemas.microsoft.com/office/drawing/2014/main" id="{BCDB54B9-8BFF-FC41-B3A5-88F141F7F35B}"/>
              </a:ext>
            </a:extLst>
          </p:cNvPr>
          <p:cNvSpPr/>
          <p:nvPr/>
        </p:nvSpPr>
        <p:spPr>
          <a:xfrm>
            <a:off x="-1" y="1561"/>
            <a:ext cx="9144000" cy="5143500"/>
          </a:xfrm>
          <a:custGeom>
            <a:avLst/>
            <a:gdLst>
              <a:gd name="connsiteX0" fmla="*/ 0 w 9144000"/>
              <a:gd name="connsiteY0" fmla="*/ 0 h 5143500"/>
              <a:gd name="connsiteX1" fmla="*/ 9144000 w 9144000"/>
              <a:gd name="connsiteY1" fmla="*/ 0 h 5143500"/>
              <a:gd name="connsiteX2" fmla="*/ 9144000 w 9144000"/>
              <a:gd name="connsiteY2" fmla="*/ 5143500 h 5143500"/>
              <a:gd name="connsiteX3" fmla="*/ 0 w 9144000"/>
              <a:gd name="connsiteY3" fmla="*/ 5143500 h 5143500"/>
            </a:gdLst>
            <a:ahLst/>
            <a:cxnLst>
              <a:cxn ang="0">
                <a:pos x="connsiteX0" y="connsiteY0"/>
              </a:cxn>
              <a:cxn ang="0">
                <a:pos x="connsiteX1" y="connsiteY1"/>
              </a:cxn>
              <a:cxn ang="0">
                <a:pos x="connsiteX2" y="connsiteY2"/>
              </a:cxn>
              <a:cxn ang="0">
                <a:pos x="connsiteX3" y="connsiteY3"/>
              </a:cxn>
            </a:cxnLst>
            <a:rect l="l" t="t" r="r" b="b"/>
            <a:pathLst>
              <a:path w="9144000" h="5143500">
                <a:moveTo>
                  <a:pt x="0" y="0"/>
                </a:moveTo>
                <a:lnTo>
                  <a:pt x="9144000" y="0"/>
                </a:lnTo>
                <a:lnTo>
                  <a:pt x="9144000" y="5143500"/>
                </a:lnTo>
                <a:lnTo>
                  <a:pt x="0" y="5143500"/>
                </a:lnTo>
                <a:close/>
              </a:path>
            </a:pathLst>
          </a:custGeom>
          <a:solidFill>
            <a:srgbClr val="4C0044"/>
          </a:solidFill>
          <a:ln w="4763" cap="flat">
            <a:noFill/>
            <a:prstDash val="solid"/>
            <a:miter/>
          </a:ln>
        </p:spPr>
        <p:txBody>
          <a:bodyPr rtlCol="0" anchor="ctr"/>
          <a:lstStyle/>
          <a:p>
            <a:endParaRPr lang="en-US"/>
          </a:p>
        </p:txBody>
      </p:sp>
      <p:grpSp>
        <p:nvGrpSpPr>
          <p:cNvPr id="81" name="Picture 6">
            <a:extLst>
              <a:ext uri="{FF2B5EF4-FFF2-40B4-BE49-F238E27FC236}">
                <a16:creationId xmlns:a16="http://schemas.microsoft.com/office/drawing/2014/main" id="{90EDB8FA-F038-494D-A847-FB3F9802143B}"/>
              </a:ext>
            </a:extLst>
          </p:cNvPr>
          <p:cNvGrpSpPr/>
          <p:nvPr/>
        </p:nvGrpSpPr>
        <p:grpSpPr>
          <a:xfrm>
            <a:off x="6763363" y="442568"/>
            <a:ext cx="1859141" cy="370998"/>
            <a:chOff x="6763363" y="442568"/>
            <a:chExt cx="1859141" cy="370998"/>
          </a:xfrm>
        </p:grpSpPr>
        <p:sp>
          <p:nvSpPr>
            <p:cNvPr id="82" name="Freeform 81">
              <a:extLst>
                <a:ext uri="{FF2B5EF4-FFF2-40B4-BE49-F238E27FC236}">
                  <a16:creationId xmlns:a16="http://schemas.microsoft.com/office/drawing/2014/main" id="{50528144-43BB-674C-A724-B80470841758}"/>
                </a:ext>
              </a:extLst>
            </p:cNvPr>
            <p:cNvSpPr/>
            <p:nvPr/>
          </p:nvSpPr>
          <p:spPr>
            <a:xfrm>
              <a:off x="7159465" y="515434"/>
              <a:ext cx="238125" cy="291941"/>
            </a:xfrm>
            <a:custGeom>
              <a:avLst/>
              <a:gdLst>
                <a:gd name="connsiteX0" fmla="*/ 952 w 238125"/>
                <a:gd name="connsiteY0" fmla="*/ 146209 h 291941"/>
                <a:gd name="connsiteX1" fmla="*/ 123825 w 238125"/>
                <a:gd name="connsiteY1" fmla="*/ 0 h 291941"/>
                <a:gd name="connsiteX2" fmla="*/ 238125 w 238125"/>
                <a:gd name="connsiteY2" fmla="*/ 146685 h 291941"/>
                <a:gd name="connsiteX3" fmla="*/ 237648 w 238125"/>
                <a:gd name="connsiteY3" fmla="*/ 167164 h 291941"/>
                <a:gd name="connsiteX4" fmla="*/ 54769 w 238125"/>
                <a:gd name="connsiteY4" fmla="*/ 167164 h 291941"/>
                <a:gd name="connsiteX5" fmla="*/ 134778 w 238125"/>
                <a:gd name="connsiteY5" fmla="*/ 247650 h 291941"/>
                <a:gd name="connsiteX6" fmla="*/ 216694 w 238125"/>
                <a:gd name="connsiteY6" fmla="*/ 231934 h 291941"/>
                <a:gd name="connsiteX7" fmla="*/ 220980 w 238125"/>
                <a:gd name="connsiteY7" fmla="*/ 273844 h 291941"/>
                <a:gd name="connsiteX8" fmla="*/ 133350 w 238125"/>
                <a:gd name="connsiteY8" fmla="*/ 291941 h 291941"/>
                <a:gd name="connsiteX9" fmla="*/ 0 w 238125"/>
                <a:gd name="connsiteY9" fmla="*/ 147637 h 291941"/>
                <a:gd name="connsiteX10" fmla="*/ 0 w 238125"/>
                <a:gd name="connsiteY10" fmla="*/ 146209 h 291941"/>
                <a:gd name="connsiteX11" fmla="*/ 185261 w 238125"/>
                <a:gd name="connsiteY11" fmla="*/ 128587 h 291941"/>
                <a:gd name="connsiteX12" fmla="*/ 123348 w 238125"/>
                <a:gd name="connsiteY12" fmla="*/ 43339 h 291941"/>
                <a:gd name="connsiteX13" fmla="*/ 54292 w 238125"/>
                <a:gd name="connsiteY13" fmla="*/ 128587 h 291941"/>
                <a:gd name="connsiteX14" fmla="*/ 185261 w 238125"/>
                <a:gd name="connsiteY14" fmla="*/ 128587 h 291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8125" h="291941">
                  <a:moveTo>
                    <a:pt x="952" y="146209"/>
                  </a:moveTo>
                  <a:cubicBezTo>
                    <a:pt x="952" y="67151"/>
                    <a:pt x="38576" y="0"/>
                    <a:pt x="123825" y="0"/>
                  </a:cubicBezTo>
                  <a:cubicBezTo>
                    <a:pt x="202406" y="0"/>
                    <a:pt x="238125" y="51435"/>
                    <a:pt x="238125" y="146685"/>
                  </a:cubicBezTo>
                  <a:cubicBezTo>
                    <a:pt x="238125" y="153353"/>
                    <a:pt x="238125" y="160020"/>
                    <a:pt x="237648" y="167164"/>
                  </a:cubicBezTo>
                  <a:lnTo>
                    <a:pt x="54769" y="167164"/>
                  </a:lnTo>
                  <a:cubicBezTo>
                    <a:pt x="58578" y="218599"/>
                    <a:pt x="82867" y="247650"/>
                    <a:pt x="134778" y="247650"/>
                  </a:cubicBezTo>
                  <a:cubicBezTo>
                    <a:pt x="162877" y="247650"/>
                    <a:pt x="195739" y="240983"/>
                    <a:pt x="216694" y="231934"/>
                  </a:cubicBezTo>
                  <a:lnTo>
                    <a:pt x="220980" y="273844"/>
                  </a:lnTo>
                  <a:cubicBezTo>
                    <a:pt x="196215" y="285750"/>
                    <a:pt x="163830" y="291941"/>
                    <a:pt x="133350" y="291941"/>
                  </a:cubicBezTo>
                  <a:cubicBezTo>
                    <a:pt x="45244" y="291941"/>
                    <a:pt x="0" y="243840"/>
                    <a:pt x="0" y="147637"/>
                  </a:cubicBezTo>
                  <a:lnTo>
                    <a:pt x="0" y="146209"/>
                  </a:lnTo>
                  <a:close/>
                  <a:moveTo>
                    <a:pt x="185261" y="128587"/>
                  </a:moveTo>
                  <a:cubicBezTo>
                    <a:pt x="183356" y="77629"/>
                    <a:pt x="167640" y="43339"/>
                    <a:pt x="123348" y="43339"/>
                  </a:cubicBezTo>
                  <a:cubicBezTo>
                    <a:pt x="75247" y="43339"/>
                    <a:pt x="56197" y="82391"/>
                    <a:pt x="54292" y="128587"/>
                  </a:cubicBezTo>
                  <a:lnTo>
                    <a:pt x="185261" y="128587"/>
                  </a:lnTo>
                  <a:close/>
                </a:path>
              </a:pathLst>
            </a:custGeom>
            <a:solidFill>
              <a:srgbClr val="FFFFFF"/>
            </a:solidFill>
            <a:ln w="476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8FE25854-EE24-FF48-8381-98406F95D8E0}"/>
                </a:ext>
              </a:extLst>
            </p:cNvPr>
            <p:cNvSpPr/>
            <p:nvPr/>
          </p:nvSpPr>
          <p:spPr>
            <a:xfrm>
              <a:off x="7451406" y="515434"/>
              <a:ext cx="233838" cy="283368"/>
            </a:xfrm>
            <a:custGeom>
              <a:avLst/>
              <a:gdLst>
                <a:gd name="connsiteX0" fmla="*/ 44768 w 233838"/>
                <a:gd name="connsiteY0" fmla="*/ 9049 h 283368"/>
                <a:gd name="connsiteX1" fmla="*/ 48578 w 233838"/>
                <a:gd name="connsiteY1" fmla="*/ 40481 h 283368"/>
                <a:gd name="connsiteX2" fmla="*/ 144304 w 233838"/>
                <a:gd name="connsiteY2" fmla="*/ 0 h 283368"/>
                <a:gd name="connsiteX3" fmla="*/ 210503 w 233838"/>
                <a:gd name="connsiteY3" fmla="*/ 23336 h 283368"/>
                <a:gd name="connsiteX4" fmla="*/ 233839 w 233838"/>
                <a:gd name="connsiteY4" fmla="*/ 105251 h 283368"/>
                <a:gd name="connsiteX5" fmla="*/ 233839 w 233838"/>
                <a:gd name="connsiteY5" fmla="*/ 282893 h 283368"/>
                <a:gd name="connsiteX6" fmla="*/ 182404 w 233838"/>
                <a:gd name="connsiteY6" fmla="*/ 282893 h 283368"/>
                <a:gd name="connsiteX7" fmla="*/ 182404 w 233838"/>
                <a:gd name="connsiteY7" fmla="*/ 113347 h 283368"/>
                <a:gd name="connsiteX8" fmla="*/ 170498 w 233838"/>
                <a:gd name="connsiteY8" fmla="*/ 61913 h 283368"/>
                <a:gd name="connsiteX9" fmla="*/ 130493 w 233838"/>
                <a:gd name="connsiteY9" fmla="*/ 48577 h 283368"/>
                <a:gd name="connsiteX10" fmla="*/ 51435 w 233838"/>
                <a:gd name="connsiteY10" fmla="*/ 85249 h 283368"/>
                <a:gd name="connsiteX11" fmla="*/ 51435 w 233838"/>
                <a:gd name="connsiteY11" fmla="*/ 283369 h 283368"/>
                <a:gd name="connsiteX12" fmla="*/ 0 w 233838"/>
                <a:gd name="connsiteY12" fmla="*/ 283369 h 283368"/>
                <a:gd name="connsiteX13" fmla="*/ 0 w 233838"/>
                <a:gd name="connsiteY13" fmla="*/ 10001 h 283368"/>
                <a:gd name="connsiteX14" fmla="*/ 44768 w 233838"/>
                <a:gd name="connsiteY14" fmla="*/ 10001 h 283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3838" h="283368">
                  <a:moveTo>
                    <a:pt x="44768" y="9049"/>
                  </a:moveTo>
                  <a:lnTo>
                    <a:pt x="48578" y="40481"/>
                  </a:lnTo>
                  <a:cubicBezTo>
                    <a:pt x="70961" y="17145"/>
                    <a:pt x="105728" y="0"/>
                    <a:pt x="144304" y="0"/>
                  </a:cubicBezTo>
                  <a:cubicBezTo>
                    <a:pt x="173831" y="0"/>
                    <a:pt x="195739" y="8096"/>
                    <a:pt x="210503" y="23336"/>
                  </a:cubicBezTo>
                  <a:cubicBezTo>
                    <a:pt x="227648" y="40481"/>
                    <a:pt x="233839" y="64294"/>
                    <a:pt x="233839" y="105251"/>
                  </a:cubicBezTo>
                  <a:lnTo>
                    <a:pt x="233839" y="282893"/>
                  </a:lnTo>
                  <a:lnTo>
                    <a:pt x="182404" y="282893"/>
                  </a:lnTo>
                  <a:lnTo>
                    <a:pt x="182404" y="113347"/>
                  </a:lnTo>
                  <a:cubicBezTo>
                    <a:pt x="182404" y="87630"/>
                    <a:pt x="179547" y="72866"/>
                    <a:pt x="170498" y="61913"/>
                  </a:cubicBezTo>
                  <a:cubicBezTo>
                    <a:pt x="161925" y="52864"/>
                    <a:pt x="149066" y="48577"/>
                    <a:pt x="130493" y="48577"/>
                  </a:cubicBezTo>
                  <a:cubicBezTo>
                    <a:pt x="103823" y="48577"/>
                    <a:pt x="72390" y="61913"/>
                    <a:pt x="51435" y="85249"/>
                  </a:cubicBezTo>
                  <a:lnTo>
                    <a:pt x="51435" y="283369"/>
                  </a:lnTo>
                  <a:lnTo>
                    <a:pt x="0" y="283369"/>
                  </a:lnTo>
                  <a:lnTo>
                    <a:pt x="0" y="10001"/>
                  </a:lnTo>
                  <a:lnTo>
                    <a:pt x="44768" y="10001"/>
                  </a:lnTo>
                  <a:close/>
                </a:path>
              </a:pathLst>
            </a:custGeom>
            <a:solidFill>
              <a:srgbClr val="FFFFFF"/>
            </a:solidFill>
            <a:ln w="476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E92E20C2-9E82-C141-9968-BAC0FBAC171F}"/>
                </a:ext>
              </a:extLst>
            </p:cNvPr>
            <p:cNvSpPr/>
            <p:nvPr/>
          </p:nvSpPr>
          <p:spPr>
            <a:xfrm>
              <a:off x="7723821" y="442568"/>
              <a:ext cx="160972" cy="364331"/>
            </a:xfrm>
            <a:custGeom>
              <a:avLst/>
              <a:gdLst>
                <a:gd name="connsiteX0" fmla="*/ 92392 w 160972"/>
                <a:gd name="connsiteY0" fmla="*/ 0 h 364331"/>
                <a:gd name="connsiteX1" fmla="*/ 92392 w 160972"/>
                <a:gd name="connsiteY1" fmla="*/ 81915 h 364331"/>
                <a:gd name="connsiteX2" fmla="*/ 159544 w 160972"/>
                <a:gd name="connsiteY2" fmla="*/ 81915 h 364331"/>
                <a:gd name="connsiteX3" fmla="*/ 156686 w 160972"/>
                <a:gd name="connsiteY3" fmla="*/ 123825 h 364331"/>
                <a:gd name="connsiteX4" fmla="*/ 92392 w 160972"/>
                <a:gd name="connsiteY4" fmla="*/ 123825 h 364331"/>
                <a:gd name="connsiteX5" fmla="*/ 92392 w 160972"/>
                <a:gd name="connsiteY5" fmla="*/ 267176 h 364331"/>
                <a:gd name="connsiteX6" fmla="*/ 135255 w 160972"/>
                <a:gd name="connsiteY6" fmla="*/ 322897 h 364331"/>
                <a:gd name="connsiteX7" fmla="*/ 160020 w 160972"/>
                <a:gd name="connsiteY7" fmla="*/ 320516 h 364331"/>
                <a:gd name="connsiteX8" fmla="*/ 160972 w 160972"/>
                <a:gd name="connsiteY8" fmla="*/ 360997 h 364331"/>
                <a:gd name="connsiteX9" fmla="*/ 128111 w 160972"/>
                <a:gd name="connsiteY9" fmla="*/ 364331 h 364331"/>
                <a:gd name="connsiteX10" fmla="*/ 40481 w 160972"/>
                <a:gd name="connsiteY10" fmla="*/ 271939 h 364331"/>
                <a:gd name="connsiteX11" fmla="*/ 40481 w 160972"/>
                <a:gd name="connsiteY11" fmla="*/ 123825 h 364331"/>
                <a:gd name="connsiteX12" fmla="*/ 0 w 160972"/>
                <a:gd name="connsiteY12" fmla="*/ 123825 h 364331"/>
                <a:gd name="connsiteX13" fmla="*/ 0 w 160972"/>
                <a:gd name="connsiteY13" fmla="*/ 81915 h 364331"/>
                <a:gd name="connsiteX14" fmla="*/ 40481 w 160972"/>
                <a:gd name="connsiteY14" fmla="*/ 81915 h 364331"/>
                <a:gd name="connsiteX15" fmla="*/ 40481 w 160972"/>
                <a:gd name="connsiteY15" fmla="*/ 7620 h 364331"/>
                <a:gd name="connsiteX16" fmla="*/ 92392 w 160972"/>
                <a:gd name="connsiteY16" fmla="*/ 0 h 364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0972" h="364331">
                  <a:moveTo>
                    <a:pt x="92392" y="0"/>
                  </a:moveTo>
                  <a:lnTo>
                    <a:pt x="92392" y="81915"/>
                  </a:lnTo>
                  <a:lnTo>
                    <a:pt x="159544" y="81915"/>
                  </a:lnTo>
                  <a:lnTo>
                    <a:pt x="156686" y="123825"/>
                  </a:lnTo>
                  <a:lnTo>
                    <a:pt x="92392" y="123825"/>
                  </a:lnTo>
                  <a:lnTo>
                    <a:pt x="92392" y="267176"/>
                  </a:lnTo>
                  <a:cubicBezTo>
                    <a:pt x="92392" y="312896"/>
                    <a:pt x="104298" y="322897"/>
                    <a:pt x="135255" y="322897"/>
                  </a:cubicBezTo>
                  <a:cubicBezTo>
                    <a:pt x="143827" y="322897"/>
                    <a:pt x="153828" y="321945"/>
                    <a:pt x="160020" y="320516"/>
                  </a:cubicBezTo>
                  <a:lnTo>
                    <a:pt x="160972" y="360997"/>
                  </a:lnTo>
                  <a:cubicBezTo>
                    <a:pt x="150971" y="363379"/>
                    <a:pt x="135255" y="364331"/>
                    <a:pt x="128111" y="364331"/>
                  </a:cubicBezTo>
                  <a:cubicBezTo>
                    <a:pt x="60007" y="364331"/>
                    <a:pt x="40481" y="333851"/>
                    <a:pt x="40481" y="271939"/>
                  </a:cubicBezTo>
                  <a:lnTo>
                    <a:pt x="40481" y="123825"/>
                  </a:lnTo>
                  <a:lnTo>
                    <a:pt x="0" y="123825"/>
                  </a:lnTo>
                  <a:lnTo>
                    <a:pt x="0" y="81915"/>
                  </a:lnTo>
                  <a:lnTo>
                    <a:pt x="40481" y="81915"/>
                  </a:lnTo>
                  <a:lnTo>
                    <a:pt x="40481" y="7620"/>
                  </a:lnTo>
                  <a:lnTo>
                    <a:pt x="92392" y="0"/>
                  </a:lnTo>
                  <a:close/>
                </a:path>
              </a:pathLst>
            </a:custGeom>
            <a:solidFill>
              <a:srgbClr val="FFFFFF"/>
            </a:solidFill>
            <a:ln w="476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39D984C3-A7FE-2848-A406-1FC6AF31A1B2}"/>
                </a:ext>
              </a:extLst>
            </p:cNvPr>
            <p:cNvSpPr/>
            <p:nvPr/>
          </p:nvSpPr>
          <p:spPr>
            <a:xfrm>
              <a:off x="7932418" y="524483"/>
              <a:ext cx="226694" cy="282892"/>
            </a:xfrm>
            <a:custGeom>
              <a:avLst/>
              <a:gdLst>
                <a:gd name="connsiteX0" fmla="*/ 51435 w 226694"/>
                <a:gd name="connsiteY0" fmla="*/ 0 h 282892"/>
                <a:gd name="connsiteX1" fmla="*/ 51435 w 226694"/>
                <a:gd name="connsiteY1" fmla="*/ 153829 h 282892"/>
                <a:gd name="connsiteX2" fmla="*/ 57150 w 226694"/>
                <a:gd name="connsiteY2" fmla="*/ 209074 h 282892"/>
                <a:gd name="connsiteX3" fmla="*/ 113348 w 226694"/>
                <a:gd name="connsiteY3" fmla="*/ 239077 h 282892"/>
                <a:gd name="connsiteX4" fmla="*/ 169545 w 226694"/>
                <a:gd name="connsiteY4" fmla="*/ 209074 h 282892"/>
                <a:gd name="connsiteX5" fmla="*/ 175260 w 226694"/>
                <a:gd name="connsiteY5" fmla="*/ 153829 h 282892"/>
                <a:gd name="connsiteX6" fmla="*/ 175260 w 226694"/>
                <a:gd name="connsiteY6" fmla="*/ 0 h 282892"/>
                <a:gd name="connsiteX7" fmla="*/ 226695 w 226694"/>
                <a:gd name="connsiteY7" fmla="*/ 0 h 282892"/>
                <a:gd name="connsiteX8" fmla="*/ 226695 w 226694"/>
                <a:gd name="connsiteY8" fmla="*/ 160973 h 282892"/>
                <a:gd name="connsiteX9" fmla="*/ 113348 w 226694"/>
                <a:gd name="connsiteY9" fmla="*/ 282892 h 282892"/>
                <a:gd name="connsiteX10" fmla="*/ 0 w 226694"/>
                <a:gd name="connsiteY10" fmla="*/ 160973 h 282892"/>
                <a:gd name="connsiteX11" fmla="*/ 0 w 226694"/>
                <a:gd name="connsiteY11" fmla="*/ 0 h 282892"/>
                <a:gd name="connsiteX12" fmla="*/ 51435 w 226694"/>
                <a:gd name="connsiteY12" fmla="*/ 0 h 2828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6694" h="282892">
                  <a:moveTo>
                    <a:pt x="51435" y="0"/>
                  </a:moveTo>
                  <a:lnTo>
                    <a:pt x="51435" y="153829"/>
                  </a:lnTo>
                  <a:cubicBezTo>
                    <a:pt x="51435" y="183356"/>
                    <a:pt x="52388" y="196215"/>
                    <a:pt x="57150" y="209074"/>
                  </a:cubicBezTo>
                  <a:cubicBezTo>
                    <a:pt x="65247" y="231457"/>
                    <a:pt x="87630" y="239077"/>
                    <a:pt x="113348" y="239077"/>
                  </a:cubicBezTo>
                  <a:cubicBezTo>
                    <a:pt x="140018" y="239077"/>
                    <a:pt x="161925" y="231934"/>
                    <a:pt x="169545" y="209074"/>
                  </a:cubicBezTo>
                  <a:cubicBezTo>
                    <a:pt x="173831" y="196215"/>
                    <a:pt x="175260" y="183356"/>
                    <a:pt x="175260" y="153829"/>
                  </a:cubicBezTo>
                  <a:lnTo>
                    <a:pt x="175260" y="0"/>
                  </a:lnTo>
                  <a:lnTo>
                    <a:pt x="226695" y="0"/>
                  </a:lnTo>
                  <a:lnTo>
                    <a:pt x="226695" y="160973"/>
                  </a:lnTo>
                  <a:cubicBezTo>
                    <a:pt x="226695" y="250031"/>
                    <a:pt x="196691" y="282892"/>
                    <a:pt x="113348" y="282892"/>
                  </a:cubicBezTo>
                  <a:cubicBezTo>
                    <a:pt x="30480" y="282892"/>
                    <a:pt x="0" y="250031"/>
                    <a:pt x="0" y="160973"/>
                  </a:cubicBezTo>
                  <a:lnTo>
                    <a:pt x="0" y="0"/>
                  </a:lnTo>
                  <a:lnTo>
                    <a:pt x="51435" y="0"/>
                  </a:lnTo>
                  <a:close/>
                </a:path>
              </a:pathLst>
            </a:custGeom>
            <a:solidFill>
              <a:srgbClr val="FFFFFF"/>
            </a:solidFill>
            <a:ln w="476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D19A5BAD-E19F-2F4F-A225-F41D233DF7E7}"/>
                </a:ext>
              </a:extLst>
            </p:cNvPr>
            <p:cNvSpPr/>
            <p:nvPr/>
          </p:nvSpPr>
          <p:spPr>
            <a:xfrm>
              <a:off x="8218168" y="518292"/>
              <a:ext cx="137160" cy="279558"/>
            </a:xfrm>
            <a:custGeom>
              <a:avLst/>
              <a:gdLst>
                <a:gd name="connsiteX0" fmla="*/ 44768 w 137160"/>
                <a:gd name="connsiteY0" fmla="*/ 6191 h 279558"/>
                <a:gd name="connsiteX1" fmla="*/ 49054 w 137160"/>
                <a:gd name="connsiteY1" fmla="*/ 43815 h 279558"/>
                <a:gd name="connsiteX2" fmla="*/ 137160 w 137160"/>
                <a:gd name="connsiteY2" fmla="*/ 0 h 279558"/>
                <a:gd name="connsiteX3" fmla="*/ 136684 w 137160"/>
                <a:gd name="connsiteY3" fmla="*/ 51911 h 279558"/>
                <a:gd name="connsiteX4" fmla="*/ 51435 w 137160"/>
                <a:gd name="connsiteY4" fmla="*/ 86201 h 279558"/>
                <a:gd name="connsiteX5" fmla="*/ 51435 w 137160"/>
                <a:gd name="connsiteY5" fmla="*/ 279559 h 279558"/>
                <a:gd name="connsiteX6" fmla="*/ 0 w 137160"/>
                <a:gd name="connsiteY6" fmla="*/ 279559 h 279558"/>
                <a:gd name="connsiteX7" fmla="*/ 0 w 137160"/>
                <a:gd name="connsiteY7" fmla="*/ 6191 h 279558"/>
                <a:gd name="connsiteX8" fmla="*/ 44768 w 137160"/>
                <a:gd name="connsiteY8" fmla="*/ 6191 h 2795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7160" h="279558">
                  <a:moveTo>
                    <a:pt x="44768" y="6191"/>
                  </a:moveTo>
                  <a:cubicBezTo>
                    <a:pt x="49054" y="43815"/>
                    <a:pt x="48578" y="43815"/>
                    <a:pt x="49054" y="43815"/>
                  </a:cubicBezTo>
                  <a:cubicBezTo>
                    <a:pt x="67628" y="20002"/>
                    <a:pt x="98584" y="1429"/>
                    <a:pt x="137160" y="0"/>
                  </a:cubicBezTo>
                  <a:cubicBezTo>
                    <a:pt x="137160" y="8573"/>
                    <a:pt x="136684" y="43339"/>
                    <a:pt x="136684" y="51911"/>
                  </a:cubicBezTo>
                  <a:cubicBezTo>
                    <a:pt x="100965" y="52388"/>
                    <a:pt x="71438" y="66675"/>
                    <a:pt x="51435" y="86201"/>
                  </a:cubicBezTo>
                  <a:lnTo>
                    <a:pt x="51435" y="279559"/>
                  </a:lnTo>
                  <a:lnTo>
                    <a:pt x="0" y="279559"/>
                  </a:lnTo>
                  <a:lnTo>
                    <a:pt x="0" y="6191"/>
                  </a:lnTo>
                  <a:lnTo>
                    <a:pt x="44768" y="6191"/>
                  </a:lnTo>
                  <a:close/>
                </a:path>
              </a:pathLst>
            </a:custGeom>
            <a:solidFill>
              <a:srgbClr val="FFFFFF"/>
            </a:solidFill>
            <a:ln w="476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D36BA70A-CCEA-954D-BE90-0614523C525B}"/>
                </a:ext>
              </a:extLst>
            </p:cNvPr>
            <p:cNvSpPr/>
            <p:nvPr/>
          </p:nvSpPr>
          <p:spPr>
            <a:xfrm>
              <a:off x="8382951" y="515434"/>
              <a:ext cx="239553" cy="291465"/>
            </a:xfrm>
            <a:custGeom>
              <a:avLst/>
              <a:gdLst>
                <a:gd name="connsiteX0" fmla="*/ 18574 w 239553"/>
                <a:gd name="connsiteY0" fmla="*/ 19050 h 291465"/>
                <a:gd name="connsiteX1" fmla="*/ 115729 w 239553"/>
                <a:gd name="connsiteY1" fmla="*/ 0 h 291465"/>
                <a:gd name="connsiteX2" fmla="*/ 220028 w 239553"/>
                <a:gd name="connsiteY2" fmla="*/ 95726 h 291465"/>
                <a:gd name="connsiteX3" fmla="*/ 220028 w 239553"/>
                <a:gd name="connsiteY3" fmla="*/ 233362 h 291465"/>
                <a:gd name="connsiteX4" fmla="*/ 239554 w 239553"/>
                <a:gd name="connsiteY4" fmla="*/ 257651 h 291465"/>
                <a:gd name="connsiteX5" fmla="*/ 239554 w 239553"/>
                <a:gd name="connsiteY5" fmla="*/ 287655 h 291465"/>
                <a:gd name="connsiteX6" fmla="*/ 212408 w 239553"/>
                <a:gd name="connsiteY6" fmla="*/ 291465 h 291465"/>
                <a:gd name="connsiteX7" fmla="*/ 171927 w 239553"/>
                <a:gd name="connsiteY7" fmla="*/ 257651 h 291465"/>
                <a:gd name="connsiteX8" fmla="*/ 85725 w 239553"/>
                <a:gd name="connsiteY8" fmla="*/ 291465 h 291465"/>
                <a:gd name="connsiteX9" fmla="*/ 0 w 239553"/>
                <a:gd name="connsiteY9" fmla="*/ 209550 h 291465"/>
                <a:gd name="connsiteX10" fmla="*/ 154781 w 239553"/>
                <a:gd name="connsiteY10" fmla="*/ 108585 h 291465"/>
                <a:gd name="connsiteX11" fmla="*/ 169069 w 239553"/>
                <a:gd name="connsiteY11" fmla="*/ 108585 h 291465"/>
                <a:gd name="connsiteX12" fmla="*/ 169069 w 239553"/>
                <a:gd name="connsiteY12" fmla="*/ 98107 h 291465"/>
                <a:gd name="connsiteX13" fmla="*/ 154781 w 239553"/>
                <a:gd name="connsiteY13" fmla="*/ 54769 h 291465"/>
                <a:gd name="connsiteX14" fmla="*/ 109061 w 239553"/>
                <a:gd name="connsiteY14" fmla="*/ 43339 h 291465"/>
                <a:gd name="connsiteX15" fmla="*/ 26670 w 239553"/>
                <a:gd name="connsiteY15" fmla="*/ 61436 h 291465"/>
                <a:gd name="connsiteX16" fmla="*/ 18574 w 239553"/>
                <a:gd name="connsiteY16" fmla="*/ 19050 h 291465"/>
                <a:gd name="connsiteX17" fmla="*/ 160020 w 239553"/>
                <a:gd name="connsiteY17" fmla="*/ 147637 h 291465"/>
                <a:gd name="connsiteX18" fmla="*/ 53340 w 239553"/>
                <a:gd name="connsiteY18" fmla="*/ 204787 h 291465"/>
                <a:gd name="connsiteX19" fmla="*/ 100013 w 239553"/>
                <a:gd name="connsiteY19" fmla="*/ 248603 h 291465"/>
                <a:gd name="connsiteX20" fmla="*/ 168116 w 239553"/>
                <a:gd name="connsiteY20" fmla="*/ 218122 h 291465"/>
                <a:gd name="connsiteX21" fmla="*/ 168116 w 239553"/>
                <a:gd name="connsiteY21" fmla="*/ 147637 h 291465"/>
                <a:gd name="connsiteX22" fmla="*/ 160020 w 239553"/>
                <a:gd name="connsiteY22" fmla="*/ 147637 h 2914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39553" h="291465">
                  <a:moveTo>
                    <a:pt x="18574" y="19050"/>
                  </a:moveTo>
                  <a:cubicBezTo>
                    <a:pt x="45720" y="8096"/>
                    <a:pt x="84773" y="0"/>
                    <a:pt x="115729" y="0"/>
                  </a:cubicBezTo>
                  <a:cubicBezTo>
                    <a:pt x="183356" y="0"/>
                    <a:pt x="220028" y="21907"/>
                    <a:pt x="220028" y="95726"/>
                  </a:cubicBezTo>
                  <a:lnTo>
                    <a:pt x="220028" y="233362"/>
                  </a:lnTo>
                  <a:cubicBezTo>
                    <a:pt x="220028" y="251936"/>
                    <a:pt x="222409" y="257651"/>
                    <a:pt x="239554" y="257651"/>
                  </a:cubicBezTo>
                  <a:lnTo>
                    <a:pt x="239554" y="287655"/>
                  </a:lnTo>
                  <a:cubicBezTo>
                    <a:pt x="233839" y="290036"/>
                    <a:pt x="221933" y="291465"/>
                    <a:pt x="212408" y="291465"/>
                  </a:cubicBezTo>
                  <a:cubicBezTo>
                    <a:pt x="191453" y="291465"/>
                    <a:pt x="175260" y="280511"/>
                    <a:pt x="171927" y="257651"/>
                  </a:cubicBezTo>
                  <a:cubicBezTo>
                    <a:pt x="150972" y="278606"/>
                    <a:pt x="120968" y="291465"/>
                    <a:pt x="85725" y="291465"/>
                  </a:cubicBezTo>
                  <a:cubicBezTo>
                    <a:pt x="38577" y="291465"/>
                    <a:pt x="0" y="262890"/>
                    <a:pt x="0" y="209550"/>
                  </a:cubicBezTo>
                  <a:cubicBezTo>
                    <a:pt x="0" y="145733"/>
                    <a:pt x="46197" y="108585"/>
                    <a:pt x="154781" y="108585"/>
                  </a:cubicBezTo>
                  <a:lnTo>
                    <a:pt x="169069" y="108585"/>
                  </a:lnTo>
                  <a:lnTo>
                    <a:pt x="169069" y="98107"/>
                  </a:lnTo>
                  <a:cubicBezTo>
                    <a:pt x="169069" y="75724"/>
                    <a:pt x="166211" y="64294"/>
                    <a:pt x="154781" y="54769"/>
                  </a:cubicBezTo>
                  <a:cubicBezTo>
                    <a:pt x="145256" y="46672"/>
                    <a:pt x="129064" y="43339"/>
                    <a:pt x="109061" y="43339"/>
                  </a:cubicBezTo>
                  <a:cubicBezTo>
                    <a:pt x="82391" y="43339"/>
                    <a:pt x="51911" y="51435"/>
                    <a:pt x="26670" y="61436"/>
                  </a:cubicBezTo>
                  <a:lnTo>
                    <a:pt x="18574" y="19050"/>
                  </a:lnTo>
                  <a:close/>
                  <a:moveTo>
                    <a:pt x="160020" y="147637"/>
                  </a:moveTo>
                  <a:cubicBezTo>
                    <a:pt x="110014" y="147637"/>
                    <a:pt x="53340" y="153829"/>
                    <a:pt x="53340" y="204787"/>
                  </a:cubicBezTo>
                  <a:cubicBezTo>
                    <a:pt x="53340" y="229553"/>
                    <a:pt x="68104" y="248603"/>
                    <a:pt x="100013" y="248603"/>
                  </a:cubicBezTo>
                  <a:cubicBezTo>
                    <a:pt x="128111" y="248603"/>
                    <a:pt x="154305" y="233839"/>
                    <a:pt x="168116" y="218122"/>
                  </a:cubicBezTo>
                  <a:lnTo>
                    <a:pt x="168116" y="147637"/>
                  </a:lnTo>
                  <a:lnTo>
                    <a:pt x="160020" y="147637"/>
                  </a:lnTo>
                  <a:close/>
                </a:path>
              </a:pathLst>
            </a:custGeom>
            <a:solidFill>
              <a:srgbClr val="FFFFFF"/>
            </a:solidFill>
            <a:ln w="476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C84645FF-BDD5-5245-AD72-81A9F0A1A153}"/>
                </a:ext>
              </a:extLst>
            </p:cNvPr>
            <p:cNvSpPr/>
            <p:nvPr/>
          </p:nvSpPr>
          <p:spPr>
            <a:xfrm>
              <a:off x="6763363"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2727"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4627" y="5239"/>
                    <a:pt x="37962" y="0"/>
                    <a:pt x="51297" y="0"/>
                  </a:cubicBezTo>
                  <a:lnTo>
                    <a:pt x="51297" y="0"/>
                  </a:lnTo>
                  <a:close/>
                </a:path>
              </a:pathLst>
            </a:custGeom>
            <a:solidFill>
              <a:srgbClr val="DA291C"/>
            </a:solidFill>
            <a:ln w="476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FB2D0B62-7B92-8F42-B051-9E9A2CF455D9}"/>
                </a:ext>
              </a:extLst>
            </p:cNvPr>
            <p:cNvSpPr/>
            <p:nvPr/>
          </p:nvSpPr>
          <p:spPr>
            <a:xfrm>
              <a:off x="6861689" y="611875"/>
              <a:ext cx="103703" cy="103346"/>
            </a:xfrm>
            <a:custGeom>
              <a:avLst/>
              <a:gdLst>
                <a:gd name="connsiteX0" fmla="*/ 15359 w 103703"/>
                <a:gd name="connsiteY0" fmla="*/ 15002 h 103346"/>
                <a:gd name="connsiteX1" fmla="*/ 88702 w 103703"/>
                <a:gd name="connsiteY1" fmla="*/ 15002 h 103346"/>
                <a:gd name="connsiteX2" fmla="*/ 88702 w 103703"/>
                <a:gd name="connsiteY2" fmla="*/ 88344 h 103346"/>
                <a:gd name="connsiteX3" fmla="*/ 15359 w 103703"/>
                <a:gd name="connsiteY3" fmla="*/ 88344 h 103346"/>
                <a:gd name="connsiteX4" fmla="*/ 15359 w 103703"/>
                <a:gd name="connsiteY4" fmla="*/ 15002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703" h="103346">
                  <a:moveTo>
                    <a:pt x="15359" y="15002"/>
                  </a:moveTo>
                  <a:cubicBezTo>
                    <a:pt x="35362" y="-5001"/>
                    <a:pt x="68223" y="-5001"/>
                    <a:pt x="88702" y="15002"/>
                  </a:cubicBezTo>
                  <a:cubicBezTo>
                    <a:pt x="108704" y="35481"/>
                    <a:pt x="108704" y="67866"/>
                    <a:pt x="88702" y="88344"/>
                  </a:cubicBezTo>
                  <a:cubicBezTo>
                    <a:pt x="68699" y="108347"/>
                    <a:pt x="35838" y="108347"/>
                    <a:pt x="15359" y="88344"/>
                  </a:cubicBezTo>
                  <a:cubicBezTo>
                    <a:pt x="-5120" y="67866"/>
                    <a:pt x="-5120" y="35004"/>
                    <a:pt x="15359" y="15002"/>
                  </a:cubicBezTo>
                </a:path>
              </a:pathLst>
            </a:custGeom>
            <a:solidFill>
              <a:srgbClr val="DA291C"/>
            </a:solidFill>
            <a:ln w="476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0525364D-C629-AD46-808A-97B334D7637A}"/>
                </a:ext>
              </a:extLst>
            </p:cNvPr>
            <p:cNvSpPr/>
            <p:nvPr/>
          </p:nvSpPr>
          <p:spPr>
            <a:xfrm>
              <a:off x="6961007" y="512100"/>
              <a:ext cx="102593" cy="301466"/>
            </a:xfrm>
            <a:custGeom>
              <a:avLst/>
              <a:gdLst>
                <a:gd name="connsiteX0" fmla="*/ 51297 w 102593"/>
                <a:gd name="connsiteY0" fmla="*/ 0 h 301466"/>
                <a:gd name="connsiteX1" fmla="*/ 87492 w 102593"/>
                <a:gd name="connsiteY1" fmla="*/ 15240 h 301466"/>
                <a:gd name="connsiteX2" fmla="*/ 98446 w 102593"/>
                <a:gd name="connsiteY2" fmla="*/ 69533 h 301466"/>
                <a:gd name="connsiteX3" fmla="*/ 75109 w 102593"/>
                <a:gd name="connsiteY3" fmla="*/ 103346 h 301466"/>
                <a:gd name="connsiteX4" fmla="*/ 61774 w 102593"/>
                <a:gd name="connsiteY4" fmla="*/ 150495 h 301466"/>
                <a:gd name="connsiteX5" fmla="*/ 61774 w 102593"/>
                <a:gd name="connsiteY5" fmla="*/ 150971 h 301466"/>
                <a:gd name="connsiteX6" fmla="*/ 75109 w 102593"/>
                <a:gd name="connsiteY6" fmla="*/ 198120 h 301466"/>
                <a:gd name="connsiteX7" fmla="*/ 98446 w 102593"/>
                <a:gd name="connsiteY7" fmla="*/ 231934 h 301466"/>
                <a:gd name="connsiteX8" fmla="*/ 87492 w 102593"/>
                <a:gd name="connsiteY8" fmla="*/ 286226 h 301466"/>
                <a:gd name="connsiteX9" fmla="*/ 51297 w 102593"/>
                <a:gd name="connsiteY9" fmla="*/ 301466 h 301466"/>
                <a:gd name="connsiteX10" fmla="*/ 51297 w 102593"/>
                <a:gd name="connsiteY10" fmla="*/ 301466 h 301466"/>
                <a:gd name="connsiteX11" fmla="*/ 15102 w 102593"/>
                <a:gd name="connsiteY11" fmla="*/ 286226 h 301466"/>
                <a:gd name="connsiteX12" fmla="*/ 4148 w 102593"/>
                <a:gd name="connsiteY12" fmla="*/ 231934 h 301466"/>
                <a:gd name="connsiteX13" fmla="*/ 27484 w 102593"/>
                <a:gd name="connsiteY13" fmla="*/ 198120 h 301466"/>
                <a:gd name="connsiteX14" fmla="*/ 40819 w 102593"/>
                <a:gd name="connsiteY14" fmla="*/ 150971 h 301466"/>
                <a:gd name="connsiteX15" fmla="*/ 40819 w 102593"/>
                <a:gd name="connsiteY15" fmla="*/ 150495 h 301466"/>
                <a:gd name="connsiteX16" fmla="*/ 27484 w 102593"/>
                <a:gd name="connsiteY16" fmla="*/ 103346 h 301466"/>
                <a:gd name="connsiteX17" fmla="*/ 4148 w 102593"/>
                <a:gd name="connsiteY17" fmla="*/ 69533 h 301466"/>
                <a:gd name="connsiteX18" fmla="*/ 15102 w 102593"/>
                <a:gd name="connsiteY18" fmla="*/ 15240 h 301466"/>
                <a:gd name="connsiteX19" fmla="*/ 51297 w 102593"/>
                <a:gd name="connsiteY19" fmla="*/ 0 h 301466"/>
                <a:gd name="connsiteX20" fmla="*/ 51297 w 102593"/>
                <a:gd name="connsiteY20" fmla="*/ 0 h 301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2593" h="301466">
                  <a:moveTo>
                    <a:pt x="51297" y="0"/>
                  </a:moveTo>
                  <a:cubicBezTo>
                    <a:pt x="64631" y="0"/>
                    <a:pt x="77491" y="5239"/>
                    <a:pt x="87492" y="15240"/>
                  </a:cubicBezTo>
                  <a:cubicBezTo>
                    <a:pt x="102731" y="30480"/>
                    <a:pt x="106542" y="50006"/>
                    <a:pt x="98446" y="69533"/>
                  </a:cubicBezTo>
                  <a:cubicBezTo>
                    <a:pt x="93683" y="81439"/>
                    <a:pt x="82729" y="91440"/>
                    <a:pt x="75109" y="103346"/>
                  </a:cubicBezTo>
                  <a:cubicBezTo>
                    <a:pt x="67013" y="116681"/>
                    <a:pt x="62727" y="127635"/>
                    <a:pt x="61774" y="150495"/>
                  </a:cubicBezTo>
                  <a:lnTo>
                    <a:pt x="61774" y="150971"/>
                  </a:lnTo>
                  <a:cubicBezTo>
                    <a:pt x="63203" y="173831"/>
                    <a:pt x="67013" y="184785"/>
                    <a:pt x="75109" y="198120"/>
                  </a:cubicBezTo>
                  <a:cubicBezTo>
                    <a:pt x="82729" y="210502"/>
                    <a:pt x="93683" y="220504"/>
                    <a:pt x="98446" y="231934"/>
                  </a:cubicBezTo>
                  <a:cubicBezTo>
                    <a:pt x="106066" y="251460"/>
                    <a:pt x="102731" y="270986"/>
                    <a:pt x="87492" y="286226"/>
                  </a:cubicBezTo>
                  <a:cubicBezTo>
                    <a:pt x="77491" y="296228"/>
                    <a:pt x="64155" y="301466"/>
                    <a:pt x="51297" y="301466"/>
                  </a:cubicBezTo>
                  <a:lnTo>
                    <a:pt x="51297" y="301466"/>
                  </a:lnTo>
                  <a:cubicBezTo>
                    <a:pt x="37962" y="301466"/>
                    <a:pt x="25103" y="296228"/>
                    <a:pt x="15102" y="286226"/>
                  </a:cubicBezTo>
                  <a:cubicBezTo>
                    <a:pt x="-138" y="270986"/>
                    <a:pt x="-3948" y="251460"/>
                    <a:pt x="4148" y="231934"/>
                  </a:cubicBezTo>
                  <a:cubicBezTo>
                    <a:pt x="8910" y="220027"/>
                    <a:pt x="19864" y="210026"/>
                    <a:pt x="27484" y="198120"/>
                  </a:cubicBezTo>
                  <a:cubicBezTo>
                    <a:pt x="35580" y="184785"/>
                    <a:pt x="39867" y="173831"/>
                    <a:pt x="40819" y="150971"/>
                  </a:cubicBezTo>
                  <a:lnTo>
                    <a:pt x="40819" y="150495"/>
                  </a:lnTo>
                  <a:cubicBezTo>
                    <a:pt x="39867" y="127635"/>
                    <a:pt x="35580" y="116681"/>
                    <a:pt x="27484" y="103346"/>
                  </a:cubicBezTo>
                  <a:cubicBezTo>
                    <a:pt x="19864" y="91440"/>
                    <a:pt x="8910" y="80963"/>
                    <a:pt x="4148" y="69533"/>
                  </a:cubicBezTo>
                  <a:cubicBezTo>
                    <a:pt x="-3472" y="50006"/>
                    <a:pt x="-138" y="30480"/>
                    <a:pt x="15102" y="15240"/>
                  </a:cubicBezTo>
                  <a:cubicBezTo>
                    <a:pt x="25103" y="5239"/>
                    <a:pt x="37962" y="0"/>
                    <a:pt x="51297" y="0"/>
                  </a:cubicBezTo>
                  <a:lnTo>
                    <a:pt x="51297" y="0"/>
                  </a:lnTo>
                  <a:close/>
                </a:path>
              </a:pathLst>
            </a:custGeom>
            <a:solidFill>
              <a:srgbClr val="DA291C"/>
            </a:solidFill>
            <a:ln w="4763" cap="flat">
              <a:noFill/>
              <a:prstDash val="solid"/>
              <a:miter/>
            </a:ln>
          </p:spPr>
          <p:txBody>
            <a:bodyPr rtlCol="0" anchor="ctr"/>
            <a:lstStyle/>
            <a:p>
              <a:endParaRPr lang="en-US"/>
            </a:p>
          </p:txBody>
        </p:sp>
      </p:grpSp>
      <p:grpSp>
        <p:nvGrpSpPr>
          <p:cNvPr id="91" name="Picture 6">
            <a:extLst>
              <a:ext uri="{FF2B5EF4-FFF2-40B4-BE49-F238E27FC236}">
                <a16:creationId xmlns:a16="http://schemas.microsoft.com/office/drawing/2014/main" id="{B638D7D9-7613-B644-BE19-440E279DBAEC}"/>
              </a:ext>
            </a:extLst>
          </p:cNvPr>
          <p:cNvGrpSpPr/>
          <p:nvPr/>
        </p:nvGrpSpPr>
        <p:grpSpPr>
          <a:xfrm>
            <a:off x="5676422" y="4516199"/>
            <a:ext cx="2908934" cy="241194"/>
            <a:chOff x="5676422" y="4516199"/>
            <a:chExt cx="2908934" cy="241194"/>
          </a:xfrm>
          <a:solidFill>
            <a:srgbClr val="FFFFFF"/>
          </a:solidFill>
        </p:grpSpPr>
        <p:sp>
          <p:nvSpPr>
            <p:cNvPr id="92" name="Freeform 91">
              <a:extLst>
                <a:ext uri="{FF2B5EF4-FFF2-40B4-BE49-F238E27FC236}">
                  <a16:creationId xmlns:a16="http://schemas.microsoft.com/office/drawing/2014/main" id="{735C6A84-3C3D-1D46-970B-ECD6CE95DCDD}"/>
                </a:ext>
              </a:extLst>
            </p:cNvPr>
            <p:cNvSpPr/>
            <p:nvPr/>
          </p:nvSpPr>
          <p:spPr>
            <a:xfrm>
              <a:off x="5676422" y="4516199"/>
              <a:ext cx="195835" cy="161660"/>
            </a:xfrm>
            <a:custGeom>
              <a:avLst/>
              <a:gdLst>
                <a:gd name="connsiteX0" fmla="*/ 124777 w 195835"/>
                <a:gd name="connsiteY0" fmla="*/ 140229 h 161660"/>
                <a:gd name="connsiteX1" fmla="*/ 132397 w 195835"/>
                <a:gd name="connsiteY1" fmla="*/ 126894 h 161660"/>
                <a:gd name="connsiteX2" fmla="*/ 170497 w 195835"/>
                <a:gd name="connsiteY2" fmla="*/ 43550 h 161660"/>
                <a:gd name="connsiteX3" fmla="*/ 179546 w 195835"/>
                <a:gd name="connsiteY3" fmla="*/ 13070 h 161660"/>
                <a:gd name="connsiteX4" fmla="*/ 181451 w 195835"/>
                <a:gd name="connsiteY4" fmla="*/ 4022 h 161660"/>
                <a:gd name="connsiteX5" fmla="*/ 189071 w 195835"/>
                <a:gd name="connsiteY5" fmla="*/ 1164 h 161660"/>
                <a:gd name="connsiteX6" fmla="*/ 194786 w 195835"/>
                <a:gd name="connsiteY6" fmla="*/ 17357 h 161660"/>
                <a:gd name="connsiteX7" fmla="*/ 189547 w 195835"/>
                <a:gd name="connsiteY7" fmla="*/ 35454 h 161660"/>
                <a:gd name="connsiteX8" fmla="*/ 167164 w 195835"/>
                <a:gd name="connsiteY8" fmla="*/ 86889 h 161660"/>
                <a:gd name="connsiteX9" fmla="*/ 159544 w 195835"/>
                <a:gd name="connsiteY9" fmla="*/ 109273 h 161660"/>
                <a:gd name="connsiteX10" fmla="*/ 155734 w 195835"/>
                <a:gd name="connsiteY10" fmla="*/ 109749 h 161660"/>
                <a:gd name="connsiteX11" fmla="*/ 148590 w 195835"/>
                <a:gd name="connsiteY11" fmla="*/ 133562 h 161660"/>
                <a:gd name="connsiteX12" fmla="*/ 144303 w 195835"/>
                <a:gd name="connsiteY12" fmla="*/ 135943 h 161660"/>
                <a:gd name="connsiteX13" fmla="*/ 141922 w 195835"/>
                <a:gd name="connsiteY13" fmla="*/ 145468 h 161660"/>
                <a:gd name="connsiteX14" fmla="*/ 139541 w 195835"/>
                <a:gd name="connsiteY14" fmla="*/ 154993 h 161660"/>
                <a:gd name="connsiteX15" fmla="*/ 139065 w 195835"/>
                <a:gd name="connsiteY15" fmla="*/ 155469 h 161660"/>
                <a:gd name="connsiteX16" fmla="*/ 132874 w 195835"/>
                <a:gd name="connsiteY16" fmla="*/ 158327 h 161660"/>
                <a:gd name="connsiteX17" fmla="*/ 126206 w 195835"/>
                <a:gd name="connsiteY17" fmla="*/ 156422 h 161660"/>
                <a:gd name="connsiteX18" fmla="*/ 120968 w 195835"/>
                <a:gd name="connsiteY18" fmla="*/ 153564 h 161660"/>
                <a:gd name="connsiteX19" fmla="*/ 114776 w 195835"/>
                <a:gd name="connsiteY19" fmla="*/ 144515 h 161660"/>
                <a:gd name="connsiteX20" fmla="*/ 99536 w 195835"/>
                <a:gd name="connsiteY20" fmla="*/ 82127 h 161660"/>
                <a:gd name="connsiteX21" fmla="*/ 97631 w 195835"/>
                <a:gd name="connsiteY21" fmla="*/ 55457 h 161660"/>
                <a:gd name="connsiteX22" fmla="*/ 93345 w 195835"/>
                <a:gd name="connsiteY22" fmla="*/ 48313 h 161660"/>
                <a:gd name="connsiteX23" fmla="*/ 86201 w 195835"/>
                <a:gd name="connsiteY23" fmla="*/ 52599 h 161660"/>
                <a:gd name="connsiteX24" fmla="*/ 71438 w 195835"/>
                <a:gd name="connsiteY24" fmla="*/ 75935 h 161660"/>
                <a:gd name="connsiteX25" fmla="*/ 59531 w 195835"/>
                <a:gd name="connsiteY25" fmla="*/ 93080 h 161660"/>
                <a:gd name="connsiteX26" fmla="*/ 59531 w 195835"/>
                <a:gd name="connsiteY26" fmla="*/ 95462 h 161660"/>
                <a:gd name="connsiteX27" fmla="*/ 57150 w 195835"/>
                <a:gd name="connsiteY27" fmla="*/ 103082 h 161660"/>
                <a:gd name="connsiteX28" fmla="*/ 49530 w 195835"/>
                <a:gd name="connsiteY28" fmla="*/ 115464 h 161660"/>
                <a:gd name="connsiteX29" fmla="*/ 47149 w 195835"/>
                <a:gd name="connsiteY29" fmla="*/ 126418 h 161660"/>
                <a:gd name="connsiteX30" fmla="*/ 40481 w 195835"/>
                <a:gd name="connsiteY30" fmla="*/ 141658 h 161660"/>
                <a:gd name="connsiteX31" fmla="*/ 39528 w 195835"/>
                <a:gd name="connsiteY31" fmla="*/ 146420 h 161660"/>
                <a:gd name="connsiteX32" fmla="*/ 38576 w 195835"/>
                <a:gd name="connsiteY32" fmla="*/ 154040 h 161660"/>
                <a:gd name="connsiteX33" fmla="*/ 30956 w 195835"/>
                <a:gd name="connsiteY33" fmla="*/ 161660 h 161660"/>
                <a:gd name="connsiteX34" fmla="*/ 20478 w 195835"/>
                <a:gd name="connsiteY34" fmla="*/ 151659 h 161660"/>
                <a:gd name="connsiteX35" fmla="*/ 18574 w 195835"/>
                <a:gd name="connsiteY35" fmla="*/ 122132 h 161660"/>
                <a:gd name="connsiteX36" fmla="*/ 14764 w 195835"/>
                <a:gd name="connsiteY36" fmla="*/ 89747 h 161660"/>
                <a:gd name="connsiteX37" fmla="*/ 10477 w 195835"/>
                <a:gd name="connsiteY37" fmla="*/ 51170 h 161660"/>
                <a:gd name="connsiteX38" fmla="*/ 2857 w 195835"/>
                <a:gd name="connsiteY38" fmla="*/ 21167 h 161660"/>
                <a:gd name="connsiteX39" fmla="*/ 0 w 195835"/>
                <a:gd name="connsiteY39" fmla="*/ 11642 h 161660"/>
                <a:gd name="connsiteX40" fmla="*/ 20002 w 195835"/>
                <a:gd name="connsiteY40" fmla="*/ 27834 h 161660"/>
                <a:gd name="connsiteX41" fmla="*/ 29051 w 195835"/>
                <a:gd name="connsiteY41" fmla="*/ 65458 h 161660"/>
                <a:gd name="connsiteX42" fmla="*/ 33814 w 195835"/>
                <a:gd name="connsiteY42" fmla="*/ 91652 h 161660"/>
                <a:gd name="connsiteX43" fmla="*/ 35243 w 195835"/>
                <a:gd name="connsiteY43" fmla="*/ 113559 h 161660"/>
                <a:gd name="connsiteX44" fmla="*/ 36195 w 195835"/>
                <a:gd name="connsiteY44" fmla="*/ 114988 h 161660"/>
                <a:gd name="connsiteX45" fmla="*/ 38576 w 195835"/>
                <a:gd name="connsiteY45" fmla="*/ 114035 h 161660"/>
                <a:gd name="connsiteX46" fmla="*/ 47149 w 195835"/>
                <a:gd name="connsiteY46" fmla="*/ 92128 h 161660"/>
                <a:gd name="connsiteX47" fmla="*/ 49530 w 195835"/>
                <a:gd name="connsiteY47" fmla="*/ 90699 h 161660"/>
                <a:gd name="connsiteX48" fmla="*/ 54769 w 195835"/>
                <a:gd name="connsiteY48" fmla="*/ 86413 h 161660"/>
                <a:gd name="connsiteX49" fmla="*/ 65246 w 195835"/>
                <a:gd name="connsiteY49" fmla="*/ 67363 h 161660"/>
                <a:gd name="connsiteX50" fmla="*/ 80486 w 195835"/>
                <a:gd name="connsiteY50" fmla="*/ 44979 h 161660"/>
                <a:gd name="connsiteX51" fmla="*/ 82868 w 195835"/>
                <a:gd name="connsiteY51" fmla="*/ 43550 h 161660"/>
                <a:gd name="connsiteX52" fmla="*/ 85725 w 195835"/>
                <a:gd name="connsiteY52" fmla="*/ 39740 h 161660"/>
                <a:gd name="connsiteX53" fmla="*/ 88106 w 195835"/>
                <a:gd name="connsiteY53" fmla="*/ 33073 h 161660"/>
                <a:gd name="connsiteX54" fmla="*/ 97155 w 195835"/>
                <a:gd name="connsiteY54" fmla="*/ 20214 h 161660"/>
                <a:gd name="connsiteX55" fmla="*/ 105251 w 195835"/>
                <a:gd name="connsiteY55" fmla="*/ 16404 h 161660"/>
                <a:gd name="connsiteX56" fmla="*/ 113347 w 195835"/>
                <a:gd name="connsiteY56" fmla="*/ 30215 h 161660"/>
                <a:gd name="connsiteX57" fmla="*/ 114776 w 195835"/>
                <a:gd name="connsiteY57" fmla="*/ 74507 h 161660"/>
                <a:gd name="connsiteX58" fmla="*/ 114776 w 195835"/>
                <a:gd name="connsiteY58" fmla="*/ 93080 h 161660"/>
                <a:gd name="connsiteX59" fmla="*/ 115728 w 195835"/>
                <a:gd name="connsiteY59" fmla="*/ 112130 h 161660"/>
                <a:gd name="connsiteX60" fmla="*/ 117157 w 195835"/>
                <a:gd name="connsiteY60" fmla="*/ 115464 h 161660"/>
                <a:gd name="connsiteX61" fmla="*/ 124777 w 195835"/>
                <a:gd name="connsiteY61" fmla="*/ 140229 h 16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35" h="161660">
                  <a:moveTo>
                    <a:pt x="124777" y="140229"/>
                  </a:moveTo>
                  <a:cubicBezTo>
                    <a:pt x="128111" y="134514"/>
                    <a:pt x="130493" y="130704"/>
                    <a:pt x="132397" y="126894"/>
                  </a:cubicBezTo>
                  <a:cubicBezTo>
                    <a:pt x="145256" y="99272"/>
                    <a:pt x="157639" y="71173"/>
                    <a:pt x="170497" y="43550"/>
                  </a:cubicBezTo>
                  <a:cubicBezTo>
                    <a:pt x="174784" y="34025"/>
                    <a:pt x="178118" y="23548"/>
                    <a:pt x="179546" y="13070"/>
                  </a:cubicBezTo>
                  <a:cubicBezTo>
                    <a:pt x="180022" y="10213"/>
                    <a:pt x="180499" y="6879"/>
                    <a:pt x="181451" y="4022"/>
                  </a:cubicBezTo>
                  <a:cubicBezTo>
                    <a:pt x="182403" y="212"/>
                    <a:pt x="186214" y="-1217"/>
                    <a:pt x="189071" y="1164"/>
                  </a:cubicBezTo>
                  <a:cubicBezTo>
                    <a:pt x="194310" y="5450"/>
                    <a:pt x="197644" y="8784"/>
                    <a:pt x="194786" y="17357"/>
                  </a:cubicBezTo>
                  <a:cubicBezTo>
                    <a:pt x="192405" y="23072"/>
                    <a:pt x="191928" y="29739"/>
                    <a:pt x="189547" y="35454"/>
                  </a:cubicBezTo>
                  <a:cubicBezTo>
                    <a:pt x="182403" y="52599"/>
                    <a:pt x="173831" y="69268"/>
                    <a:pt x="167164" y="86889"/>
                  </a:cubicBezTo>
                  <a:cubicBezTo>
                    <a:pt x="164306" y="94033"/>
                    <a:pt x="159544" y="100700"/>
                    <a:pt x="159544" y="109273"/>
                  </a:cubicBezTo>
                  <a:cubicBezTo>
                    <a:pt x="159544" y="113559"/>
                    <a:pt x="157163" y="109273"/>
                    <a:pt x="155734" y="109749"/>
                  </a:cubicBezTo>
                  <a:cubicBezTo>
                    <a:pt x="156210" y="118322"/>
                    <a:pt x="152400" y="125942"/>
                    <a:pt x="148590" y="133562"/>
                  </a:cubicBezTo>
                  <a:cubicBezTo>
                    <a:pt x="148114" y="134990"/>
                    <a:pt x="144780" y="134514"/>
                    <a:pt x="144303" y="135943"/>
                  </a:cubicBezTo>
                  <a:cubicBezTo>
                    <a:pt x="142875" y="138800"/>
                    <a:pt x="142399" y="142134"/>
                    <a:pt x="141922" y="145468"/>
                  </a:cubicBezTo>
                  <a:cubicBezTo>
                    <a:pt x="140970" y="148802"/>
                    <a:pt x="140018" y="151659"/>
                    <a:pt x="139541" y="154993"/>
                  </a:cubicBezTo>
                  <a:cubicBezTo>
                    <a:pt x="139541" y="154993"/>
                    <a:pt x="139065" y="155469"/>
                    <a:pt x="139065" y="155469"/>
                  </a:cubicBezTo>
                  <a:cubicBezTo>
                    <a:pt x="134302" y="151183"/>
                    <a:pt x="136207" y="160232"/>
                    <a:pt x="132874" y="158327"/>
                  </a:cubicBezTo>
                  <a:cubicBezTo>
                    <a:pt x="130969" y="157374"/>
                    <a:pt x="128111" y="157374"/>
                    <a:pt x="126206" y="156422"/>
                  </a:cubicBezTo>
                  <a:cubicBezTo>
                    <a:pt x="124301" y="155945"/>
                    <a:pt x="122396" y="154993"/>
                    <a:pt x="120968" y="153564"/>
                  </a:cubicBezTo>
                  <a:cubicBezTo>
                    <a:pt x="118586" y="150707"/>
                    <a:pt x="115728" y="147849"/>
                    <a:pt x="114776" y="144515"/>
                  </a:cubicBezTo>
                  <a:cubicBezTo>
                    <a:pt x="107156" y="124513"/>
                    <a:pt x="99536" y="104034"/>
                    <a:pt x="99536" y="82127"/>
                  </a:cubicBezTo>
                  <a:cubicBezTo>
                    <a:pt x="99536" y="73078"/>
                    <a:pt x="98584" y="64029"/>
                    <a:pt x="97631" y="55457"/>
                  </a:cubicBezTo>
                  <a:cubicBezTo>
                    <a:pt x="97155" y="52599"/>
                    <a:pt x="97631" y="48789"/>
                    <a:pt x="93345" y="48313"/>
                  </a:cubicBezTo>
                  <a:cubicBezTo>
                    <a:pt x="90011" y="47837"/>
                    <a:pt x="87630" y="49742"/>
                    <a:pt x="86201" y="52599"/>
                  </a:cubicBezTo>
                  <a:cubicBezTo>
                    <a:pt x="82391" y="61172"/>
                    <a:pt x="74771" y="67363"/>
                    <a:pt x="71438" y="75935"/>
                  </a:cubicBezTo>
                  <a:cubicBezTo>
                    <a:pt x="68580" y="82603"/>
                    <a:pt x="65722" y="88794"/>
                    <a:pt x="59531" y="93080"/>
                  </a:cubicBezTo>
                  <a:cubicBezTo>
                    <a:pt x="59055" y="93557"/>
                    <a:pt x="59055" y="94985"/>
                    <a:pt x="59531" y="95462"/>
                  </a:cubicBezTo>
                  <a:cubicBezTo>
                    <a:pt x="63341" y="99272"/>
                    <a:pt x="59531" y="101653"/>
                    <a:pt x="57150" y="103082"/>
                  </a:cubicBezTo>
                  <a:cubicBezTo>
                    <a:pt x="53340" y="105939"/>
                    <a:pt x="48577" y="111654"/>
                    <a:pt x="49530" y="115464"/>
                  </a:cubicBezTo>
                  <a:cubicBezTo>
                    <a:pt x="50482" y="119750"/>
                    <a:pt x="49053" y="123084"/>
                    <a:pt x="47149" y="126418"/>
                  </a:cubicBezTo>
                  <a:cubicBezTo>
                    <a:pt x="44291" y="131180"/>
                    <a:pt x="42386" y="136419"/>
                    <a:pt x="40481" y="141658"/>
                  </a:cubicBezTo>
                  <a:cubicBezTo>
                    <a:pt x="40005" y="143087"/>
                    <a:pt x="39528" y="144992"/>
                    <a:pt x="39528" y="146420"/>
                  </a:cubicBezTo>
                  <a:cubicBezTo>
                    <a:pt x="39052" y="148802"/>
                    <a:pt x="39052" y="151659"/>
                    <a:pt x="38576" y="154040"/>
                  </a:cubicBezTo>
                  <a:cubicBezTo>
                    <a:pt x="37147" y="160232"/>
                    <a:pt x="35243" y="161660"/>
                    <a:pt x="30956" y="161660"/>
                  </a:cubicBezTo>
                  <a:cubicBezTo>
                    <a:pt x="25241" y="161184"/>
                    <a:pt x="19050" y="156422"/>
                    <a:pt x="20478" y="151659"/>
                  </a:cubicBezTo>
                  <a:cubicBezTo>
                    <a:pt x="23336" y="141658"/>
                    <a:pt x="19526" y="132133"/>
                    <a:pt x="18574" y="122132"/>
                  </a:cubicBezTo>
                  <a:cubicBezTo>
                    <a:pt x="17145" y="111178"/>
                    <a:pt x="16193" y="100224"/>
                    <a:pt x="14764" y="89747"/>
                  </a:cubicBezTo>
                  <a:cubicBezTo>
                    <a:pt x="13335" y="76888"/>
                    <a:pt x="12859" y="64029"/>
                    <a:pt x="10477" y="51170"/>
                  </a:cubicBezTo>
                  <a:cubicBezTo>
                    <a:pt x="9049" y="41169"/>
                    <a:pt x="5715" y="31168"/>
                    <a:pt x="2857" y="21167"/>
                  </a:cubicBezTo>
                  <a:cubicBezTo>
                    <a:pt x="1905" y="18309"/>
                    <a:pt x="952" y="15928"/>
                    <a:pt x="0" y="11642"/>
                  </a:cubicBezTo>
                  <a:cubicBezTo>
                    <a:pt x="10001" y="14975"/>
                    <a:pt x="17621" y="19262"/>
                    <a:pt x="20002" y="27834"/>
                  </a:cubicBezTo>
                  <a:cubicBezTo>
                    <a:pt x="23336" y="40217"/>
                    <a:pt x="28099" y="52123"/>
                    <a:pt x="29051" y="65458"/>
                  </a:cubicBezTo>
                  <a:cubicBezTo>
                    <a:pt x="29527" y="74507"/>
                    <a:pt x="30480" y="83079"/>
                    <a:pt x="33814" y="91652"/>
                  </a:cubicBezTo>
                  <a:cubicBezTo>
                    <a:pt x="29527" y="99272"/>
                    <a:pt x="37147" y="105939"/>
                    <a:pt x="35243" y="113559"/>
                  </a:cubicBezTo>
                  <a:cubicBezTo>
                    <a:pt x="35243" y="114035"/>
                    <a:pt x="36195" y="114988"/>
                    <a:pt x="36195" y="114988"/>
                  </a:cubicBezTo>
                  <a:cubicBezTo>
                    <a:pt x="37147" y="114988"/>
                    <a:pt x="38576" y="114035"/>
                    <a:pt x="38576" y="114035"/>
                  </a:cubicBezTo>
                  <a:cubicBezTo>
                    <a:pt x="37624" y="105463"/>
                    <a:pt x="46672" y="100700"/>
                    <a:pt x="47149" y="92128"/>
                  </a:cubicBezTo>
                  <a:cubicBezTo>
                    <a:pt x="47149" y="91652"/>
                    <a:pt x="48577" y="91175"/>
                    <a:pt x="49530" y="90699"/>
                  </a:cubicBezTo>
                  <a:cubicBezTo>
                    <a:pt x="51435" y="89270"/>
                    <a:pt x="53816" y="88318"/>
                    <a:pt x="54769" y="86413"/>
                  </a:cubicBezTo>
                  <a:cubicBezTo>
                    <a:pt x="57150" y="79269"/>
                    <a:pt x="63341" y="74030"/>
                    <a:pt x="65246" y="67363"/>
                  </a:cubicBezTo>
                  <a:cubicBezTo>
                    <a:pt x="68103" y="57838"/>
                    <a:pt x="76676" y="53075"/>
                    <a:pt x="80486" y="44979"/>
                  </a:cubicBezTo>
                  <a:cubicBezTo>
                    <a:pt x="80963" y="44027"/>
                    <a:pt x="81915" y="43550"/>
                    <a:pt x="82868" y="43550"/>
                  </a:cubicBezTo>
                  <a:cubicBezTo>
                    <a:pt x="86201" y="43550"/>
                    <a:pt x="87153" y="42598"/>
                    <a:pt x="85725" y="39740"/>
                  </a:cubicBezTo>
                  <a:cubicBezTo>
                    <a:pt x="84772" y="36883"/>
                    <a:pt x="85249" y="33549"/>
                    <a:pt x="88106" y="33073"/>
                  </a:cubicBezTo>
                  <a:cubicBezTo>
                    <a:pt x="95250" y="31168"/>
                    <a:pt x="96202" y="25929"/>
                    <a:pt x="97155" y="20214"/>
                  </a:cubicBezTo>
                  <a:cubicBezTo>
                    <a:pt x="98584" y="14499"/>
                    <a:pt x="100489" y="14023"/>
                    <a:pt x="105251" y="16404"/>
                  </a:cubicBezTo>
                  <a:cubicBezTo>
                    <a:pt x="110966" y="19262"/>
                    <a:pt x="112871" y="24500"/>
                    <a:pt x="113347" y="30215"/>
                  </a:cubicBezTo>
                  <a:cubicBezTo>
                    <a:pt x="113824" y="44979"/>
                    <a:pt x="114300" y="59743"/>
                    <a:pt x="114776" y="74507"/>
                  </a:cubicBezTo>
                  <a:cubicBezTo>
                    <a:pt x="114776" y="80698"/>
                    <a:pt x="115728" y="87365"/>
                    <a:pt x="114776" y="93080"/>
                  </a:cubicBezTo>
                  <a:cubicBezTo>
                    <a:pt x="113824" y="99748"/>
                    <a:pt x="118586" y="105463"/>
                    <a:pt x="115728" y="112130"/>
                  </a:cubicBezTo>
                  <a:cubicBezTo>
                    <a:pt x="115252" y="113083"/>
                    <a:pt x="116205" y="114988"/>
                    <a:pt x="117157" y="115464"/>
                  </a:cubicBezTo>
                  <a:cubicBezTo>
                    <a:pt x="120968" y="122608"/>
                    <a:pt x="121444" y="130228"/>
                    <a:pt x="124777" y="140229"/>
                  </a:cubicBezTo>
                </a:path>
              </a:pathLst>
            </a:custGeom>
            <a:solidFill>
              <a:srgbClr val="FFFFFF"/>
            </a:solidFill>
            <a:ln w="476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F3DBE83B-A01A-1A45-B2D0-B5A27BC4A3FB}"/>
                </a:ext>
              </a:extLst>
            </p:cNvPr>
            <p:cNvSpPr/>
            <p:nvPr/>
          </p:nvSpPr>
          <p:spPr>
            <a:xfrm>
              <a:off x="6116055" y="4591182"/>
              <a:ext cx="125318" cy="96934"/>
            </a:xfrm>
            <a:custGeom>
              <a:avLst/>
              <a:gdLst>
                <a:gd name="connsiteX0" fmla="*/ 57572 w 125318"/>
                <a:gd name="connsiteY0" fmla="*/ 47149 h 96934"/>
                <a:gd name="connsiteX1" fmla="*/ 42332 w 125318"/>
                <a:gd name="connsiteY1" fmla="*/ 71914 h 96934"/>
                <a:gd name="connsiteX2" fmla="*/ 30902 w 125318"/>
                <a:gd name="connsiteY2" fmla="*/ 90488 h 96934"/>
                <a:gd name="connsiteX3" fmla="*/ 5661 w 125318"/>
                <a:gd name="connsiteY3" fmla="*/ 89059 h 96934"/>
                <a:gd name="connsiteX4" fmla="*/ 422 w 125318"/>
                <a:gd name="connsiteY4" fmla="*/ 72390 h 96934"/>
                <a:gd name="connsiteX5" fmla="*/ 3756 w 125318"/>
                <a:gd name="connsiteY5" fmla="*/ 21907 h 96934"/>
                <a:gd name="connsiteX6" fmla="*/ 5661 w 125318"/>
                <a:gd name="connsiteY6" fmla="*/ 10954 h 96934"/>
                <a:gd name="connsiteX7" fmla="*/ 9947 w 125318"/>
                <a:gd name="connsiteY7" fmla="*/ 8572 h 96934"/>
                <a:gd name="connsiteX8" fmla="*/ 13757 w 125318"/>
                <a:gd name="connsiteY8" fmla="*/ 9525 h 96934"/>
                <a:gd name="connsiteX9" fmla="*/ 19949 w 125318"/>
                <a:gd name="connsiteY9" fmla="*/ 19526 h 96934"/>
                <a:gd name="connsiteX10" fmla="*/ 15662 w 125318"/>
                <a:gd name="connsiteY10" fmla="*/ 45244 h 96934"/>
                <a:gd name="connsiteX11" fmla="*/ 14710 w 125318"/>
                <a:gd name="connsiteY11" fmla="*/ 76200 h 96934"/>
                <a:gd name="connsiteX12" fmla="*/ 16138 w 125318"/>
                <a:gd name="connsiteY12" fmla="*/ 81439 h 96934"/>
                <a:gd name="connsiteX13" fmla="*/ 24711 w 125318"/>
                <a:gd name="connsiteY13" fmla="*/ 72866 h 96934"/>
                <a:gd name="connsiteX14" fmla="*/ 34236 w 125318"/>
                <a:gd name="connsiteY14" fmla="*/ 59055 h 96934"/>
                <a:gd name="connsiteX15" fmla="*/ 50905 w 125318"/>
                <a:gd name="connsiteY15" fmla="*/ 31909 h 96934"/>
                <a:gd name="connsiteX16" fmla="*/ 59954 w 125318"/>
                <a:gd name="connsiteY16" fmla="*/ 19050 h 96934"/>
                <a:gd name="connsiteX17" fmla="*/ 62335 w 125318"/>
                <a:gd name="connsiteY17" fmla="*/ 17621 h 96934"/>
                <a:gd name="connsiteX18" fmla="*/ 73765 w 125318"/>
                <a:gd name="connsiteY18" fmla="*/ 28099 h 96934"/>
                <a:gd name="connsiteX19" fmla="*/ 75670 w 125318"/>
                <a:gd name="connsiteY19" fmla="*/ 57626 h 96934"/>
                <a:gd name="connsiteX20" fmla="*/ 80908 w 125318"/>
                <a:gd name="connsiteY20" fmla="*/ 75247 h 96934"/>
                <a:gd name="connsiteX21" fmla="*/ 87100 w 125318"/>
                <a:gd name="connsiteY21" fmla="*/ 75247 h 96934"/>
                <a:gd name="connsiteX22" fmla="*/ 89005 w 125318"/>
                <a:gd name="connsiteY22" fmla="*/ 71914 h 96934"/>
                <a:gd name="connsiteX23" fmla="*/ 113770 w 125318"/>
                <a:gd name="connsiteY23" fmla="*/ 5239 h 96934"/>
                <a:gd name="connsiteX24" fmla="*/ 115199 w 125318"/>
                <a:gd name="connsiteY24" fmla="*/ 0 h 96934"/>
                <a:gd name="connsiteX25" fmla="*/ 122342 w 125318"/>
                <a:gd name="connsiteY25" fmla="*/ 4286 h 96934"/>
                <a:gd name="connsiteX26" fmla="*/ 125200 w 125318"/>
                <a:gd name="connsiteY26" fmla="*/ 10954 h 96934"/>
                <a:gd name="connsiteX27" fmla="*/ 124247 w 125318"/>
                <a:gd name="connsiteY27" fmla="*/ 20955 h 96934"/>
                <a:gd name="connsiteX28" fmla="*/ 118532 w 125318"/>
                <a:gd name="connsiteY28" fmla="*/ 46672 h 96934"/>
                <a:gd name="connsiteX29" fmla="*/ 114246 w 125318"/>
                <a:gd name="connsiteY29" fmla="*/ 60960 h 96934"/>
                <a:gd name="connsiteX30" fmla="*/ 106150 w 125318"/>
                <a:gd name="connsiteY30" fmla="*/ 78105 h 96934"/>
                <a:gd name="connsiteX31" fmla="*/ 77099 w 125318"/>
                <a:gd name="connsiteY31" fmla="*/ 84772 h 96934"/>
                <a:gd name="connsiteX32" fmla="*/ 59954 w 125318"/>
                <a:gd name="connsiteY32" fmla="*/ 60960 h 96934"/>
                <a:gd name="connsiteX33" fmla="*/ 57572 w 125318"/>
                <a:gd name="connsiteY33" fmla="*/ 47149 h 96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18" h="96934">
                  <a:moveTo>
                    <a:pt x="57572" y="47149"/>
                  </a:moveTo>
                  <a:cubicBezTo>
                    <a:pt x="50905" y="55721"/>
                    <a:pt x="46142" y="63817"/>
                    <a:pt x="42332" y="71914"/>
                  </a:cubicBezTo>
                  <a:cubicBezTo>
                    <a:pt x="38999" y="78581"/>
                    <a:pt x="35665" y="84772"/>
                    <a:pt x="30902" y="90488"/>
                  </a:cubicBezTo>
                  <a:cubicBezTo>
                    <a:pt x="23282" y="99536"/>
                    <a:pt x="12805" y="99060"/>
                    <a:pt x="5661" y="89059"/>
                  </a:cubicBezTo>
                  <a:cubicBezTo>
                    <a:pt x="1851" y="84296"/>
                    <a:pt x="422" y="78105"/>
                    <a:pt x="422" y="72390"/>
                  </a:cubicBezTo>
                  <a:cubicBezTo>
                    <a:pt x="-530" y="55245"/>
                    <a:pt x="-54" y="38576"/>
                    <a:pt x="3756" y="21907"/>
                  </a:cubicBezTo>
                  <a:cubicBezTo>
                    <a:pt x="4708" y="18574"/>
                    <a:pt x="5185" y="14764"/>
                    <a:pt x="5661" y="10954"/>
                  </a:cubicBezTo>
                  <a:cubicBezTo>
                    <a:pt x="6137" y="8572"/>
                    <a:pt x="7090" y="7144"/>
                    <a:pt x="9947" y="8572"/>
                  </a:cubicBezTo>
                  <a:cubicBezTo>
                    <a:pt x="11376" y="9049"/>
                    <a:pt x="12805" y="9049"/>
                    <a:pt x="13757" y="9525"/>
                  </a:cubicBezTo>
                  <a:cubicBezTo>
                    <a:pt x="20425" y="11430"/>
                    <a:pt x="21377" y="12859"/>
                    <a:pt x="19949" y="19526"/>
                  </a:cubicBezTo>
                  <a:cubicBezTo>
                    <a:pt x="18520" y="28099"/>
                    <a:pt x="16615" y="36671"/>
                    <a:pt x="15662" y="45244"/>
                  </a:cubicBezTo>
                  <a:cubicBezTo>
                    <a:pt x="14710" y="55721"/>
                    <a:pt x="15186" y="65722"/>
                    <a:pt x="14710" y="76200"/>
                  </a:cubicBezTo>
                  <a:cubicBezTo>
                    <a:pt x="14710" y="77629"/>
                    <a:pt x="15662" y="79057"/>
                    <a:pt x="16138" y="81439"/>
                  </a:cubicBezTo>
                  <a:cubicBezTo>
                    <a:pt x="20901" y="79534"/>
                    <a:pt x="22330" y="75724"/>
                    <a:pt x="24711" y="72866"/>
                  </a:cubicBezTo>
                  <a:cubicBezTo>
                    <a:pt x="28045" y="68580"/>
                    <a:pt x="31379" y="63817"/>
                    <a:pt x="34236" y="59055"/>
                  </a:cubicBezTo>
                  <a:cubicBezTo>
                    <a:pt x="39951" y="50006"/>
                    <a:pt x="45666" y="40957"/>
                    <a:pt x="50905" y="31909"/>
                  </a:cubicBezTo>
                  <a:cubicBezTo>
                    <a:pt x="53762" y="27146"/>
                    <a:pt x="59477" y="24765"/>
                    <a:pt x="59954" y="19050"/>
                  </a:cubicBezTo>
                  <a:cubicBezTo>
                    <a:pt x="59954" y="18574"/>
                    <a:pt x="61382" y="17621"/>
                    <a:pt x="62335" y="17621"/>
                  </a:cubicBezTo>
                  <a:cubicBezTo>
                    <a:pt x="68050" y="16669"/>
                    <a:pt x="74241" y="22384"/>
                    <a:pt x="73765" y="28099"/>
                  </a:cubicBezTo>
                  <a:cubicBezTo>
                    <a:pt x="72336" y="38100"/>
                    <a:pt x="73288" y="47625"/>
                    <a:pt x="75670" y="57626"/>
                  </a:cubicBezTo>
                  <a:cubicBezTo>
                    <a:pt x="77099" y="63817"/>
                    <a:pt x="76622" y="70009"/>
                    <a:pt x="80908" y="75247"/>
                  </a:cubicBezTo>
                  <a:cubicBezTo>
                    <a:pt x="83290" y="78581"/>
                    <a:pt x="84719" y="79057"/>
                    <a:pt x="87100" y="75247"/>
                  </a:cubicBezTo>
                  <a:cubicBezTo>
                    <a:pt x="88052" y="74295"/>
                    <a:pt x="88529" y="72866"/>
                    <a:pt x="89005" y="71914"/>
                  </a:cubicBezTo>
                  <a:cubicBezTo>
                    <a:pt x="99958" y="50482"/>
                    <a:pt x="110912" y="29528"/>
                    <a:pt x="113770" y="5239"/>
                  </a:cubicBezTo>
                  <a:cubicBezTo>
                    <a:pt x="113770" y="3810"/>
                    <a:pt x="114722" y="2381"/>
                    <a:pt x="115199" y="0"/>
                  </a:cubicBezTo>
                  <a:cubicBezTo>
                    <a:pt x="118056" y="1429"/>
                    <a:pt x="120437" y="2857"/>
                    <a:pt x="122342" y="4286"/>
                  </a:cubicBezTo>
                  <a:cubicBezTo>
                    <a:pt x="124724" y="5715"/>
                    <a:pt x="125676" y="8096"/>
                    <a:pt x="125200" y="10954"/>
                  </a:cubicBezTo>
                  <a:cubicBezTo>
                    <a:pt x="124724" y="14288"/>
                    <a:pt x="124724" y="17621"/>
                    <a:pt x="124247" y="20955"/>
                  </a:cubicBezTo>
                  <a:cubicBezTo>
                    <a:pt x="122342" y="29528"/>
                    <a:pt x="122819" y="38576"/>
                    <a:pt x="118532" y="46672"/>
                  </a:cubicBezTo>
                  <a:cubicBezTo>
                    <a:pt x="116151" y="50959"/>
                    <a:pt x="115675" y="56197"/>
                    <a:pt x="114246" y="60960"/>
                  </a:cubicBezTo>
                  <a:cubicBezTo>
                    <a:pt x="111865" y="66675"/>
                    <a:pt x="109483" y="72390"/>
                    <a:pt x="106150" y="78105"/>
                  </a:cubicBezTo>
                  <a:cubicBezTo>
                    <a:pt x="99482" y="90011"/>
                    <a:pt x="88529" y="92869"/>
                    <a:pt x="77099" y="84772"/>
                  </a:cubicBezTo>
                  <a:cubicBezTo>
                    <a:pt x="68526" y="79057"/>
                    <a:pt x="62811" y="70961"/>
                    <a:pt x="59954" y="60960"/>
                  </a:cubicBezTo>
                  <a:cubicBezTo>
                    <a:pt x="59954" y="56197"/>
                    <a:pt x="59001" y="52388"/>
                    <a:pt x="57572" y="47149"/>
                  </a:cubicBezTo>
                </a:path>
              </a:pathLst>
            </a:custGeom>
            <a:solidFill>
              <a:srgbClr val="FFFFFF"/>
            </a:solidFill>
            <a:ln w="476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70B1048E-0AEE-5F41-A103-C469808BB496}"/>
                </a:ext>
              </a:extLst>
            </p:cNvPr>
            <p:cNvSpPr/>
            <p:nvPr/>
          </p:nvSpPr>
          <p:spPr>
            <a:xfrm>
              <a:off x="6257165" y="4595808"/>
              <a:ext cx="82456" cy="82248"/>
            </a:xfrm>
            <a:custGeom>
              <a:avLst/>
              <a:gdLst>
                <a:gd name="connsiteX0" fmla="*/ 56479 w 82456"/>
                <a:gd name="connsiteY0" fmla="*/ 19662 h 82248"/>
                <a:gd name="connsiteX1" fmla="*/ 36953 w 82456"/>
                <a:gd name="connsiteY1" fmla="*/ 49666 h 82248"/>
                <a:gd name="connsiteX2" fmla="*/ 35048 w 82456"/>
                <a:gd name="connsiteY2" fmla="*/ 52999 h 82248"/>
                <a:gd name="connsiteX3" fmla="*/ 27904 w 82456"/>
                <a:gd name="connsiteY3" fmla="*/ 66811 h 82248"/>
                <a:gd name="connsiteX4" fmla="*/ 26000 w 82456"/>
                <a:gd name="connsiteY4" fmla="*/ 70145 h 82248"/>
                <a:gd name="connsiteX5" fmla="*/ 20760 w 82456"/>
                <a:gd name="connsiteY5" fmla="*/ 70621 h 82248"/>
                <a:gd name="connsiteX6" fmla="*/ 25047 w 82456"/>
                <a:gd name="connsiteY6" fmla="*/ 73478 h 82248"/>
                <a:gd name="connsiteX7" fmla="*/ 24094 w 82456"/>
                <a:gd name="connsiteY7" fmla="*/ 76336 h 82248"/>
                <a:gd name="connsiteX8" fmla="*/ 6950 w 82456"/>
                <a:gd name="connsiteY8" fmla="*/ 73955 h 82248"/>
                <a:gd name="connsiteX9" fmla="*/ 3139 w 82456"/>
                <a:gd name="connsiteY9" fmla="*/ 67287 h 82248"/>
                <a:gd name="connsiteX10" fmla="*/ 2663 w 82456"/>
                <a:gd name="connsiteY10" fmla="*/ 27282 h 82248"/>
                <a:gd name="connsiteX11" fmla="*/ 4092 w 82456"/>
                <a:gd name="connsiteY11" fmla="*/ 17757 h 82248"/>
                <a:gd name="connsiteX12" fmla="*/ 5044 w 82456"/>
                <a:gd name="connsiteY12" fmla="*/ 5851 h 82248"/>
                <a:gd name="connsiteX13" fmla="*/ 9807 w 82456"/>
                <a:gd name="connsiteY13" fmla="*/ 136 h 82248"/>
                <a:gd name="connsiteX14" fmla="*/ 17427 w 82456"/>
                <a:gd name="connsiteY14" fmla="*/ 7280 h 82248"/>
                <a:gd name="connsiteX15" fmla="*/ 14093 w 82456"/>
                <a:gd name="connsiteY15" fmla="*/ 23948 h 82248"/>
                <a:gd name="connsiteX16" fmla="*/ 16951 w 82456"/>
                <a:gd name="connsiteY16" fmla="*/ 39665 h 82248"/>
                <a:gd name="connsiteX17" fmla="*/ 21237 w 82456"/>
                <a:gd name="connsiteY17" fmla="*/ 38712 h 82248"/>
                <a:gd name="connsiteX18" fmla="*/ 33143 w 82456"/>
                <a:gd name="connsiteY18" fmla="*/ 22520 h 82248"/>
                <a:gd name="connsiteX19" fmla="*/ 57432 w 82456"/>
                <a:gd name="connsiteY19" fmla="*/ 11090 h 82248"/>
                <a:gd name="connsiteX20" fmla="*/ 64100 w 82456"/>
                <a:gd name="connsiteY20" fmla="*/ 11566 h 82248"/>
                <a:gd name="connsiteX21" fmla="*/ 76482 w 82456"/>
                <a:gd name="connsiteY21" fmla="*/ 22996 h 82248"/>
                <a:gd name="connsiteX22" fmla="*/ 74101 w 82456"/>
                <a:gd name="connsiteY22" fmla="*/ 32045 h 82248"/>
                <a:gd name="connsiteX23" fmla="*/ 80768 w 82456"/>
                <a:gd name="connsiteY23" fmla="*/ 35855 h 82248"/>
                <a:gd name="connsiteX24" fmla="*/ 80292 w 82456"/>
                <a:gd name="connsiteY24" fmla="*/ 52523 h 82248"/>
                <a:gd name="connsiteX25" fmla="*/ 80768 w 82456"/>
                <a:gd name="connsiteY25" fmla="*/ 56333 h 82248"/>
                <a:gd name="connsiteX26" fmla="*/ 81244 w 82456"/>
                <a:gd name="connsiteY26" fmla="*/ 72526 h 82248"/>
                <a:gd name="connsiteX27" fmla="*/ 77910 w 82456"/>
                <a:gd name="connsiteY27" fmla="*/ 75383 h 82248"/>
                <a:gd name="connsiteX28" fmla="*/ 76958 w 82456"/>
                <a:gd name="connsiteY28" fmla="*/ 79193 h 82248"/>
                <a:gd name="connsiteX29" fmla="*/ 76006 w 82456"/>
                <a:gd name="connsiteY29" fmla="*/ 82051 h 82248"/>
                <a:gd name="connsiteX30" fmla="*/ 72672 w 82456"/>
                <a:gd name="connsiteY30" fmla="*/ 81574 h 82248"/>
                <a:gd name="connsiteX31" fmla="*/ 68862 w 82456"/>
                <a:gd name="connsiteY31" fmla="*/ 73002 h 82248"/>
                <a:gd name="connsiteX32" fmla="*/ 67909 w 82456"/>
                <a:gd name="connsiteY32" fmla="*/ 69668 h 82248"/>
                <a:gd name="connsiteX33" fmla="*/ 64100 w 82456"/>
                <a:gd name="connsiteY33" fmla="*/ 58238 h 82248"/>
                <a:gd name="connsiteX34" fmla="*/ 62194 w 82456"/>
                <a:gd name="connsiteY34" fmla="*/ 44903 h 82248"/>
                <a:gd name="connsiteX35" fmla="*/ 61718 w 82456"/>
                <a:gd name="connsiteY35" fmla="*/ 43951 h 82248"/>
                <a:gd name="connsiteX36" fmla="*/ 55527 w 82456"/>
                <a:gd name="connsiteY36" fmla="*/ 21567 h 82248"/>
                <a:gd name="connsiteX37" fmla="*/ 56479 w 82456"/>
                <a:gd name="connsiteY37" fmla="*/ 19662 h 82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56" h="82248">
                  <a:moveTo>
                    <a:pt x="56479" y="19662"/>
                  </a:moveTo>
                  <a:cubicBezTo>
                    <a:pt x="50288" y="26330"/>
                    <a:pt x="39334" y="43951"/>
                    <a:pt x="36953" y="49666"/>
                  </a:cubicBezTo>
                  <a:cubicBezTo>
                    <a:pt x="36477" y="51095"/>
                    <a:pt x="36001" y="52523"/>
                    <a:pt x="35048" y="52999"/>
                  </a:cubicBezTo>
                  <a:cubicBezTo>
                    <a:pt x="30762" y="56333"/>
                    <a:pt x="29333" y="61572"/>
                    <a:pt x="27904" y="66811"/>
                  </a:cubicBezTo>
                  <a:cubicBezTo>
                    <a:pt x="27428" y="67763"/>
                    <a:pt x="26952" y="69192"/>
                    <a:pt x="26000" y="70145"/>
                  </a:cubicBezTo>
                  <a:cubicBezTo>
                    <a:pt x="24571" y="71573"/>
                    <a:pt x="21713" y="66334"/>
                    <a:pt x="20760" y="70621"/>
                  </a:cubicBezTo>
                  <a:cubicBezTo>
                    <a:pt x="20760" y="71097"/>
                    <a:pt x="23618" y="72049"/>
                    <a:pt x="25047" y="73478"/>
                  </a:cubicBezTo>
                  <a:cubicBezTo>
                    <a:pt x="25523" y="73955"/>
                    <a:pt x="25047" y="75859"/>
                    <a:pt x="24094" y="76336"/>
                  </a:cubicBezTo>
                  <a:cubicBezTo>
                    <a:pt x="18856" y="80146"/>
                    <a:pt x="11235" y="79193"/>
                    <a:pt x="6950" y="73955"/>
                  </a:cubicBezTo>
                  <a:cubicBezTo>
                    <a:pt x="5521" y="72049"/>
                    <a:pt x="3615" y="69668"/>
                    <a:pt x="3139" y="67287"/>
                  </a:cubicBezTo>
                  <a:cubicBezTo>
                    <a:pt x="-194" y="53952"/>
                    <a:pt x="-1623" y="40617"/>
                    <a:pt x="2663" y="27282"/>
                  </a:cubicBezTo>
                  <a:cubicBezTo>
                    <a:pt x="3615" y="24424"/>
                    <a:pt x="3615" y="20615"/>
                    <a:pt x="4092" y="17757"/>
                  </a:cubicBezTo>
                  <a:cubicBezTo>
                    <a:pt x="4568" y="13947"/>
                    <a:pt x="4568" y="9661"/>
                    <a:pt x="5044" y="5851"/>
                  </a:cubicBezTo>
                  <a:cubicBezTo>
                    <a:pt x="5521" y="3470"/>
                    <a:pt x="5044" y="-817"/>
                    <a:pt x="9807" y="136"/>
                  </a:cubicBezTo>
                  <a:cubicBezTo>
                    <a:pt x="15522" y="1088"/>
                    <a:pt x="17903" y="2517"/>
                    <a:pt x="17427" y="7280"/>
                  </a:cubicBezTo>
                  <a:cubicBezTo>
                    <a:pt x="16951" y="12995"/>
                    <a:pt x="16475" y="18709"/>
                    <a:pt x="14093" y="23948"/>
                  </a:cubicBezTo>
                  <a:cubicBezTo>
                    <a:pt x="11235" y="30616"/>
                    <a:pt x="16951" y="34426"/>
                    <a:pt x="16951" y="39665"/>
                  </a:cubicBezTo>
                  <a:cubicBezTo>
                    <a:pt x="18379" y="39665"/>
                    <a:pt x="20284" y="39665"/>
                    <a:pt x="21237" y="38712"/>
                  </a:cubicBezTo>
                  <a:cubicBezTo>
                    <a:pt x="25523" y="33473"/>
                    <a:pt x="28857" y="27282"/>
                    <a:pt x="33143" y="22520"/>
                  </a:cubicBezTo>
                  <a:cubicBezTo>
                    <a:pt x="39334" y="14899"/>
                    <a:pt x="46954" y="9184"/>
                    <a:pt x="57432" y="11090"/>
                  </a:cubicBezTo>
                  <a:cubicBezTo>
                    <a:pt x="59813" y="11566"/>
                    <a:pt x="62194" y="11090"/>
                    <a:pt x="64100" y="11566"/>
                  </a:cubicBezTo>
                  <a:cubicBezTo>
                    <a:pt x="70767" y="12518"/>
                    <a:pt x="75053" y="16805"/>
                    <a:pt x="76482" y="22996"/>
                  </a:cubicBezTo>
                  <a:cubicBezTo>
                    <a:pt x="77434" y="25377"/>
                    <a:pt x="75053" y="28711"/>
                    <a:pt x="74101" y="32045"/>
                  </a:cubicBezTo>
                  <a:cubicBezTo>
                    <a:pt x="80768" y="29663"/>
                    <a:pt x="80768" y="29663"/>
                    <a:pt x="80768" y="35855"/>
                  </a:cubicBezTo>
                  <a:cubicBezTo>
                    <a:pt x="80768" y="41570"/>
                    <a:pt x="80768" y="46808"/>
                    <a:pt x="80292" y="52523"/>
                  </a:cubicBezTo>
                  <a:cubicBezTo>
                    <a:pt x="80292" y="53952"/>
                    <a:pt x="80292" y="54905"/>
                    <a:pt x="80768" y="56333"/>
                  </a:cubicBezTo>
                  <a:cubicBezTo>
                    <a:pt x="83626" y="61572"/>
                    <a:pt x="82197" y="67287"/>
                    <a:pt x="81244" y="72526"/>
                  </a:cubicBezTo>
                  <a:cubicBezTo>
                    <a:pt x="81244" y="73478"/>
                    <a:pt x="79339" y="74907"/>
                    <a:pt x="77910" y="75383"/>
                  </a:cubicBezTo>
                  <a:cubicBezTo>
                    <a:pt x="74101" y="75859"/>
                    <a:pt x="76006" y="77288"/>
                    <a:pt x="76958" y="79193"/>
                  </a:cubicBezTo>
                  <a:cubicBezTo>
                    <a:pt x="77434" y="80146"/>
                    <a:pt x="76958" y="82051"/>
                    <a:pt x="76006" y="82051"/>
                  </a:cubicBezTo>
                  <a:cubicBezTo>
                    <a:pt x="75053" y="82527"/>
                    <a:pt x="73148" y="82051"/>
                    <a:pt x="72672" y="81574"/>
                  </a:cubicBezTo>
                  <a:cubicBezTo>
                    <a:pt x="71243" y="78717"/>
                    <a:pt x="67433" y="77288"/>
                    <a:pt x="68862" y="73002"/>
                  </a:cubicBezTo>
                  <a:cubicBezTo>
                    <a:pt x="69338" y="72049"/>
                    <a:pt x="68862" y="70145"/>
                    <a:pt x="67909" y="69668"/>
                  </a:cubicBezTo>
                  <a:cubicBezTo>
                    <a:pt x="63147" y="66811"/>
                    <a:pt x="63623" y="63001"/>
                    <a:pt x="64100" y="58238"/>
                  </a:cubicBezTo>
                  <a:cubicBezTo>
                    <a:pt x="64100" y="53952"/>
                    <a:pt x="63147" y="49190"/>
                    <a:pt x="62194" y="44903"/>
                  </a:cubicBezTo>
                  <a:cubicBezTo>
                    <a:pt x="62194" y="44427"/>
                    <a:pt x="61718" y="44427"/>
                    <a:pt x="61718" y="43951"/>
                  </a:cubicBezTo>
                  <a:cubicBezTo>
                    <a:pt x="64576" y="34902"/>
                    <a:pt x="58860" y="28711"/>
                    <a:pt x="55527" y="21567"/>
                  </a:cubicBezTo>
                  <a:cubicBezTo>
                    <a:pt x="56956" y="20615"/>
                    <a:pt x="56479" y="20615"/>
                    <a:pt x="56479" y="19662"/>
                  </a:cubicBezTo>
                </a:path>
              </a:pathLst>
            </a:custGeom>
            <a:solidFill>
              <a:srgbClr val="FFFFFF"/>
            </a:solidFill>
            <a:ln w="476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FE6118BE-815F-6D4A-98B3-8F81C866D9F0}"/>
                </a:ext>
              </a:extLst>
            </p:cNvPr>
            <p:cNvSpPr/>
            <p:nvPr/>
          </p:nvSpPr>
          <p:spPr>
            <a:xfrm>
              <a:off x="5856902" y="4587673"/>
              <a:ext cx="82290" cy="88344"/>
            </a:xfrm>
            <a:custGeom>
              <a:avLst/>
              <a:gdLst>
                <a:gd name="connsiteX0" fmla="*/ 66694 w 82290"/>
                <a:gd name="connsiteY0" fmla="*/ 14938 h 88344"/>
                <a:gd name="connsiteX1" fmla="*/ 59550 w 82290"/>
                <a:gd name="connsiteY1" fmla="*/ 9700 h 88344"/>
                <a:gd name="connsiteX2" fmla="*/ 47644 w 82290"/>
                <a:gd name="connsiteY2" fmla="*/ 14938 h 88344"/>
                <a:gd name="connsiteX3" fmla="*/ 42405 w 82290"/>
                <a:gd name="connsiteY3" fmla="*/ 13986 h 88344"/>
                <a:gd name="connsiteX4" fmla="*/ 37642 w 82290"/>
                <a:gd name="connsiteY4" fmla="*/ 15891 h 88344"/>
                <a:gd name="connsiteX5" fmla="*/ 35261 w 82290"/>
                <a:gd name="connsiteY5" fmla="*/ 20177 h 88344"/>
                <a:gd name="connsiteX6" fmla="*/ 27641 w 82290"/>
                <a:gd name="connsiteY6" fmla="*/ 26845 h 88344"/>
                <a:gd name="connsiteX7" fmla="*/ 26213 w 82290"/>
                <a:gd name="connsiteY7" fmla="*/ 28274 h 88344"/>
                <a:gd name="connsiteX8" fmla="*/ 18116 w 82290"/>
                <a:gd name="connsiteY8" fmla="*/ 40180 h 88344"/>
                <a:gd name="connsiteX9" fmla="*/ 18116 w 82290"/>
                <a:gd name="connsiteY9" fmla="*/ 45418 h 88344"/>
                <a:gd name="connsiteX10" fmla="*/ 22402 w 82290"/>
                <a:gd name="connsiteY10" fmla="*/ 45895 h 88344"/>
                <a:gd name="connsiteX11" fmla="*/ 51454 w 82290"/>
                <a:gd name="connsiteY11" fmla="*/ 31131 h 88344"/>
                <a:gd name="connsiteX12" fmla="*/ 62884 w 82290"/>
                <a:gd name="connsiteY12" fmla="*/ 20177 h 88344"/>
                <a:gd name="connsiteX13" fmla="*/ 66694 w 82290"/>
                <a:gd name="connsiteY13" fmla="*/ 14938 h 88344"/>
                <a:gd name="connsiteX14" fmla="*/ 19 w 82290"/>
                <a:gd name="connsiteY14" fmla="*/ 52086 h 88344"/>
                <a:gd name="connsiteX15" fmla="*/ 13830 w 82290"/>
                <a:gd name="connsiteY15" fmla="*/ 21606 h 88344"/>
                <a:gd name="connsiteX16" fmla="*/ 22879 w 82290"/>
                <a:gd name="connsiteY16" fmla="*/ 13986 h 88344"/>
                <a:gd name="connsiteX17" fmla="*/ 29546 w 82290"/>
                <a:gd name="connsiteY17" fmla="*/ 9700 h 88344"/>
                <a:gd name="connsiteX18" fmla="*/ 60979 w 82290"/>
                <a:gd name="connsiteY18" fmla="*/ 175 h 88344"/>
                <a:gd name="connsiteX19" fmla="*/ 81934 w 82290"/>
                <a:gd name="connsiteY19" fmla="*/ 12557 h 88344"/>
                <a:gd name="connsiteX20" fmla="*/ 81934 w 82290"/>
                <a:gd name="connsiteY20" fmla="*/ 15415 h 88344"/>
                <a:gd name="connsiteX21" fmla="*/ 72885 w 82290"/>
                <a:gd name="connsiteY21" fmla="*/ 31607 h 88344"/>
                <a:gd name="connsiteX22" fmla="*/ 35738 w 82290"/>
                <a:gd name="connsiteY22" fmla="*/ 55896 h 88344"/>
                <a:gd name="connsiteX23" fmla="*/ 22402 w 82290"/>
                <a:gd name="connsiteY23" fmla="*/ 56849 h 88344"/>
                <a:gd name="connsiteX24" fmla="*/ 17164 w 82290"/>
                <a:gd name="connsiteY24" fmla="*/ 61135 h 88344"/>
                <a:gd name="connsiteX25" fmla="*/ 31927 w 82290"/>
                <a:gd name="connsiteY25" fmla="*/ 76375 h 88344"/>
                <a:gd name="connsiteX26" fmla="*/ 60026 w 82290"/>
                <a:gd name="connsiteY26" fmla="*/ 73517 h 88344"/>
                <a:gd name="connsiteX27" fmla="*/ 68122 w 82290"/>
                <a:gd name="connsiteY27" fmla="*/ 70184 h 88344"/>
                <a:gd name="connsiteX28" fmla="*/ 72885 w 82290"/>
                <a:gd name="connsiteY28" fmla="*/ 71612 h 88344"/>
                <a:gd name="connsiteX29" fmla="*/ 71933 w 82290"/>
                <a:gd name="connsiteY29" fmla="*/ 75899 h 88344"/>
                <a:gd name="connsiteX30" fmla="*/ 47644 w 82290"/>
                <a:gd name="connsiteY30" fmla="*/ 88281 h 88344"/>
                <a:gd name="connsiteX31" fmla="*/ 40023 w 82290"/>
                <a:gd name="connsiteY31" fmla="*/ 87328 h 88344"/>
                <a:gd name="connsiteX32" fmla="*/ 30498 w 82290"/>
                <a:gd name="connsiteY32" fmla="*/ 84947 h 88344"/>
                <a:gd name="connsiteX33" fmla="*/ 20021 w 82290"/>
                <a:gd name="connsiteY33" fmla="*/ 82090 h 88344"/>
                <a:gd name="connsiteX34" fmla="*/ 19 w 82290"/>
                <a:gd name="connsiteY34" fmla="*/ 52086 h 88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0" h="88344">
                  <a:moveTo>
                    <a:pt x="66694" y="14938"/>
                  </a:moveTo>
                  <a:cubicBezTo>
                    <a:pt x="66694" y="9700"/>
                    <a:pt x="63836" y="7795"/>
                    <a:pt x="59550" y="9700"/>
                  </a:cubicBezTo>
                  <a:cubicBezTo>
                    <a:pt x="55740" y="11128"/>
                    <a:pt x="51930" y="13510"/>
                    <a:pt x="47644" y="14938"/>
                  </a:cubicBezTo>
                  <a:cubicBezTo>
                    <a:pt x="46215" y="15415"/>
                    <a:pt x="43834" y="14938"/>
                    <a:pt x="42405" y="13986"/>
                  </a:cubicBezTo>
                  <a:cubicBezTo>
                    <a:pt x="38595" y="10176"/>
                    <a:pt x="38595" y="13510"/>
                    <a:pt x="37642" y="15891"/>
                  </a:cubicBezTo>
                  <a:cubicBezTo>
                    <a:pt x="37166" y="17320"/>
                    <a:pt x="35738" y="20177"/>
                    <a:pt x="35261" y="20177"/>
                  </a:cubicBezTo>
                  <a:cubicBezTo>
                    <a:pt x="29546" y="19225"/>
                    <a:pt x="27165" y="21130"/>
                    <a:pt x="27641" y="26845"/>
                  </a:cubicBezTo>
                  <a:cubicBezTo>
                    <a:pt x="27641" y="27321"/>
                    <a:pt x="26689" y="27797"/>
                    <a:pt x="26213" y="28274"/>
                  </a:cubicBezTo>
                  <a:cubicBezTo>
                    <a:pt x="23355" y="32084"/>
                    <a:pt x="20497" y="35893"/>
                    <a:pt x="18116" y="40180"/>
                  </a:cubicBezTo>
                  <a:cubicBezTo>
                    <a:pt x="17164" y="41609"/>
                    <a:pt x="17640" y="43990"/>
                    <a:pt x="18116" y="45418"/>
                  </a:cubicBezTo>
                  <a:cubicBezTo>
                    <a:pt x="18592" y="46371"/>
                    <a:pt x="21450" y="46371"/>
                    <a:pt x="22402" y="45895"/>
                  </a:cubicBezTo>
                  <a:cubicBezTo>
                    <a:pt x="32404" y="41132"/>
                    <a:pt x="42405" y="36846"/>
                    <a:pt x="51454" y="31131"/>
                  </a:cubicBezTo>
                  <a:cubicBezTo>
                    <a:pt x="55740" y="28750"/>
                    <a:pt x="59073" y="23987"/>
                    <a:pt x="62884" y="20177"/>
                  </a:cubicBezTo>
                  <a:cubicBezTo>
                    <a:pt x="65265" y="18749"/>
                    <a:pt x="66217" y="15891"/>
                    <a:pt x="66694" y="14938"/>
                  </a:cubicBezTo>
                  <a:moveTo>
                    <a:pt x="19" y="52086"/>
                  </a:moveTo>
                  <a:cubicBezTo>
                    <a:pt x="971" y="40180"/>
                    <a:pt x="1447" y="28274"/>
                    <a:pt x="13830" y="21606"/>
                  </a:cubicBezTo>
                  <a:cubicBezTo>
                    <a:pt x="17164" y="19701"/>
                    <a:pt x="19545" y="16367"/>
                    <a:pt x="22879" y="13986"/>
                  </a:cubicBezTo>
                  <a:cubicBezTo>
                    <a:pt x="24784" y="12557"/>
                    <a:pt x="27165" y="10652"/>
                    <a:pt x="29546" y="9700"/>
                  </a:cubicBezTo>
                  <a:cubicBezTo>
                    <a:pt x="40023" y="6366"/>
                    <a:pt x="50501" y="3032"/>
                    <a:pt x="60979" y="175"/>
                  </a:cubicBezTo>
                  <a:cubicBezTo>
                    <a:pt x="67646" y="-1254"/>
                    <a:pt x="79552" y="6366"/>
                    <a:pt x="81934" y="12557"/>
                  </a:cubicBezTo>
                  <a:cubicBezTo>
                    <a:pt x="82410" y="13510"/>
                    <a:pt x="82410" y="14938"/>
                    <a:pt x="81934" y="15415"/>
                  </a:cubicBezTo>
                  <a:cubicBezTo>
                    <a:pt x="79076" y="20653"/>
                    <a:pt x="77647" y="26845"/>
                    <a:pt x="72885" y="31607"/>
                  </a:cubicBezTo>
                  <a:cubicBezTo>
                    <a:pt x="62408" y="42561"/>
                    <a:pt x="50025" y="50181"/>
                    <a:pt x="35738" y="55896"/>
                  </a:cubicBezTo>
                  <a:cubicBezTo>
                    <a:pt x="31927" y="57325"/>
                    <a:pt x="27165" y="58753"/>
                    <a:pt x="22402" y="56849"/>
                  </a:cubicBezTo>
                  <a:cubicBezTo>
                    <a:pt x="19069" y="55420"/>
                    <a:pt x="16688" y="57801"/>
                    <a:pt x="17164" y="61135"/>
                  </a:cubicBezTo>
                  <a:cubicBezTo>
                    <a:pt x="17640" y="66374"/>
                    <a:pt x="26689" y="75899"/>
                    <a:pt x="31927" y="76375"/>
                  </a:cubicBezTo>
                  <a:cubicBezTo>
                    <a:pt x="41452" y="77803"/>
                    <a:pt x="50977" y="78756"/>
                    <a:pt x="60026" y="73517"/>
                  </a:cubicBezTo>
                  <a:cubicBezTo>
                    <a:pt x="62408" y="72088"/>
                    <a:pt x="65741" y="71612"/>
                    <a:pt x="68122" y="70184"/>
                  </a:cubicBezTo>
                  <a:cubicBezTo>
                    <a:pt x="70504" y="69231"/>
                    <a:pt x="72409" y="69707"/>
                    <a:pt x="72885" y="71612"/>
                  </a:cubicBezTo>
                  <a:cubicBezTo>
                    <a:pt x="73361" y="73041"/>
                    <a:pt x="72885" y="74946"/>
                    <a:pt x="71933" y="75899"/>
                  </a:cubicBezTo>
                  <a:cubicBezTo>
                    <a:pt x="65265" y="82566"/>
                    <a:pt x="56692" y="86376"/>
                    <a:pt x="47644" y="88281"/>
                  </a:cubicBezTo>
                  <a:cubicBezTo>
                    <a:pt x="45263" y="88757"/>
                    <a:pt x="41929" y="86376"/>
                    <a:pt x="40023" y="87328"/>
                  </a:cubicBezTo>
                  <a:cubicBezTo>
                    <a:pt x="35261" y="90186"/>
                    <a:pt x="34785" y="81137"/>
                    <a:pt x="30498" y="84947"/>
                  </a:cubicBezTo>
                  <a:cubicBezTo>
                    <a:pt x="25736" y="88757"/>
                    <a:pt x="23355" y="83042"/>
                    <a:pt x="20021" y="82090"/>
                  </a:cubicBezTo>
                  <a:cubicBezTo>
                    <a:pt x="8115" y="76375"/>
                    <a:pt x="-458" y="67326"/>
                    <a:pt x="19" y="52086"/>
                  </a:cubicBezTo>
                </a:path>
              </a:pathLst>
            </a:custGeom>
            <a:solidFill>
              <a:srgbClr val="FFFFFF"/>
            </a:solidFill>
            <a:ln w="476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E3111C51-D4B8-8F4C-AC9D-68351F0A20B9}"/>
                </a:ext>
              </a:extLst>
            </p:cNvPr>
            <p:cNvSpPr/>
            <p:nvPr/>
          </p:nvSpPr>
          <p:spPr>
            <a:xfrm>
              <a:off x="6009648" y="4593509"/>
              <a:ext cx="90350" cy="78764"/>
            </a:xfrm>
            <a:custGeom>
              <a:avLst/>
              <a:gdLst>
                <a:gd name="connsiteX0" fmla="*/ 75396 w 90350"/>
                <a:gd name="connsiteY0" fmla="*/ 35296 h 78764"/>
                <a:gd name="connsiteX1" fmla="*/ 63967 w 90350"/>
                <a:gd name="connsiteY1" fmla="*/ 9102 h 78764"/>
                <a:gd name="connsiteX2" fmla="*/ 53965 w 90350"/>
                <a:gd name="connsiteY2" fmla="*/ 9102 h 78764"/>
                <a:gd name="connsiteX3" fmla="*/ 47774 w 90350"/>
                <a:gd name="connsiteY3" fmla="*/ 8626 h 78764"/>
                <a:gd name="connsiteX4" fmla="*/ 45869 w 90350"/>
                <a:gd name="connsiteY4" fmla="*/ 8626 h 78764"/>
                <a:gd name="connsiteX5" fmla="*/ 33487 w 90350"/>
                <a:gd name="connsiteY5" fmla="*/ 17198 h 78764"/>
                <a:gd name="connsiteX6" fmla="*/ 31105 w 90350"/>
                <a:gd name="connsiteY6" fmla="*/ 18627 h 78764"/>
                <a:gd name="connsiteX7" fmla="*/ 14913 w 90350"/>
                <a:gd name="connsiteY7" fmla="*/ 49107 h 78764"/>
                <a:gd name="connsiteX8" fmla="*/ 16342 w 90350"/>
                <a:gd name="connsiteY8" fmla="*/ 60061 h 78764"/>
                <a:gd name="connsiteX9" fmla="*/ 36344 w 90350"/>
                <a:gd name="connsiteY9" fmla="*/ 66252 h 78764"/>
                <a:gd name="connsiteX10" fmla="*/ 50155 w 90350"/>
                <a:gd name="connsiteY10" fmla="*/ 64347 h 78764"/>
                <a:gd name="connsiteX11" fmla="*/ 62538 w 90350"/>
                <a:gd name="connsiteY11" fmla="*/ 61966 h 78764"/>
                <a:gd name="connsiteX12" fmla="*/ 63967 w 90350"/>
                <a:gd name="connsiteY12" fmla="*/ 61014 h 78764"/>
                <a:gd name="connsiteX13" fmla="*/ 75396 w 90350"/>
                <a:gd name="connsiteY13" fmla="*/ 35296 h 78764"/>
                <a:gd name="connsiteX14" fmla="*/ 32534 w 90350"/>
                <a:gd name="connsiteY14" fmla="*/ 76730 h 78764"/>
                <a:gd name="connsiteX15" fmla="*/ 17770 w 90350"/>
                <a:gd name="connsiteY15" fmla="*/ 72444 h 78764"/>
                <a:gd name="connsiteX16" fmla="*/ 12055 w 90350"/>
                <a:gd name="connsiteY16" fmla="*/ 68633 h 78764"/>
                <a:gd name="connsiteX17" fmla="*/ 9674 w 90350"/>
                <a:gd name="connsiteY17" fmla="*/ 67205 h 78764"/>
                <a:gd name="connsiteX18" fmla="*/ 625 w 90350"/>
                <a:gd name="connsiteY18" fmla="*/ 40058 h 78764"/>
                <a:gd name="connsiteX19" fmla="*/ 14437 w 90350"/>
                <a:gd name="connsiteY19" fmla="*/ 14341 h 78764"/>
                <a:gd name="connsiteX20" fmla="*/ 18246 w 90350"/>
                <a:gd name="connsiteY20" fmla="*/ 12912 h 78764"/>
                <a:gd name="connsiteX21" fmla="*/ 29676 w 90350"/>
                <a:gd name="connsiteY21" fmla="*/ 4340 h 78764"/>
                <a:gd name="connsiteX22" fmla="*/ 43964 w 90350"/>
                <a:gd name="connsiteY22" fmla="*/ 1006 h 78764"/>
                <a:gd name="connsiteX23" fmla="*/ 53489 w 90350"/>
                <a:gd name="connsiteY23" fmla="*/ 54 h 78764"/>
                <a:gd name="connsiteX24" fmla="*/ 61109 w 90350"/>
                <a:gd name="connsiteY24" fmla="*/ 2435 h 78764"/>
                <a:gd name="connsiteX25" fmla="*/ 64919 w 90350"/>
                <a:gd name="connsiteY25" fmla="*/ 2911 h 78764"/>
                <a:gd name="connsiteX26" fmla="*/ 75873 w 90350"/>
                <a:gd name="connsiteY26" fmla="*/ 5292 h 78764"/>
                <a:gd name="connsiteX27" fmla="*/ 83493 w 90350"/>
                <a:gd name="connsiteY27" fmla="*/ 14341 h 78764"/>
                <a:gd name="connsiteX28" fmla="*/ 86826 w 90350"/>
                <a:gd name="connsiteY28" fmla="*/ 20056 h 78764"/>
                <a:gd name="connsiteX29" fmla="*/ 90161 w 90350"/>
                <a:gd name="connsiteY29" fmla="*/ 44821 h 78764"/>
                <a:gd name="connsiteX30" fmla="*/ 83493 w 90350"/>
                <a:gd name="connsiteY30" fmla="*/ 60537 h 78764"/>
                <a:gd name="connsiteX31" fmla="*/ 69682 w 90350"/>
                <a:gd name="connsiteY31" fmla="*/ 71491 h 78764"/>
                <a:gd name="connsiteX32" fmla="*/ 56346 w 90350"/>
                <a:gd name="connsiteY32" fmla="*/ 75777 h 78764"/>
                <a:gd name="connsiteX33" fmla="*/ 52061 w 90350"/>
                <a:gd name="connsiteY33" fmla="*/ 77682 h 78764"/>
                <a:gd name="connsiteX34" fmla="*/ 48726 w 90350"/>
                <a:gd name="connsiteY34" fmla="*/ 78635 h 78764"/>
                <a:gd name="connsiteX35" fmla="*/ 32534 w 90350"/>
                <a:gd name="connsiteY35" fmla="*/ 76730 h 78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0" h="78764">
                  <a:moveTo>
                    <a:pt x="75396" y="35296"/>
                  </a:moveTo>
                  <a:cubicBezTo>
                    <a:pt x="75873" y="20532"/>
                    <a:pt x="73968" y="16722"/>
                    <a:pt x="63967" y="9102"/>
                  </a:cubicBezTo>
                  <a:cubicBezTo>
                    <a:pt x="60633" y="6245"/>
                    <a:pt x="57775" y="4816"/>
                    <a:pt x="53965" y="9102"/>
                  </a:cubicBezTo>
                  <a:cubicBezTo>
                    <a:pt x="52061" y="11007"/>
                    <a:pt x="49679" y="12436"/>
                    <a:pt x="47774" y="8626"/>
                  </a:cubicBezTo>
                  <a:cubicBezTo>
                    <a:pt x="47774" y="8626"/>
                    <a:pt x="45869" y="8626"/>
                    <a:pt x="45869" y="8626"/>
                  </a:cubicBezTo>
                  <a:cubicBezTo>
                    <a:pt x="43488" y="13865"/>
                    <a:pt x="38725" y="15770"/>
                    <a:pt x="33487" y="17198"/>
                  </a:cubicBezTo>
                  <a:cubicBezTo>
                    <a:pt x="32534" y="17675"/>
                    <a:pt x="31582" y="18151"/>
                    <a:pt x="31105" y="18627"/>
                  </a:cubicBezTo>
                  <a:cubicBezTo>
                    <a:pt x="24438" y="28152"/>
                    <a:pt x="17294" y="37677"/>
                    <a:pt x="14913" y="49107"/>
                  </a:cubicBezTo>
                  <a:cubicBezTo>
                    <a:pt x="13961" y="52441"/>
                    <a:pt x="14437" y="57680"/>
                    <a:pt x="16342" y="60061"/>
                  </a:cubicBezTo>
                  <a:cubicBezTo>
                    <a:pt x="21580" y="65300"/>
                    <a:pt x="29200" y="66252"/>
                    <a:pt x="36344" y="66252"/>
                  </a:cubicBezTo>
                  <a:cubicBezTo>
                    <a:pt x="41107" y="66252"/>
                    <a:pt x="45393" y="65300"/>
                    <a:pt x="50155" y="64347"/>
                  </a:cubicBezTo>
                  <a:cubicBezTo>
                    <a:pt x="54442" y="63395"/>
                    <a:pt x="57299" y="58156"/>
                    <a:pt x="62538" y="61966"/>
                  </a:cubicBezTo>
                  <a:cubicBezTo>
                    <a:pt x="62538" y="61966"/>
                    <a:pt x="63967" y="61490"/>
                    <a:pt x="63967" y="61014"/>
                  </a:cubicBezTo>
                  <a:cubicBezTo>
                    <a:pt x="70634" y="52917"/>
                    <a:pt x="77778" y="44821"/>
                    <a:pt x="75396" y="35296"/>
                  </a:cubicBezTo>
                  <a:moveTo>
                    <a:pt x="32534" y="76730"/>
                  </a:moveTo>
                  <a:cubicBezTo>
                    <a:pt x="26819" y="79111"/>
                    <a:pt x="22057" y="75777"/>
                    <a:pt x="17770" y="72444"/>
                  </a:cubicBezTo>
                  <a:cubicBezTo>
                    <a:pt x="15865" y="71015"/>
                    <a:pt x="13961" y="70062"/>
                    <a:pt x="12055" y="68633"/>
                  </a:cubicBezTo>
                  <a:cubicBezTo>
                    <a:pt x="11103" y="68157"/>
                    <a:pt x="9674" y="68157"/>
                    <a:pt x="9674" y="67205"/>
                  </a:cubicBezTo>
                  <a:cubicBezTo>
                    <a:pt x="5388" y="58632"/>
                    <a:pt x="-2232" y="51012"/>
                    <a:pt x="625" y="40058"/>
                  </a:cubicBezTo>
                  <a:cubicBezTo>
                    <a:pt x="3007" y="30057"/>
                    <a:pt x="8245" y="21485"/>
                    <a:pt x="14437" y="14341"/>
                  </a:cubicBezTo>
                  <a:cubicBezTo>
                    <a:pt x="15389" y="13389"/>
                    <a:pt x="17294" y="13389"/>
                    <a:pt x="18246" y="12912"/>
                  </a:cubicBezTo>
                  <a:cubicBezTo>
                    <a:pt x="22057" y="10055"/>
                    <a:pt x="26343" y="7673"/>
                    <a:pt x="29676" y="4340"/>
                  </a:cubicBezTo>
                  <a:cubicBezTo>
                    <a:pt x="33963" y="530"/>
                    <a:pt x="39201" y="-899"/>
                    <a:pt x="43964" y="1006"/>
                  </a:cubicBezTo>
                  <a:cubicBezTo>
                    <a:pt x="47298" y="2435"/>
                    <a:pt x="50155" y="530"/>
                    <a:pt x="53489" y="54"/>
                  </a:cubicBezTo>
                  <a:cubicBezTo>
                    <a:pt x="55870" y="-423"/>
                    <a:pt x="58728" y="2435"/>
                    <a:pt x="61109" y="2435"/>
                  </a:cubicBezTo>
                  <a:cubicBezTo>
                    <a:pt x="62538" y="2435"/>
                    <a:pt x="64443" y="3387"/>
                    <a:pt x="64919" y="2911"/>
                  </a:cubicBezTo>
                  <a:cubicBezTo>
                    <a:pt x="70158" y="-2804"/>
                    <a:pt x="73015" y="2911"/>
                    <a:pt x="75873" y="5292"/>
                  </a:cubicBezTo>
                  <a:cubicBezTo>
                    <a:pt x="78730" y="8150"/>
                    <a:pt x="81112" y="11007"/>
                    <a:pt x="83493" y="14341"/>
                  </a:cubicBezTo>
                  <a:cubicBezTo>
                    <a:pt x="84921" y="16246"/>
                    <a:pt x="86350" y="18151"/>
                    <a:pt x="86826" y="20056"/>
                  </a:cubicBezTo>
                  <a:cubicBezTo>
                    <a:pt x="88255" y="28152"/>
                    <a:pt x="91113" y="36725"/>
                    <a:pt x="90161" y="44821"/>
                  </a:cubicBezTo>
                  <a:cubicBezTo>
                    <a:pt x="89684" y="50060"/>
                    <a:pt x="88732" y="56727"/>
                    <a:pt x="83493" y="60537"/>
                  </a:cubicBezTo>
                  <a:cubicBezTo>
                    <a:pt x="78730" y="64347"/>
                    <a:pt x="74444" y="68157"/>
                    <a:pt x="69682" y="71491"/>
                  </a:cubicBezTo>
                  <a:cubicBezTo>
                    <a:pt x="65871" y="74348"/>
                    <a:pt x="62062" y="77682"/>
                    <a:pt x="56346" y="75777"/>
                  </a:cubicBezTo>
                  <a:cubicBezTo>
                    <a:pt x="55394" y="75301"/>
                    <a:pt x="53489" y="77206"/>
                    <a:pt x="52061" y="77682"/>
                  </a:cubicBezTo>
                  <a:cubicBezTo>
                    <a:pt x="51108" y="78158"/>
                    <a:pt x="49203" y="79111"/>
                    <a:pt x="48726" y="78635"/>
                  </a:cubicBezTo>
                  <a:cubicBezTo>
                    <a:pt x="43964" y="73396"/>
                    <a:pt x="38249" y="78635"/>
                    <a:pt x="32534" y="76730"/>
                  </a:cubicBezTo>
                </a:path>
              </a:pathLst>
            </a:custGeom>
            <a:solidFill>
              <a:srgbClr val="FFFFFF"/>
            </a:solidFill>
            <a:ln w="476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920D2252-4471-154E-9D04-E49C29B20366}"/>
                </a:ext>
              </a:extLst>
            </p:cNvPr>
            <p:cNvSpPr/>
            <p:nvPr/>
          </p:nvSpPr>
          <p:spPr>
            <a:xfrm>
              <a:off x="6351268" y="4651666"/>
              <a:ext cx="25241" cy="26376"/>
            </a:xfrm>
            <a:custGeom>
              <a:avLst/>
              <a:gdLst>
                <a:gd name="connsiteX0" fmla="*/ 25241 w 25241"/>
                <a:gd name="connsiteY0" fmla="*/ 4286 h 26376"/>
                <a:gd name="connsiteX1" fmla="*/ 19050 w 25241"/>
                <a:gd name="connsiteY1" fmla="*/ 16192 h 26376"/>
                <a:gd name="connsiteX2" fmla="*/ 8097 w 25241"/>
                <a:gd name="connsiteY2" fmla="*/ 26194 h 26376"/>
                <a:gd name="connsiteX3" fmla="*/ 0 w 25241"/>
                <a:gd name="connsiteY3" fmla="*/ 19526 h 26376"/>
                <a:gd name="connsiteX4" fmla="*/ 18098 w 25241"/>
                <a:gd name="connsiteY4" fmla="*/ 0 h 26376"/>
                <a:gd name="connsiteX5" fmla="*/ 25241 w 25241"/>
                <a:gd name="connsiteY5" fmla="*/ 4286 h 26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1" h="26376">
                  <a:moveTo>
                    <a:pt x="25241" y="4286"/>
                  </a:moveTo>
                  <a:cubicBezTo>
                    <a:pt x="21907" y="7620"/>
                    <a:pt x="20003" y="11430"/>
                    <a:pt x="19050" y="16192"/>
                  </a:cubicBezTo>
                  <a:cubicBezTo>
                    <a:pt x="18098" y="21907"/>
                    <a:pt x="13335" y="24765"/>
                    <a:pt x="8097" y="26194"/>
                  </a:cubicBezTo>
                  <a:cubicBezTo>
                    <a:pt x="3810" y="27146"/>
                    <a:pt x="0" y="24289"/>
                    <a:pt x="0" y="19526"/>
                  </a:cubicBezTo>
                  <a:cubicBezTo>
                    <a:pt x="0" y="11430"/>
                    <a:pt x="10001" y="0"/>
                    <a:pt x="18098" y="0"/>
                  </a:cubicBezTo>
                  <a:cubicBezTo>
                    <a:pt x="20479" y="476"/>
                    <a:pt x="22384" y="2857"/>
                    <a:pt x="25241" y="4286"/>
                  </a:cubicBezTo>
                </a:path>
              </a:pathLst>
            </a:custGeom>
            <a:solidFill>
              <a:srgbClr val="FFFFFF"/>
            </a:solidFill>
            <a:ln w="476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7FF783EA-F29B-FB47-A469-8AB7C0750D72}"/>
                </a:ext>
              </a:extLst>
            </p:cNvPr>
            <p:cNvSpPr/>
            <p:nvPr/>
          </p:nvSpPr>
          <p:spPr>
            <a:xfrm>
              <a:off x="6493667" y="4521115"/>
              <a:ext cx="196569" cy="164448"/>
            </a:xfrm>
            <a:custGeom>
              <a:avLst/>
              <a:gdLst>
                <a:gd name="connsiteX0" fmla="*/ 158591 w 196569"/>
                <a:gd name="connsiteY0" fmla="*/ 113882 h 164448"/>
                <a:gd name="connsiteX1" fmla="*/ 156210 w 196569"/>
                <a:gd name="connsiteY1" fmla="*/ 110072 h 164448"/>
                <a:gd name="connsiteX2" fmla="*/ 149066 w 196569"/>
                <a:gd name="connsiteY2" fmla="*/ 133884 h 164448"/>
                <a:gd name="connsiteX3" fmla="*/ 147161 w 196569"/>
                <a:gd name="connsiteY3" fmla="*/ 136742 h 164448"/>
                <a:gd name="connsiteX4" fmla="*/ 141923 w 196569"/>
                <a:gd name="connsiteY4" fmla="*/ 144362 h 164448"/>
                <a:gd name="connsiteX5" fmla="*/ 141923 w 196569"/>
                <a:gd name="connsiteY5" fmla="*/ 147220 h 164448"/>
                <a:gd name="connsiteX6" fmla="*/ 138113 w 196569"/>
                <a:gd name="connsiteY6" fmla="*/ 155792 h 164448"/>
                <a:gd name="connsiteX7" fmla="*/ 119063 w 196569"/>
                <a:gd name="connsiteY7" fmla="*/ 152934 h 164448"/>
                <a:gd name="connsiteX8" fmla="*/ 110490 w 196569"/>
                <a:gd name="connsiteY8" fmla="*/ 136266 h 164448"/>
                <a:gd name="connsiteX9" fmla="*/ 102870 w 196569"/>
                <a:gd name="connsiteY9" fmla="*/ 108643 h 164448"/>
                <a:gd name="connsiteX10" fmla="*/ 99536 w 196569"/>
                <a:gd name="connsiteY10" fmla="*/ 84831 h 164448"/>
                <a:gd name="connsiteX11" fmla="*/ 96679 w 196569"/>
                <a:gd name="connsiteY11" fmla="*/ 53874 h 164448"/>
                <a:gd name="connsiteX12" fmla="*/ 93821 w 196569"/>
                <a:gd name="connsiteY12" fmla="*/ 49588 h 164448"/>
                <a:gd name="connsiteX13" fmla="*/ 87630 w 196569"/>
                <a:gd name="connsiteY13" fmla="*/ 51493 h 164448"/>
                <a:gd name="connsiteX14" fmla="*/ 85725 w 196569"/>
                <a:gd name="connsiteY14" fmla="*/ 53874 h 164448"/>
                <a:gd name="connsiteX15" fmla="*/ 70961 w 196569"/>
                <a:gd name="connsiteY15" fmla="*/ 76258 h 164448"/>
                <a:gd name="connsiteX16" fmla="*/ 70009 w 196569"/>
                <a:gd name="connsiteY16" fmla="*/ 79116 h 164448"/>
                <a:gd name="connsiteX17" fmla="*/ 60484 w 196569"/>
                <a:gd name="connsiteY17" fmla="*/ 93403 h 164448"/>
                <a:gd name="connsiteX18" fmla="*/ 59055 w 196569"/>
                <a:gd name="connsiteY18" fmla="*/ 97213 h 164448"/>
                <a:gd name="connsiteX19" fmla="*/ 57150 w 196569"/>
                <a:gd name="connsiteY19" fmla="*/ 104357 h 164448"/>
                <a:gd name="connsiteX20" fmla="*/ 49530 w 196569"/>
                <a:gd name="connsiteY20" fmla="*/ 119597 h 164448"/>
                <a:gd name="connsiteX21" fmla="*/ 48101 w 196569"/>
                <a:gd name="connsiteY21" fmla="*/ 126264 h 164448"/>
                <a:gd name="connsiteX22" fmla="*/ 39529 w 196569"/>
                <a:gd name="connsiteY22" fmla="*/ 145314 h 164448"/>
                <a:gd name="connsiteX23" fmla="*/ 38100 w 196569"/>
                <a:gd name="connsiteY23" fmla="*/ 156745 h 164448"/>
                <a:gd name="connsiteX24" fmla="*/ 30004 w 196569"/>
                <a:gd name="connsiteY24" fmla="*/ 164364 h 164448"/>
                <a:gd name="connsiteX25" fmla="*/ 20479 w 196569"/>
                <a:gd name="connsiteY25" fmla="*/ 153887 h 164448"/>
                <a:gd name="connsiteX26" fmla="*/ 19050 w 196569"/>
                <a:gd name="connsiteY26" fmla="*/ 128170 h 164448"/>
                <a:gd name="connsiteX27" fmla="*/ 14288 w 196569"/>
                <a:gd name="connsiteY27" fmla="*/ 86736 h 164448"/>
                <a:gd name="connsiteX28" fmla="*/ 6191 w 196569"/>
                <a:gd name="connsiteY28" fmla="*/ 33872 h 164448"/>
                <a:gd name="connsiteX29" fmla="*/ 0 w 196569"/>
                <a:gd name="connsiteY29" fmla="*/ 15774 h 164448"/>
                <a:gd name="connsiteX30" fmla="*/ 19526 w 196569"/>
                <a:gd name="connsiteY30" fmla="*/ 30538 h 164448"/>
                <a:gd name="connsiteX31" fmla="*/ 28575 w 196569"/>
                <a:gd name="connsiteY31" fmla="*/ 74830 h 164448"/>
                <a:gd name="connsiteX32" fmla="*/ 32385 w 196569"/>
                <a:gd name="connsiteY32" fmla="*/ 93403 h 164448"/>
                <a:gd name="connsiteX33" fmla="*/ 32385 w 196569"/>
                <a:gd name="connsiteY33" fmla="*/ 96261 h 164448"/>
                <a:gd name="connsiteX34" fmla="*/ 34290 w 196569"/>
                <a:gd name="connsiteY34" fmla="*/ 110548 h 164448"/>
                <a:gd name="connsiteX35" fmla="*/ 34766 w 196569"/>
                <a:gd name="connsiteY35" fmla="*/ 117692 h 164448"/>
                <a:gd name="connsiteX36" fmla="*/ 37624 w 196569"/>
                <a:gd name="connsiteY36" fmla="*/ 110548 h 164448"/>
                <a:gd name="connsiteX37" fmla="*/ 46196 w 196569"/>
                <a:gd name="connsiteY37" fmla="*/ 95308 h 164448"/>
                <a:gd name="connsiteX38" fmla="*/ 63818 w 196569"/>
                <a:gd name="connsiteY38" fmla="*/ 70067 h 164448"/>
                <a:gd name="connsiteX39" fmla="*/ 78581 w 196569"/>
                <a:gd name="connsiteY39" fmla="*/ 47207 h 164448"/>
                <a:gd name="connsiteX40" fmla="*/ 81915 w 196569"/>
                <a:gd name="connsiteY40" fmla="*/ 45778 h 164448"/>
                <a:gd name="connsiteX41" fmla="*/ 83820 w 196569"/>
                <a:gd name="connsiteY41" fmla="*/ 42445 h 164448"/>
                <a:gd name="connsiteX42" fmla="*/ 87154 w 196569"/>
                <a:gd name="connsiteY42" fmla="*/ 34348 h 164448"/>
                <a:gd name="connsiteX43" fmla="*/ 94774 w 196569"/>
                <a:gd name="connsiteY43" fmla="*/ 24347 h 164448"/>
                <a:gd name="connsiteX44" fmla="*/ 98584 w 196569"/>
                <a:gd name="connsiteY44" fmla="*/ 17203 h 164448"/>
                <a:gd name="connsiteX45" fmla="*/ 108585 w 196569"/>
                <a:gd name="connsiteY45" fmla="*/ 22442 h 164448"/>
                <a:gd name="connsiteX46" fmla="*/ 111443 w 196569"/>
                <a:gd name="connsiteY46" fmla="*/ 31491 h 164448"/>
                <a:gd name="connsiteX47" fmla="*/ 112871 w 196569"/>
                <a:gd name="connsiteY47" fmla="*/ 71496 h 164448"/>
                <a:gd name="connsiteX48" fmla="*/ 112871 w 196569"/>
                <a:gd name="connsiteY48" fmla="*/ 98166 h 164448"/>
                <a:gd name="connsiteX49" fmla="*/ 114300 w 196569"/>
                <a:gd name="connsiteY49" fmla="*/ 114358 h 164448"/>
                <a:gd name="connsiteX50" fmla="*/ 115729 w 196569"/>
                <a:gd name="connsiteY50" fmla="*/ 117692 h 164448"/>
                <a:gd name="connsiteX51" fmla="*/ 124777 w 196569"/>
                <a:gd name="connsiteY51" fmla="*/ 138647 h 164448"/>
                <a:gd name="connsiteX52" fmla="*/ 129540 w 196569"/>
                <a:gd name="connsiteY52" fmla="*/ 133884 h 164448"/>
                <a:gd name="connsiteX53" fmla="*/ 132874 w 196569"/>
                <a:gd name="connsiteY53" fmla="*/ 127693 h 164448"/>
                <a:gd name="connsiteX54" fmla="*/ 170021 w 196569"/>
                <a:gd name="connsiteY54" fmla="*/ 45778 h 164448"/>
                <a:gd name="connsiteX55" fmla="*/ 180499 w 196569"/>
                <a:gd name="connsiteY55" fmla="*/ 11488 h 164448"/>
                <a:gd name="connsiteX56" fmla="*/ 180975 w 196569"/>
                <a:gd name="connsiteY56" fmla="*/ 9583 h 164448"/>
                <a:gd name="connsiteX57" fmla="*/ 187643 w 196569"/>
                <a:gd name="connsiteY57" fmla="*/ 58 h 164448"/>
                <a:gd name="connsiteX58" fmla="*/ 196215 w 196569"/>
                <a:gd name="connsiteY58" fmla="*/ 12917 h 164448"/>
                <a:gd name="connsiteX59" fmla="*/ 187643 w 196569"/>
                <a:gd name="connsiteY59" fmla="*/ 40063 h 164448"/>
                <a:gd name="connsiteX60" fmla="*/ 184785 w 196569"/>
                <a:gd name="connsiteY60" fmla="*/ 49112 h 164448"/>
                <a:gd name="connsiteX61" fmla="*/ 167164 w 196569"/>
                <a:gd name="connsiteY61" fmla="*/ 86736 h 164448"/>
                <a:gd name="connsiteX62" fmla="*/ 162401 w 196569"/>
                <a:gd name="connsiteY62" fmla="*/ 99595 h 164448"/>
                <a:gd name="connsiteX63" fmla="*/ 158591 w 196569"/>
                <a:gd name="connsiteY63" fmla="*/ 113882 h 164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69" h="164448">
                  <a:moveTo>
                    <a:pt x="158591" y="113882"/>
                  </a:moveTo>
                  <a:cubicBezTo>
                    <a:pt x="157639" y="112453"/>
                    <a:pt x="157163" y="111501"/>
                    <a:pt x="156210" y="110072"/>
                  </a:cubicBezTo>
                  <a:cubicBezTo>
                    <a:pt x="155257" y="118645"/>
                    <a:pt x="153829" y="126741"/>
                    <a:pt x="149066" y="133884"/>
                  </a:cubicBezTo>
                  <a:cubicBezTo>
                    <a:pt x="148590" y="134837"/>
                    <a:pt x="147638" y="136742"/>
                    <a:pt x="147161" y="136742"/>
                  </a:cubicBezTo>
                  <a:cubicBezTo>
                    <a:pt x="142399" y="137218"/>
                    <a:pt x="143351" y="141505"/>
                    <a:pt x="141923" y="144362"/>
                  </a:cubicBezTo>
                  <a:cubicBezTo>
                    <a:pt x="141446" y="145314"/>
                    <a:pt x="141923" y="146267"/>
                    <a:pt x="141923" y="147220"/>
                  </a:cubicBezTo>
                  <a:cubicBezTo>
                    <a:pt x="142399" y="151030"/>
                    <a:pt x="141446" y="154363"/>
                    <a:pt x="138113" y="155792"/>
                  </a:cubicBezTo>
                  <a:cubicBezTo>
                    <a:pt x="128111" y="159602"/>
                    <a:pt x="123349" y="159126"/>
                    <a:pt x="119063" y="152934"/>
                  </a:cubicBezTo>
                  <a:cubicBezTo>
                    <a:pt x="115729" y="147696"/>
                    <a:pt x="112395" y="141981"/>
                    <a:pt x="110490" y="136266"/>
                  </a:cubicBezTo>
                  <a:cubicBezTo>
                    <a:pt x="107156" y="127217"/>
                    <a:pt x="104775" y="118168"/>
                    <a:pt x="102870" y="108643"/>
                  </a:cubicBezTo>
                  <a:cubicBezTo>
                    <a:pt x="101441" y="101023"/>
                    <a:pt x="100489" y="92927"/>
                    <a:pt x="99536" y="84831"/>
                  </a:cubicBezTo>
                  <a:cubicBezTo>
                    <a:pt x="98584" y="74353"/>
                    <a:pt x="98107" y="64352"/>
                    <a:pt x="96679" y="53874"/>
                  </a:cubicBezTo>
                  <a:cubicBezTo>
                    <a:pt x="96679" y="51970"/>
                    <a:pt x="94774" y="49588"/>
                    <a:pt x="93821" y="49588"/>
                  </a:cubicBezTo>
                  <a:cubicBezTo>
                    <a:pt x="91916" y="49112"/>
                    <a:pt x="89535" y="50541"/>
                    <a:pt x="87630" y="51493"/>
                  </a:cubicBezTo>
                  <a:cubicBezTo>
                    <a:pt x="86677" y="51970"/>
                    <a:pt x="86201" y="52922"/>
                    <a:pt x="85725" y="53874"/>
                  </a:cubicBezTo>
                  <a:cubicBezTo>
                    <a:pt x="81915" y="61971"/>
                    <a:pt x="76200" y="69114"/>
                    <a:pt x="70961" y="76258"/>
                  </a:cubicBezTo>
                  <a:cubicBezTo>
                    <a:pt x="70485" y="77211"/>
                    <a:pt x="70009" y="78163"/>
                    <a:pt x="70009" y="79116"/>
                  </a:cubicBezTo>
                  <a:cubicBezTo>
                    <a:pt x="69532" y="85783"/>
                    <a:pt x="65246" y="89593"/>
                    <a:pt x="60484" y="93403"/>
                  </a:cubicBezTo>
                  <a:cubicBezTo>
                    <a:pt x="59531" y="94356"/>
                    <a:pt x="58579" y="96737"/>
                    <a:pt x="59055" y="97213"/>
                  </a:cubicBezTo>
                  <a:cubicBezTo>
                    <a:pt x="62865" y="100547"/>
                    <a:pt x="59055" y="102928"/>
                    <a:pt x="57150" y="104357"/>
                  </a:cubicBezTo>
                  <a:cubicBezTo>
                    <a:pt x="50959" y="109596"/>
                    <a:pt x="49530" y="111977"/>
                    <a:pt x="49530" y="119597"/>
                  </a:cubicBezTo>
                  <a:cubicBezTo>
                    <a:pt x="49530" y="121978"/>
                    <a:pt x="49054" y="124359"/>
                    <a:pt x="48101" y="126264"/>
                  </a:cubicBezTo>
                  <a:cubicBezTo>
                    <a:pt x="45244" y="132456"/>
                    <a:pt x="41910" y="138647"/>
                    <a:pt x="39529" y="145314"/>
                  </a:cubicBezTo>
                  <a:cubicBezTo>
                    <a:pt x="38100" y="148648"/>
                    <a:pt x="38576" y="152934"/>
                    <a:pt x="38100" y="156745"/>
                  </a:cubicBezTo>
                  <a:cubicBezTo>
                    <a:pt x="36671" y="163412"/>
                    <a:pt x="34766" y="164841"/>
                    <a:pt x="30004" y="164364"/>
                  </a:cubicBezTo>
                  <a:cubicBezTo>
                    <a:pt x="23813" y="163412"/>
                    <a:pt x="19050" y="159126"/>
                    <a:pt x="20479" y="153887"/>
                  </a:cubicBezTo>
                  <a:cubicBezTo>
                    <a:pt x="22860" y="144838"/>
                    <a:pt x="20002" y="136742"/>
                    <a:pt x="19050" y="128170"/>
                  </a:cubicBezTo>
                  <a:cubicBezTo>
                    <a:pt x="17145" y="114358"/>
                    <a:pt x="16669" y="100547"/>
                    <a:pt x="14288" y="86736"/>
                  </a:cubicBezTo>
                  <a:cubicBezTo>
                    <a:pt x="11906" y="69114"/>
                    <a:pt x="11430" y="51017"/>
                    <a:pt x="6191" y="33872"/>
                  </a:cubicBezTo>
                  <a:cubicBezTo>
                    <a:pt x="4286" y="27681"/>
                    <a:pt x="2381" y="21966"/>
                    <a:pt x="0" y="15774"/>
                  </a:cubicBezTo>
                  <a:cubicBezTo>
                    <a:pt x="8573" y="16251"/>
                    <a:pt x="17621" y="22442"/>
                    <a:pt x="19526" y="30538"/>
                  </a:cubicBezTo>
                  <a:cubicBezTo>
                    <a:pt x="22860" y="45302"/>
                    <a:pt x="28575" y="59589"/>
                    <a:pt x="28575" y="74830"/>
                  </a:cubicBezTo>
                  <a:cubicBezTo>
                    <a:pt x="28575" y="81021"/>
                    <a:pt x="30956" y="87212"/>
                    <a:pt x="32385" y="93403"/>
                  </a:cubicBezTo>
                  <a:cubicBezTo>
                    <a:pt x="32385" y="94356"/>
                    <a:pt x="32861" y="95308"/>
                    <a:pt x="32385" y="96261"/>
                  </a:cubicBezTo>
                  <a:cubicBezTo>
                    <a:pt x="30956" y="101499"/>
                    <a:pt x="31909" y="105786"/>
                    <a:pt x="34290" y="110548"/>
                  </a:cubicBezTo>
                  <a:cubicBezTo>
                    <a:pt x="35243" y="112453"/>
                    <a:pt x="34766" y="115311"/>
                    <a:pt x="34766" y="117692"/>
                  </a:cubicBezTo>
                  <a:cubicBezTo>
                    <a:pt x="39529" y="116739"/>
                    <a:pt x="36671" y="112930"/>
                    <a:pt x="37624" y="110548"/>
                  </a:cubicBezTo>
                  <a:cubicBezTo>
                    <a:pt x="40481" y="105309"/>
                    <a:pt x="41910" y="98166"/>
                    <a:pt x="46196" y="95308"/>
                  </a:cubicBezTo>
                  <a:cubicBezTo>
                    <a:pt x="55721" y="89117"/>
                    <a:pt x="56198" y="77211"/>
                    <a:pt x="63818" y="70067"/>
                  </a:cubicBezTo>
                  <a:cubicBezTo>
                    <a:pt x="64770" y="60066"/>
                    <a:pt x="75248" y="56256"/>
                    <a:pt x="78581" y="47207"/>
                  </a:cubicBezTo>
                  <a:cubicBezTo>
                    <a:pt x="79057" y="46255"/>
                    <a:pt x="80963" y="46255"/>
                    <a:pt x="81915" y="45778"/>
                  </a:cubicBezTo>
                  <a:cubicBezTo>
                    <a:pt x="84296" y="45302"/>
                    <a:pt x="84296" y="44349"/>
                    <a:pt x="83820" y="42445"/>
                  </a:cubicBezTo>
                  <a:cubicBezTo>
                    <a:pt x="82391" y="38634"/>
                    <a:pt x="83820" y="34824"/>
                    <a:pt x="87154" y="34348"/>
                  </a:cubicBezTo>
                  <a:cubicBezTo>
                    <a:pt x="93821" y="33396"/>
                    <a:pt x="93345" y="28157"/>
                    <a:pt x="94774" y="24347"/>
                  </a:cubicBezTo>
                  <a:cubicBezTo>
                    <a:pt x="95726" y="21966"/>
                    <a:pt x="94774" y="16727"/>
                    <a:pt x="98584" y="17203"/>
                  </a:cubicBezTo>
                  <a:cubicBezTo>
                    <a:pt x="101918" y="17680"/>
                    <a:pt x="106204" y="20061"/>
                    <a:pt x="108585" y="22442"/>
                  </a:cubicBezTo>
                  <a:cubicBezTo>
                    <a:pt x="110490" y="24823"/>
                    <a:pt x="111443" y="28633"/>
                    <a:pt x="111443" y="31491"/>
                  </a:cubicBezTo>
                  <a:cubicBezTo>
                    <a:pt x="111919" y="44826"/>
                    <a:pt x="112395" y="58161"/>
                    <a:pt x="112871" y="71496"/>
                  </a:cubicBezTo>
                  <a:cubicBezTo>
                    <a:pt x="112871" y="80545"/>
                    <a:pt x="112871" y="89593"/>
                    <a:pt x="112871" y="98166"/>
                  </a:cubicBezTo>
                  <a:cubicBezTo>
                    <a:pt x="112871" y="103405"/>
                    <a:pt x="115729" y="108643"/>
                    <a:pt x="114300" y="114358"/>
                  </a:cubicBezTo>
                  <a:cubicBezTo>
                    <a:pt x="113824" y="115311"/>
                    <a:pt x="114776" y="117216"/>
                    <a:pt x="115729" y="117692"/>
                  </a:cubicBezTo>
                  <a:cubicBezTo>
                    <a:pt x="121920" y="122931"/>
                    <a:pt x="121920" y="131027"/>
                    <a:pt x="124777" y="138647"/>
                  </a:cubicBezTo>
                  <a:cubicBezTo>
                    <a:pt x="126682" y="136742"/>
                    <a:pt x="128588" y="135313"/>
                    <a:pt x="129540" y="133884"/>
                  </a:cubicBezTo>
                  <a:cubicBezTo>
                    <a:pt x="130969" y="131980"/>
                    <a:pt x="131921" y="129598"/>
                    <a:pt x="132874" y="127693"/>
                  </a:cubicBezTo>
                  <a:cubicBezTo>
                    <a:pt x="145256" y="100547"/>
                    <a:pt x="157639" y="73401"/>
                    <a:pt x="170021" y="45778"/>
                  </a:cubicBezTo>
                  <a:cubicBezTo>
                    <a:pt x="174784" y="34824"/>
                    <a:pt x="179070" y="23871"/>
                    <a:pt x="180499" y="11488"/>
                  </a:cubicBezTo>
                  <a:cubicBezTo>
                    <a:pt x="180499" y="11012"/>
                    <a:pt x="180975" y="10059"/>
                    <a:pt x="180975" y="9583"/>
                  </a:cubicBezTo>
                  <a:cubicBezTo>
                    <a:pt x="182404" y="1963"/>
                    <a:pt x="184309" y="-418"/>
                    <a:pt x="187643" y="58"/>
                  </a:cubicBezTo>
                  <a:cubicBezTo>
                    <a:pt x="191929" y="1011"/>
                    <a:pt x="198120" y="8631"/>
                    <a:pt x="196215" y="12917"/>
                  </a:cubicBezTo>
                  <a:cubicBezTo>
                    <a:pt x="192405" y="21966"/>
                    <a:pt x="192881" y="31967"/>
                    <a:pt x="187643" y="40063"/>
                  </a:cubicBezTo>
                  <a:cubicBezTo>
                    <a:pt x="186214" y="42445"/>
                    <a:pt x="186214" y="46255"/>
                    <a:pt x="184785" y="49112"/>
                  </a:cubicBezTo>
                  <a:cubicBezTo>
                    <a:pt x="179070" y="61971"/>
                    <a:pt x="173355" y="74353"/>
                    <a:pt x="167164" y="86736"/>
                  </a:cubicBezTo>
                  <a:cubicBezTo>
                    <a:pt x="165259" y="90546"/>
                    <a:pt x="166211" y="95308"/>
                    <a:pt x="162401" y="99595"/>
                  </a:cubicBezTo>
                  <a:cubicBezTo>
                    <a:pt x="159544" y="103405"/>
                    <a:pt x="159544" y="109120"/>
                    <a:pt x="158591" y="113882"/>
                  </a:cubicBezTo>
                </a:path>
              </a:pathLst>
            </a:custGeom>
            <a:solidFill>
              <a:srgbClr val="FFFFFF"/>
            </a:solidFill>
            <a:ln w="476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F2687E00-1B3E-E34D-B83C-38E80876CF68}"/>
                </a:ext>
              </a:extLst>
            </p:cNvPr>
            <p:cNvSpPr/>
            <p:nvPr/>
          </p:nvSpPr>
          <p:spPr>
            <a:xfrm>
              <a:off x="6921288" y="4592134"/>
              <a:ext cx="132449" cy="165258"/>
            </a:xfrm>
            <a:custGeom>
              <a:avLst/>
              <a:gdLst>
                <a:gd name="connsiteX0" fmla="*/ 32913 w 132449"/>
                <a:gd name="connsiteY0" fmla="*/ 57150 h 165258"/>
                <a:gd name="connsiteX1" fmla="*/ 55773 w 132449"/>
                <a:gd name="connsiteY1" fmla="*/ 31909 h 165258"/>
                <a:gd name="connsiteX2" fmla="*/ 70537 w 132449"/>
                <a:gd name="connsiteY2" fmla="*/ 17145 h 165258"/>
                <a:gd name="connsiteX3" fmla="*/ 91016 w 132449"/>
                <a:gd name="connsiteY3" fmla="*/ 5715 h 165258"/>
                <a:gd name="connsiteX4" fmla="*/ 101017 w 132449"/>
                <a:gd name="connsiteY4" fmla="*/ 1905 h 165258"/>
                <a:gd name="connsiteX5" fmla="*/ 120067 w 132449"/>
                <a:gd name="connsiteY5" fmla="*/ 5715 h 165258"/>
                <a:gd name="connsiteX6" fmla="*/ 132449 w 132449"/>
                <a:gd name="connsiteY6" fmla="*/ 35242 h 165258"/>
                <a:gd name="connsiteX7" fmla="*/ 124829 w 132449"/>
                <a:gd name="connsiteY7" fmla="*/ 54769 h 165258"/>
                <a:gd name="connsiteX8" fmla="*/ 112923 w 132449"/>
                <a:gd name="connsiteY8" fmla="*/ 69056 h 165258"/>
                <a:gd name="connsiteX9" fmla="*/ 102922 w 132449"/>
                <a:gd name="connsiteY9" fmla="*/ 75247 h 165258"/>
                <a:gd name="connsiteX10" fmla="*/ 58630 w 132449"/>
                <a:gd name="connsiteY10" fmla="*/ 77629 h 165258"/>
                <a:gd name="connsiteX11" fmla="*/ 55773 w 132449"/>
                <a:gd name="connsiteY11" fmla="*/ 73819 h 165258"/>
                <a:gd name="connsiteX12" fmla="*/ 60536 w 132449"/>
                <a:gd name="connsiteY12" fmla="*/ 72390 h 165258"/>
                <a:gd name="connsiteX13" fmla="*/ 68632 w 132449"/>
                <a:gd name="connsiteY13" fmla="*/ 72390 h 165258"/>
                <a:gd name="connsiteX14" fmla="*/ 84348 w 132449"/>
                <a:gd name="connsiteY14" fmla="*/ 69532 h 165258"/>
                <a:gd name="connsiteX15" fmla="*/ 110066 w 132449"/>
                <a:gd name="connsiteY15" fmla="*/ 55721 h 165258"/>
                <a:gd name="connsiteX16" fmla="*/ 118162 w 132449"/>
                <a:gd name="connsiteY16" fmla="*/ 31909 h 165258"/>
                <a:gd name="connsiteX17" fmla="*/ 113399 w 132449"/>
                <a:gd name="connsiteY17" fmla="*/ 18097 h 165258"/>
                <a:gd name="connsiteX18" fmla="*/ 109590 w 132449"/>
                <a:gd name="connsiteY18" fmla="*/ 13335 h 165258"/>
                <a:gd name="connsiteX19" fmla="*/ 105779 w 132449"/>
                <a:gd name="connsiteY19" fmla="*/ 12859 h 165258"/>
                <a:gd name="connsiteX20" fmla="*/ 94349 w 132449"/>
                <a:gd name="connsiteY20" fmla="*/ 12859 h 165258"/>
                <a:gd name="connsiteX21" fmla="*/ 82443 w 132449"/>
                <a:gd name="connsiteY21" fmla="*/ 17145 h 165258"/>
                <a:gd name="connsiteX22" fmla="*/ 71966 w 132449"/>
                <a:gd name="connsiteY22" fmla="*/ 28099 h 165258"/>
                <a:gd name="connsiteX23" fmla="*/ 49105 w 132449"/>
                <a:gd name="connsiteY23" fmla="*/ 51911 h 165258"/>
                <a:gd name="connsiteX24" fmla="*/ 33390 w 132449"/>
                <a:gd name="connsiteY24" fmla="*/ 80486 h 165258"/>
                <a:gd name="connsiteX25" fmla="*/ 32437 w 132449"/>
                <a:gd name="connsiteY25" fmla="*/ 96202 h 165258"/>
                <a:gd name="connsiteX26" fmla="*/ 31008 w 132449"/>
                <a:gd name="connsiteY26" fmla="*/ 108585 h 165258"/>
                <a:gd name="connsiteX27" fmla="*/ 28627 w 132449"/>
                <a:gd name="connsiteY27" fmla="*/ 132397 h 165258"/>
                <a:gd name="connsiteX28" fmla="*/ 21483 w 132449"/>
                <a:gd name="connsiteY28" fmla="*/ 159067 h 165258"/>
                <a:gd name="connsiteX29" fmla="*/ 14816 w 132449"/>
                <a:gd name="connsiteY29" fmla="*/ 165259 h 165258"/>
                <a:gd name="connsiteX30" fmla="*/ 2909 w 132449"/>
                <a:gd name="connsiteY30" fmla="*/ 160496 h 165258"/>
                <a:gd name="connsiteX31" fmla="*/ 52 w 132449"/>
                <a:gd name="connsiteY31" fmla="*/ 148114 h 165258"/>
                <a:gd name="connsiteX32" fmla="*/ 6243 w 132449"/>
                <a:gd name="connsiteY32" fmla="*/ 112871 h 165258"/>
                <a:gd name="connsiteX33" fmla="*/ 17197 w 132449"/>
                <a:gd name="connsiteY33" fmla="*/ 84296 h 165258"/>
                <a:gd name="connsiteX34" fmla="*/ 18625 w 132449"/>
                <a:gd name="connsiteY34" fmla="*/ 75724 h 165258"/>
                <a:gd name="connsiteX35" fmla="*/ 20054 w 132449"/>
                <a:gd name="connsiteY35" fmla="*/ 65722 h 165258"/>
                <a:gd name="connsiteX36" fmla="*/ 20530 w 132449"/>
                <a:gd name="connsiteY36" fmla="*/ 50482 h 165258"/>
                <a:gd name="connsiteX37" fmla="*/ 20530 w 132449"/>
                <a:gd name="connsiteY37" fmla="*/ 47625 h 165258"/>
                <a:gd name="connsiteX38" fmla="*/ 25293 w 132449"/>
                <a:gd name="connsiteY38" fmla="*/ 10477 h 165258"/>
                <a:gd name="connsiteX39" fmla="*/ 27674 w 132449"/>
                <a:gd name="connsiteY39" fmla="*/ 2857 h 165258"/>
                <a:gd name="connsiteX40" fmla="*/ 31961 w 132449"/>
                <a:gd name="connsiteY40" fmla="*/ 0 h 165258"/>
                <a:gd name="connsiteX41" fmla="*/ 35771 w 132449"/>
                <a:gd name="connsiteY41" fmla="*/ 3810 h 165258"/>
                <a:gd name="connsiteX42" fmla="*/ 34818 w 132449"/>
                <a:gd name="connsiteY42" fmla="*/ 24289 h 165258"/>
                <a:gd name="connsiteX43" fmla="*/ 32913 w 132449"/>
                <a:gd name="connsiteY43" fmla="*/ 46196 h 165258"/>
                <a:gd name="connsiteX44" fmla="*/ 32913 w 132449"/>
                <a:gd name="connsiteY44" fmla="*/ 57150 h 16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49" h="165258">
                  <a:moveTo>
                    <a:pt x="32913" y="57150"/>
                  </a:moveTo>
                  <a:cubicBezTo>
                    <a:pt x="41009" y="48577"/>
                    <a:pt x="48153" y="40005"/>
                    <a:pt x="55773" y="31909"/>
                  </a:cubicBezTo>
                  <a:cubicBezTo>
                    <a:pt x="60536" y="26670"/>
                    <a:pt x="65298" y="21907"/>
                    <a:pt x="70537" y="17145"/>
                  </a:cubicBezTo>
                  <a:cubicBezTo>
                    <a:pt x="76252" y="11906"/>
                    <a:pt x="82443" y="6667"/>
                    <a:pt x="91016" y="5715"/>
                  </a:cubicBezTo>
                  <a:cubicBezTo>
                    <a:pt x="94349" y="5239"/>
                    <a:pt x="97683" y="2857"/>
                    <a:pt x="101017" y="1905"/>
                  </a:cubicBezTo>
                  <a:cubicBezTo>
                    <a:pt x="108161" y="-476"/>
                    <a:pt x="114352" y="476"/>
                    <a:pt x="120067" y="5715"/>
                  </a:cubicBezTo>
                  <a:cubicBezTo>
                    <a:pt x="129116" y="13811"/>
                    <a:pt x="130068" y="24765"/>
                    <a:pt x="132449" y="35242"/>
                  </a:cubicBezTo>
                  <a:cubicBezTo>
                    <a:pt x="129116" y="41434"/>
                    <a:pt x="130544" y="49054"/>
                    <a:pt x="124829" y="54769"/>
                  </a:cubicBezTo>
                  <a:cubicBezTo>
                    <a:pt x="120543" y="59055"/>
                    <a:pt x="117209" y="64770"/>
                    <a:pt x="112923" y="69056"/>
                  </a:cubicBezTo>
                  <a:cubicBezTo>
                    <a:pt x="110066" y="71914"/>
                    <a:pt x="106732" y="73819"/>
                    <a:pt x="102922" y="75247"/>
                  </a:cubicBezTo>
                  <a:cubicBezTo>
                    <a:pt x="88634" y="80963"/>
                    <a:pt x="73871" y="82867"/>
                    <a:pt x="58630" y="77629"/>
                  </a:cubicBezTo>
                  <a:cubicBezTo>
                    <a:pt x="56725" y="77152"/>
                    <a:pt x="54344" y="76200"/>
                    <a:pt x="55773" y="73819"/>
                  </a:cubicBezTo>
                  <a:cubicBezTo>
                    <a:pt x="56249" y="72866"/>
                    <a:pt x="59583" y="71914"/>
                    <a:pt x="60536" y="72390"/>
                  </a:cubicBezTo>
                  <a:cubicBezTo>
                    <a:pt x="63393" y="74295"/>
                    <a:pt x="65774" y="73342"/>
                    <a:pt x="68632" y="72390"/>
                  </a:cubicBezTo>
                  <a:cubicBezTo>
                    <a:pt x="73394" y="70961"/>
                    <a:pt x="79109" y="69532"/>
                    <a:pt x="84348" y="69532"/>
                  </a:cubicBezTo>
                  <a:cubicBezTo>
                    <a:pt x="95302" y="69056"/>
                    <a:pt x="102446" y="61913"/>
                    <a:pt x="110066" y="55721"/>
                  </a:cubicBezTo>
                  <a:cubicBezTo>
                    <a:pt x="117209" y="49530"/>
                    <a:pt x="117209" y="40005"/>
                    <a:pt x="118162" y="31909"/>
                  </a:cubicBezTo>
                  <a:cubicBezTo>
                    <a:pt x="118638" y="27622"/>
                    <a:pt x="115304" y="22860"/>
                    <a:pt x="113399" y="18097"/>
                  </a:cubicBezTo>
                  <a:cubicBezTo>
                    <a:pt x="112447" y="16192"/>
                    <a:pt x="111018" y="15240"/>
                    <a:pt x="109590" y="13335"/>
                  </a:cubicBezTo>
                  <a:cubicBezTo>
                    <a:pt x="108637" y="11430"/>
                    <a:pt x="107208" y="11430"/>
                    <a:pt x="105779" y="12859"/>
                  </a:cubicBezTo>
                  <a:cubicBezTo>
                    <a:pt x="101969" y="15716"/>
                    <a:pt x="99112" y="16192"/>
                    <a:pt x="94349" y="12859"/>
                  </a:cubicBezTo>
                  <a:cubicBezTo>
                    <a:pt x="90540" y="10477"/>
                    <a:pt x="84348" y="13811"/>
                    <a:pt x="82443" y="17145"/>
                  </a:cubicBezTo>
                  <a:cubicBezTo>
                    <a:pt x="79586" y="21907"/>
                    <a:pt x="75299" y="24289"/>
                    <a:pt x="71966" y="28099"/>
                  </a:cubicBezTo>
                  <a:cubicBezTo>
                    <a:pt x="64822" y="36671"/>
                    <a:pt x="56249" y="43339"/>
                    <a:pt x="49105" y="51911"/>
                  </a:cubicBezTo>
                  <a:cubicBezTo>
                    <a:pt x="41962" y="60484"/>
                    <a:pt x="34342" y="68580"/>
                    <a:pt x="33390" y="80486"/>
                  </a:cubicBezTo>
                  <a:cubicBezTo>
                    <a:pt x="32913" y="85725"/>
                    <a:pt x="31484" y="90964"/>
                    <a:pt x="32437" y="96202"/>
                  </a:cubicBezTo>
                  <a:cubicBezTo>
                    <a:pt x="32913" y="100965"/>
                    <a:pt x="32913" y="104775"/>
                    <a:pt x="31008" y="108585"/>
                  </a:cubicBezTo>
                  <a:cubicBezTo>
                    <a:pt x="27674" y="116205"/>
                    <a:pt x="30055" y="124777"/>
                    <a:pt x="28627" y="132397"/>
                  </a:cubicBezTo>
                  <a:cubicBezTo>
                    <a:pt x="26722" y="141446"/>
                    <a:pt x="23865" y="150019"/>
                    <a:pt x="21483" y="159067"/>
                  </a:cubicBezTo>
                  <a:cubicBezTo>
                    <a:pt x="20530" y="161925"/>
                    <a:pt x="19102" y="165259"/>
                    <a:pt x="14816" y="165259"/>
                  </a:cubicBezTo>
                  <a:cubicBezTo>
                    <a:pt x="10053" y="165259"/>
                    <a:pt x="4815" y="165259"/>
                    <a:pt x="2909" y="160496"/>
                  </a:cubicBezTo>
                  <a:cubicBezTo>
                    <a:pt x="1004" y="156686"/>
                    <a:pt x="52" y="152400"/>
                    <a:pt x="52" y="148114"/>
                  </a:cubicBezTo>
                  <a:cubicBezTo>
                    <a:pt x="-425" y="136207"/>
                    <a:pt x="2433" y="124301"/>
                    <a:pt x="6243" y="112871"/>
                  </a:cubicBezTo>
                  <a:cubicBezTo>
                    <a:pt x="9577" y="103346"/>
                    <a:pt x="11482" y="92869"/>
                    <a:pt x="17197" y="84296"/>
                  </a:cubicBezTo>
                  <a:cubicBezTo>
                    <a:pt x="18625" y="81915"/>
                    <a:pt x="18149" y="78581"/>
                    <a:pt x="18625" y="75724"/>
                  </a:cubicBezTo>
                  <a:cubicBezTo>
                    <a:pt x="19102" y="72390"/>
                    <a:pt x="19578" y="69056"/>
                    <a:pt x="20054" y="65722"/>
                  </a:cubicBezTo>
                  <a:cubicBezTo>
                    <a:pt x="21007" y="60484"/>
                    <a:pt x="23865" y="55721"/>
                    <a:pt x="20530" y="50482"/>
                  </a:cubicBezTo>
                  <a:cubicBezTo>
                    <a:pt x="20054" y="50006"/>
                    <a:pt x="20530" y="48577"/>
                    <a:pt x="20530" y="47625"/>
                  </a:cubicBezTo>
                  <a:cubicBezTo>
                    <a:pt x="21959" y="35242"/>
                    <a:pt x="23388" y="22860"/>
                    <a:pt x="25293" y="10477"/>
                  </a:cubicBezTo>
                  <a:cubicBezTo>
                    <a:pt x="25769" y="8096"/>
                    <a:pt x="26246" y="5239"/>
                    <a:pt x="27674" y="2857"/>
                  </a:cubicBezTo>
                  <a:cubicBezTo>
                    <a:pt x="28627" y="1429"/>
                    <a:pt x="30532" y="0"/>
                    <a:pt x="31961" y="0"/>
                  </a:cubicBezTo>
                  <a:cubicBezTo>
                    <a:pt x="33390" y="0"/>
                    <a:pt x="35771" y="2381"/>
                    <a:pt x="35771" y="3810"/>
                  </a:cubicBezTo>
                  <a:cubicBezTo>
                    <a:pt x="36247" y="10477"/>
                    <a:pt x="37675" y="17145"/>
                    <a:pt x="34818" y="24289"/>
                  </a:cubicBezTo>
                  <a:cubicBezTo>
                    <a:pt x="31961" y="30956"/>
                    <a:pt x="30532" y="38100"/>
                    <a:pt x="32913" y="46196"/>
                  </a:cubicBezTo>
                  <a:cubicBezTo>
                    <a:pt x="32437" y="48101"/>
                    <a:pt x="30055" y="52864"/>
                    <a:pt x="32913" y="57150"/>
                  </a:cubicBezTo>
                </a:path>
              </a:pathLst>
            </a:custGeom>
            <a:solidFill>
              <a:srgbClr val="FFFFFF"/>
            </a:solidFill>
            <a:ln w="476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B8FEE6DE-7A2C-8F4E-BA8E-046A847D92C3}"/>
                </a:ext>
              </a:extLst>
            </p:cNvPr>
            <p:cNvSpPr/>
            <p:nvPr/>
          </p:nvSpPr>
          <p:spPr>
            <a:xfrm>
              <a:off x="7333296" y="4535937"/>
              <a:ext cx="71437" cy="162771"/>
            </a:xfrm>
            <a:custGeom>
              <a:avLst/>
              <a:gdLst>
                <a:gd name="connsiteX0" fmla="*/ 71438 w 71437"/>
                <a:gd name="connsiteY0" fmla="*/ 66199 h 162771"/>
                <a:gd name="connsiteX1" fmla="*/ 59531 w 71437"/>
                <a:gd name="connsiteY1" fmla="*/ 75248 h 162771"/>
                <a:gd name="connsiteX2" fmla="*/ 51911 w 71437"/>
                <a:gd name="connsiteY2" fmla="*/ 77153 h 162771"/>
                <a:gd name="connsiteX3" fmla="*/ 42386 w 71437"/>
                <a:gd name="connsiteY3" fmla="*/ 81439 h 162771"/>
                <a:gd name="connsiteX4" fmla="*/ 39052 w 71437"/>
                <a:gd name="connsiteY4" fmla="*/ 90488 h 162771"/>
                <a:gd name="connsiteX5" fmla="*/ 32385 w 71437"/>
                <a:gd name="connsiteY5" fmla="*/ 117158 h 162771"/>
                <a:gd name="connsiteX6" fmla="*/ 30003 w 71437"/>
                <a:gd name="connsiteY6" fmla="*/ 128588 h 162771"/>
                <a:gd name="connsiteX7" fmla="*/ 23336 w 71437"/>
                <a:gd name="connsiteY7" fmla="*/ 157639 h 162771"/>
                <a:gd name="connsiteX8" fmla="*/ 20002 w 71437"/>
                <a:gd name="connsiteY8" fmla="*/ 161449 h 162771"/>
                <a:gd name="connsiteX9" fmla="*/ 14288 w 71437"/>
                <a:gd name="connsiteY9" fmla="*/ 159544 h 162771"/>
                <a:gd name="connsiteX10" fmla="*/ 13811 w 71437"/>
                <a:gd name="connsiteY10" fmla="*/ 135255 h 162771"/>
                <a:gd name="connsiteX11" fmla="*/ 19050 w 71437"/>
                <a:gd name="connsiteY11" fmla="*/ 102394 h 162771"/>
                <a:gd name="connsiteX12" fmla="*/ 21431 w 71437"/>
                <a:gd name="connsiteY12" fmla="*/ 90488 h 162771"/>
                <a:gd name="connsiteX13" fmla="*/ 20955 w 71437"/>
                <a:gd name="connsiteY13" fmla="*/ 81439 h 162771"/>
                <a:gd name="connsiteX14" fmla="*/ 11906 w 71437"/>
                <a:gd name="connsiteY14" fmla="*/ 81915 h 162771"/>
                <a:gd name="connsiteX15" fmla="*/ 1428 w 71437"/>
                <a:gd name="connsiteY15" fmla="*/ 80486 h 162771"/>
                <a:gd name="connsiteX16" fmla="*/ 0 w 71437"/>
                <a:gd name="connsiteY16" fmla="*/ 78105 h 162771"/>
                <a:gd name="connsiteX17" fmla="*/ 952 w 71437"/>
                <a:gd name="connsiteY17" fmla="*/ 73819 h 162771"/>
                <a:gd name="connsiteX18" fmla="*/ 20002 w 71437"/>
                <a:gd name="connsiteY18" fmla="*/ 63341 h 162771"/>
                <a:gd name="connsiteX19" fmla="*/ 27622 w 71437"/>
                <a:gd name="connsiteY19" fmla="*/ 53816 h 162771"/>
                <a:gd name="connsiteX20" fmla="*/ 27622 w 71437"/>
                <a:gd name="connsiteY20" fmla="*/ 36195 h 162771"/>
                <a:gd name="connsiteX21" fmla="*/ 28098 w 71437"/>
                <a:gd name="connsiteY21" fmla="*/ 13811 h 162771"/>
                <a:gd name="connsiteX22" fmla="*/ 29527 w 71437"/>
                <a:gd name="connsiteY22" fmla="*/ 6191 h 162771"/>
                <a:gd name="connsiteX23" fmla="*/ 35242 w 71437"/>
                <a:gd name="connsiteY23" fmla="*/ 0 h 162771"/>
                <a:gd name="connsiteX24" fmla="*/ 43815 w 71437"/>
                <a:gd name="connsiteY24" fmla="*/ 5239 h 162771"/>
                <a:gd name="connsiteX25" fmla="*/ 46196 w 71437"/>
                <a:gd name="connsiteY25" fmla="*/ 17621 h 162771"/>
                <a:gd name="connsiteX26" fmla="*/ 43815 w 71437"/>
                <a:gd name="connsiteY26" fmla="*/ 51435 h 162771"/>
                <a:gd name="connsiteX27" fmla="*/ 43339 w 71437"/>
                <a:gd name="connsiteY27" fmla="*/ 55245 h 162771"/>
                <a:gd name="connsiteX28" fmla="*/ 50959 w 71437"/>
                <a:gd name="connsiteY28" fmla="*/ 62865 h 162771"/>
                <a:gd name="connsiteX29" fmla="*/ 71438 w 71437"/>
                <a:gd name="connsiteY29" fmla="*/ 66199 h 162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37" h="162771">
                  <a:moveTo>
                    <a:pt x="71438" y="66199"/>
                  </a:moveTo>
                  <a:cubicBezTo>
                    <a:pt x="68580" y="71914"/>
                    <a:pt x="64294" y="73343"/>
                    <a:pt x="59531" y="75248"/>
                  </a:cubicBezTo>
                  <a:cubicBezTo>
                    <a:pt x="57150" y="76200"/>
                    <a:pt x="54292" y="76200"/>
                    <a:pt x="51911" y="77153"/>
                  </a:cubicBezTo>
                  <a:cubicBezTo>
                    <a:pt x="48577" y="78105"/>
                    <a:pt x="45720" y="80486"/>
                    <a:pt x="42386" y="81439"/>
                  </a:cubicBezTo>
                  <a:cubicBezTo>
                    <a:pt x="37147" y="83344"/>
                    <a:pt x="40005" y="87154"/>
                    <a:pt x="39052" y="90488"/>
                  </a:cubicBezTo>
                  <a:cubicBezTo>
                    <a:pt x="36671" y="99536"/>
                    <a:pt x="34290" y="108585"/>
                    <a:pt x="32385" y="117158"/>
                  </a:cubicBezTo>
                  <a:cubicBezTo>
                    <a:pt x="31432" y="120968"/>
                    <a:pt x="30956" y="124778"/>
                    <a:pt x="30003" y="128588"/>
                  </a:cubicBezTo>
                  <a:cubicBezTo>
                    <a:pt x="27622" y="138113"/>
                    <a:pt x="25717" y="148114"/>
                    <a:pt x="23336" y="157639"/>
                  </a:cubicBezTo>
                  <a:cubicBezTo>
                    <a:pt x="22860" y="159068"/>
                    <a:pt x="21431" y="160496"/>
                    <a:pt x="20002" y="161449"/>
                  </a:cubicBezTo>
                  <a:cubicBezTo>
                    <a:pt x="17145" y="163830"/>
                    <a:pt x="15716" y="162878"/>
                    <a:pt x="14288" y="159544"/>
                  </a:cubicBezTo>
                  <a:cubicBezTo>
                    <a:pt x="10477" y="151448"/>
                    <a:pt x="12859" y="143351"/>
                    <a:pt x="13811" y="135255"/>
                  </a:cubicBezTo>
                  <a:cubicBezTo>
                    <a:pt x="15240" y="124301"/>
                    <a:pt x="17145" y="113348"/>
                    <a:pt x="19050" y="102394"/>
                  </a:cubicBezTo>
                  <a:cubicBezTo>
                    <a:pt x="19526" y="98584"/>
                    <a:pt x="20478" y="94774"/>
                    <a:pt x="21431" y="90488"/>
                  </a:cubicBezTo>
                  <a:cubicBezTo>
                    <a:pt x="21907" y="87630"/>
                    <a:pt x="24765" y="84296"/>
                    <a:pt x="20955" y="81439"/>
                  </a:cubicBezTo>
                  <a:cubicBezTo>
                    <a:pt x="17621" y="79058"/>
                    <a:pt x="14764" y="80486"/>
                    <a:pt x="11906" y="81915"/>
                  </a:cubicBezTo>
                  <a:cubicBezTo>
                    <a:pt x="7620" y="83820"/>
                    <a:pt x="4286" y="83344"/>
                    <a:pt x="1428" y="80486"/>
                  </a:cubicBezTo>
                  <a:cubicBezTo>
                    <a:pt x="952" y="80010"/>
                    <a:pt x="0" y="79058"/>
                    <a:pt x="0" y="78105"/>
                  </a:cubicBezTo>
                  <a:cubicBezTo>
                    <a:pt x="0" y="76676"/>
                    <a:pt x="0" y="74295"/>
                    <a:pt x="952" y="73819"/>
                  </a:cubicBezTo>
                  <a:cubicBezTo>
                    <a:pt x="7144" y="70485"/>
                    <a:pt x="11906" y="64294"/>
                    <a:pt x="20002" y="63341"/>
                  </a:cubicBezTo>
                  <a:cubicBezTo>
                    <a:pt x="26194" y="62865"/>
                    <a:pt x="27622" y="60484"/>
                    <a:pt x="27622" y="53816"/>
                  </a:cubicBezTo>
                  <a:cubicBezTo>
                    <a:pt x="27622" y="48101"/>
                    <a:pt x="27146" y="41910"/>
                    <a:pt x="27622" y="36195"/>
                  </a:cubicBezTo>
                  <a:cubicBezTo>
                    <a:pt x="28575" y="28575"/>
                    <a:pt x="30003" y="21431"/>
                    <a:pt x="28098" y="13811"/>
                  </a:cubicBezTo>
                  <a:cubicBezTo>
                    <a:pt x="27622" y="11430"/>
                    <a:pt x="28098" y="8573"/>
                    <a:pt x="29527" y="6191"/>
                  </a:cubicBezTo>
                  <a:cubicBezTo>
                    <a:pt x="30956" y="3810"/>
                    <a:pt x="33338" y="0"/>
                    <a:pt x="35242" y="0"/>
                  </a:cubicBezTo>
                  <a:cubicBezTo>
                    <a:pt x="38576" y="476"/>
                    <a:pt x="42386" y="2858"/>
                    <a:pt x="43815" y="5239"/>
                  </a:cubicBezTo>
                  <a:cubicBezTo>
                    <a:pt x="45720" y="8573"/>
                    <a:pt x="46672" y="13335"/>
                    <a:pt x="46196" y="17621"/>
                  </a:cubicBezTo>
                  <a:cubicBezTo>
                    <a:pt x="45720" y="29051"/>
                    <a:pt x="44767" y="40005"/>
                    <a:pt x="43815" y="51435"/>
                  </a:cubicBezTo>
                  <a:cubicBezTo>
                    <a:pt x="43815" y="52864"/>
                    <a:pt x="43815" y="54293"/>
                    <a:pt x="43339" y="55245"/>
                  </a:cubicBezTo>
                  <a:cubicBezTo>
                    <a:pt x="41910" y="62389"/>
                    <a:pt x="46196" y="64770"/>
                    <a:pt x="50959" y="62865"/>
                  </a:cubicBezTo>
                  <a:cubicBezTo>
                    <a:pt x="58578" y="59531"/>
                    <a:pt x="64294" y="62865"/>
                    <a:pt x="71438" y="66199"/>
                  </a:cubicBezTo>
                </a:path>
              </a:pathLst>
            </a:custGeom>
            <a:solidFill>
              <a:srgbClr val="FFFFFF"/>
            </a:solidFill>
            <a:ln w="476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DF435A54-DE86-274C-91A4-1782BBBA24D3}"/>
                </a:ext>
              </a:extLst>
            </p:cNvPr>
            <p:cNvSpPr/>
            <p:nvPr/>
          </p:nvSpPr>
          <p:spPr>
            <a:xfrm>
              <a:off x="7238267" y="4595091"/>
              <a:ext cx="85504" cy="91612"/>
            </a:xfrm>
            <a:custGeom>
              <a:avLst/>
              <a:gdLst>
                <a:gd name="connsiteX0" fmla="*/ 64073 w 85504"/>
                <a:gd name="connsiteY0" fmla="*/ 10855 h 91612"/>
                <a:gd name="connsiteX1" fmla="*/ 46451 w 85504"/>
                <a:gd name="connsiteY1" fmla="*/ 14665 h 91612"/>
                <a:gd name="connsiteX2" fmla="*/ 34069 w 85504"/>
                <a:gd name="connsiteY2" fmla="*/ 29429 h 91612"/>
                <a:gd name="connsiteX3" fmla="*/ 24068 w 85504"/>
                <a:gd name="connsiteY3" fmla="*/ 42763 h 91612"/>
                <a:gd name="connsiteX4" fmla="*/ 24068 w 85504"/>
                <a:gd name="connsiteY4" fmla="*/ 47050 h 91612"/>
                <a:gd name="connsiteX5" fmla="*/ 20734 w 85504"/>
                <a:gd name="connsiteY5" fmla="*/ 52765 h 91612"/>
                <a:gd name="connsiteX6" fmla="*/ 15019 w 85504"/>
                <a:gd name="connsiteY6" fmla="*/ 55622 h 91612"/>
                <a:gd name="connsiteX7" fmla="*/ 13590 w 85504"/>
                <a:gd name="connsiteY7" fmla="*/ 64195 h 91612"/>
                <a:gd name="connsiteX8" fmla="*/ 12161 w 85504"/>
                <a:gd name="connsiteY8" fmla="*/ 72767 h 91612"/>
                <a:gd name="connsiteX9" fmla="*/ 14543 w 85504"/>
                <a:gd name="connsiteY9" fmla="*/ 81816 h 91612"/>
                <a:gd name="connsiteX10" fmla="*/ 25020 w 85504"/>
                <a:gd name="connsiteY10" fmla="*/ 75625 h 91612"/>
                <a:gd name="connsiteX11" fmla="*/ 41213 w 85504"/>
                <a:gd name="connsiteY11" fmla="*/ 59908 h 91612"/>
                <a:gd name="connsiteX12" fmla="*/ 43594 w 85504"/>
                <a:gd name="connsiteY12" fmla="*/ 58956 h 91612"/>
                <a:gd name="connsiteX13" fmla="*/ 47404 w 85504"/>
                <a:gd name="connsiteY13" fmla="*/ 60861 h 91612"/>
                <a:gd name="connsiteX14" fmla="*/ 47404 w 85504"/>
                <a:gd name="connsiteY14" fmla="*/ 56098 h 91612"/>
                <a:gd name="connsiteX15" fmla="*/ 50261 w 85504"/>
                <a:gd name="connsiteY15" fmla="*/ 49907 h 91612"/>
                <a:gd name="connsiteX16" fmla="*/ 54548 w 85504"/>
                <a:gd name="connsiteY16" fmla="*/ 44669 h 91612"/>
                <a:gd name="connsiteX17" fmla="*/ 60739 w 85504"/>
                <a:gd name="connsiteY17" fmla="*/ 32286 h 91612"/>
                <a:gd name="connsiteX18" fmla="*/ 61692 w 85504"/>
                <a:gd name="connsiteY18" fmla="*/ 29905 h 91612"/>
                <a:gd name="connsiteX19" fmla="*/ 64073 w 85504"/>
                <a:gd name="connsiteY19" fmla="*/ 10855 h 91612"/>
                <a:gd name="connsiteX20" fmla="*/ 85504 w 85504"/>
                <a:gd name="connsiteY20" fmla="*/ 80863 h 91612"/>
                <a:gd name="connsiteX21" fmla="*/ 66454 w 85504"/>
                <a:gd name="connsiteY21" fmla="*/ 63242 h 91612"/>
                <a:gd name="connsiteX22" fmla="*/ 58357 w 85504"/>
                <a:gd name="connsiteY22" fmla="*/ 48002 h 91612"/>
                <a:gd name="connsiteX23" fmla="*/ 52167 w 85504"/>
                <a:gd name="connsiteY23" fmla="*/ 63719 h 91612"/>
                <a:gd name="connsiteX24" fmla="*/ 50738 w 85504"/>
                <a:gd name="connsiteY24" fmla="*/ 64671 h 91612"/>
                <a:gd name="connsiteX25" fmla="*/ 45499 w 85504"/>
                <a:gd name="connsiteY25" fmla="*/ 69910 h 91612"/>
                <a:gd name="connsiteX26" fmla="*/ 41689 w 85504"/>
                <a:gd name="connsiteY26" fmla="*/ 75148 h 91612"/>
                <a:gd name="connsiteX27" fmla="*/ 30735 w 85504"/>
                <a:gd name="connsiteY27" fmla="*/ 84673 h 91612"/>
                <a:gd name="connsiteX28" fmla="*/ 9780 w 85504"/>
                <a:gd name="connsiteY28" fmla="*/ 89436 h 91612"/>
                <a:gd name="connsiteX29" fmla="*/ 255 w 85504"/>
                <a:gd name="connsiteY29" fmla="*/ 69433 h 91612"/>
                <a:gd name="connsiteX30" fmla="*/ 18829 w 85504"/>
                <a:gd name="connsiteY30" fmla="*/ 30381 h 91612"/>
                <a:gd name="connsiteX31" fmla="*/ 28830 w 85504"/>
                <a:gd name="connsiteY31" fmla="*/ 17046 h 91612"/>
                <a:gd name="connsiteX32" fmla="*/ 40736 w 85504"/>
                <a:gd name="connsiteY32" fmla="*/ 4187 h 91612"/>
                <a:gd name="connsiteX33" fmla="*/ 71217 w 85504"/>
                <a:gd name="connsiteY33" fmla="*/ 7521 h 91612"/>
                <a:gd name="connsiteX34" fmla="*/ 74074 w 85504"/>
                <a:gd name="connsiteY34" fmla="*/ 9902 h 91612"/>
                <a:gd name="connsiteX35" fmla="*/ 81218 w 85504"/>
                <a:gd name="connsiteY35" fmla="*/ 27047 h 91612"/>
                <a:gd name="connsiteX36" fmla="*/ 83599 w 85504"/>
                <a:gd name="connsiteY36" fmla="*/ 63242 h 91612"/>
                <a:gd name="connsiteX37" fmla="*/ 85504 w 85504"/>
                <a:gd name="connsiteY37" fmla="*/ 80863 h 9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4" h="91612">
                  <a:moveTo>
                    <a:pt x="64073" y="10855"/>
                  </a:moveTo>
                  <a:cubicBezTo>
                    <a:pt x="54548" y="7521"/>
                    <a:pt x="52643" y="8473"/>
                    <a:pt x="46451" y="14665"/>
                  </a:cubicBezTo>
                  <a:cubicBezTo>
                    <a:pt x="41689" y="19427"/>
                    <a:pt x="38831" y="26095"/>
                    <a:pt x="34069" y="29429"/>
                  </a:cubicBezTo>
                  <a:cubicBezTo>
                    <a:pt x="28354" y="32762"/>
                    <a:pt x="30259" y="40858"/>
                    <a:pt x="24068" y="42763"/>
                  </a:cubicBezTo>
                  <a:cubicBezTo>
                    <a:pt x="26925" y="44192"/>
                    <a:pt x="25496" y="45145"/>
                    <a:pt x="24068" y="47050"/>
                  </a:cubicBezTo>
                  <a:cubicBezTo>
                    <a:pt x="22639" y="48479"/>
                    <a:pt x="21686" y="50860"/>
                    <a:pt x="20734" y="52765"/>
                  </a:cubicBezTo>
                  <a:cubicBezTo>
                    <a:pt x="19781" y="55622"/>
                    <a:pt x="17876" y="56098"/>
                    <a:pt x="15019" y="55622"/>
                  </a:cubicBezTo>
                  <a:cubicBezTo>
                    <a:pt x="14543" y="58480"/>
                    <a:pt x="14067" y="61337"/>
                    <a:pt x="13590" y="64195"/>
                  </a:cubicBezTo>
                  <a:cubicBezTo>
                    <a:pt x="13114" y="67052"/>
                    <a:pt x="13114" y="69910"/>
                    <a:pt x="12161" y="72767"/>
                  </a:cubicBezTo>
                  <a:cubicBezTo>
                    <a:pt x="11209" y="76101"/>
                    <a:pt x="12161" y="78958"/>
                    <a:pt x="14543" y="81816"/>
                  </a:cubicBezTo>
                  <a:cubicBezTo>
                    <a:pt x="18352" y="79435"/>
                    <a:pt x="22163" y="78006"/>
                    <a:pt x="25020" y="75625"/>
                  </a:cubicBezTo>
                  <a:cubicBezTo>
                    <a:pt x="30735" y="70862"/>
                    <a:pt x="35974" y="65147"/>
                    <a:pt x="41213" y="59908"/>
                  </a:cubicBezTo>
                  <a:cubicBezTo>
                    <a:pt x="41689" y="59432"/>
                    <a:pt x="43118" y="58956"/>
                    <a:pt x="43594" y="58956"/>
                  </a:cubicBezTo>
                  <a:cubicBezTo>
                    <a:pt x="45023" y="59432"/>
                    <a:pt x="45975" y="60385"/>
                    <a:pt x="47404" y="60861"/>
                  </a:cubicBezTo>
                  <a:cubicBezTo>
                    <a:pt x="47404" y="59432"/>
                    <a:pt x="46927" y="57527"/>
                    <a:pt x="47404" y="56098"/>
                  </a:cubicBezTo>
                  <a:cubicBezTo>
                    <a:pt x="47880" y="53717"/>
                    <a:pt x="48832" y="51812"/>
                    <a:pt x="50261" y="49907"/>
                  </a:cubicBezTo>
                  <a:cubicBezTo>
                    <a:pt x="51214" y="48002"/>
                    <a:pt x="53119" y="46573"/>
                    <a:pt x="54548" y="44669"/>
                  </a:cubicBezTo>
                  <a:cubicBezTo>
                    <a:pt x="56929" y="40858"/>
                    <a:pt x="58834" y="36572"/>
                    <a:pt x="60739" y="32286"/>
                  </a:cubicBezTo>
                  <a:cubicBezTo>
                    <a:pt x="61215" y="31333"/>
                    <a:pt x="62168" y="30381"/>
                    <a:pt x="61692" y="29905"/>
                  </a:cubicBezTo>
                  <a:cubicBezTo>
                    <a:pt x="58834" y="22761"/>
                    <a:pt x="63120" y="17046"/>
                    <a:pt x="64073" y="10855"/>
                  </a:cubicBezTo>
                  <a:moveTo>
                    <a:pt x="85504" y="80863"/>
                  </a:moveTo>
                  <a:cubicBezTo>
                    <a:pt x="72645" y="80863"/>
                    <a:pt x="68835" y="72767"/>
                    <a:pt x="66454" y="63242"/>
                  </a:cubicBezTo>
                  <a:cubicBezTo>
                    <a:pt x="65025" y="58004"/>
                    <a:pt x="61692" y="52765"/>
                    <a:pt x="58357" y="48002"/>
                  </a:cubicBezTo>
                  <a:cubicBezTo>
                    <a:pt x="59310" y="54670"/>
                    <a:pt x="51690" y="57527"/>
                    <a:pt x="52167" y="63719"/>
                  </a:cubicBezTo>
                  <a:cubicBezTo>
                    <a:pt x="52167" y="64195"/>
                    <a:pt x="51214" y="64671"/>
                    <a:pt x="50738" y="64671"/>
                  </a:cubicBezTo>
                  <a:cubicBezTo>
                    <a:pt x="45975" y="63242"/>
                    <a:pt x="44546" y="64671"/>
                    <a:pt x="45499" y="69910"/>
                  </a:cubicBezTo>
                  <a:cubicBezTo>
                    <a:pt x="45975" y="71338"/>
                    <a:pt x="43594" y="74672"/>
                    <a:pt x="41689" y="75148"/>
                  </a:cubicBezTo>
                  <a:cubicBezTo>
                    <a:pt x="36450" y="77054"/>
                    <a:pt x="34069" y="80863"/>
                    <a:pt x="30735" y="84673"/>
                  </a:cubicBezTo>
                  <a:cubicBezTo>
                    <a:pt x="24544" y="92294"/>
                    <a:pt x="18352" y="93246"/>
                    <a:pt x="9780" y="89436"/>
                  </a:cubicBezTo>
                  <a:cubicBezTo>
                    <a:pt x="3589" y="86579"/>
                    <a:pt x="-1174" y="76577"/>
                    <a:pt x="255" y="69433"/>
                  </a:cubicBezTo>
                  <a:cubicBezTo>
                    <a:pt x="2636" y="54670"/>
                    <a:pt x="10256" y="42287"/>
                    <a:pt x="18829" y="30381"/>
                  </a:cubicBezTo>
                  <a:cubicBezTo>
                    <a:pt x="22163" y="26095"/>
                    <a:pt x="25020" y="21332"/>
                    <a:pt x="28830" y="17046"/>
                  </a:cubicBezTo>
                  <a:cubicBezTo>
                    <a:pt x="32640" y="12760"/>
                    <a:pt x="36450" y="7997"/>
                    <a:pt x="40736" y="4187"/>
                  </a:cubicBezTo>
                  <a:cubicBezTo>
                    <a:pt x="49309" y="-2480"/>
                    <a:pt x="63596" y="-1052"/>
                    <a:pt x="71217" y="7521"/>
                  </a:cubicBezTo>
                  <a:cubicBezTo>
                    <a:pt x="72169" y="8473"/>
                    <a:pt x="73121" y="9426"/>
                    <a:pt x="74074" y="9902"/>
                  </a:cubicBezTo>
                  <a:cubicBezTo>
                    <a:pt x="81218" y="13712"/>
                    <a:pt x="82646" y="19904"/>
                    <a:pt x="81218" y="27047"/>
                  </a:cubicBezTo>
                  <a:cubicBezTo>
                    <a:pt x="78360" y="39430"/>
                    <a:pt x="82646" y="50860"/>
                    <a:pt x="83599" y="63242"/>
                  </a:cubicBezTo>
                  <a:cubicBezTo>
                    <a:pt x="83123" y="68481"/>
                    <a:pt x="84551" y="74196"/>
                    <a:pt x="85504" y="80863"/>
                  </a:cubicBezTo>
                </a:path>
              </a:pathLst>
            </a:custGeom>
            <a:solidFill>
              <a:srgbClr val="FFFFFF"/>
            </a:solidFill>
            <a:ln w="476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BD44720A-D64B-EF46-9135-BB828527D795}"/>
                </a:ext>
              </a:extLst>
            </p:cNvPr>
            <p:cNvSpPr/>
            <p:nvPr/>
          </p:nvSpPr>
          <p:spPr>
            <a:xfrm>
              <a:off x="6674979" y="4595049"/>
              <a:ext cx="82251" cy="88524"/>
            </a:xfrm>
            <a:custGeom>
              <a:avLst/>
              <a:gdLst>
                <a:gd name="connsiteX0" fmla="*/ 66338 w 82251"/>
                <a:gd name="connsiteY0" fmla="*/ 13754 h 88524"/>
                <a:gd name="connsiteX1" fmla="*/ 61099 w 82251"/>
                <a:gd name="connsiteY1" fmla="*/ 8039 h 88524"/>
                <a:gd name="connsiteX2" fmla="*/ 55861 w 82251"/>
                <a:gd name="connsiteY2" fmla="*/ 10420 h 88524"/>
                <a:gd name="connsiteX3" fmla="*/ 43002 w 82251"/>
                <a:gd name="connsiteY3" fmla="*/ 13277 h 88524"/>
                <a:gd name="connsiteX4" fmla="*/ 34906 w 82251"/>
                <a:gd name="connsiteY4" fmla="*/ 19468 h 88524"/>
                <a:gd name="connsiteX5" fmla="*/ 31095 w 82251"/>
                <a:gd name="connsiteY5" fmla="*/ 19468 h 88524"/>
                <a:gd name="connsiteX6" fmla="*/ 28238 w 82251"/>
                <a:gd name="connsiteY6" fmla="*/ 23279 h 88524"/>
                <a:gd name="connsiteX7" fmla="*/ 26809 w 82251"/>
                <a:gd name="connsiteY7" fmla="*/ 26612 h 88524"/>
                <a:gd name="connsiteX8" fmla="*/ 17761 w 82251"/>
                <a:gd name="connsiteY8" fmla="*/ 39471 h 88524"/>
                <a:gd name="connsiteX9" fmla="*/ 17284 w 82251"/>
                <a:gd name="connsiteY9" fmla="*/ 43757 h 88524"/>
                <a:gd name="connsiteX10" fmla="*/ 22523 w 82251"/>
                <a:gd name="connsiteY10" fmla="*/ 45186 h 88524"/>
                <a:gd name="connsiteX11" fmla="*/ 49193 w 82251"/>
                <a:gd name="connsiteY11" fmla="*/ 31851 h 88524"/>
                <a:gd name="connsiteX12" fmla="*/ 63005 w 82251"/>
                <a:gd name="connsiteY12" fmla="*/ 19468 h 88524"/>
                <a:gd name="connsiteX13" fmla="*/ 66338 w 82251"/>
                <a:gd name="connsiteY13" fmla="*/ 13754 h 88524"/>
                <a:gd name="connsiteX14" fmla="*/ 42049 w 82251"/>
                <a:gd name="connsiteY14" fmla="*/ 77571 h 88524"/>
                <a:gd name="connsiteX15" fmla="*/ 59194 w 82251"/>
                <a:gd name="connsiteY15" fmla="*/ 73285 h 88524"/>
                <a:gd name="connsiteX16" fmla="*/ 69672 w 82251"/>
                <a:gd name="connsiteY16" fmla="*/ 69475 h 88524"/>
                <a:gd name="connsiteX17" fmla="*/ 73482 w 82251"/>
                <a:gd name="connsiteY17" fmla="*/ 71380 h 88524"/>
                <a:gd name="connsiteX18" fmla="*/ 73006 w 82251"/>
                <a:gd name="connsiteY18" fmla="*/ 74714 h 88524"/>
                <a:gd name="connsiteX19" fmla="*/ 47764 w 82251"/>
                <a:gd name="connsiteY19" fmla="*/ 88049 h 88524"/>
                <a:gd name="connsiteX20" fmla="*/ 43955 w 82251"/>
                <a:gd name="connsiteY20" fmla="*/ 88525 h 88524"/>
                <a:gd name="connsiteX21" fmla="*/ 31095 w 82251"/>
                <a:gd name="connsiteY21" fmla="*/ 84715 h 88524"/>
                <a:gd name="connsiteX22" fmla="*/ 17761 w 82251"/>
                <a:gd name="connsiteY22" fmla="*/ 79952 h 88524"/>
                <a:gd name="connsiteX23" fmla="*/ 615 w 82251"/>
                <a:gd name="connsiteY23" fmla="*/ 43281 h 88524"/>
                <a:gd name="connsiteX24" fmla="*/ 14427 w 82251"/>
                <a:gd name="connsiteY24" fmla="*/ 20421 h 88524"/>
                <a:gd name="connsiteX25" fmla="*/ 23476 w 82251"/>
                <a:gd name="connsiteY25" fmla="*/ 12801 h 88524"/>
                <a:gd name="connsiteX26" fmla="*/ 29190 w 82251"/>
                <a:gd name="connsiteY26" fmla="*/ 8991 h 88524"/>
                <a:gd name="connsiteX27" fmla="*/ 59194 w 82251"/>
                <a:gd name="connsiteY27" fmla="*/ 418 h 88524"/>
                <a:gd name="connsiteX28" fmla="*/ 81578 w 82251"/>
                <a:gd name="connsiteY28" fmla="*/ 11372 h 88524"/>
                <a:gd name="connsiteX29" fmla="*/ 82055 w 82251"/>
                <a:gd name="connsiteY29" fmla="*/ 15182 h 88524"/>
                <a:gd name="connsiteX30" fmla="*/ 73958 w 82251"/>
                <a:gd name="connsiteY30" fmla="*/ 30899 h 88524"/>
                <a:gd name="connsiteX31" fmla="*/ 38239 w 82251"/>
                <a:gd name="connsiteY31" fmla="*/ 55187 h 88524"/>
                <a:gd name="connsiteX32" fmla="*/ 22999 w 82251"/>
                <a:gd name="connsiteY32" fmla="*/ 56616 h 88524"/>
                <a:gd name="connsiteX33" fmla="*/ 17761 w 82251"/>
                <a:gd name="connsiteY33" fmla="*/ 61855 h 88524"/>
                <a:gd name="connsiteX34" fmla="*/ 32524 w 82251"/>
                <a:gd name="connsiteY34" fmla="*/ 76142 h 88524"/>
                <a:gd name="connsiteX35" fmla="*/ 42049 w 82251"/>
                <a:gd name="connsiteY35" fmla="*/ 77571 h 88524"/>
                <a:gd name="connsiteX36" fmla="*/ 42049 w 82251"/>
                <a:gd name="connsiteY36" fmla="*/ 77571 h 885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1" h="88524">
                  <a:moveTo>
                    <a:pt x="66338" y="13754"/>
                  </a:moveTo>
                  <a:cubicBezTo>
                    <a:pt x="66338" y="8991"/>
                    <a:pt x="64433" y="7086"/>
                    <a:pt x="61099" y="8039"/>
                  </a:cubicBezTo>
                  <a:cubicBezTo>
                    <a:pt x="59194" y="8515"/>
                    <a:pt x="57765" y="10420"/>
                    <a:pt x="55861" y="10420"/>
                  </a:cubicBezTo>
                  <a:cubicBezTo>
                    <a:pt x="51574" y="11372"/>
                    <a:pt x="47288" y="16611"/>
                    <a:pt x="43002" y="13277"/>
                  </a:cubicBezTo>
                  <a:cubicBezTo>
                    <a:pt x="33953" y="7086"/>
                    <a:pt x="40144" y="20421"/>
                    <a:pt x="34906" y="19468"/>
                  </a:cubicBezTo>
                  <a:cubicBezTo>
                    <a:pt x="33477" y="18992"/>
                    <a:pt x="32048" y="19468"/>
                    <a:pt x="31095" y="19468"/>
                  </a:cubicBezTo>
                  <a:cubicBezTo>
                    <a:pt x="28714" y="19468"/>
                    <a:pt x="27762" y="20421"/>
                    <a:pt x="28238" y="23279"/>
                  </a:cubicBezTo>
                  <a:cubicBezTo>
                    <a:pt x="28238" y="24231"/>
                    <a:pt x="27762" y="25660"/>
                    <a:pt x="26809" y="26612"/>
                  </a:cubicBezTo>
                  <a:cubicBezTo>
                    <a:pt x="23952" y="30899"/>
                    <a:pt x="20618" y="35185"/>
                    <a:pt x="17761" y="39471"/>
                  </a:cubicBezTo>
                  <a:cubicBezTo>
                    <a:pt x="16808" y="40424"/>
                    <a:pt x="16808" y="43281"/>
                    <a:pt x="17284" y="43757"/>
                  </a:cubicBezTo>
                  <a:cubicBezTo>
                    <a:pt x="18713" y="44710"/>
                    <a:pt x="21094" y="45662"/>
                    <a:pt x="22523" y="45186"/>
                  </a:cubicBezTo>
                  <a:cubicBezTo>
                    <a:pt x="31572" y="40900"/>
                    <a:pt x="40620" y="37090"/>
                    <a:pt x="49193" y="31851"/>
                  </a:cubicBezTo>
                  <a:cubicBezTo>
                    <a:pt x="54432" y="28517"/>
                    <a:pt x="58718" y="23755"/>
                    <a:pt x="63005" y="19468"/>
                  </a:cubicBezTo>
                  <a:cubicBezTo>
                    <a:pt x="64909" y="17564"/>
                    <a:pt x="65862" y="14706"/>
                    <a:pt x="66338" y="13754"/>
                  </a:cubicBezTo>
                  <a:moveTo>
                    <a:pt x="42049" y="77571"/>
                  </a:moveTo>
                  <a:cubicBezTo>
                    <a:pt x="47764" y="76142"/>
                    <a:pt x="53480" y="74714"/>
                    <a:pt x="59194" y="73285"/>
                  </a:cubicBezTo>
                  <a:cubicBezTo>
                    <a:pt x="62528" y="72332"/>
                    <a:pt x="65862" y="70427"/>
                    <a:pt x="69672" y="69475"/>
                  </a:cubicBezTo>
                  <a:cubicBezTo>
                    <a:pt x="70624" y="68999"/>
                    <a:pt x="72530" y="70427"/>
                    <a:pt x="73482" y="71380"/>
                  </a:cubicBezTo>
                  <a:cubicBezTo>
                    <a:pt x="73958" y="71856"/>
                    <a:pt x="73482" y="74237"/>
                    <a:pt x="73006" y="74714"/>
                  </a:cubicBezTo>
                  <a:cubicBezTo>
                    <a:pt x="65862" y="80905"/>
                    <a:pt x="57765" y="86143"/>
                    <a:pt x="47764" y="88049"/>
                  </a:cubicBezTo>
                  <a:cubicBezTo>
                    <a:pt x="46336" y="88049"/>
                    <a:pt x="45383" y="88525"/>
                    <a:pt x="43955" y="88525"/>
                  </a:cubicBezTo>
                  <a:cubicBezTo>
                    <a:pt x="39192" y="88525"/>
                    <a:pt x="35858" y="83286"/>
                    <a:pt x="31095" y="84715"/>
                  </a:cubicBezTo>
                  <a:cubicBezTo>
                    <a:pt x="25381" y="86143"/>
                    <a:pt x="21570" y="81857"/>
                    <a:pt x="17761" y="79952"/>
                  </a:cubicBezTo>
                  <a:cubicBezTo>
                    <a:pt x="2520" y="71380"/>
                    <a:pt x="-1766" y="60426"/>
                    <a:pt x="615" y="43281"/>
                  </a:cubicBezTo>
                  <a:cubicBezTo>
                    <a:pt x="1568" y="33756"/>
                    <a:pt x="4426" y="25183"/>
                    <a:pt x="14427" y="20421"/>
                  </a:cubicBezTo>
                  <a:cubicBezTo>
                    <a:pt x="17761" y="18516"/>
                    <a:pt x="20618" y="15182"/>
                    <a:pt x="23476" y="12801"/>
                  </a:cubicBezTo>
                  <a:cubicBezTo>
                    <a:pt x="25381" y="11372"/>
                    <a:pt x="27286" y="9467"/>
                    <a:pt x="29190" y="8991"/>
                  </a:cubicBezTo>
                  <a:cubicBezTo>
                    <a:pt x="39192" y="5657"/>
                    <a:pt x="49193" y="2800"/>
                    <a:pt x="59194" y="418"/>
                  </a:cubicBezTo>
                  <a:cubicBezTo>
                    <a:pt x="68243" y="-1486"/>
                    <a:pt x="77292" y="3276"/>
                    <a:pt x="81578" y="11372"/>
                  </a:cubicBezTo>
                  <a:cubicBezTo>
                    <a:pt x="82055" y="12325"/>
                    <a:pt x="82531" y="14230"/>
                    <a:pt x="82055" y="15182"/>
                  </a:cubicBezTo>
                  <a:cubicBezTo>
                    <a:pt x="79197" y="20421"/>
                    <a:pt x="78720" y="26136"/>
                    <a:pt x="73958" y="30899"/>
                  </a:cubicBezTo>
                  <a:cubicBezTo>
                    <a:pt x="63481" y="40900"/>
                    <a:pt x="52051" y="49949"/>
                    <a:pt x="38239" y="55187"/>
                  </a:cubicBezTo>
                  <a:cubicBezTo>
                    <a:pt x="34430" y="56616"/>
                    <a:pt x="28238" y="57568"/>
                    <a:pt x="22999" y="56616"/>
                  </a:cubicBezTo>
                  <a:cubicBezTo>
                    <a:pt x="18237" y="56140"/>
                    <a:pt x="16808" y="57568"/>
                    <a:pt x="17761" y="61855"/>
                  </a:cubicBezTo>
                  <a:cubicBezTo>
                    <a:pt x="19665" y="69475"/>
                    <a:pt x="25381" y="73761"/>
                    <a:pt x="32524" y="76142"/>
                  </a:cubicBezTo>
                  <a:cubicBezTo>
                    <a:pt x="35382" y="77095"/>
                    <a:pt x="39192" y="77095"/>
                    <a:pt x="42049" y="77571"/>
                  </a:cubicBezTo>
                  <a:cubicBezTo>
                    <a:pt x="42049" y="77095"/>
                    <a:pt x="42049" y="77095"/>
                    <a:pt x="42049" y="77571"/>
                  </a:cubicBezTo>
                </a:path>
              </a:pathLst>
            </a:custGeom>
            <a:solidFill>
              <a:srgbClr val="FFFFFF"/>
            </a:solidFill>
            <a:ln w="476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468DAC61-8F24-C34A-B3EE-E81F73C0153E}"/>
                </a:ext>
              </a:extLst>
            </p:cNvPr>
            <p:cNvSpPr/>
            <p:nvPr/>
          </p:nvSpPr>
          <p:spPr>
            <a:xfrm>
              <a:off x="7410868" y="4594309"/>
              <a:ext cx="82105" cy="89264"/>
            </a:xfrm>
            <a:custGeom>
              <a:avLst/>
              <a:gdLst>
                <a:gd name="connsiteX0" fmla="*/ 67685 w 82105"/>
                <a:gd name="connsiteY0" fmla="*/ 13541 h 89264"/>
                <a:gd name="connsiteX1" fmla="*/ 61017 w 82105"/>
                <a:gd name="connsiteY1" fmla="*/ 8302 h 89264"/>
                <a:gd name="connsiteX2" fmla="*/ 51016 w 82105"/>
                <a:gd name="connsiteY2" fmla="*/ 13065 h 89264"/>
                <a:gd name="connsiteX3" fmla="*/ 41967 w 82105"/>
                <a:gd name="connsiteY3" fmla="*/ 13065 h 89264"/>
                <a:gd name="connsiteX4" fmla="*/ 38157 w 82105"/>
                <a:gd name="connsiteY4" fmla="*/ 15923 h 89264"/>
                <a:gd name="connsiteX5" fmla="*/ 36252 w 82105"/>
                <a:gd name="connsiteY5" fmla="*/ 19733 h 89264"/>
                <a:gd name="connsiteX6" fmla="*/ 30061 w 82105"/>
                <a:gd name="connsiteY6" fmla="*/ 20209 h 89264"/>
                <a:gd name="connsiteX7" fmla="*/ 29108 w 82105"/>
                <a:gd name="connsiteY7" fmla="*/ 25924 h 89264"/>
                <a:gd name="connsiteX8" fmla="*/ 28632 w 82105"/>
                <a:gd name="connsiteY8" fmla="*/ 26400 h 89264"/>
                <a:gd name="connsiteX9" fmla="*/ 19583 w 82105"/>
                <a:gd name="connsiteY9" fmla="*/ 39259 h 89264"/>
                <a:gd name="connsiteX10" fmla="*/ 19583 w 82105"/>
                <a:gd name="connsiteY10" fmla="*/ 44498 h 89264"/>
                <a:gd name="connsiteX11" fmla="*/ 24822 w 82105"/>
                <a:gd name="connsiteY11" fmla="*/ 44974 h 89264"/>
                <a:gd name="connsiteX12" fmla="*/ 52444 w 82105"/>
                <a:gd name="connsiteY12" fmla="*/ 31639 h 89264"/>
                <a:gd name="connsiteX13" fmla="*/ 65303 w 82105"/>
                <a:gd name="connsiteY13" fmla="*/ 19256 h 89264"/>
                <a:gd name="connsiteX14" fmla="*/ 67685 w 82105"/>
                <a:gd name="connsiteY14" fmla="*/ 13541 h 89264"/>
                <a:gd name="connsiteX15" fmla="*/ 44824 w 82105"/>
                <a:gd name="connsiteY15" fmla="*/ 77835 h 89264"/>
                <a:gd name="connsiteX16" fmla="*/ 60541 w 82105"/>
                <a:gd name="connsiteY16" fmla="*/ 73549 h 89264"/>
                <a:gd name="connsiteX17" fmla="*/ 69589 w 82105"/>
                <a:gd name="connsiteY17" fmla="*/ 70215 h 89264"/>
                <a:gd name="connsiteX18" fmla="*/ 73399 w 82105"/>
                <a:gd name="connsiteY18" fmla="*/ 72120 h 89264"/>
                <a:gd name="connsiteX19" fmla="*/ 72447 w 82105"/>
                <a:gd name="connsiteY19" fmla="*/ 75930 h 89264"/>
                <a:gd name="connsiteX20" fmla="*/ 48635 w 82105"/>
                <a:gd name="connsiteY20" fmla="*/ 88789 h 89264"/>
                <a:gd name="connsiteX21" fmla="*/ 44824 w 82105"/>
                <a:gd name="connsiteY21" fmla="*/ 89265 h 89264"/>
                <a:gd name="connsiteX22" fmla="*/ 31966 w 82105"/>
                <a:gd name="connsiteY22" fmla="*/ 84979 h 89264"/>
                <a:gd name="connsiteX23" fmla="*/ 19583 w 82105"/>
                <a:gd name="connsiteY23" fmla="*/ 81645 h 89264"/>
                <a:gd name="connsiteX24" fmla="*/ 1010 w 82105"/>
                <a:gd name="connsiteY24" fmla="*/ 42116 h 89264"/>
                <a:gd name="connsiteX25" fmla="*/ 13392 w 82105"/>
                <a:gd name="connsiteY25" fmla="*/ 21638 h 89264"/>
                <a:gd name="connsiteX26" fmla="*/ 39110 w 82105"/>
                <a:gd name="connsiteY26" fmla="*/ 7350 h 89264"/>
                <a:gd name="connsiteX27" fmla="*/ 60541 w 82105"/>
                <a:gd name="connsiteY27" fmla="*/ 206 h 89264"/>
                <a:gd name="connsiteX28" fmla="*/ 81972 w 82105"/>
                <a:gd name="connsiteY28" fmla="*/ 12589 h 89264"/>
                <a:gd name="connsiteX29" fmla="*/ 81495 w 82105"/>
                <a:gd name="connsiteY29" fmla="*/ 17351 h 89264"/>
                <a:gd name="connsiteX30" fmla="*/ 66732 w 82105"/>
                <a:gd name="connsiteY30" fmla="*/ 37830 h 89264"/>
                <a:gd name="connsiteX31" fmla="*/ 36252 w 82105"/>
                <a:gd name="connsiteY31" fmla="*/ 55927 h 89264"/>
                <a:gd name="connsiteX32" fmla="*/ 22917 w 82105"/>
                <a:gd name="connsiteY32" fmla="*/ 56880 h 89264"/>
                <a:gd name="connsiteX33" fmla="*/ 17678 w 82105"/>
                <a:gd name="connsiteY33" fmla="*/ 62119 h 89264"/>
                <a:gd name="connsiteX34" fmla="*/ 32442 w 82105"/>
                <a:gd name="connsiteY34" fmla="*/ 76406 h 89264"/>
                <a:gd name="connsiteX35" fmla="*/ 44824 w 82105"/>
                <a:gd name="connsiteY35" fmla="*/ 77835 h 89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5" h="89264">
                  <a:moveTo>
                    <a:pt x="67685" y="13541"/>
                  </a:moveTo>
                  <a:cubicBezTo>
                    <a:pt x="67685" y="8779"/>
                    <a:pt x="64827" y="7350"/>
                    <a:pt x="61017" y="8302"/>
                  </a:cubicBezTo>
                  <a:cubicBezTo>
                    <a:pt x="57683" y="9731"/>
                    <a:pt x="54349" y="11160"/>
                    <a:pt x="51016" y="13065"/>
                  </a:cubicBezTo>
                  <a:cubicBezTo>
                    <a:pt x="47682" y="14970"/>
                    <a:pt x="45300" y="15446"/>
                    <a:pt x="41967" y="13065"/>
                  </a:cubicBezTo>
                  <a:cubicBezTo>
                    <a:pt x="39110" y="11160"/>
                    <a:pt x="38157" y="13065"/>
                    <a:pt x="38157" y="15923"/>
                  </a:cubicBezTo>
                  <a:cubicBezTo>
                    <a:pt x="38157" y="17351"/>
                    <a:pt x="37204" y="19256"/>
                    <a:pt x="36252" y="19733"/>
                  </a:cubicBezTo>
                  <a:cubicBezTo>
                    <a:pt x="34347" y="20209"/>
                    <a:pt x="31489" y="19256"/>
                    <a:pt x="30061" y="20209"/>
                  </a:cubicBezTo>
                  <a:cubicBezTo>
                    <a:pt x="29108" y="21161"/>
                    <a:pt x="29108" y="24019"/>
                    <a:pt x="29108" y="25924"/>
                  </a:cubicBezTo>
                  <a:cubicBezTo>
                    <a:pt x="29108" y="26400"/>
                    <a:pt x="28632" y="26400"/>
                    <a:pt x="28632" y="26400"/>
                  </a:cubicBezTo>
                  <a:cubicBezTo>
                    <a:pt x="25774" y="30686"/>
                    <a:pt x="22441" y="34973"/>
                    <a:pt x="19583" y="39259"/>
                  </a:cubicBezTo>
                  <a:cubicBezTo>
                    <a:pt x="18631" y="40688"/>
                    <a:pt x="18631" y="43545"/>
                    <a:pt x="19583" y="44498"/>
                  </a:cubicBezTo>
                  <a:cubicBezTo>
                    <a:pt x="20536" y="45450"/>
                    <a:pt x="23393" y="45926"/>
                    <a:pt x="24822" y="44974"/>
                  </a:cubicBezTo>
                  <a:cubicBezTo>
                    <a:pt x="34347" y="40688"/>
                    <a:pt x="43395" y="36877"/>
                    <a:pt x="52444" y="31639"/>
                  </a:cubicBezTo>
                  <a:cubicBezTo>
                    <a:pt x="57207" y="28781"/>
                    <a:pt x="61017" y="23542"/>
                    <a:pt x="65303" y="19256"/>
                  </a:cubicBezTo>
                  <a:cubicBezTo>
                    <a:pt x="66256" y="17827"/>
                    <a:pt x="67208" y="14970"/>
                    <a:pt x="67685" y="13541"/>
                  </a:cubicBezTo>
                  <a:moveTo>
                    <a:pt x="44824" y="77835"/>
                  </a:moveTo>
                  <a:cubicBezTo>
                    <a:pt x="48635" y="76883"/>
                    <a:pt x="54825" y="75454"/>
                    <a:pt x="60541" y="73549"/>
                  </a:cubicBezTo>
                  <a:cubicBezTo>
                    <a:pt x="63874" y="72596"/>
                    <a:pt x="66732" y="70691"/>
                    <a:pt x="69589" y="70215"/>
                  </a:cubicBezTo>
                  <a:cubicBezTo>
                    <a:pt x="70542" y="69739"/>
                    <a:pt x="72923" y="71167"/>
                    <a:pt x="73399" y="72120"/>
                  </a:cubicBezTo>
                  <a:cubicBezTo>
                    <a:pt x="73875" y="73073"/>
                    <a:pt x="73399" y="74977"/>
                    <a:pt x="72447" y="75930"/>
                  </a:cubicBezTo>
                  <a:cubicBezTo>
                    <a:pt x="65779" y="82598"/>
                    <a:pt x="57207" y="85931"/>
                    <a:pt x="48635" y="88789"/>
                  </a:cubicBezTo>
                  <a:cubicBezTo>
                    <a:pt x="47206" y="89265"/>
                    <a:pt x="45777" y="89265"/>
                    <a:pt x="44824" y="89265"/>
                  </a:cubicBezTo>
                  <a:cubicBezTo>
                    <a:pt x="40538" y="87836"/>
                    <a:pt x="36252" y="86408"/>
                    <a:pt x="31966" y="84979"/>
                  </a:cubicBezTo>
                  <a:cubicBezTo>
                    <a:pt x="26727" y="89265"/>
                    <a:pt x="23393" y="83074"/>
                    <a:pt x="19583" y="81645"/>
                  </a:cubicBezTo>
                  <a:cubicBezTo>
                    <a:pt x="4343" y="74501"/>
                    <a:pt x="-2801" y="61166"/>
                    <a:pt x="1010" y="42116"/>
                  </a:cubicBezTo>
                  <a:cubicBezTo>
                    <a:pt x="2438" y="34020"/>
                    <a:pt x="5295" y="26876"/>
                    <a:pt x="13392" y="21638"/>
                  </a:cubicBezTo>
                  <a:cubicBezTo>
                    <a:pt x="21964" y="16399"/>
                    <a:pt x="27679" y="6398"/>
                    <a:pt x="39110" y="7350"/>
                  </a:cubicBezTo>
                  <a:cubicBezTo>
                    <a:pt x="45300" y="2111"/>
                    <a:pt x="52920" y="1635"/>
                    <a:pt x="60541" y="206"/>
                  </a:cubicBezTo>
                  <a:cubicBezTo>
                    <a:pt x="68637" y="-1223"/>
                    <a:pt x="79591" y="4969"/>
                    <a:pt x="81972" y="12589"/>
                  </a:cubicBezTo>
                  <a:cubicBezTo>
                    <a:pt x="82448" y="14017"/>
                    <a:pt x="81495" y="15923"/>
                    <a:pt x="81495" y="17351"/>
                  </a:cubicBezTo>
                  <a:cubicBezTo>
                    <a:pt x="79591" y="26400"/>
                    <a:pt x="72447" y="31639"/>
                    <a:pt x="66732" y="37830"/>
                  </a:cubicBezTo>
                  <a:cubicBezTo>
                    <a:pt x="58160" y="46879"/>
                    <a:pt x="46729" y="50689"/>
                    <a:pt x="36252" y="55927"/>
                  </a:cubicBezTo>
                  <a:cubicBezTo>
                    <a:pt x="32442" y="57833"/>
                    <a:pt x="27679" y="58309"/>
                    <a:pt x="22917" y="56880"/>
                  </a:cubicBezTo>
                  <a:cubicBezTo>
                    <a:pt x="18631" y="55451"/>
                    <a:pt x="16725" y="57833"/>
                    <a:pt x="17678" y="62119"/>
                  </a:cubicBezTo>
                  <a:cubicBezTo>
                    <a:pt x="19583" y="69739"/>
                    <a:pt x="25774" y="73549"/>
                    <a:pt x="32442" y="76406"/>
                  </a:cubicBezTo>
                  <a:cubicBezTo>
                    <a:pt x="35775" y="77359"/>
                    <a:pt x="39586" y="77359"/>
                    <a:pt x="44824" y="77835"/>
                  </a:cubicBezTo>
                </a:path>
              </a:pathLst>
            </a:custGeom>
            <a:solidFill>
              <a:srgbClr val="FFFFFF"/>
            </a:solidFill>
            <a:ln w="476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A483E8E9-23AB-C347-8531-0B824F097CAF}"/>
                </a:ext>
              </a:extLst>
            </p:cNvPr>
            <p:cNvSpPr/>
            <p:nvPr/>
          </p:nvSpPr>
          <p:spPr>
            <a:xfrm>
              <a:off x="7070619" y="4593647"/>
              <a:ext cx="82375" cy="88798"/>
            </a:xfrm>
            <a:custGeom>
              <a:avLst/>
              <a:gdLst>
                <a:gd name="connsiteX0" fmla="*/ 65986 w 82375"/>
                <a:gd name="connsiteY0" fmla="*/ 15632 h 88798"/>
                <a:gd name="connsiteX1" fmla="*/ 59318 w 82375"/>
                <a:gd name="connsiteY1" fmla="*/ 8964 h 88798"/>
                <a:gd name="connsiteX2" fmla="*/ 47888 w 82375"/>
                <a:gd name="connsiteY2" fmla="*/ 14203 h 88798"/>
                <a:gd name="connsiteX3" fmla="*/ 42650 w 82375"/>
                <a:gd name="connsiteY3" fmla="*/ 14203 h 88798"/>
                <a:gd name="connsiteX4" fmla="*/ 37887 w 82375"/>
                <a:gd name="connsiteY4" fmla="*/ 16108 h 88798"/>
                <a:gd name="connsiteX5" fmla="*/ 34554 w 82375"/>
                <a:gd name="connsiteY5" fmla="*/ 20394 h 88798"/>
                <a:gd name="connsiteX6" fmla="*/ 27410 w 82375"/>
                <a:gd name="connsiteY6" fmla="*/ 26586 h 88798"/>
                <a:gd name="connsiteX7" fmla="*/ 20742 w 82375"/>
                <a:gd name="connsiteY7" fmla="*/ 36111 h 88798"/>
                <a:gd name="connsiteX8" fmla="*/ 17885 w 82375"/>
                <a:gd name="connsiteY8" fmla="*/ 45636 h 88798"/>
                <a:gd name="connsiteX9" fmla="*/ 27886 w 82375"/>
                <a:gd name="connsiteY9" fmla="*/ 44207 h 88798"/>
                <a:gd name="connsiteX10" fmla="*/ 59795 w 82375"/>
                <a:gd name="connsiteY10" fmla="*/ 24681 h 88798"/>
                <a:gd name="connsiteX11" fmla="*/ 65986 w 82375"/>
                <a:gd name="connsiteY11" fmla="*/ 15632 h 88798"/>
                <a:gd name="connsiteX12" fmla="*/ 44079 w 82375"/>
                <a:gd name="connsiteY12" fmla="*/ 78497 h 88798"/>
                <a:gd name="connsiteX13" fmla="*/ 59318 w 82375"/>
                <a:gd name="connsiteY13" fmla="*/ 74211 h 88798"/>
                <a:gd name="connsiteX14" fmla="*/ 66938 w 82375"/>
                <a:gd name="connsiteY14" fmla="*/ 71353 h 88798"/>
                <a:gd name="connsiteX15" fmla="*/ 73130 w 82375"/>
                <a:gd name="connsiteY15" fmla="*/ 72306 h 88798"/>
                <a:gd name="connsiteX16" fmla="*/ 70749 w 82375"/>
                <a:gd name="connsiteY16" fmla="*/ 77544 h 88798"/>
                <a:gd name="connsiteX17" fmla="*/ 55032 w 82375"/>
                <a:gd name="connsiteY17" fmla="*/ 87069 h 88798"/>
                <a:gd name="connsiteX18" fmla="*/ 34554 w 82375"/>
                <a:gd name="connsiteY18" fmla="*/ 85164 h 88798"/>
                <a:gd name="connsiteX19" fmla="*/ 33125 w 82375"/>
                <a:gd name="connsiteY19" fmla="*/ 84212 h 88798"/>
                <a:gd name="connsiteX20" fmla="*/ 15504 w 82375"/>
                <a:gd name="connsiteY20" fmla="*/ 78973 h 88798"/>
                <a:gd name="connsiteX21" fmla="*/ 263 w 82375"/>
                <a:gd name="connsiteY21" fmla="*/ 46112 h 88798"/>
                <a:gd name="connsiteX22" fmla="*/ 15028 w 82375"/>
                <a:gd name="connsiteY22" fmla="*/ 20394 h 88798"/>
                <a:gd name="connsiteX23" fmla="*/ 23124 w 82375"/>
                <a:gd name="connsiteY23" fmla="*/ 13251 h 88798"/>
                <a:gd name="connsiteX24" fmla="*/ 29791 w 82375"/>
                <a:gd name="connsiteY24" fmla="*/ 8964 h 88798"/>
                <a:gd name="connsiteX25" fmla="*/ 59795 w 82375"/>
                <a:gd name="connsiteY25" fmla="*/ 392 h 88798"/>
                <a:gd name="connsiteX26" fmla="*/ 81703 w 82375"/>
                <a:gd name="connsiteY26" fmla="*/ 11822 h 88798"/>
                <a:gd name="connsiteX27" fmla="*/ 82179 w 82375"/>
                <a:gd name="connsiteY27" fmla="*/ 14679 h 88798"/>
                <a:gd name="connsiteX28" fmla="*/ 74082 w 82375"/>
                <a:gd name="connsiteY28" fmla="*/ 30395 h 88798"/>
                <a:gd name="connsiteX29" fmla="*/ 36459 w 82375"/>
                <a:gd name="connsiteY29" fmla="*/ 55637 h 88798"/>
                <a:gd name="connsiteX30" fmla="*/ 23124 w 82375"/>
                <a:gd name="connsiteY30" fmla="*/ 57066 h 88798"/>
                <a:gd name="connsiteX31" fmla="*/ 17885 w 82375"/>
                <a:gd name="connsiteY31" fmla="*/ 63257 h 88798"/>
                <a:gd name="connsiteX32" fmla="*/ 32649 w 82375"/>
                <a:gd name="connsiteY32" fmla="*/ 76592 h 88798"/>
                <a:gd name="connsiteX33" fmla="*/ 44079 w 82375"/>
                <a:gd name="connsiteY33" fmla="*/ 78497 h 88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5" h="88798">
                  <a:moveTo>
                    <a:pt x="65986" y="15632"/>
                  </a:moveTo>
                  <a:cubicBezTo>
                    <a:pt x="66462" y="9917"/>
                    <a:pt x="63605" y="7536"/>
                    <a:pt x="59318" y="8964"/>
                  </a:cubicBezTo>
                  <a:cubicBezTo>
                    <a:pt x="55509" y="10393"/>
                    <a:pt x="51699" y="12298"/>
                    <a:pt x="47888" y="14203"/>
                  </a:cubicBezTo>
                  <a:cubicBezTo>
                    <a:pt x="45984" y="15156"/>
                    <a:pt x="44555" y="15632"/>
                    <a:pt x="42650" y="14203"/>
                  </a:cubicBezTo>
                  <a:cubicBezTo>
                    <a:pt x="39792" y="11345"/>
                    <a:pt x="37887" y="12298"/>
                    <a:pt x="37887" y="16108"/>
                  </a:cubicBezTo>
                  <a:cubicBezTo>
                    <a:pt x="37887" y="18489"/>
                    <a:pt x="36935" y="20394"/>
                    <a:pt x="34554" y="20394"/>
                  </a:cubicBezTo>
                  <a:cubicBezTo>
                    <a:pt x="29791" y="19918"/>
                    <a:pt x="28362" y="21823"/>
                    <a:pt x="27410" y="26586"/>
                  </a:cubicBezTo>
                  <a:cubicBezTo>
                    <a:pt x="26934" y="29919"/>
                    <a:pt x="23124" y="32777"/>
                    <a:pt x="20742" y="36111"/>
                  </a:cubicBezTo>
                  <a:cubicBezTo>
                    <a:pt x="18837" y="38968"/>
                    <a:pt x="14551" y="41826"/>
                    <a:pt x="17885" y="45636"/>
                  </a:cubicBezTo>
                  <a:cubicBezTo>
                    <a:pt x="21218" y="49445"/>
                    <a:pt x="25029" y="45636"/>
                    <a:pt x="27886" y="44207"/>
                  </a:cubicBezTo>
                  <a:cubicBezTo>
                    <a:pt x="39792" y="39920"/>
                    <a:pt x="50746" y="34206"/>
                    <a:pt x="59795" y="24681"/>
                  </a:cubicBezTo>
                  <a:cubicBezTo>
                    <a:pt x="62653" y="21347"/>
                    <a:pt x="64557" y="18013"/>
                    <a:pt x="65986" y="15632"/>
                  </a:cubicBezTo>
                  <a:moveTo>
                    <a:pt x="44079" y="78497"/>
                  </a:moveTo>
                  <a:cubicBezTo>
                    <a:pt x="47888" y="77544"/>
                    <a:pt x="53604" y="76116"/>
                    <a:pt x="59318" y="74211"/>
                  </a:cubicBezTo>
                  <a:cubicBezTo>
                    <a:pt x="61700" y="73258"/>
                    <a:pt x="64557" y="72306"/>
                    <a:pt x="66938" y="71353"/>
                  </a:cubicBezTo>
                  <a:cubicBezTo>
                    <a:pt x="69320" y="70401"/>
                    <a:pt x="71701" y="69924"/>
                    <a:pt x="73130" y="72306"/>
                  </a:cubicBezTo>
                  <a:cubicBezTo>
                    <a:pt x="75035" y="75163"/>
                    <a:pt x="72178" y="76116"/>
                    <a:pt x="70749" y="77544"/>
                  </a:cubicBezTo>
                  <a:cubicBezTo>
                    <a:pt x="65986" y="81831"/>
                    <a:pt x="61224" y="85641"/>
                    <a:pt x="55032" y="87069"/>
                  </a:cubicBezTo>
                  <a:cubicBezTo>
                    <a:pt x="47888" y="88974"/>
                    <a:pt x="41221" y="90403"/>
                    <a:pt x="34554" y="85164"/>
                  </a:cubicBezTo>
                  <a:cubicBezTo>
                    <a:pt x="34078" y="84688"/>
                    <a:pt x="33125" y="84212"/>
                    <a:pt x="33125" y="84212"/>
                  </a:cubicBezTo>
                  <a:cubicBezTo>
                    <a:pt x="25505" y="88022"/>
                    <a:pt x="20742" y="81831"/>
                    <a:pt x="15504" y="78973"/>
                  </a:cubicBezTo>
                  <a:cubicBezTo>
                    <a:pt x="3121" y="71829"/>
                    <a:pt x="-1165" y="59923"/>
                    <a:pt x="263" y="46112"/>
                  </a:cubicBezTo>
                  <a:cubicBezTo>
                    <a:pt x="1216" y="35634"/>
                    <a:pt x="4074" y="26109"/>
                    <a:pt x="15028" y="20394"/>
                  </a:cubicBezTo>
                  <a:cubicBezTo>
                    <a:pt x="18361" y="18966"/>
                    <a:pt x="20266" y="15632"/>
                    <a:pt x="23124" y="13251"/>
                  </a:cubicBezTo>
                  <a:cubicBezTo>
                    <a:pt x="25029" y="11822"/>
                    <a:pt x="27410" y="9441"/>
                    <a:pt x="29791" y="8964"/>
                  </a:cubicBezTo>
                  <a:cubicBezTo>
                    <a:pt x="39792" y="5631"/>
                    <a:pt x="49793" y="2773"/>
                    <a:pt x="59795" y="392"/>
                  </a:cubicBezTo>
                  <a:cubicBezTo>
                    <a:pt x="67891" y="-1513"/>
                    <a:pt x="78368" y="3726"/>
                    <a:pt x="81703" y="11822"/>
                  </a:cubicBezTo>
                  <a:cubicBezTo>
                    <a:pt x="82179" y="12774"/>
                    <a:pt x="82655" y="13727"/>
                    <a:pt x="82179" y="14679"/>
                  </a:cubicBezTo>
                  <a:cubicBezTo>
                    <a:pt x="79321" y="19918"/>
                    <a:pt x="78845" y="26109"/>
                    <a:pt x="74082" y="30395"/>
                  </a:cubicBezTo>
                  <a:cubicBezTo>
                    <a:pt x="63129" y="41349"/>
                    <a:pt x="51222" y="50398"/>
                    <a:pt x="36459" y="55637"/>
                  </a:cubicBezTo>
                  <a:cubicBezTo>
                    <a:pt x="32172" y="57066"/>
                    <a:pt x="27886" y="58018"/>
                    <a:pt x="23124" y="57066"/>
                  </a:cubicBezTo>
                  <a:cubicBezTo>
                    <a:pt x="17409" y="55637"/>
                    <a:pt x="15980" y="58018"/>
                    <a:pt x="17885" y="63257"/>
                  </a:cubicBezTo>
                  <a:cubicBezTo>
                    <a:pt x="20266" y="70401"/>
                    <a:pt x="26457" y="73734"/>
                    <a:pt x="32649" y="76592"/>
                  </a:cubicBezTo>
                  <a:cubicBezTo>
                    <a:pt x="35506" y="78020"/>
                    <a:pt x="38840" y="78020"/>
                    <a:pt x="44079" y="78497"/>
                  </a:cubicBezTo>
                </a:path>
              </a:pathLst>
            </a:custGeom>
            <a:solidFill>
              <a:srgbClr val="FFFFFF"/>
            </a:solidFill>
            <a:ln w="476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E7AE062E-0664-8B4D-9F7F-3695843D242F}"/>
                </a:ext>
              </a:extLst>
            </p:cNvPr>
            <p:cNvSpPr/>
            <p:nvPr/>
          </p:nvSpPr>
          <p:spPr>
            <a:xfrm>
              <a:off x="6827662" y="4598590"/>
              <a:ext cx="90779" cy="79745"/>
            </a:xfrm>
            <a:custGeom>
              <a:avLst/>
              <a:gdLst>
                <a:gd name="connsiteX0" fmla="*/ 75580 w 90779"/>
                <a:gd name="connsiteY0" fmla="*/ 33549 h 79745"/>
                <a:gd name="connsiteX1" fmla="*/ 64150 w 90779"/>
                <a:gd name="connsiteY1" fmla="*/ 10213 h 79745"/>
                <a:gd name="connsiteX2" fmla="*/ 54625 w 90779"/>
                <a:gd name="connsiteY2" fmla="*/ 10213 h 79745"/>
                <a:gd name="connsiteX3" fmla="*/ 50339 w 90779"/>
                <a:gd name="connsiteY3" fmla="*/ 11642 h 79745"/>
                <a:gd name="connsiteX4" fmla="*/ 43195 w 90779"/>
                <a:gd name="connsiteY4" fmla="*/ 13547 h 79745"/>
                <a:gd name="connsiteX5" fmla="*/ 34623 w 90779"/>
                <a:gd name="connsiteY5" fmla="*/ 17833 h 79745"/>
                <a:gd name="connsiteX6" fmla="*/ 30337 w 90779"/>
                <a:gd name="connsiteY6" fmla="*/ 21167 h 79745"/>
                <a:gd name="connsiteX7" fmla="*/ 15573 w 90779"/>
                <a:gd name="connsiteY7" fmla="*/ 47837 h 79745"/>
                <a:gd name="connsiteX8" fmla="*/ 24622 w 90779"/>
                <a:gd name="connsiteY8" fmla="*/ 66411 h 79745"/>
                <a:gd name="connsiteX9" fmla="*/ 51768 w 90779"/>
                <a:gd name="connsiteY9" fmla="*/ 64505 h 79745"/>
                <a:gd name="connsiteX10" fmla="*/ 63674 w 90779"/>
                <a:gd name="connsiteY10" fmla="*/ 62124 h 79745"/>
                <a:gd name="connsiteX11" fmla="*/ 74628 w 90779"/>
                <a:gd name="connsiteY11" fmla="*/ 44027 h 79745"/>
                <a:gd name="connsiteX12" fmla="*/ 75580 w 90779"/>
                <a:gd name="connsiteY12" fmla="*/ 33549 h 79745"/>
                <a:gd name="connsiteX13" fmla="*/ 90344 w 90779"/>
                <a:gd name="connsiteY13" fmla="*/ 37836 h 79745"/>
                <a:gd name="connsiteX14" fmla="*/ 87487 w 90779"/>
                <a:gd name="connsiteY14" fmla="*/ 54028 h 79745"/>
                <a:gd name="connsiteX15" fmla="*/ 83676 w 90779"/>
                <a:gd name="connsiteY15" fmla="*/ 60695 h 79745"/>
                <a:gd name="connsiteX16" fmla="*/ 68437 w 90779"/>
                <a:gd name="connsiteY16" fmla="*/ 73078 h 79745"/>
                <a:gd name="connsiteX17" fmla="*/ 57959 w 90779"/>
                <a:gd name="connsiteY17" fmla="*/ 76412 h 79745"/>
                <a:gd name="connsiteX18" fmla="*/ 52720 w 90779"/>
                <a:gd name="connsiteY18" fmla="*/ 78317 h 79745"/>
                <a:gd name="connsiteX19" fmla="*/ 49387 w 90779"/>
                <a:gd name="connsiteY19" fmla="*/ 79745 h 79745"/>
                <a:gd name="connsiteX20" fmla="*/ 30813 w 90779"/>
                <a:gd name="connsiteY20" fmla="*/ 78317 h 79745"/>
                <a:gd name="connsiteX21" fmla="*/ 22717 w 90779"/>
                <a:gd name="connsiteY21" fmla="*/ 76412 h 79745"/>
                <a:gd name="connsiteX22" fmla="*/ 10334 w 90779"/>
                <a:gd name="connsiteY22" fmla="*/ 68315 h 79745"/>
                <a:gd name="connsiteX23" fmla="*/ 333 w 90779"/>
                <a:gd name="connsiteY23" fmla="*/ 42122 h 79745"/>
                <a:gd name="connsiteX24" fmla="*/ 15097 w 90779"/>
                <a:gd name="connsiteY24" fmla="*/ 14499 h 79745"/>
                <a:gd name="connsiteX25" fmla="*/ 24622 w 90779"/>
                <a:gd name="connsiteY25" fmla="*/ 9261 h 79745"/>
                <a:gd name="connsiteX26" fmla="*/ 29860 w 90779"/>
                <a:gd name="connsiteY26" fmla="*/ 4974 h 79745"/>
                <a:gd name="connsiteX27" fmla="*/ 45100 w 90779"/>
                <a:gd name="connsiteY27" fmla="*/ 1164 h 79745"/>
                <a:gd name="connsiteX28" fmla="*/ 53197 w 90779"/>
                <a:gd name="connsiteY28" fmla="*/ 2117 h 79745"/>
                <a:gd name="connsiteX29" fmla="*/ 60817 w 90779"/>
                <a:gd name="connsiteY29" fmla="*/ 2117 h 79745"/>
                <a:gd name="connsiteX30" fmla="*/ 65579 w 90779"/>
                <a:gd name="connsiteY30" fmla="*/ 2593 h 79745"/>
                <a:gd name="connsiteX31" fmla="*/ 74628 w 90779"/>
                <a:gd name="connsiteY31" fmla="*/ 4022 h 79745"/>
                <a:gd name="connsiteX32" fmla="*/ 87487 w 90779"/>
                <a:gd name="connsiteY32" fmla="*/ 27358 h 79745"/>
                <a:gd name="connsiteX33" fmla="*/ 90344 w 90779"/>
                <a:gd name="connsiteY33" fmla="*/ 37836 h 7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79" h="79745">
                  <a:moveTo>
                    <a:pt x="75580" y="33549"/>
                  </a:moveTo>
                  <a:cubicBezTo>
                    <a:pt x="76056" y="23548"/>
                    <a:pt x="73199" y="15452"/>
                    <a:pt x="64150" y="10213"/>
                  </a:cubicBezTo>
                  <a:cubicBezTo>
                    <a:pt x="60341" y="7832"/>
                    <a:pt x="57959" y="5927"/>
                    <a:pt x="54625" y="10213"/>
                  </a:cubicBezTo>
                  <a:cubicBezTo>
                    <a:pt x="53673" y="11165"/>
                    <a:pt x="50816" y="12118"/>
                    <a:pt x="50339" y="11642"/>
                  </a:cubicBezTo>
                  <a:cubicBezTo>
                    <a:pt x="46053" y="4974"/>
                    <a:pt x="45576" y="13070"/>
                    <a:pt x="43195" y="13547"/>
                  </a:cubicBezTo>
                  <a:cubicBezTo>
                    <a:pt x="40338" y="14499"/>
                    <a:pt x="37480" y="16404"/>
                    <a:pt x="34623" y="17833"/>
                  </a:cubicBezTo>
                  <a:cubicBezTo>
                    <a:pt x="33194" y="18786"/>
                    <a:pt x="31289" y="19738"/>
                    <a:pt x="30337" y="21167"/>
                  </a:cubicBezTo>
                  <a:cubicBezTo>
                    <a:pt x="24145" y="29263"/>
                    <a:pt x="18906" y="37836"/>
                    <a:pt x="15573" y="47837"/>
                  </a:cubicBezTo>
                  <a:cubicBezTo>
                    <a:pt x="13192" y="55933"/>
                    <a:pt x="17001" y="65458"/>
                    <a:pt x="24622" y="66411"/>
                  </a:cubicBezTo>
                  <a:cubicBezTo>
                    <a:pt x="33670" y="67839"/>
                    <a:pt x="42719" y="67363"/>
                    <a:pt x="51768" y="64505"/>
                  </a:cubicBezTo>
                  <a:cubicBezTo>
                    <a:pt x="55578" y="63077"/>
                    <a:pt x="59388" y="61172"/>
                    <a:pt x="63674" y="62124"/>
                  </a:cubicBezTo>
                  <a:cubicBezTo>
                    <a:pt x="67484" y="55933"/>
                    <a:pt x="74628" y="52599"/>
                    <a:pt x="74628" y="44027"/>
                  </a:cubicBezTo>
                  <a:cubicBezTo>
                    <a:pt x="74628" y="40693"/>
                    <a:pt x="75104" y="36883"/>
                    <a:pt x="75580" y="33549"/>
                  </a:cubicBezTo>
                  <a:moveTo>
                    <a:pt x="90344" y="37836"/>
                  </a:moveTo>
                  <a:cubicBezTo>
                    <a:pt x="91773" y="44027"/>
                    <a:pt x="89392" y="48789"/>
                    <a:pt x="87487" y="54028"/>
                  </a:cubicBezTo>
                  <a:cubicBezTo>
                    <a:pt x="86534" y="56409"/>
                    <a:pt x="85105" y="58790"/>
                    <a:pt x="83676" y="60695"/>
                  </a:cubicBezTo>
                  <a:cubicBezTo>
                    <a:pt x="78914" y="64982"/>
                    <a:pt x="73199" y="68792"/>
                    <a:pt x="68437" y="73078"/>
                  </a:cubicBezTo>
                  <a:cubicBezTo>
                    <a:pt x="65103" y="75936"/>
                    <a:pt x="61769" y="77840"/>
                    <a:pt x="57959" y="76412"/>
                  </a:cubicBezTo>
                  <a:cubicBezTo>
                    <a:pt x="55101" y="75459"/>
                    <a:pt x="54625" y="76888"/>
                    <a:pt x="52720" y="78317"/>
                  </a:cubicBezTo>
                  <a:cubicBezTo>
                    <a:pt x="51768" y="79269"/>
                    <a:pt x="49863" y="79745"/>
                    <a:pt x="49387" y="79745"/>
                  </a:cubicBezTo>
                  <a:cubicBezTo>
                    <a:pt x="43672" y="74030"/>
                    <a:pt x="37004" y="80222"/>
                    <a:pt x="30813" y="78317"/>
                  </a:cubicBezTo>
                  <a:cubicBezTo>
                    <a:pt x="27955" y="77364"/>
                    <a:pt x="25098" y="77840"/>
                    <a:pt x="22717" y="76412"/>
                  </a:cubicBezTo>
                  <a:cubicBezTo>
                    <a:pt x="18430" y="74030"/>
                    <a:pt x="12716" y="72126"/>
                    <a:pt x="10334" y="68315"/>
                  </a:cubicBezTo>
                  <a:cubicBezTo>
                    <a:pt x="5095" y="60695"/>
                    <a:pt x="-1572" y="52599"/>
                    <a:pt x="333" y="42122"/>
                  </a:cubicBezTo>
                  <a:cubicBezTo>
                    <a:pt x="2238" y="31644"/>
                    <a:pt x="7476" y="22119"/>
                    <a:pt x="15097" y="14499"/>
                  </a:cubicBezTo>
                  <a:cubicBezTo>
                    <a:pt x="17478" y="12118"/>
                    <a:pt x="21764" y="11165"/>
                    <a:pt x="24622" y="9261"/>
                  </a:cubicBezTo>
                  <a:cubicBezTo>
                    <a:pt x="26526" y="8308"/>
                    <a:pt x="28431" y="6403"/>
                    <a:pt x="29860" y="4974"/>
                  </a:cubicBezTo>
                  <a:cubicBezTo>
                    <a:pt x="33194" y="1164"/>
                    <a:pt x="40814" y="-1217"/>
                    <a:pt x="45100" y="1164"/>
                  </a:cubicBezTo>
                  <a:cubicBezTo>
                    <a:pt x="47958" y="3069"/>
                    <a:pt x="50339" y="3069"/>
                    <a:pt x="53197" y="2117"/>
                  </a:cubicBezTo>
                  <a:cubicBezTo>
                    <a:pt x="55578" y="1640"/>
                    <a:pt x="58435" y="2117"/>
                    <a:pt x="60817" y="2117"/>
                  </a:cubicBezTo>
                  <a:cubicBezTo>
                    <a:pt x="62245" y="2117"/>
                    <a:pt x="65103" y="3069"/>
                    <a:pt x="65579" y="2593"/>
                  </a:cubicBezTo>
                  <a:cubicBezTo>
                    <a:pt x="69866" y="-3122"/>
                    <a:pt x="72723" y="2117"/>
                    <a:pt x="74628" y="4022"/>
                  </a:cubicBezTo>
                  <a:cubicBezTo>
                    <a:pt x="80819" y="10689"/>
                    <a:pt x="88439" y="16404"/>
                    <a:pt x="87487" y="27358"/>
                  </a:cubicBezTo>
                  <a:cubicBezTo>
                    <a:pt x="87010" y="31644"/>
                    <a:pt x="89392" y="34978"/>
                    <a:pt x="90344" y="37836"/>
                  </a:cubicBezTo>
                </a:path>
              </a:pathLst>
            </a:custGeom>
            <a:solidFill>
              <a:srgbClr val="FFFFFF"/>
            </a:solidFill>
            <a:ln w="4763"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98ED538B-EA79-F14F-A56E-1CC6CC332CC4}"/>
                </a:ext>
              </a:extLst>
            </p:cNvPr>
            <p:cNvSpPr/>
            <p:nvPr/>
          </p:nvSpPr>
          <p:spPr>
            <a:xfrm>
              <a:off x="7166196" y="4593399"/>
              <a:ext cx="80422" cy="94230"/>
            </a:xfrm>
            <a:custGeom>
              <a:avLst/>
              <a:gdLst>
                <a:gd name="connsiteX0" fmla="*/ 22796 w 80422"/>
                <a:gd name="connsiteY0" fmla="*/ 38740 h 94230"/>
                <a:gd name="connsiteX1" fmla="*/ 36607 w 80422"/>
                <a:gd name="connsiteY1" fmla="*/ 29691 h 94230"/>
                <a:gd name="connsiteX2" fmla="*/ 66611 w 80422"/>
                <a:gd name="connsiteY2" fmla="*/ 14451 h 94230"/>
                <a:gd name="connsiteX3" fmla="*/ 77565 w 80422"/>
                <a:gd name="connsiteY3" fmla="*/ 14451 h 94230"/>
                <a:gd name="connsiteX4" fmla="*/ 80422 w 80422"/>
                <a:gd name="connsiteY4" fmla="*/ 17785 h 94230"/>
                <a:gd name="connsiteX5" fmla="*/ 77565 w 80422"/>
                <a:gd name="connsiteY5" fmla="*/ 20642 h 94230"/>
                <a:gd name="connsiteX6" fmla="*/ 36131 w 80422"/>
                <a:gd name="connsiteY6" fmla="*/ 45884 h 94230"/>
                <a:gd name="connsiteX7" fmla="*/ 20415 w 80422"/>
                <a:gd name="connsiteY7" fmla="*/ 74459 h 94230"/>
                <a:gd name="connsiteX8" fmla="*/ 16128 w 80422"/>
                <a:gd name="connsiteY8" fmla="*/ 89699 h 94230"/>
                <a:gd name="connsiteX9" fmla="*/ 4222 w 80422"/>
                <a:gd name="connsiteY9" fmla="*/ 93985 h 94230"/>
                <a:gd name="connsiteX10" fmla="*/ 412 w 80422"/>
                <a:gd name="connsiteY10" fmla="*/ 86365 h 94230"/>
                <a:gd name="connsiteX11" fmla="*/ 6127 w 80422"/>
                <a:gd name="connsiteY11" fmla="*/ 47312 h 94230"/>
                <a:gd name="connsiteX12" fmla="*/ 7556 w 80422"/>
                <a:gd name="connsiteY12" fmla="*/ 32549 h 94230"/>
                <a:gd name="connsiteX13" fmla="*/ 7079 w 80422"/>
                <a:gd name="connsiteY13" fmla="*/ 7784 h 94230"/>
                <a:gd name="connsiteX14" fmla="*/ 11842 w 80422"/>
                <a:gd name="connsiteY14" fmla="*/ 164 h 94230"/>
                <a:gd name="connsiteX15" fmla="*/ 20415 w 80422"/>
                <a:gd name="connsiteY15" fmla="*/ 6831 h 94230"/>
                <a:gd name="connsiteX16" fmla="*/ 21367 w 80422"/>
                <a:gd name="connsiteY16" fmla="*/ 19690 h 94230"/>
                <a:gd name="connsiteX17" fmla="*/ 22796 w 80422"/>
                <a:gd name="connsiteY17" fmla="*/ 38740 h 94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2" h="94230">
                  <a:moveTo>
                    <a:pt x="22796" y="38740"/>
                  </a:moveTo>
                  <a:cubicBezTo>
                    <a:pt x="28511" y="34930"/>
                    <a:pt x="32321" y="32549"/>
                    <a:pt x="36607" y="29691"/>
                  </a:cubicBezTo>
                  <a:cubicBezTo>
                    <a:pt x="46132" y="23500"/>
                    <a:pt x="55181" y="16356"/>
                    <a:pt x="66611" y="14451"/>
                  </a:cubicBezTo>
                  <a:cubicBezTo>
                    <a:pt x="69945" y="13975"/>
                    <a:pt x="73754" y="13975"/>
                    <a:pt x="77565" y="14451"/>
                  </a:cubicBezTo>
                  <a:cubicBezTo>
                    <a:pt x="78517" y="14451"/>
                    <a:pt x="80422" y="16356"/>
                    <a:pt x="80422" y="17785"/>
                  </a:cubicBezTo>
                  <a:cubicBezTo>
                    <a:pt x="80422" y="18737"/>
                    <a:pt x="78994" y="20642"/>
                    <a:pt x="77565" y="20642"/>
                  </a:cubicBezTo>
                  <a:cubicBezTo>
                    <a:pt x="61848" y="26357"/>
                    <a:pt x="49942" y="37311"/>
                    <a:pt x="36131" y="45884"/>
                  </a:cubicBezTo>
                  <a:cubicBezTo>
                    <a:pt x="30416" y="54932"/>
                    <a:pt x="21844" y="62552"/>
                    <a:pt x="20415" y="74459"/>
                  </a:cubicBezTo>
                  <a:cubicBezTo>
                    <a:pt x="19939" y="79697"/>
                    <a:pt x="18033" y="84936"/>
                    <a:pt x="16128" y="89699"/>
                  </a:cubicBezTo>
                  <a:cubicBezTo>
                    <a:pt x="15176" y="93032"/>
                    <a:pt x="8985" y="94937"/>
                    <a:pt x="4222" y="93985"/>
                  </a:cubicBezTo>
                  <a:cubicBezTo>
                    <a:pt x="-64" y="93032"/>
                    <a:pt x="-540" y="89699"/>
                    <a:pt x="412" y="86365"/>
                  </a:cubicBezTo>
                  <a:cubicBezTo>
                    <a:pt x="2794" y="73506"/>
                    <a:pt x="1365" y="59695"/>
                    <a:pt x="6127" y="47312"/>
                  </a:cubicBezTo>
                  <a:cubicBezTo>
                    <a:pt x="7556" y="43026"/>
                    <a:pt x="7079" y="37311"/>
                    <a:pt x="7556" y="32549"/>
                  </a:cubicBezTo>
                  <a:cubicBezTo>
                    <a:pt x="7556" y="24452"/>
                    <a:pt x="7556" y="16356"/>
                    <a:pt x="7079" y="7784"/>
                  </a:cubicBezTo>
                  <a:cubicBezTo>
                    <a:pt x="7079" y="3974"/>
                    <a:pt x="8032" y="1116"/>
                    <a:pt x="11842" y="164"/>
                  </a:cubicBezTo>
                  <a:cubicBezTo>
                    <a:pt x="15176" y="-789"/>
                    <a:pt x="19939" y="2545"/>
                    <a:pt x="20415" y="6831"/>
                  </a:cubicBezTo>
                  <a:cubicBezTo>
                    <a:pt x="20891" y="11117"/>
                    <a:pt x="20891" y="15404"/>
                    <a:pt x="21367" y="19690"/>
                  </a:cubicBezTo>
                  <a:cubicBezTo>
                    <a:pt x="21844" y="25405"/>
                    <a:pt x="22320" y="31120"/>
                    <a:pt x="22796" y="38740"/>
                  </a:cubicBezTo>
                </a:path>
              </a:pathLst>
            </a:custGeom>
            <a:solidFill>
              <a:srgbClr val="FFFFFF"/>
            </a:solidFill>
            <a:ln w="4763" cap="flat">
              <a:noFill/>
              <a:prstDash val="solid"/>
              <a:miter/>
            </a:ln>
          </p:spPr>
          <p:txBody>
            <a:bodyPr rtlCol="0" anchor="ctr"/>
            <a:lstStyle/>
            <a:p>
              <a:endParaRPr lang="en-US"/>
            </a:p>
          </p:txBody>
        </p:sp>
        <p:sp>
          <p:nvSpPr>
            <p:cNvPr id="107" name="Freeform 106">
              <a:extLst>
                <a:ext uri="{FF2B5EF4-FFF2-40B4-BE49-F238E27FC236}">
                  <a16:creationId xmlns:a16="http://schemas.microsoft.com/office/drawing/2014/main" id="{4843BD98-3E6C-3F45-B6D4-55A340F0DEED}"/>
                </a:ext>
              </a:extLst>
            </p:cNvPr>
            <p:cNvSpPr/>
            <p:nvPr/>
          </p:nvSpPr>
          <p:spPr>
            <a:xfrm>
              <a:off x="7499890" y="4658809"/>
              <a:ext cx="23906" cy="26071"/>
            </a:xfrm>
            <a:custGeom>
              <a:avLst/>
              <a:gdLst>
                <a:gd name="connsiteX0" fmla="*/ 23906 w 23906"/>
                <a:gd name="connsiteY0" fmla="*/ 2381 h 26071"/>
                <a:gd name="connsiteX1" fmla="*/ 18667 w 23906"/>
                <a:gd name="connsiteY1" fmla="*/ 15716 h 26071"/>
                <a:gd name="connsiteX2" fmla="*/ 10571 w 23906"/>
                <a:gd name="connsiteY2" fmla="*/ 25241 h 26071"/>
                <a:gd name="connsiteX3" fmla="*/ 2475 w 23906"/>
                <a:gd name="connsiteY3" fmla="*/ 24289 h 26071"/>
                <a:gd name="connsiteX4" fmla="*/ 94 w 23906"/>
                <a:gd name="connsiteY4" fmla="*/ 17145 h 26071"/>
                <a:gd name="connsiteX5" fmla="*/ 17238 w 23906"/>
                <a:gd name="connsiteY5" fmla="*/ 0 h 26071"/>
                <a:gd name="connsiteX6" fmla="*/ 23906 w 23906"/>
                <a:gd name="connsiteY6" fmla="*/ 2381 h 26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6" h="26071">
                  <a:moveTo>
                    <a:pt x="23906" y="2381"/>
                  </a:moveTo>
                  <a:cubicBezTo>
                    <a:pt x="22001" y="7620"/>
                    <a:pt x="20572" y="11430"/>
                    <a:pt x="18667" y="15716"/>
                  </a:cubicBezTo>
                  <a:cubicBezTo>
                    <a:pt x="17238" y="20002"/>
                    <a:pt x="14857" y="22860"/>
                    <a:pt x="10571" y="25241"/>
                  </a:cubicBezTo>
                  <a:cubicBezTo>
                    <a:pt x="7237" y="26670"/>
                    <a:pt x="4379" y="26194"/>
                    <a:pt x="2475" y="24289"/>
                  </a:cubicBezTo>
                  <a:cubicBezTo>
                    <a:pt x="1046" y="22860"/>
                    <a:pt x="-383" y="19526"/>
                    <a:pt x="94" y="17145"/>
                  </a:cubicBezTo>
                  <a:cubicBezTo>
                    <a:pt x="1046" y="8572"/>
                    <a:pt x="8666" y="952"/>
                    <a:pt x="17238" y="0"/>
                  </a:cubicBezTo>
                  <a:cubicBezTo>
                    <a:pt x="19144" y="476"/>
                    <a:pt x="21525" y="1905"/>
                    <a:pt x="23906" y="2381"/>
                  </a:cubicBezTo>
                </a:path>
              </a:pathLst>
            </a:custGeom>
            <a:solidFill>
              <a:srgbClr val="FFFFFF"/>
            </a:solidFill>
            <a:ln w="476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92E05EE1-8451-7449-A5A9-762C4370FEB8}"/>
                </a:ext>
              </a:extLst>
            </p:cNvPr>
            <p:cNvSpPr/>
            <p:nvPr/>
          </p:nvSpPr>
          <p:spPr>
            <a:xfrm>
              <a:off x="7635238" y="4517765"/>
              <a:ext cx="197290" cy="164450"/>
            </a:xfrm>
            <a:custGeom>
              <a:avLst/>
              <a:gdLst>
                <a:gd name="connsiteX0" fmla="*/ 0 w 197290"/>
                <a:gd name="connsiteY0" fmla="*/ 11505 h 164450"/>
                <a:gd name="connsiteX1" fmla="*/ 20955 w 197290"/>
                <a:gd name="connsiteY1" fmla="*/ 31983 h 164450"/>
                <a:gd name="connsiteX2" fmla="*/ 29052 w 197290"/>
                <a:gd name="connsiteY2" fmla="*/ 67702 h 164450"/>
                <a:gd name="connsiteX3" fmla="*/ 33338 w 197290"/>
                <a:gd name="connsiteY3" fmla="*/ 91991 h 164450"/>
                <a:gd name="connsiteX4" fmla="*/ 33338 w 197290"/>
                <a:gd name="connsiteY4" fmla="*/ 93896 h 164450"/>
                <a:gd name="connsiteX5" fmla="*/ 35719 w 197290"/>
                <a:gd name="connsiteY5" fmla="*/ 109136 h 164450"/>
                <a:gd name="connsiteX6" fmla="*/ 37148 w 197290"/>
                <a:gd name="connsiteY6" fmla="*/ 116280 h 164450"/>
                <a:gd name="connsiteX7" fmla="*/ 39053 w 197290"/>
                <a:gd name="connsiteY7" fmla="*/ 109612 h 164450"/>
                <a:gd name="connsiteX8" fmla="*/ 47625 w 197290"/>
                <a:gd name="connsiteY8" fmla="*/ 92943 h 164450"/>
                <a:gd name="connsiteX9" fmla="*/ 58579 w 197290"/>
                <a:gd name="connsiteY9" fmla="*/ 77703 h 164450"/>
                <a:gd name="connsiteX10" fmla="*/ 67152 w 197290"/>
                <a:gd name="connsiteY10" fmla="*/ 61511 h 164450"/>
                <a:gd name="connsiteX11" fmla="*/ 70485 w 197290"/>
                <a:gd name="connsiteY11" fmla="*/ 57701 h 164450"/>
                <a:gd name="connsiteX12" fmla="*/ 79058 w 197290"/>
                <a:gd name="connsiteY12" fmla="*/ 46747 h 164450"/>
                <a:gd name="connsiteX13" fmla="*/ 83344 w 197290"/>
                <a:gd name="connsiteY13" fmla="*/ 43890 h 164450"/>
                <a:gd name="connsiteX14" fmla="*/ 85249 w 197290"/>
                <a:gd name="connsiteY14" fmla="*/ 40556 h 164450"/>
                <a:gd name="connsiteX15" fmla="*/ 88583 w 197290"/>
                <a:gd name="connsiteY15" fmla="*/ 32460 h 164450"/>
                <a:gd name="connsiteX16" fmla="*/ 96203 w 197290"/>
                <a:gd name="connsiteY16" fmla="*/ 22458 h 164450"/>
                <a:gd name="connsiteX17" fmla="*/ 100013 w 197290"/>
                <a:gd name="connsiteY17" fmla="*/ 14838 h 164450"/>
                <a:gd name="connsiteX18" fmla="*/ 110490 w 197290"/>
                <a:gd name="connsiteY18" fmla="*/ 21506 h 164450"/>
                <a:gd name="connsiteX19" fmla="*/ 112872 w 197290"/>
                <a:gd name="connsiteY19" fmla="*/ 31983 h 164450"/>
                <a:gd name="connsiteX20" fmla="*/ 114300 w 197290"/>
                <a:gd name="connsiteY20" fmla="*/ 99135 h 164450"/>
                <a:gd name="connsiteX21" fmla="*/ 115253 w 197290"/>
                <a:gd name="connsiteY21" fmla="*/ 113422 h 164450"/>
                <a:gd name="connsiteX22" fmla="*/ 116205 w 197290"/>
                <a:gd name="connsiteY22" fmla="*/ 114851 h 164450"/>
                <a:gd name="connsiteX23" fmla="*/ 125730 w 197290"/>
                <a:gd name="connsiteY23" fmla="*/ 137711 h 164450"/>
                <a:gd name="connsiteX24" fmla="*/ 133350 w 197290"/>
                <a:gd name="connsiteY24" fmla="*/ 129138 h 164450"/>
                <a:gd name="connsiteX25" fmla="*/ 173831 w 197290"/>
                <a:gd name="connsiteY25" fmla="*/ 38175 h 164450"/>
                <a:gd name="connsiteX26" fmla="*/ 180975 w 197290"/>
                <a:gd name="connsiteY26" fmla="*/ 12457 h 164450"/>
                <a:gd name="connsiteX27" fmla="*/ 183356 w 197290"/>
                <a:gd name="connsiteY27" fmla="*/ 2932 h 164450"/>
                <a:gd name="connsiteX28" fmla="*/ 188595 w 197290"/>
                <a:gd name="connsiteY28" fmla="*/ 75 h 164450"/>
                <a:gd name="connsiteX29" fmla="*/ 197168 w 197290"/>
                <a:gd name="connsiteY29" fmla="*/ 12933 h 164450"/>
                <a:gd name="connsiteX30" fmla="*/ 190024 w 197290"/>
                <a:gd name="connsiteY30" fmla="*/ 36746 h 164450"/>
                <a:gd name="connsiteX31" fmla="*/ 174308 w 197290"/>
                <a:gd name="connsiteY31" fmla="*/ 73417 h 164450"/>
                <a:gd name="connsiteX32" fmla="*/ 165259 w 197290"/>
                <a:gd name="connsiteY32" fmla="*/ 97230 h 164450"/>
                <a:gd name="connsiteX33" fmla="*/ 160497 w 197290"/>
                <a:gd name="connsiteY33" fmla="*/ 110565 h 164450"/>
                <a:gd name="connsiteX34" fmla="*/ 156210 w 197290"/>
                <a:gd name="connsiteY34" fmla="*/ 112470 h 164450"/>
                <a:gd name="connsiteX35" fmla="*/ 154781 w 197290"/>
                <a:gd name="connsiteY35" fmla="*/ 120090 h 164450"/>
                <a:gd name="connsiteX36" fmla="*/ 153353 w 197290"/>
                <a:gd name="connsiteY36" fmla="*/ 126757 h 164450"/>
                <a:gd name="connsiteX37" fmla="*/ 149066 w 197290"/>
                <a:gd name="connsiteY37" fmla="*/ 133425 h 164450"/>
                <a:gd name="connsiteX38" fmla="*/ 141923 w 197290"/>
                <a:gd name="connsiteY38" fmla="*/ 150093 h 164450"/>
                <a:gd name="connsiteX39" fmla="*/ 133350 w 197290"/>
                <a:gd name="connsiteY39" fmla="*/ 158190 h 164450"/>
                <a:gd name="connsiteX40" fmla="*/ 120968 w 197290"/>
                <a:gd name="connsiteY40" fmla="*/ 154380 h 164450"/>
                <a:gd name="connsiteX41" fmla="*/ 110490 w 197290"/>
                <a:gd name="connsiteY41" fmla="*/ 136758 h 164450"/>
                <a:gd name="connsiteX42" fmla="*/ 102870 w 197290"/>
                <a:gd name="connsiteY42" fmla="*/ 110088 h 164450"/>
                <a:gd name="connsiteX43" fmla="*/ 99060 w 197290"/>
                <a:gd name="connsiteY43" fmla="*/ 80561 h 164450"/>
                <a:gd name="connsiteX44" fmla="*/ 96679 w 197290"/>
                <a:gd name="connsiteY44" fmla="*/ 53891 h 164450"/>
                <a:gd name="connsiteX45" fmla="*/ 93345 w 197290"/>
                <a:gd name="connsiteY45" fmla="*/ 48652 h 164450"/>
                <a:gd name="connsiteX46" fmla="*/ 86678 w 197290"/>
                <a:gd name="connsiteY46" fmla="*/ 51986 h 164450"/>
                <a:gd name="connsiteX47" fmla="*/ 83344 w 197290"/>
                <a:gd name="connsiteY47" fmla="*/ 58177 h 164450"/>
                <a:gd name="connsiteX48" fmla="*/ 81915 w 197290"/>
                <a:gd name="connsiteY48" fmla="*/ 61511 h 164450"/>
                <a:gd name="connsiteX49" fmla="*/ 68104 w 197290"/>
                <a:gd name="connsiteY49" fmla="*/ 82942 h 164450"/>
                <a:gd name="connsiteX50" fmla="*/ 60008 w 197290"/>
                <a:gd name="connsiteY50" fmla="*/ 92943 h 164450"/>
                <a:gd name="connsiteX51" fmla="*/ 58579 w 197290"/>
                <a:gd name="connsiteY51" fmla="*/ 96753 h 164450"/>
                <a:gd name="connsiteX52" fmla="*/ 56674 w 197290"/>
                <a:gd name="connsiteY52" fmla="*/ 103897 h 164450"/>
                <a:gd name="connsiteX53" fmla="*/ 48578 w 197290"/>
                <a:gd name="connsiteY53" fmla="*/ 117232 h 164450"/>
                <a:gd name="connsiteX54" fmla="*/ 46197 w 197290"/>
                <a:gd name="connsiteY54" fmla="*/ 128662 h 164450"/>
                <a:gd name="connsiteX55" fmla="*/ 39053 w 197290"/>
                <a:gd name="connsiteY55" fmla="*/ 144855 h 164450"/>
                <a:gd name="connsiteX56" fmla="*/ 37148 w 197290"/>
                <a:gd name="connsiteY56" fmla="*/ 156285 h 164450"/>
                <a:gd name="connsiteX57" fmla="*/ 29052 w 197290"/>
                <a:gd name="connsiteY57" fmla="*/ 164381 h 164450"/>
                <a:gd name="connsiteX58" fmla="*/ 19050 w 197290"/>
                <a:gd name="connsiteY58" fmla="*/ 152951 h 164450"/>
                <a:gd name="connsiteX59" fmla="*/ 19527 w 197290"/>
                <a:gd name="connsiteY59" fmla="*/ 149141 h 164450"/>
                <a:gd name="connsiteX60" fmla="*/ 19050 w 197290"/>
                <a:gd name="connsiteY60" fmla="*/ 137235 h 164450"/>
                <a:gd name="connsiteX61" fmla="*/ 12859 w 197290"/>
                <a:gd name="connsiteY61" fmla="*/ 86752 h 164450"/>
                <a:gd name="connsiteX62" fmla="*/ 5239 w 197290"/>
                <a:gd name="connsiteY62" fmla="*/ 34841 h 164450"/>
                <a:gd name="connsiteX63" fmla="*/ 477 w 197290"/>
                <a:gd name="connsiteY63" fmla="*/ 19601 h 164450"/>
                <a:gd name="connsiteX64" fmla="*/ 0 w 197290"/>
                <a:gd name="connsiteY64" fmla="*/ 11505 h 164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0" h="164450">
                  <a:moveTo>
                    <a:pt x="0" y="11505"/>
                  </a:moveTo>
                  <a:cubicBezTo>
                    <a:pt x="10478" y="15791"/>
                    <a:pt x="18098" y="21030"/>
                    <a:pt x="20955" y="31983"/>
                  </a:cubicBezTo>
                  <a:cubicBezTo>
                    <a:pt x="23336" y="43890"/>
                    <a:pt x="27623" y="55320"/>
                    <a:pt x="29052" y="67702"/>
                  </a:cubicBezTo>
                  <a:cubicBezTo>
                    <a:pt x="30004" y="75798"/>
                    <a:pt x="30480" y="84371"/>
                    <a:pt x="33338" y="91991"/>
                  </a:cubicBezTo>
                  <a:cubicBezTo>
                    <a:pt x="33338" y="92467"/>
                    <a:pt x="33814" y="93420"/>
                    <a:pt x="33338" y="93896"/>
                  </a:cubicBezTo>
                  <a:cubicBezTo>
                    <a:pt x="31433" y="99135"/>
                    <a:pt x="31909" y="104850"/>
                    <a:pt x="35719" y="109136"/>
                  </a:cubicBezTo>
                  <a:cubicBezTo>
                    <a:pt x="38100" y="111993"/>
                    <a:pt x="31433" y="115327"/>
                    <a:pt x="37148" y="116280"/>
                  </a:cubicBezTo>
                  <a:cubicBezTo>
                    <a:pt x="37148" y="116280"/>
                    <a:pt x="38100" y="111517"/>
                    <a:pt x="39053" y="109612"/>
                  </a:cubicBezTo>
                  <a:cubicBezTo>
                    <a:pt x="41910" y="103897"/>
                    <a:pt x="44768" y="98658"/>
                    <a:pt x="47625" y="92943"/>
                  </a:cubicBezTo>
                  <a:cubicBezTo>
                    <a:pt x="55722" y="91038"/>
                    <a:pt x="54769" y="82942"/>
                    <a:pt x="58579" y="77703"/>
                  </a:cubicBezTo>
                  <a:cubicBezTo>
                    <a:pt x="62389" y="72465"/>
                    <a:pt x="66199" y="68178"/>
                    <a:pt x="67152" y="61511"/>
                  </a:cubicBezTo>
                  <a:cubicBezTo>
                    <a:pt x="67152" y="60082"/>
                    <a:pt x="69056" y="59130"/>
                    <a:pt x="70485" y="57701"/>
                  </a:cubicBezTo>
                  <a:cubicBezTo>
                    <a:pt x="73343" y="54367"/>
                    <a:pt x="76677" y="50557"/>
                    <a:pt x="79058" y="46747"/>
                  </a:cubicBezTo>
                  <a:cubicBezTo>
                    <a:pt x="80010" y="44842"/>
                    <a:pt x="80963" y="43413"/>
                    <a:pt x="83344" y="43890"/>
                  </a:cubicBezTo>
                  <a:cubicBezTo>
                    <a:pt x="85725" y="43890"/>
                    <a:pt x="86202" y="42937"/>
                    <a:pt x="85249" y="40556"/>
                  </a:cubicBezTo>
                  <a:cubicBezTo>
                    <a:pt x="83820" y="36746"/>
                    <a:pt x="85249" y="32936"/>
                    <a:pt x="88583" y="32460"/>
                  </a:cubicBezTo>
                  <a:cubicBezTo>
                    <a:pt x="95250" y="31507"/>
                    <a:pt x="94774" y="26268"/>
                    <a:pt x="96203" y="22458"/>
                  </a:cubicBezTo>
                  <a:cubicBezTo>
                    <a:pt x="97155" y="20077"/>
                    <a:pt x="95727" y="15791"/>
                    <a:pt x="100013" y="14838"/>
                  </a:cubicBezTo>
                  <a:cubicBezTo>
                    <a:pt x="102394" y="14362"/>
                    <a:pt x="109538" y="18172"/>
                    <a:pt x="110490" y="21506"/>
                  </a:cubicBezTo>
                  <a:cubicBezTo>
                    <a:pt x="111919" y="24840"/>
                    <a:pt x="112872" y="28650"/>
                    <a:pt x="112872" y="31983"/>
                  </a:cubicBezTo>
                  <a:cubicBezTo>
                    <a:pt x="113348" y="54367"/>
                    <a:pt x="113824" y="76751"/>
                    <a:pt x="114300" y="99135"/>
                  </a:cubicBezTo>
                  <a:cubicBezTo>
                    <a:pt x="114300" y="103897"/>
                    <a:pt x="117634" y="108183"/>
                    <a:pt x="115253" y="113422"/>
                  </a:cubicBezTo>
                  <a:cubicBezTo>
                    <a:pt x="115253" y="113898"/>
                    <a:pt x="115729" y="114375"/>
                    <a:pt x="116205" y="114851"/>
                  </a:cubicBezTo>
                  <a:cubicBezTo>
                    <a:pt x="120491" y="121995"/>
                    <a:pt x="123825" y="129138"/>
                    <a:pt x="125730" y="137711"/>
                  </a:cubicBezTo>
                  <a:cubicBezTo>
                    <a:pt x="130969" y="135806"/>
                    <a:pt x="131922" y="132472"/>
                    <a:pt x="133350" y="129138"/>
                  </a:cubicBezTo>
                  <a:cubicBezTo>
                    <a:pt x="147161" y="98658"/>
                    <a:pt x="160973" y="68655"/>
                    <a:pt x="173831" y="38175"/>
                  </a:cubicBezTo>
                  <a:cubicBezTo>
                    <a:pt x="177165" y="30078"/>
                    <a:pt x="178594" y="21030"/>
                    <a:pt x="180975" y="12457"/>
                  </a:cubicBezTo>
                  <a:cubicBezTo>
                    <a:pt x="181928" y="9123"/>
                    <a:pt x="181928" y="5790"/>
                    <a:pt x="183356" y="2932"/>
                  </a:cubicBezTo>
                  <a:cubicBezTo>
                    <a:pt x="184309" y="1503"/>
                    <a:pt x="187166" y="-402"/>
                    <a:pt x="188595" y="75"/>
                  </a:cubicBezTo>
                  <a:cubicBezTo>
                    <a:pt x="193358" y="551"/>
                    <a:pt x="198120" y="8647"/>
                    <a:pt x="197168" y="12933"/>
                  </a:cubicBezTo>
                  <a:cubicBezTo>
                    <a:pt x="195263" y="21030"/>
                    <a:pt x="193358" y="29126"/>
                    <a:pt x="190024" y="36746"/>
                  </a:cubicBezTo>
                  <a:cubicBezTo>
                    <a:pt x="185261" y="49128"/>
                    <a:pt x="179070" y="61035"/>
                    <a:pt x="174308" y="73417"/>
                  </a:cubicBezTo>
                  <a:cubicBezTo>
                    <a:pt x="171450" y="81513"/>
                    <a:pt x="164783" y="87705"/>
                    <a:pt x="165259" y="97230"/>
                  </a:cubicBezTo>
                  <a:cubicBezTo>
                    <a:pt x="160020" y="100087"/>
                    <a:pt x="160020" y="105326"/>
                    <a:pt x="160497" y="110565"/>
                  </a:cubicBezTo>
                  <a:cubicBezTo>
                    <a:pt x="160497" y="115803"/>
                    <a:pt x="156210" y="108660"/>
                    <a:pt x="156210" y="112470"/>
                  </a:cubicBezTo>
                  <a:cubicBezTo>
                    <a:pt x="156210" y="114851"/>
                    <a:pt x="155258" y="117708"/>
                    <a:pt x="154781" y="120090"/>
                  </a:cubicBezTo>
                  <a:cubicBezTo>
                    <a:pt x="154305" y="122471"/>
                    <a:pt x="154305" y="124852"/>
                    <a:pt x="153353" y="126757"/>
                  </a:cubicBezTo>
                  <a:cubicBezTo>
                    <a:pt x="152400" y="129138"/>
                    <a:pt x="150972" y="131996"/>
                    <a:pt x="149066" y="133425"/>
                  </a:cubicBezTo>
                  <a:cubicBezTo>
                    <a:pt x="142875" y="137711"/>
                    <a:pt x="141447" y="143426"/>
                    <a:pt x="141923" y="150093"/>
                  </a:cubicBezTo>
                  <a:cubicBezTo>
                    <a:pt x="141923" y="155332"/>
                    <a:pt x="136208" y="156761"/>
                    <a:pt x="133350" y="158190"/>
                  </a:cubicBezTo>
                  <a:cubicBezTo>
                    <a:pt x="130016" y="160095"/>
                    <a:pt x="123825" y="158190"/>
                    <a:pt x="120968" y="154380"/>
                  </a:cubicBezTo>
                  <a:cubicBezTo>
                    <a:pt x="116681" y="148665"/>
                    <a:pt x="112872" y="142950"/>
                    <a:pt x="110490" y="136758"/>
                  </a:cubicBezTo>
                  <a:cubicBezTo>
                    <a:pt x="107156" y="128186"/>
                    <a:pt x="105728" y="119137"/>
                    <a:pt x="102870" y="110088"/>
                  </a:cubicBezTo>
                  <a:cubicBezTo>
                    <a:pt x="99536" y="100563"/>
                    <a:pt x="99536" y="90562"/>
                    <a:pt x="99060" y="80561"/>
                  </a:cubicBezTo>
                  <a:cubicBezTo>
                    <a:pt x="98584" y="71512"/>
                    <a:pt x="97631" y="62463"/>
                    <a:pt x="96679" y="53891"/>
                  </a:cubicBezTo>
                  <a:cubicBezTo>
                    <a:pt x="96679" y="51986"/>
                    <a:pt x="94774" y="49128"/>
                    <a:pt x="93345" y="48652"/>
                  </a:cubicBezTo>
                  <a:cubicBezTo>
                    <a:pt x="90488" y="47223"/>
                    <a:pt x="88106" y="49605"/>
                    <a:pt x="86678" y="51986"/>
                  </a:cubicBezTo>
                  <a:cubicBezTo>
                    <a:pt x="85249" y="53891"/>
                    <a:pt x="84297" y="55796"/>
                    <a:pt x="83344" y="58177"/>
                  </a:cubicBezTo>
                  <a:cubicBezTo>
                    <a:pt x="82868" y="59130"/>
                    <a:pt x="82868" y="61035"/>
                    <a:pt x="81915" y="61511"/>
                  </a:cubicBezTo>
                  <a:cubicBezTo>
                    <a:pt x="74295" y="66750"/>
                    <a:pt x="71914" y="75322"/>
                    <a:pt x="68104" y="82942"/>
                  </a:cubicBezTo>
                  <a:cubicBezTo>
                    <a:pt x="66199" y="86752"/>
                    <a:pt x="62865" y="89610"/>
                    <a:pt x="60008" y="92943"/>
                  </a:cubicBezTo>
                  <a:cubicBezTo>
                    <a:pt x="59055" y="93896"/>
                    <a:pt x="58103" y="96277"/>
                    <a:pt x="58579" y="96753"/>
                  </a:cubicBezTo>
                  <a:cubicBezTo>
                    <a:pt x="62389" y="100563"/>
                    <a:pt x="58579" y="102468"/>
                    <a:pt x="56674" y="103897"/>
                  </a:cubicBezTo>
                  <a:cubicBezTo>
                    <a:pt x="52388" y="107231"/>
                    <a:pt x="47625" y="112946"/>
                    <a:pt x="48578" y="117232"/>
                  </a:cubicBezTo>
                  <a:cubicBezTo>
                    <a:pt x="49530" y="121518"/>
                    <a:pt x="48102" y="124852"/>
                    <a:pt x="46197" y="128662"/>
                  </a:cubicBezTo>
                  <a:cubicBezTo>
                    <a:pt x="43339" y="133901"/>
                    <a:pt x="40958" y="139140"/>
                    <a:pt x="39053" y="144855"/>
                  </a:cubicBezTo>
                  <a:cubicBezTo>
                    <a:pt x="37624" y="148665"/>
                    <a:pt x="38100" y="152475"/>
                    <a:pt x="37148" y="156285"/>
                  </a:cubicBezTo>
                  <a:cubicBezTo>
                    <a:pt x="35719" y="162952"/>
                    <a:pt x="33814" y="164857"/>
                    <a:pt x="29052" y="164381"/>
                  </a:cubicBezTo>
                  <a:cubicBezTo>
                    <a:pt x="22860" y="163428"/>
                    <a:pt x="18574" y="158666"/>
                    <a:pt x="19050" y="152951"/>
                  </a:cubicBezTo>
                  <a:cubicBezTo>
                    <a:pt x="19050" y="151522"/>
                    <a:pt x="19527" y="150570"/>
                    <a:pt x="19527" y="149141"/>
                  </a:cubicBezTo>
                  <a:cubicBezTo>
                    <a:pt x="19527" y="145331"/>
                    <a:pt x="19527" y="141521"/>
                    <a:pt x="19050" y="137235"/>
                  </a:cubicBezTo>
                  <a:cubicBezTo>
                    <a:pt x="17145" y="120566"/>
                    <a:pt x="14764" y="103897"/>
                    <a:pt x="12859" y="86752"/>
                  </a:cubicBezTo>
                  <a:cubicBezTo>
                    <a:pt x="10478" y="69131"/>
                    <a:pt x="8097" y="51986"/>
                    <a:pt x="5239" y="34841"/>
                  </a:cubicBezTo>
                  <a:cubicBezTo>
                    <a:pt x="4286" y="29602"/>
                    <a:pt x="1905" y="24840"/>
                    <a:pt x="477" y="19601"/>
                  </a:cubicBezTo>
                  <a:cubicBezTo>
                    <a:pt x="953" y="16743"/>
                    <a:pt x="953" y="14838"/>
                    <a:pt x="0" y="11505"/>
                  </a:cubicBezTo>
                </a:path>
              </a:pathLst>
            </a:custGeom>
            <a:solidFill>
              <a:srgbClr val="FFFFFF"/>
            </a:solidFill>
            <a:ln w="4763" cap="flat">
              <a:noFill/>
              <a:prstDash val="solid"/>
              <a:miter/>
            </a:ln>
          </p:spPr>
          <p:txBody>
            <a:bodyPr rtlCol="0" anchor="ctr"/>
            <a:lstStyle/>
            <a:p>
              <a:endParaRPr lang="en-US"/>
            </a:p>
          </p:txBody>
        </p:sp>
        <p:sp>
          <p:nvSpPr>
            <p:cNvPr id="109" name="Freeform 108">
              <a:extLst>
                <a:ext uri="{FF2B5EF4-FFF2-40B4-BE49-F238E27FC236}">
                  <a16:creationId xmlns:a16="http://schemas.microsoft.com/office/drawing/2014/main" id="{E4881155-DFB6-AF48-ABBA-F013BC8C76ED}"/>
                </a:ext>
              </a:extLst>
            </p:cNvPr>
            <p:cNvSpPr/>
            <p:nvPr/>
          </p:nvSpPr>
          <p:spPr>
            <a:xfrm>
              <a:off x="8357115" y="4583126"/>
              <a:ext cx="88080" cy="109215"/>
            </a:xfrm>
            <a:custGeom>
              <a:avLst/>
              <a:gdLst>
                <a:gd name="connsiteX0" fmla="*/ 78224 w 88080"/>
                <a:gd name="connsiteY0" fmla="*/ 67587 h 109215"/>
                <a:gd name="connsiteX1" fmla="*/ 77271 w 88080"/>
                <a:gd name="connsiteY1" fmla="*/ 86637 h 109215"/>
                <a:gd name="connsiteX2" fmla="*/ 79177 w 88080"/>
                <a:gd name="connsiteY2" fmla="*/ 98543 h 109215"/>
                <a:gd name="connsiteX3" fmla="*/ 79653 w 88080"/>
                <a:gd name="connsiteY3" fmla="*/ 106640 h 109215"/>
                <a:gd name="connsiteX4" fmla="*/ 69175 w 88080"/>
                <a:gd name="connsiteY4" fmla="*/ 108544 h 109215"/>
                <a:gd name="connsiteX5" fmla="*/ 60127 w 88080"/>
                <a:gd name="connsiteY5" fmla="*/ 97591 h 109215"/>
                <a:gd name="connsiteX6" fmla="*/ 61079 w 88080"/>
                <a:gd name="connsiteY6" fmla="*/ 81875 h 109215"/>
                <a:gd name="connsiteX7" fmla="*/ 54411 w 88080"/>
                <a:gd name="connsiteY7" fmla="*/ 75683 h 109215"/>
                <a:gd name="connsiteX8" fmla="*/ 42505 w 88080"/>
                <a:gd name="connsiteY8" fmla="*/ 83779 h 109215"/>
                <a:gd name="connsiteX9" fmla="*/ 26313 w 88080"/>
                <a:gd name="connsiteY9" fmla="*/ 91876 h 109215"/>
                <a:gd name="connsiteX10" fmla="*/ 23455 w 88080"/>
                <a:gd name="connsiteY10" fmla="*/ 91400 h 109215"/>
                <a:gd name="connsiteX11" fmla="*/ 11549 w 88080"/>
                <a:gd name="connsiteY11" fmla="*/ 90447 h 109215"/>
                <a:gd name="connsiteX12" fmla="*/ 2977 w 88080"/>
                <a:gd name="connsiteY12" fmla="*/ 79017 h 109215"/>
                <a:gd name="connsiteX13" fmla="*/ 595 w 88080"/>
                <a:gd name="connsiteY13" fmla="*/ 70444 h 109215"/>
                <a:gd name="connsiteX14" fmla="*/ 2024 w 88080"/>
                <a:gd name="connsiteY14" fmla="*/ 60919 h 109215"/>
                <a:gd name="connsiteX15" fmla="*/ 6310 w 88080"/>
                <a:gd name="connsiteY15" fmla="*/ 50918 h 109215"/>
                <a:gd name="connsiteX16" fmla="*/ 6310 w 88080"/>
                <a:gd name="connsiteY16" fmla="*/ 48061 h 109215"/>
                <a:gd name="connsiteX17" fmla="*/ 6310 w 88080"/>
                <a:gd name="connsiteY17" fmla="*/ 35202 h 109215"/>
                <a:gd name="connsiteX18" fmla="*/ 12025 w 88080"/>
                <a:gd name="connsiteY18" fmla="*/ 18533 h 109215"/>
                <a:gd name="connsiteX19" fmla="*/ 15835 w 88080"/>
                <a:gd name="connsiteY19" fmla="*/ 13294 h 109215"/>
                <a:gd name="connsiteX20" fmla="*/ 20121 w 88080"/>
                <a:gd name="connsiteY20" fmla="*/ 14247 h 109215"/>
                <a:gd name="connsiteX21" fmla="*/ 23455 w 88080"/>
                <a:gd name="connsiteY21" fmla="*/ 15676 h 109215"/>
                <a:gd name="connsiteX22" fmla="*/ 27265 w 88080"/>
                <a:gd name="connsiteY22" fmla="*/ 21391 h 109215"/>
                <a:gd name="connsiteX23" fmla="*/ 25836 w 88080"/>
                <a:gd name="connsiteY23" fmla="*/ 27106 h 109215"/>
                <a:gd name="connsiteX24" fmla="*/ 18692 w 88080"/>
                <a:gd name="connsiteY24" fmla="*/ 49490 h 109215"/>
                <a:gd name="connsiteX25" fmla="*/ 13930 w 88080"/>
                <a:gd name="connsiteY25" fmla="*/ 69492 h 109215"/>
                <a:gd name="connsiteX26" fmla="*/ 14407 w 88080"/>
                <a:gd name="connsiteY26" fmla="*/ 71873 h 109215"/>
                <a:gd name="connsiteX27" fmla="*/ 18692 w 88080"/>
                <a:gd name="connsiteY27" fmla="*/ 78541 h 109215"/>
                <a:gd name="connsiteX28" fmla="*/ 29170 w 88080"/>
                <a:gd name="connsiteY28" fmla="*/ 79969 h 109215"/>
                <a:gd name="connsiteX29" fmla="*/ 46791 w 88080"/>
                <a:gd name="connsiteY29" fmla="*/ 67587 h 109215"/>
                <a:gd name="connsiteX30" fmla="*/ 51078 w 88080"/>
                <a:gd name="connsiteY30" fmla="*/ 64729 h 109215"/>
                <a:gd name="connsiteX31" fmla="*/ 68699 w 88080"/>
                <a:gd name="connsiteY31" fmla="*/ 35678 h 109215"/>
                <a:gd name="connsiteX32" fmla="*/ 79653 w 88080"/>
                <a:gd name="connsiteY32" fmla="*/ 3769 h 109215"/>
                <a:gd name="connsiteX33" fmla="*/ 82986 w 88080"/>
                <a:gd name="connsiteY33" fmla="*/ 436 h 109215"/>
                <a:gd name="connsiteX34" fmla="*/ 87749 w 88080"/>
                <a:gd name="connsiteY34" fmla="*/ 3293 h 109215"/>
                <a:gd name="connsiteX35" fmla="*/ 82986 w 88080"/>
                <a:gd name="connsiteY35" fmla="*/ 20915 h 109215"/>
                <a:gd name="connsiteX36" fmla="*/ 84415 w 88080"/>
                <a:gd name="connsiteY36" fmla="*/ 25677 h 109215"/>
                <a:gd name="connsiteX37" fmla="*/ 85844 w 88080"/>
                <a:gd name="connsiteY37" fmla="*/ 29487 h 109215"/>
                <a:gd name="connsiteX38" fmla="*/ 82986 w 88080"/>
                <a:gd name="connsiteY38" fmla="*/ 44251 h 109215"/>
                <a:gd name="connsiteX39" fmla="*/ 82510 w 88080"/>
                <a:gd name="connsiteY39" fmla="*/ 54252 h 109215"/>
                <a:gd name="connsiteX40" fmla="*/ 81082 w 88080"/>
                <a:gd name="connsiteY40" fmla="*/ 58538 h 109215"/>
                <a:gd name="connsiteX41" fmla="*/ 78224 w 88080"/>
                <a:gd name="connsiteY41" fmla="*/ 67587 h 1092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0" h="109215">
                  <a:moveTo>
                    <a:pt x="78224" y="67587"/>
                  </a:moveTo>
                  <a:cubicBezTo>
                    <a:pt x="76795" y="73778"/>
                    <a:pt x="80129" y="80446"/>
                    <a:pt x="77271" y="86637"/>
                  </a:cubicBezTo>
                  <a:cubicBezTo>
                    <a:pt x="75366" y="90447"/>
                    <a:pt x="76795" y="94733"/>
                    <a:pt x="79177" y="98543"/>
                  </a:cubicBezTo>
                  <a:cubicBezTo>
                    <a:pt x="80605" y="100925"/>
                    <a:pt x="82510" y="104258"/>
                    <a:pt x="79653" y="106640"/>
                  </a:cubicBezTo>
                  <a:cubicBezTo>
                    <a:pt x="76795" y="109021"/>
                    <a:pt x="73461" y="109973"/>
                    <a:pt x="69175" y="108544"/>
                  </a:cubicBezTo>
                  <a:cubicBezTo>
                    <a:pt x="63936" y="106640"/>
                    <a:pt x="61555" y="102829"/>
                    <a:pt x="60127" y="97591"/>
                  </a:cubicBezTo>
                  <a:cubicBezTo>
                    <a:pt x="58698" y="92352"/>
                    <a:pt x="59650" y="87113"/>
                    <a:pt x="61079" y="81875"/>
                  </a:cubicBezTo>
                  <a:cubicBezTo>
                    <a:pt x="62984" y="75207"/>
                    <a:pt x="61079" y="73302"/>
                    <a:pt x="54411" y="75683"/>
                  </a:cubicBezTo>
                  <a:cubicBezTo>
                    <a:pt x="49649" y="77112"/>
                    <a:pt x="45839" y="78541"/>
                    <a:pt x="42505" y="83779"/>
                  </a:cubicBezTo>
                  <a:cubicBezTo>
                    <a:pt x="39171" y="89018"/>
                    <a:pt x="33933" y="92828"/>
                    <a:pt x="26313" y="91876"/>
                  </a:cubicBezTo>
                  <a:cubicBezTo>
                    <a:pt x="25360" y="91876"/>
                    <a:pt x="23932" y="90923"/>
                    <a:pt x="23455" y="91400"/>
                  </a:cubicBezTo>
                  <a:cubicBezTo>
                    <a:pt x="19169" y="94257"/>
                    <a:pt x="15359" y="92352"/>
                    <a:pt x="11549" y="90447"/>
                  </a:cubicBezTo>
                  <a:cubicBezTo>
                    <a:pt x="6786" y="87590"/>
                    <a:pt x="3929" y="84256"/>
                    <a:pt x="2977" y="79017"/>
                  </a:cubicBezTo>
                  <a:cubicBezTo>
                    <a:pt x="2500" y="76160"/>
                    <a:pt x="1548" y="73302"/>
                    <a:pt x="595" y="70444"/>
                  </a:cubicBezTo>
                  <a:cubicBezTo>
                    <a:pt x="-358" y="67111"/>
                    <a:pt x="-358" y="64253"/>
                    <a:pt x="2024" y="60919"/>
                  </a:cubicBezTo>
                  <a:cubicBezTo>
                    <a:pt x="3929" y="58062"/>
                    <a:pt x="4882" y="54252"/>
                    <a:pt x="6310" y="50918"/>
                  </a:cubicBezTo>
                  <a:cubicBezTo>
                    <a:pt x="6786" y="49966"/>
                    <a:pt x="6786" y="48537"/>
                    <a:pt x="6310" y="48061"/>
                  </a:cubicBezTo>
                  <a:cubicBezTo>
                    <a:pt x="1548" y="43775"/>
                    <a:pt x="5358" y="39012"/>
                    <a:pt x="6310" y="35202"/>
                  </a:cubicBezTo>
                  <a:cubicBezTo>
                    <a:pt x="7739" y="29487"/>
                    <a:pt x="10120" y="23772"/>
                    <a:pt x="12025" y="18533"/>
                  </a:cubicBezTo>
                  <a:cubicBezTo>
                    <a:pt x="12978" y="16628"/>
                    <a:pt x="14407" y="14723"/>
                    <a:pt x="15835" y="13294"/>
                  </a:cubicBezTo>
                  <a:cubicBezTo>
                    <a:pt x="17264" y="11866"/>
                    <a:pt x="19169" y="10913"/>
                    <a:pt x="20121" y="14247"/>
                  </a:cubicBezTo>
                  <a:cubicBezTo>
                    <a:pt x="20598" y="15200"/>
                    <a:pt x="22027" y="15676"/>
                    <a:pt x="23455" y="15676"/>
                  </a:cubicBezTo>
                  <a:cubicBezTo>
                    <a:pt x="27265" y="15676"/>
                    <a:pt x="27265" y="18533"/>
                    <a:pt x="27265" y="21391"/>
                  </a:cubicBezTo>
                  <a:cubicBezTo>
                    <a:pt x="27265" y="23296"/>
                    <a:pt x="26313" y="25201"/>
                    <a:pt x="25836" y="27106"/>
                  </a:cubicBezTo>
                  <a:cubicBezTo>
                    <a:pt x="23455" y="34726"/>
                    <a:pt x="20598" y="41869"/>
                    <a:pt x="18692" y="49490"/>
                  </a:cubicBezTo>
                  <a:cubicBezTo>
                    <a:pt x="16788" y="56157"/>
                    <a:pt x="18216" y="63301"/>
                    <a:pt x="13930" y="69492"/>
                  </a:cubicBezTo>
                  <a:cubicBezTo>
                    <a:pt x="13454" y="69968"/>
                    <a:pt x="13930" y="71397"/>
                    <a:pt x="14407" y="71873"/>
                  </a:cubicBezTo>
                  <a:cubicBezTo>
                    <a:pt x="15835" y="74254"/>
                    <a:pt x="17264" y="76160"/>
                    <a:pt x="18692" y="78541"/>
                  </a:cubicBezTo>
                  <a:cubicBezTo>
                    <a:pt x="20598" y="81398"/>
                    <a:pt x="26313" y="81875"/>
                    <a:pt x="29170" y="79969"/>
                  </a:cubicBezTo>
                  <a:cubicBezTo>
                    <a:pt x="34885" y="75683"/>
                    <a:pt x="40600" y="71873"/>
                    <a:pt x="46791" y="67587"/>
                  </a:cubicBezTo>
                  <a:cubicBezTo>
                    <a:pt x="48220" y="66635"/>
                    <a:pt x="49649" y="65682"/>
                    <a:pt x="51078" y="64729"/>
                  </a:cubicBezTo>
                  <a:cubicBezTo>
                    <a:pt x="62508" y="58538"/>
                    <a:pt x="69175" y="47585"/>
                    <a:pt x="68699" y="35678"/>
                  </a:cubicBezTo>
                  <a:cubicBezTo>
                    <a:pt x="68223" y="22819"/>
                    <a:pt x="76795" y="14247"/>
                    <a:pt x="79653" y="3769"/>
                  </a:cubicBezTo>
                  <a:cubicBezTo>
                    <a:pt x="80129" y="2341"/>
                    <a:pt x="81558" y="912"/>
                    <a:pt x="82986" y="436"/>
                  </a:cubicBezTo>
                  <a:cubicBezTo>
                    <a:pt x="84891" y="-40"/>
                    <a:pt x="86796" y="-993"/>
                    <a:pt x="87749" y="3293"/>
                  </a:cubicBezTo>
                  <a:cubicBezTo>
                    <a:pt x="88702" y="9961"/>
                    <a:pt x="87749" y="15676"/>
                    <a:pt x="82986" y="20915"/>
                  </a:cubicBezTo>
                  <a:cubicBezTo>
                    <a:pt x="80605" y="23772"/>
                    <a:pt x="77748" y="25677"/>
                    <a:pt x="84415" y="25677"/>
                  </a:cubicBezTo>
                  <a:cubicBezTo>
                    <a:pt x="84891" y="25677"/>
                    <a:pt x="85844" y="28058"/>
                    <a:pt x="85844" y="29487"/>
                  </a:cubicBezTo>
                  <a:cubicBezTo>
                    <a:pt x="84891" y="34250"/>
                    <a:pt x="84415" y="39488"/>
                    <a:pt x="82986" y="44251"/>
                  </a:cubicBezTo>
                  <a:cubicBezTo>
                    <a:pt x="82034" y="47585"/>
                    <a:pt x="79653" y="50442"/>
                    <a:pt x="82510" y="54252"/>
                  </a:cubicBezTo>
                  <a:cubicBezTo>
                    <a:pt x="82986" y="54728"/>
                    <a:pt x="81558" y="57110"/>
                    <a:pt x="81082" y="58538"/>
                  </a:cubicBezTo>
                  <a:cubicBezTo>
                    <a:pt x="79653" y="61396"/>
                    <a:pt x="79177" y="64729"/>
                    <a:pt x="78224" y="67587"/>
                  </a:cubicBezTo>
                </a:path>
              </a:pathLst>
            </a:custGeom>
            <a:solidFill>
              <a:srgbClr val="FFFFFF"/>
            </a:solidFill>
            <a:ln w="4763" cap="flat">
              <a:noFill/>
              <a:prstDash val="solid"/>
              <a:miter/>
            </a:ln>
          </p:spPr>
          <p:txBody>
            <a:bodyPr rtlCol="0" anchor="ctr"/>
            <a:lstStyle/>
            <a:p>
              <a:endParaRPr lang="en-US"/>
            </a:p>
          </p:txBody>
        </p:sp>
        <p:sp>
          <p:nvSpPr>
            <p:cNvPr id="110" name="Freeform 109">
              <a:extLst>
                <a:ext uri="{FF2B5EF4-FFF2-40B4-BE49-F238E27FC236}">
                  <a16:creationId xmlns:a16="http://schemas.microsoft.com/office/drawing/2014/main" id="{EA02A534-2376-9D4C-A872-7770840272C6}"/>
                </a:ext>
              </a:extLst>
            </p:cNvPr>
            <p:cNvSpPr/>
            <p:nvPr/>
          </p:nvSpPr>
          <p:spPr>
            <a:xfrm>
              <a:off x="8165305" y="4597797"/>
              <a:ext cx="84791" cy="82443"/>
            </a:xfrm>
            <a:custGeom>
              <a:avLst/>
              <a:gdLst>
                <a:gd name="connsiteX0" fmla="*/ 74771 w 84791"/>
                <a:gd name="connsiteY0" fmla="*/ 31009 h 82443"/>
                <a:gd name="connsiteX1" fmla="*/ 83344 w 84791"/>
                <a:gd name="connsiteY1" fmla="*/ 32914 h 82443"/>
                <a:gd name="connsiteX2" fmla="*/ 84773 w 84791"/>
                <a:gd name="connsiteY2" fmla="*/ 70061 h 82443"/>
                <a:gd name="connsiteX3" fmla="*/ 81439 w 84791"/>
                <a:gd name="connsiteY3" fmla="*/ 75300 h 82443"/>
                <a:gd name="connsiteX4" fmla="*/ 79534 w 84791"/>
                <a:gd name="connsiteY4" fmla="*/ 79586 h 82443"/>
                <a:gd name="connsiteX5" fmla="*/ 79057 w 84791"/>
                <a:gd name="connsiteY5" fmla="*/ 81967 h 82443"/>
                <a:gd name="connsiteX6" fmla="*/ 76200 w 84791"/>
                <a:gd name="connsiteY6" fmla="*/ 82444 h 82443"/>
                <a:gd name="connsiteX7" fmla="*/ 73819 w 84791"/>
                <a:gd name="connsiteY7" fmla="*/ 80539 h 82443"/>
                <a:gd name="connsiteX8" fmla="*/ 70961 w 84791"/>
                <a:gd name="connsiteY8" fmla="*/ 70061 h 82443"/>
                <a:gd name="connsiteX9" fmla="*/ 66199 w 84791"/>
                <a:gd name="connsiteY9" fmla="*/ 60060 h 82443"/>
                <a:gd name="connsiteX10" fmla="*/ 64770 w 84791"/>
                <a:gd name="connsiteY10" fmla="*/ 44344 h 82443"/>
                <a:gd name="connsiteX11" fmla="*/ 64294 w 84791"/>
                <a:gd name="connsiteY11" fmla="*/ 43391 h 82443"/>
                <a:gd name="connsiteX12" fmla="*/ 56198 w 84791"/>
                <a:gd name="connsiteY12" fmla="*/ 20531 h 82443"/>
                <a:gd name="connsiteX13" fmla="*/ 53816 w 84791"/>
                <a:gd name="connsiteY13" fmla="*/ 21960 h 82443"/>
                <a:gd name="connsiteX14" fmla="*/ 43815 w 84791"/>
                <a:gd name="connsiteY14" fmla="*/ 37676 h 82443"/>
                <a:gd name="connsiteX15" fmla="*/ 36671 w 84791"/>
                <a:gd name="connsiteY15" fmla="*/ 50535 h 82443"/>
                <a:gd name="connsiteX16" fmla="*/ 25241 w 84791"/>
                <a:gd name="connsiteY16" fmla="*/ 75300 h 82443"/>
                <a:gd name="connsiteX17" fmla="*/ 16669 w 84791"/>
                <a:gd name="connsiteY17" fmla="*/ 79110 h 82443"/>
                <a:gd name="connsiteX18" fmla="*/ 3810 w 84791"/>
                <a:gd name="connsiteY18" fmla="*/ 69585 h 82443"/>
                <a:gd name="connsiteX19" fmla="*/ 0 w 84791"/>
                <a:gd name="connsiteY19" fmla="*/ 41486 h 82443"/>
                <a:gd name="connsiteX20" fmla="*/ 3810 w 84791"/>
                <a:gd name="connsiteY20" fmla="*/ 10054 h 82443"/>
                <a:gd name="connsiteX21" fmla="*/ 4763 w 84791"/>
                <a:gd name="connsiteY21" fmla="*/ 5291 h 82443"/>
                <a:gd name="connsiteX22" fmla="*/ 10477 w 84791"/>
                <a:gd name="connsiteY22" fmla="*/ 52 h 82443"/>
                <a:gd name="connsiteX23" fmla="*/ 17621 w 84791"/>
                <a:gd name="connsiteY23" fmla="*/ 6720 h 82443"/>
                <a:gd name="connsiteX24" fmla="*/ 14764 w 84791"/>
                <a:gd name="connsiteY24" fmla="*/ 22436 h 82443"/>
                <a:gd name="connsiteX25" fmla="*/ 16669 w 84791"/>
                <a:gd name="connsiteY25" fmla="*/ 39105 h 82443"/>
                <a:gd name="connsiteX26" fmla="*/ 21431 w 84791"/>
                <a:gd name="connsiteY26" fmla="*/ 39105 h 82443"/>
                <a:gd name="connsiteX27" fmla="*/ 33338 w 84791"/>
                <a:gd name="connsiteY27" fmla="*/ 22436 h 82443"/>
                <a:gd name="connsiteX28" fmla="*/ 57150 w 84791"/>
                <a:gd name="connsiteY28" fmla="*/ 11006 h 82443"/>
                <a:gd name="connsiteX29" fmla="*/ 64770 w 84791"/>
                <a:gd name="connsiteY29" fmla="*/ 11959 h 82443"/>
                <a:gd name="connsiteX30" fmla="*/ 75724 w 84791"/>
                <a:gd name="connsiteY30" fmla="*/ 19579 h 82443"/>
                <a:gd name="connsiteX31" fmla="*/ 74771 w 84791"/>
                <a:gd name="connsiteY31" fmla="*/ 31009 h 82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1" h="82443">
                  <a:moveTo>
                    <a:pt x="74771" y="31009"/>
                  </a:moveTo>
                  <a:cubicBezTo>
                    <a:pt x="79534" y="31485"/>
                    <a:pt x="82868" y="27675"/>
                    <a:pt x="83344" y="32914"/>
                  </a:cubicBezTo>
                  <a:cubicBezTo>
                    <a:pt x="84296" y="45296"/>
                    <a:pt x="84773" y="57679"/>
                    <a:pt x="84773" y="70061"/>
                  </a:cubicBezTo>
                  <a:cubicBezTo>
                    <a:pt x="84773" y="71966"/>
                    <a:pt x="85249" y="75300"/>
                    <a:pt x="81439" y="75300"/>
                  </a:cubicBezTo>
                  <a:cubicBezTo>
                    <a:pt x="77152" y="75300"/>
                    <a:pt x="78105" y="77205"/>
                    <a:pt x="79534" y="79586"/>
                  </a:cubicBezTo>
                  <a:cubicBezTo>
                    <a:pt x="80010" y="80063"/>
                    <a:pt x="79534" y="81491"/>
                    <a:pt x="79057" y="81967"/>
                  </a:cubicBezTo>
                  <a:cubicBezTo>
                    <a:pt x="78581" y="82444"/>
                    <a:pt x="77152" y="82444"/>
                    <a:pt x="76200" y="82444"/>
                  </a:cubicBezTo>
                  <a:cubicBezTo>
                    <a:pt x="75248" y="81967"/>
                    <a:pt x="74771" y="81491"/>
                    <a:pt x="73819" y="80539"/>
                  </a:cubicBezTo>
                  <a:cubicBezTo>
                    <a:pt x="70009" y="77681"/>
                    <a:pt x="72866" y="71966"/>
                    <a:pt x="70961" y="70061"/>
                  </a:cubicBezTo>
                  <a:cubicBezTo>
                    <a:pt x="68104" y="67204"/>
                    <a:pt x="66199" y="64822"/>
                    <a:pt x="66199" y="60060"/>
                  </a:cubicBezTo>
                  <a:cubicBezTo>
                    <a:pt x="66199" y="54821"/>
                    <a:pt x="65246" y="49582"/>
                    <a:pt x="64770" y="44344"/>
                  </a:cubicBezTo>
                  <a:cubicBezTo>
                    <a:pt x="64770" y="43867"/>
                    <a:pt x="64294" y="43867"/>
                    <a:pt x="64294" y="43391"/>
                  </a:cubicBezTo>
                  <a:cubicBezTo>
                    <a:pt x="67627" y="33866"/>
                    <a:pt x="60960" y="27675"/>
                    <a:pt x="56198" y="20531"/>
                  </a:cubicBezTo>
                  <a:cubicBezTo>
                    <a:pt x="55245" y="21007"/>
                    <a:pt x="53816" y="21484"/>
                    <a:pt x="53816" y="21960"/>
                  </a:cubicBezTo>
                  <a:cubicBezTo>
                    <a:pt x="51911" y="28151"/>
                    <a:pt x="47625" y="32438"/>
                    <a:pt x="43815" y="37676"/>
                  </a:cubicBezTo>
                  <a:cubicBezTo>
                    <a:pt x="40957" y="41486"/>
                    <a:pt x="39052" y="46249"/>
                    <a:pt x="36671" y="50535"/>
                  </a:cubicBezTo>
                  <a:cubicBezTo>
                    <a:pt x="32385" y="58631"/>
                    <a:pt x="28099" y="66727"/>
                    <a:pt x="25241" y="75300"/>
                  </a:cubicBezTo>
                  <a:cubicBezTo>
                    <a:pt x="24289" y="78634"/>
                    <a:pt x="20479" y="79586"/>
                    <a:pt x="16669" y="79110"/>
                  </a:cubicBezTo>
                  <a:cubicBezTo>
                    <a:pt x="10477" y="78157"/>
                    <a:pt x="5239" y="75300"/>
                    <a:pt x="3810" y="69585"/>
                  </a:cubicBezTo>
                  <a:cubicBezTo>
                    <a:pt x="1905" y="60536"/>
                    <a:pt x="0" y="50535"/>
                    <a:pt x="0" y="41486"/>
                  </a:cubicBezTo>
                  <a:cubicBezTo>
                    <a:pt x="0" y="31009"/>
                    <a:pt x="4286" y="21007"/>
                    <a:pt x="3810" y="10054"/>
                  </a:cubicBezTo>
                  <a:cubicBezTo>
                    <a:pt x="3810" y="8625"/>
                    <a:pt x="4286" y="6720"/>
                    <a:pt x="4763" y="5291"/>
                  </a:cubicBezTo>
                  <a:cubicBezTo>
                    <a:pt x="5239" y="2434"/>
                    <a:pt x="6191" y="-424"/>
                    <a:pt x="10477" y="52"/>
                  </a:cubicBezTo>
                  <a:cubicBezTo>
                    <a:pt x="15716" y="529"/>
                    <a:pt x="17621" y="1957"/>
                    <a:pt x="17621" y="6720"/>
                  </a:cubicBezTo>
                  <a:cubicBezTo>
                    <a:pt x="17145" y="11959"/>
                    <a:pt x="17145" y="17674"/>
                    <a:pt x="14764" y="22436"/>
                  </a:cubicBezTo>
                  <a:cubicBezTo>
                    <a:pt x="11430" y="29104"/>
                    <a:pt x="15716" y="33866"/>
                    <a:pt x="16669" y="39105"/>
                  </a:cubicBezTo>
                  <a:cubicBezTo>
                    <a:pt x="17145" y="41486"/>
                    <a:pt x="20002" y="40534"/>
                    <a:pt x="21431" y="39105"/>
                  </a:cubicBezTo>
                  <a:cubicBezTo>
                    <a:pt x="25718" y="33866"/>
                    <a:pt x="29527" y="28151"/>
                    <a:pt x="33338" y="22436"/>
                  </a:cubicBezTo>
                  <a:cubicBezTo>
                    <a:pt x="37624" y="15292"/>
                    <a:pt x="48577" y="10054"/>
                    <a:pt x="57150" y="11006"/>
                  </a:cubicBezTo>
                  <a:cubicBezTo>
                    <a:pt x="59531" y="11482"/>
                    <a:pt x="62389" y="11482"/>
                    <a:pt x="64770" y="11959"/>
                  </a:cubicBezTo>
                  <a:cubicBezTo>
                    <a:pt x="70009" y="12435"/>
                    <a:pt x="72866" y="15769"/>
                    <a:pt x="75724" y="19579"/>
                  </a:cubicBezTo>
                  <a:cubicBezTo>
                    <a:pt x="80963" y="22913"/>
                    <a:pt x="80486" y="26722"/>
                    <a:pt x="74771" y="31009"/>
                  </a:cubicBezTo>
                </a:path>
              </a:pathLst>
            </a:custGeom>
            <a:solidFill>
              <a:srgbClr val="FFFFFF"/>
            </a:solidFill>
            <a:ln w="4763"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9C9F9434-C5A7-5F4E-9194-3F2CBDDC26AA}"/>
                </a:ext>
              </a:extLst>
            </p:cNvPr>
            <p:cNvSpPr/>
            <p:nvPr/>
          </p:nvSpPr>
          <p:spPr>
            <a:xfrm>
              <a:off x="8508970" y="4530089"/>
              <a:ext cx="73053" cy="164915"/>
            </a:xfrm>
            <a:custGeom>
              <a:avLst/>
              <a:gdLst>
                <a:gd name="connsiteX0" fmla="*/ 15427 w 73053"/>
                <a:gd name="connsiteY0" fmla="*/ 164916 h 164915"/>
                <a:gd name="connsiteX1" fmla="*/ 13522 w 73053"/>
                <a:gd name="connsiteY1" fmla="*/ 142056 h 164915"/>
                <a:gd name="connsiteX2" fmla="*/ 18285 w 73053"/>
                <a:gd name="connsiteY2" fmla="*/ 114909 h 164915"/>
                <a:gd name="connsiteX3" fmla="*/ 23047 w 73053"/>
                <a:gd name="connsiteY3" fmla="*/ 86811 h 164915"/>
                <a:gd name="connsiteX4" fmla="*/ 19714 w 73053"/>
                <a:gd name="connsiteY4" fmla="*/ 81572 h 164915"/>
                <a:gd name="connsiteX5" fmla="*/ 11617 w 73053"/>
                <a:gd name="connsiteY5" fmla="*/ 83001 h 164915"/>
                <a:gd name="connsiteX6" fmla="*/ 2092 w 73053"/>
                <a:gd name="connsiteY6" fmla="*/ 81572 h 164915"/>
                <a:gd name="connsiteX7" fmla="*/ 1616 w 73053"/>
                <a:gd name="connsiteY7" fmla="*/ 74428 h 164915"/>
                <a:gd name="connsiteX8" fmla="*/ 20190 w 73053"/>
                <a:gd name="connsiteY8" fmla="*/ 63475 h 164915"/>
                <a:gd name="connsiteX9" fmla="*/ 27810 w 73053"/>
                <a:gd name="connsiteY9" fmla="*/ 53473 h 164915"/>
                <a:gd name="connsiteX10" fmla="*/ 28286 w 73053"/>
                <a:gd name="connsiteY10" fmla="*/ 36804 h 164915"/>
                <a:gd name="connsiteX11" fmla="*/ 28762 w 73053"/>
                <a:gd name="connsiteY11" fmla="*/ 14421 h 164915"/>
                <a:gd name="connsiteX12" fmla="*/ 29239 w 73053"/>
                <a:gd name="connsiteY12" fmla="*/ 8706 h 164915"/>
                <a:gd name="connsiteX13" fmla="*/ 35906 w 73053"/>
                <a:gd name="connsiteY13" fmla="*/ 133 h 164915"/>
                <a:gd name="connsiteX14" fmla="*/ 44954 w 73053"/>
                <a:gd name="connsiteY14" fmla="*/ 8229 h 164915"/>
                <a:gd name="connsiteX15" fmla="*/ 46383 w 73053"/>
                <a:gd name="connsiteY15" fmla="*/ 20136 h 164915"/>
                <a:gd name="connsiteX16" fmla="*/ 43526 w 73053"/>
                <a:gd name="connsiteY16" fmla="*/ 56807 h 164915"/>
                <a:gd name="connsiteX17" fmla="*/ 51622 w 73053"/>
                <a:gd name="connsiteY17" fmla="*/ 64427 h 164915"/>
                <a:gd name="connsiteX18" fmla="*/ 73053 w 73053"/>
                <a:gd name="connsiteY18" fmla="*/ 67284 h 164915"/>
                <a:gd name="connsiteX19" fmla="*/ 57814 w 73053"/>
                <a:gd name="connsiteY19" fmla="*/ 76809 h 164915"/>
                <a:gd name="connsiteX20" fmla="*/ 50193 w 73053"/>
                <a:gd name="connsiteY20" fmla="*/ 78715 h 164915"/>
                <a:gd name="connsiteX21" fmla="*/ 41621 w 73053"/>
                <a:gd name="connsiteY21" fmla="*/ 83001 h 164915"/>
                <a:gd name="connsiteX22" fmla="*/ 39240 w 73053"/>
                <a:gd name="connsiteY22" fmla="*/ 90621 h 164915"/>
                <a:gd name="connsiteX23" fmla="*/ 38764 w 73053"/>
                <a:gd name="connsiteY23" fmla="*/ 94431 h 164915"/>
                <a:gd name="connsiteX24" fmla="*/ 28762 w 73053"/>
                <a:gd name="connsiteY24" fmla="*/ 136817 h 164915"/>
                <a:gd name="connsiteX25" fmla="*/ 23523 w 73053"/>
                <a:gd name="connsiteY25" fmla="*/ 158725 h 164915"/>
                <a:gd name="connsiteX26" fmla="*/ 15427 w 73053"/>
                <a:gd name="connsiteY26" fmla="*/ 164916 h 1649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3" h="164915">
                  <a:moveTo>
                    <a:pt x="15427" y="164916"/>
                  </a:moveTo>
                  <a:cubicBezTo>
                    <a:pt x="13998" y="156819"/>
                    <a:pt x="11141" y="150152"/>
                    <a:pt x="13522" y="142056"/>
                  </a:cubicBezTo>
                  <a:cubicBezTo>
                    <a:pt x="16379" y="133483"/>
                    <a:pt x="16856" y="123958"/>
                    <a:pt x="18285" y="114909"/>
                  </a:cubicBezTo>
                  <a:cubicBezTo>
                    <a:pt x="19714" y="105384"/>
                    <a:pt x="21618" y="96336"/>
                    <a:pt x="23047" y="86811"/>
                  </a:cubicBezTo>
                  <a:cubicBezTo>
                    <a:pt x="23047" y="85382"/>
                    <a:pt x="21618" y="82525"/>
                    <a:pt x="19714" y="81572"/>
                  </a:cubicBezTo>
                  <a:cubicBezTo>
                    <a:pt x="16856" y="80143"/>
                    <a:pt x="13998" y="81096"/>
                    <a:pt x="11617" y="83001"/>
                  </a:cubicBezTo>
                  <a:cubicBezTo>
                    <a:pt x="8283" y="85382"/>
                    <a:pt x="4473" y="83953"/>
                    <a:pt x="2092" y="81572"/>
                  </a:cubicBezTo>
                  <a:cubicBezTo>
                    <a:pt x="187" y="79667"/>
                    <a:pt x="-1242" y="76333"/>
                    <a:pt x="1616" y="74428"/>
                  </a:cubicBezTo>
                  <a:cubicBezTo>
                    <a:pt x="7807" y="71094"/>
                    <a:pt x="12093" y="64427"/>
                    <a:pt x="20190" y="63475"/>
                  </a:cubicBezTo>
                  <a:cubicBezTo>
                    <a:pt x="27333" y="62522"/>
                    <a:pt x="28286" y="60617"/>
                    <a:pt x="27810" y="53473"/>
                  </a:cubicBezTo>
                  <a:cubicBezTo>
                    <a:pt x="27810" y="47758"/>
                    <a:pt x="27333" y="42043"/>
                    <a:pt x="28286" y="36804"/>
                  </a:cubicBezTo>
                  <a:cubicBezTo>
                    <a:pt x="29239" y="29184"/>
                    <a:pt x="30667" y="22041"/>
                    <a:pt x="28762" y="14421"/>
                  </a:cubicBezTo>
                  <a:cubicBezTo>
                    <a:pt x="28286" y="12516"/>
                    <a:pt x="28762" y="10611"/>
                    <a:pt x="29239" y="8706"/>
                  </a:cubicBezTo>
                  <a:cubicBezTo>
                    <a:pt x="30191" y="3467"/>
                    <a:pt x="33524" y="-819"/>
                    <a:pt x="35906" y="133"/>
                  </a:cubicBezTo>
                  <a:cubicBezTo>
                    <a:pt x="40192" y="1562"/>
                    <a:pt x="44002" y="2991"/>
                    <a:pt x="44954" y="8229"/>
                  </a:cubicBezTo>
                  <a:cubicBezTo>
                    <a:pt x="45907" y="12040"/>
                    <a:pt x="46860" y="15850"/>
                    <a:pt x="46383" y="20136"/>
                  </a:cubicBezTo>
                  <a:cubicBezTo>
                    <a:pt x="45907" y="32518"/>
                    <a:pt x="44954" y="44901"/>
                    <a:pt x="43526" y="56807"/>
                  </a:cubicBezTo>
                  <a:cubicBezTo>
                    <a:pt x="42573" y="63475"/>
                    <a:pt x="45907" y="66332"/>
                    <a:pt x="51622" y="64427"/>
                  </a:cubicBezTo>
                  <a:cubicBezTo>
                    <a:pt x="59718" y="62046"/>
                    <a:pt x="65910" y="65856"/>
                    <a:pt x="73053" y="67284"/>
                  </a:cubicBezTo>
                  <a:cubicBezTo>
                    <a:pt x="69243" y="72523"/>
                    <a:pt x="64481" y="76333"/>
                    <a:pt x="57814" y="76809"/>
                  </a:cubicBezTo>
                  <a:cubicBezTo>
                    <a:pt x="55432" y="76809"/>
                    <a:pt x="52574" y="77762"/>
                    <a:pt x="50193" y="78715"/>
                  </a:cubicBezTo>
                  <a:cubicBezTo>
                    <a:pt x="47336" y="79667"/>
                    <a:pt x="44478" y="82048"/>
                    <a:pt x="41621" y="83001"/>
                  </a:cubicBezTo>
                  <a:cubicBezTo>
                    <a:pt x="37811" y="84906"/>
                    <a:pt x="39716" y="88240"/>
                    <a:pt x="39240" y="90621"/>
                  </a:cubicBezTo>
                  <a:cubicBezTo>
                    <a:pt x="38764" y="92050"/>
                    <a:pt x="39240" y="93478"/>
                    <a:pt x="38764" y="94431"/>
                  </a:cubicBezTo>
                  <a:cubicBezTo>
                    <a:pt x="34001" y="108242"/>
                    <a:pt x="31620" y="122529"/>
                    <a:pt x="28762" y="136817"/>
                  </a:cubicBezTo>
                  <a:cubicBezTo>
                    <a:pt x="27333" y="144437"/>
                    <a:pt x="25428" y="151581"/>
                    <a:pt x="23523" y="158725"/>
                  </a:cubicBezTo>
                  <a:cubicBezTo>
                    <a:pt x="22571" y="162534"/>
                    <a:pt x="19237" y="163487"/>
                    <a:pt x="15427" y="164916"/>
                  </a:cubicBezTo>
                </a:path>
              </a:pathLst>
            </a:custGeom>
            <a:solidFill>
              <a:srgbClr val="FFFFFF"/>
            </a:solidFill>
            <a:ln w="4763"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21EB6CFA-6038-A14A-9278-77C5DA79C042}"/>
                </a:ext>
              </a:extLst>
            </p:cNvPr>
            <p:cNvSpPr/>
            <p:nvPr/>
          </p:nvSpPr>
          <p:spPr>
            <a:xfrm>
              <a:off x="7816690" y="4589532"/>
              <a:ext cx="81200" cy="89029"/>
            </a:xfrm>
            <a:custGeom>
              <a:avLst/>
              <a:gdLst>
                <a:gd name="connsiteX0" fmla="*/ 20955 w 81200"/>
                <a:gd name="connsiteY0" fmla="*/ 46417 h 89029"/>
                <a:gd name="connsiteX1" fmla="*/ 22860 w 81200"/>
                <a:gd name="connsiteY1" fmla="*/ 45941 h 89029"/>
                <a:gd name="connsiteX2" fmla="*/ 62389 w 81200"/>
                <a:gd name="connsiteY2" fmla="*/ 22129 h 89029"/>
                <a:gd name="connsiteX3" fmla="*/ 66198 w 81200"/>
                <a:gd name="connsiteY3" fmla="*/ 15461 h 89029"/>
                <a:gd name="connsiteX4" fmla="*/ 64770 w 81200"/>
                <a:gd name="connsiteY4" fmla="*/ 9270 h 89029"/>
                <a:gd name="connsiteX5" fmla="*/ 59531 w 81200"/>
                <a:gd name="connsiteY5" fmla="*/ 9270 h 89029"/>
                <a:gd name="connsiteX6" fmla="*/ 50482 w 81200"/>
                <a:gd name="connsiteY6" fmla="*/ 13556 h 89029"/>
                <a:gd name="connsiteX7" fmla="*/ 41434 w 81200"/>
                <a:gd name="connsiteY7" fmla="*/ 13080 h 89029"/>
                <a:gd name="connsiteX8" fmla="*/ 38100 w 81200"/>
                <a:gd name="connsiteY8" fmla="*/ 14985 h 89029"/>
                <a:gd name="connsiteX9" fmla="*/ 31432 w 81200"/>
                <a:gd name="connsiteY9" fmla="*/ 20700 h 89029"/>
                <a:gd name="connsiteX10" fmla="*/ 28098 w 81200"/>
                <a:gd name="connsiteY10" fmla="*/ 24034 h 89029"/>
                <a:gd name="connsiteX11" fmla="*/ 26194 w 81200"/>
                <a:gd name="connsiteY11" fmla="*/ 28796 h 89029"/>
                <a:gd name="connsiteX12" fmla="*/ 17621 w 81200"/>
                <a:gd name="connsiteY12" fmla="*/ 42131 h 89029"/>
                <a:gd name="connsiteX13" fmla="*/ 20955 w 81200"/>
                <a:gd name="connsiteY13" fmla="*/ 46417 h 89029"/>
                <a:gd name="connsiteX14" fmla="*/ 0 w 81200"/>
                <a:gd name="connsiteY14" fmla="*/ 52132 h 89029"/>
                <a:gd name="connsiteX15" fmla="*/ 14288 w 81200"/>
                <a:gd name="connsiteY15" fmla="*/ 20224 h 89029"/>
                <a:gd name="connsiteX16" fmla="*/ 23336 w 81200"/>
                <a:gd name="connsiteY16" fmla="*/ 12604 h 89029"/>
                <a:gd name="connsiteX17" fmla="*/ 30003 w 81200"/>
                <a:gd name="connsiteY17" fmla="*/ 8317 h 89029"/>
                <a:gd name="connsiteX18" fmla="*/ 58102 w 81200"/>
                <a:gd name="connsiteY18" fmla="*/ 697 h 89029"/>
                <a:gd name="connsiteX19" fmla="*/ 80486 w 81200"/>
                <a:gd name="connsiteY19" fmla="*/ 10699 h 89029"/>
                <a:gd name="connsiteX20" fmla="*/ 80486 w 81200"/>
                <a:gd name="connsiteY20" fmla="*/ 17366 h 89029"/>
                <a:gd name="connsiteX21" fmla="*/ 66198 w 81200"/>
                <a:gd name="connsiteY21" fmla="*/ 37369 h 89029"/>
                <a:gd name="connsiteX22" fmla="*/ 36195 w 81200"/>
                <a:gd name="connsiteY22" fmla="*/ 55942 h 89029"/>
                <a:gd name="connsiteX23" fmla="*/ 21907 w 81200"/>
                <a:gd name="connsiteY23" fmla="*/ 56895 h 89029"/>
                <a:gd name="connsiteX24" fmla="*/ 17145 w 81200"/>
                <a:gd name="connsiteY24" fmla="*/ 62134 h 89029"/>
                <a:gd name="connsiteX25" fmla="*/ 32861 w 81200"/>
                <a:gd name="connsiteY25" fmla="*/ 76897 h 89029"/>
                <a:gd name="connsiteX26" fmla="*/ 58102 w 81200"/>
                <a:gd name="connsiteY26" fmla="*/ 74992 h 89029"/>
                <a:gd name="connsiteX27" fmla="*/ 68103 w 81200"/>
                <a:gd name="connsiteY27" fmla="*/ 71182 h 89029"/>
                <a:gd name="connsiteX28" fmla="*/ 72866 w 81200"/>
                <a:gd name="connsiteY28" fmla="*/ 73087 h 89029"/>
                <a:gd name="connsiteX29" fmla="*/ 71438 w 81200"/>
                <a:gd name="connsiteY29" fmla="*/ 76897 h 89029"/>
                <a:gd name="connsiteX30" fmla="*/ 49053 w 81200"/>
                <a:gd name="connsiteY30" fmla="*/ 88804 h 89029"/>
                <a:gd name="connsiteX31" fmla="*/ 34290 w 81200"/>
                <a:gd name="connsiteY31" fmla="*/ 85946 h 89029"/>
                <a:gd name="connsiteX32" fmla="*/ 31909 w 81200"/>
                <a:gd name="connsiteY32" fmla="*/ 84994 h 89029"/>
                <a:gd name="connsiteX33" fmla="*/ 21907 w 81200"/>
                <a:gd name="connsiteY33" fmla="*/ 83565 h 89029"/>
                <a:gd name="connsiteX34" fmla="*/ 4286 w 81200"/>
                <a:gd name="connsiteY34" fmla="*/ 69278 h 89029"/>
                <a:gd name="connsiteX35" fmla="*/ 0 w 81200"/>
                <a:gd name="connsiteY35" fmla="*/ 52132 h 89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0" h="89029">
                  <a:moveTo>
                    <a:pt x="20955" y="46417"/>
                  </a:moveTo>
                  <a:cubicBezTo>
                    <a:pt x="21431" y="46417"/>
                    <a:pt x="22384" y="46417"/>
                    <a:pt x="22860" y="45941"/>
                  </a:cubicBezTo>
                  <a:cubicBezTo>
                    <a:pt x="37623" y="40703"/>
                    <a:pt x="51911" y="34511"/>
                    <a:pt x="62389" y="22129"/>
                  </a:cubicBezTo>
                  <a:cubicBezTo>
                    <a:pt x="63817" y="20224"/>
                    <a:pt x="65722" y="17842"/>
                    <a:pt x="66198" y="15461"/>
                  </a:cubicBezTo>
                  <a:cubicBezTo>
                    <a:pt x="66675" y="13556"/>
                    <a:pt x="66198" y="10699"/>
                    <a:pt x="64770" y="9270"/>
                  </a:cubicBezTo>
                  <a:cubicBezTo>
                    <a:pt x="63817" y="8317"/>
                    <a:pt x="60960" y="8794"/>
                    <a:pt x="59531" y="9270"/>
                  </a:cubicBezTo>
                  <a:cubicBezTo>
                    <a:pt x="56673" y="10222"/>
                    <a:pt x="53340" y="11651"/>
                    <a:pt x="50482" y="13556"/>
                  </a:cubicBezTo>
                  <a:cubicBezTo>
                    <a:pt x="47625" y="15461"/>
                    <a:pt x="44767" y="16414"/>
                    <a:pt x="41434" y="13080"/>
                  </a:cubicBezTo>
                  <a:cubicBezTo>
                    <a:pt x="41434" y="13080"/>
                    <a:pt x="38100" y="14509"/>
                    <a:pt x="38100" y="14985"/>
                  </a:cubicBezTo>
                  <a:cubicBezTo>
                    <a:pt x="38100" y="19747"/>
                    <a:pt x="36671" y="22129"/>
                    <a:pt x="31432" y="20700"/>
                  </a:cubicBezTo>
                  <a:cubicBezTo>
                    <a:pt x="29051" y="20224"/>
                    <a:pt x="27622" y="21176"/>
                    <a:pt x="28098" y="24034"/>
                  </a:cubicBezTo>
                  <a:cubicBezTo>
                    <a:pt x="28098" y="25462"/>
                    <a:pt x="27146" y="27367"/>
                    <a:pt x="26194" y="28796"/>
                  </a:cubicBezTo>
                  <a:cubicBezTo>
                    <a:pt x="23336" y="33082"/>
                    <a:pt x="20002" y="37369"/>
                    <a:pt x="17621" y="42131"/>
                  </a:cubicBezTo>
                  <a:cubicBezTo>
                    <a:pt x="16669" y="43560"/>
                    <a:pt x="18573" y="45941"/>
                    <a:pt x="20955" y="46417"/>
                  </a:cubicBezTo>
                  <a:moveTo>
                    <a:pt x="0" y="52132"/>
                  </a:moveTo>
                  <a:cubicBezTo>
                    <a:pt x="476" y="39750"/>
                    <a:pt x="1905" y="27844"/>
                    <a:pt x="14288" y="20224"/>
                  </a:cubicBezTo>
                  <a:cubicBezTo>
                    <a:pt x="17621" y="18319"/>
                    <a:pt x="20478" y="14985"/>
                    <a:pt x="23336" y="12604"/>
                  </a:cubicBezTo>
                  <a:cubicBezTo>
                    <a:pt x="25241" y="11175"/>
                    <a:pt x="27622" y="8794"/>
                    <a:pt x="30003" y="8317"/>
                  </a:cubicBezTo>
                  <a:cubicBezTo>
                    <a:pt x="39528" y="5460"/>
                    <a:pt x="48577" y="2603"/>
                    <a:pt x="58102" y="697"/>
                  </a:cubicBezTo>
                  <a:cubicBezTo>
                    <a:pt x="67627" y="-1684"/>
                    <a:pt x="75723" y="2126"/>
                    <a:pt x="80486" y="10699"/>
                  </a:cubicBezTo>
                  <a:cubicBezTo>
                    <a:pt x="81439" y="12604"/>
                    <a:pt x="81439" y="14985"/>
                    <a:pt x="80486" y="17366"/>
                  </a:cubicBezTo>
                  <a:cubicBezTo>
                    <a:pt x="78105" y="25462"/>
                    <a:pt x="72390" y="31178"/>
                    <a:pt x="66198" y="37369"/>
                  </a:cubicBezTo>
                  <a:cubicBezTo>
                    <a:pt x="57626" y="45941"/>
                    <a:pt x="46672" y="50704"/>
                    <a:pt x="36195" y="55942"/>
                  </a:cubicBezTo>
                  <a:cubicBezTo>
                    <a:pt x="31909" y="57847"/>
                    <a:pt x="27146" y="58800"/>
                    <a:pt x="21907" y="56895"/>
                  </a:cubicBezTo>
                  <a:cubicBezTo>
                    <a:pt x="17621" y="55466"/>
                    <a:pt x="15716" y="57847"/>
                    <a:pt x="17145" y="62134"/>
                  </a:cubicBezTo>
                  <a:cubicBezTo>
                    <a:pt x="19526" y="69754"/>
                    <a:pt x="25241" y="74516"/>
                    <a:pt x="32861" y="76897"/>
                  </a:cubicBezTo>
                  <a:cubicBezTo>
                    <a:pt x="41434" y="79279"/>
                    <a:pt x="50006" y="78326"/>
                    <a:pt x="58102" y="74992"/>
                  </a:cubicBezTo>
                  <a:cubicBezTo>
                    <a:pt x="61436" y="73564"/>
                    <a:pt x="64770" y="72135"/>
                    <a:pt x="68103" y="71182"/>
                  </a:cubicBezTo>
                  <a:cubicBezTo>
                    <a:pt x="69532" y="70706"/>
                    <a:pt x="71438" y="72135"/>
                    <a:pt x="72866" y="73087"/>
                  </a:cubicBezTo>
                  <a:cubicBezTo>
                    <a:pt x="73342" y="73564"/>
                    <a:pt x="72390" y="75945"/>
                    <a:pt x="71438" y="76897"/>
                  </a:cubicBezTo>
                  <a:cubicBezTo>
                    <a:pt x="64770" y="82612"/>
                    <a:pt x="58102" y="87851"/>
                    <a:pt x="49053" y="88804"/>
                  </a:cubicBezTo>
                  <a:cubicBezTo>
                    <a:pt x="43339" y="89280"/>
                    <a:pt x="39528" y="89280"/>
                    <a:pt x="34290" y="85946"/>
                  </a:cubicBezTo>
                  <a:cubicBezTo>
                    <a:pt x="33814" y="85470"/>
                    <a:pt x="31909" y="84994"/>
                    <a:pt x="31909" y="84994"/>
                  </a:cubicBezTo>
                  <a:cubicBezTo>
                    <a:pt x="27622" y="90232"/>
                    <a:pt x="24765" y="84517"/>
                    <a:pt x="21907" y="83565"/>
                  </a:cubicBezTo>
                  <a:cubicBezTo>
                    <a:pt x="14288" y="80707"/>
                    <a:pt x="9048" y="75469"/>
                    <a:pt x="4286" y="69278"/>
                  </a:cubicBezTo>
                  <a:cubicBezTo>
                    <a:pt x="952" y="64039"/>
                    <a:pt x="476" y="58324"/>
                    <a:pt x="0" y="52132"/>
                  </a:cubicBezTo>
                </a:path>
              </a:pathLst>
            </a:custGeom>
            <a:solidFill>
              <a:srgbClr val="FFFFFF"/>
            </a:solidFill>
            <a:ln w="4763"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82240E61-B04F-F946-BCB6-FF3286D0BA53}"/>
                </a:ext>
              </a:extLst>
            </p:cNvPr>
            <p:cNvSpPr/>
            <p:nvPr/>
          </p:nvSpPr>
          <p:spPr>
            <a:xfrm>
              <a:off x="8060504" y="4593828"/>
              <a:ext cx="89507" cy="79197"/>
            </a:xfrm>
            <a:custGeom>
              <a:avLst/>
              <a:gdLst>
                <a:gd name="connsiteX0" fmla="*/ 13837 w 89507"/>
                <a:gd name="connsiteY0" fmla="*/ 54028 h 79197"/>
                <a:gd name="connsiteX1" fmla="*/ 16219 w 89507"/>
                <a:gd name="connsiteY1" fmla="*/ 61648 h 79197"/>
                <a:gd name="connsiteX2" fmla="*/ 28125 w 89507"/>
                <a:gd name="connsiteY2" fmla="*/ 67839 h 79197"/>
                <a:gd name="connsiteX3" fmla="*/ 48603 w 89507"/>
                <a:gd name="connsiteY3" fmla="*/ 66887 h 79197"/>
                <a:gd name="connsiteX4" fmla="*/ 63367 w 89507"/>
                <a:gd name="connsiteY4" fmla="*/ 63077 h 79197"/>
                <a:gd name="connsiteX5" fmla="*/ 65272 w 89507"/>
                <a:gd name="connsiteY5" fmla="*/ 60695 h 79197"/>
                <a:gd name="connsiteX6" fmla="*/ 75274 w 89507"/>
                <a:gd name="connsiteY6" fmla="*/ 37836 h 79197"/>
                <a:gd name="connsiteX7" fmla="*/ 60509 w 89507"/>
                <a:gd name="connsiteY7" fmla="*/ 8308 h 79197"/>
                <a:gd name="connsiteX8" fmla="*/ 55747 w 89507"/>
                <a:gd name="connsiteY8" fmla="*/ 8784 h 79197"/>
                <a:gd name="connsiteX9" fmla="*/ 50032 w 89507"/>
                <a:gd name="connsiteY9" fmla="*/ 11642 h 79197"/>
                <a:gd name="connsiteX10" fmla="*/ 43841 w 89507"/>
                <a:gd name="connsiteY10" fmla="*/ 13070 h 79197"/>
                <a:gd name="connsiteX11" fmla="*/ 33840 w 89507"/>
                <a:gd name="connsiteY11" fmla="*/ 18309 h 79197"/>
                <a:gd name="connsiteX12" fmla="*/ 30506 w 89507"/>
                <a:gd name="connsiteY12" fmla="*/ 21167 h 79197"/>
                <a:gd name="connsiteX13" fmla="*/ 20981 w 89507"/>
                <a:gd name="connsiteY13" fmla="*/ 35930 h 79197"/>
                <a:gd name="connsiteX14" fmla="*/ 13837 w 89507"/>
                <a:gd name="connsiteY14" fmla="*/ 54028 h 79197"/>
                <a:gd name="connsiteX15" fmla="*/ 26 w 89507"/>
                <a:gd name="connsiteY15" fmla="*/ 45932 h 79197"/>
                <a:gd name="connsiteX16" fmla="*/ 14313 w 89507"/>
                <a:gd name="connsiteY16" fmla="*/ 14976 h 79197"/>
                <a:gd name="connsiteX17" fmla="*/ 18600 w 89507"/>
                <a:gd name="connsiteY17" fmla="*/ 13070 h 79197"/>
                <a:gd name="connsiteX18" fmla="*/ 29077 w 89507"/>
                <a:gd name="connsiteY18" fmla="*/ 5451 h 79197"/>
                <a:gd name="connsiteX19" fmla="*/ 46222 w 89507"/>
                <a:gd name="connsiteY19" fmla="*/ 1640 h 79197"/>
                <a:gd name="connsiteX20" fmla="*/ 50984 w 89507"/>
                <a:gd name="connsiteY20" fmla="*/ 2117 h 79197"/>
                <a:gd name="connsiteX21" fmla="*/ 62415 w 89507"/>
                <a:gd name="connsiteY21" fmla="*/ 2593 h 79197"/>
                <a:gd name="connsiteX22" fmla="*/ 65272 w 89507"/>
                <a:gd name="connsiteY22" fmla="*/ 2593 h 79197"/>
                <a:gd name="connsiteX23" fmla="*/ 74321 w 89507"/>
                <a:gd name="connsiteY23" fmla="*/ 4022 h 79197"/>
                <a:gd name="connsiteX24" fmla="*/ 83846 w 89507"/>
                <a:gd name="connsiteY24" fmla="*/ 14976 h 79197"/>
                <a:gd name="connsiteX25" fmla="*/ 86703 w 89507"/>
                <a:gd name="connsiteY25" fmla="*/ 22119 h 79197"/>
                <a:gd name="connsiteX26" fmla="*/ 89084 w 89507"/>
                <a:gd name="connsiteY26" fmla="*/ 31644 h 79197"/>
                <a:gd name="connsiteX27" fmla="*/ 89084 w 89507"/>
                <a:gd name="connsiteY27" fmla="*/ 49742 h 79197"/>
                <a:gd name="connsiteX28" fmla="*/ 78607 w 89507"/>
                <a:gd name="connsiteY28" fmla="*/ 64505 h 79197"/>
                <a:gd name="connsiteX29" fmla="*/ 66701 w 89507"/>
                <a:gd name="connsiteY29" fmla="*/ 74507 h 79197"/>
                <a:gd name="connsiteX30" fmla="*/ 56700 w 89507"/>
                <a:gd name="connsiteY30" fmla="*/ 76888 h 79197"/>
                <a:gd name="connsiteX31" fmla="*/ 55271 w 89507"/>
                <a:gd name="connsiteY31" fmla="*/ 75936 h 79197"/>
                <a:gd name="connsiteX32" fmla="*/ 43841 w 89507"/>
                <a:gd name="connsiteY32" fmla="*/ 77364 h 79197"/>
                <a:gd name="connsiteX33" fmla="*/ 30982 w 89507"/>
                <a:gd name="connsiteY33" fmla="*/ 78317 h 79197"/>
                <a:gd name="connsiteX34" fmla="*/ 19076 w 89507"/>
                <a:gd name="connsiteY34" fmla="*/ 74507 h 79197"/>
                <a:gd name="connsiteX35" fmla="*/ 10980 w 89507"/>
                <a:gd name="connsiteY35" fmla="*/ 69268 h 79197"/>
                <a:gd name="connsiteX36" fmla="*/ 8599 w 89507"/>
                <a:gd name="connsiteY36" fmla="*/ 67839 h 79197"/>
                <a:gd name="connsiteX37" fmla="*/ 26 w 89507"/>
                <a:gd name="connsiteY37" fmla="*/ 45932 h 79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07" h="79197">
                  <a:moveTo>
                    <a:pt x="13837" y="54028"/>
                  </a:moveTo>
                  <a:cubicBezTo>
                    <a:pt x="14790" y="56886"/>
                    <a:pt x="14790" y="60695"/>
                    <a:pt x="16219" y="61648"/>
                  </a:cubicBezTo>
                  <a:cubicBezTo>
                    <a:pt x="20028" y="63553"/>
                    <a:pt x="22886" y="66887"/>
                    <a:pt x="28125" y="67839"/>
                  </a:cubicBezTo>
                  <a:cubicBezTo>
                    <a:pt x="35269" y="69268"/>
                    <a:pt x="41936" y="66411"/>
                    <a:pt x="48603" y="66887"/>
                  </a:cubicBezTo>
                  <a:cubicBezTo>
                    <a:pt x="53366" y="66887"/>
                    <a:pt x="57176" y="61172"/>
                    <a:pt x="63367" y="63077"/>
                  </a:cubicBezTo>
                  <a:cubicBezTo>
                    <a:pt x="63844" y="63077"/>
                    <a:pt x="64320" y="61648"/>
                    <a:pt x="65272" y="60695"/>
                  </a:cubicBezTo>
                  <a:cubicBezTo>
                    <a:pt x="72892" y="54980"/>
                    <a:pt x="74321" y="46884"/>
                    <a:pt x="75274" y="37836"/>
                  </a:cubicBezTo>
                  <a:cubicBezTo>
                    <a:pt x="76702" y="23548"/>
                    <a:pt x="72892" y="15452"/>
                    <a:pt x="60509" y="8308"/>
                  </a:cubicBezTo>
                  <a:cubicBezTo>
                    <a:pt x="58605" y="7355"/>
                    <a:pt x="57652" y="6403"/>
                    <a:pt x="55747" y="8784"/>
                  </a:cubicBezTo>
                  <a:cubicBezTo>
                    <a:pt x="54319" y="10213"/>
                    <a:pt x="50508" y="11642"/>
                    <a:pt x="50032" y="11642"/>
                  </a:cubicBezTo>
                  <a:cubicBezTo>
                    <a:pt x="46699" y="6879"/>
                    <a:pt x="46222" y="11642"/>
                    <a:pt x="43841" y="13070"/>
                  </a:cubicBezTo>
                  <a:cubicBezTo>
                    <a:pt x="40983" y="15452"/>
                    <a:pt x="37174" y="16404"/>
                    <a:pt x="33840" y="18309"/>
                  </a:cubicBezTo>
                  <a:cubicBezTo>
                    <a:pt x="32411" y="19262"/>
                    <a:pt x="30982" y="20214"/>
                    <a:pt x="30506" y="21167"/>
                  </a:cubicBezTo>
                  <a:cubicBezTo>
                    <a:pt x="27172" y="25929"/>
                    <a:pt x="23362" y="30692"/>
                    <a:pt x="20981" y="35930"/>
                  </a:cubicBezTo>
                  <a:cubicBezTo>
                    <a:pt x="17647" y="41645"/>
                    <a:pt x="16219" y="47837"/>
                    <a:pt x="13837" y="54028"/>
                  </a:cubicBezTo>
                  <a:moveTo>
                    <a:pt x="26" y="45932"/>
                  </a:moveTo>
                  <a:cubicBezTo>
                    <a:pt x="978" y="34026"/>
                    <a:pt x="6217" y="24024"/>
                    <a:pt x="14313" y="14976"/>
                  </a:cubicBezTo>
                  <a:cubicBezTo>
                    <a:pt x="15266" y="14023"/>
                    <a:pt x="17171" y="14023"/>
                    <a:pt x="18600" y="13070"/>
                  </a:cubicBezTo>
                  <a:cubicBezTo>
                    <a:pt x="21933" y="10689"/>
                    <a:pt x="25744" y="8784"/>
                    <a:pt x="29077" y="5451"/>
                  </a:cubicBezTo>
                  <a:cubicBezTo>
                    <a:pt x="34316" y="212"/>
                    <a:pt x="39078" y="-741"/>
                    <a:pt x="46222" y="1640"/>
                  </a:cubicBezTo>
                  <a:cubicBezTo>
                    <a:pt x="47651" y="2117"/>
                    <a:pt x="49556" y="2593"/>
                    <a:pt x="50984" y="2117"/>
                  </a:cubicBezTo>
                  <a:cubicBezTo>
                    <a:pt x="54795" y="688"/>
                    <a:pt x="58605" y="212"/>
                    <a:pt x="62415" y="2593"/>
                  </a:cubicBezTo>
                  <a:cubicBezTo>
                    <a:pt x="62891" y="3069"/>
                    <a:pt x="64796" y="3069"/>
                    <a:pt x="65272" y="2593"/>
                  </a:cubicBezTo>
                  <a:cubicBezTo>
                    <a:pt x="69558" y="-3122"/>
                    <a:pt x="71940" y="2117"/>
                    <a:pt x="74321" y="4022"/>
                  </a:cubicBezTo>
                  <a:cubicBezTo>
                    <a:pt x="78131" y="7355"/>
                    <a:pt x="80988" y="11165"/>
                    <a:pt x="83846" y="14976"/>
                  </a:cubicBezTo>
                  <a:cubicBezTo>
                    <a:pt x="85275" y="16880"/>
                    <a:pt x="85751" y="19738"/>
                    <a:pt x="86703" y="22119"/>
                  </a:cubicBezTo>
                  <a:cubicBezTo>
                    <a:pt x="87656" y="25453"/>
                    <a:pt x="89084" y="28311"/>
                    <a:pt x="89084" y="31644"/>
                  </a:cubicBezTo>
                  <a:cubicBezTo>
                    <a:pt x="89084" y="37359"/>
                    <a:pt x="90037" y="43551"/>
                    <a:pt x="89084" y="49742"/>
                  </a:cubicBezTo>
                  <a:cubicBezTo>
                    <a:pt x="87656" y="56409"/>
                    <a:pt x="84322" y="60695"/>
                    <a:pt x="78607" y="64505"/>
                  </a:cubicBezTo>
                  <a:cubicBezTo>
                    <a:pt x="74321" y="67363"/>
                    <a:pt x="70511" y="71173"/>
                    <a:pt x="66701" y="74507"/>
                  </a:cubicBezTo>
                  <a:cubicBezTo>
                    <a:pt x="63844" y="76888"/>
                    <a:pt x="60509" y="77840"/>
                    <a:pt x="56700" y="76888"/>
                  </a:cubicBezTo>
                  <a:cubicBezTo>
                    <a:pt x="56224" y="76888"/>
                    <a:pt x="55747" y="76412"/>
                    <a:pt x="55271" y="75936"/>
                  </a:cubicBezTo>
                  <a:cubicBezTo>
                    <a:pt x="51937" y="81651"/>
                    <a:pt x="48127" y="78317"/>
                    <a:pt x="43841" y="77364"/>
                  </a:cubicBezTo>
                  <a:cubicBezTo>
                    <a:pt x="40031" y="76412"/>
                    <a:pt x="35269" y="77840"/>
                    <a:pt x="30982" y="78317"/>
                  </a:cubicBezTo>
                  <a:cubicBezTo>
                    <a:pt x="26220" y="79269"/>
                    <a:pt x="22886" y="76888"/>
                    <a:pt x="19076" y="74507"/>
                  </a:cubicBezTo>
                  <a:cubicBezTo>
                    <a:pt x="16695" y="72602"/>
                    <a:pt x="13837" y="70697"/>
                    <a:pt x="10980" y="69268"/>
                  </a:cubicBezTo>
                  <a:cubicBezTo>
                    <a:pt x="10027" y="68792"/>
                    <a:pt x="9075" y="68315"/>
                    <a:pt x="8599" y="67839"/>
                  </a:cubicBezTo>
                  <a:cubicBezTo>
                    <a:pt x="5741" y="60695"/>
                    <a:pt x="-450" y="54504"/>
                    <a:pt x="26" y="45932"/>
                  </a:cubicBezTo>
                </a:path>
              </a:pathLst>
            </a:custGeom>
            <a:solidFill>
              <a:srgbClr val="FFFFFF"/>
            </a:solidFill>
            <a:ln w="4763"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A0E9ECE6-1690-B94E-9874-6C17973C40E6}"/>
                </a:ext>
              </a:extLst>
            </p:cNvPr>
            <p:cNvSpPr/>
            <p:nvPr/>
          </p:nvSpPr>
          <p:spPr>
            <a:xfrm>
              <a:off x="8266324" y="4582448"/>
              <a:ext cx="73287" cy="96944"/>
            </a:xfrm>
            <a:custGeom>
              <a:avLst/>
              <a:gdLst>
                <a:gd name="connsiteX0" fmla="*/ 33760 w 73287"/>
                <a:gd name="connsiteY0" fmla="*/ 96841 h 96944"/>
                <a:gd name="connsiteX1" fmla="*/ 1850 w 73287"/>
                <a:gd name="connsiteY1" fmla="*/ 84934 h 96944"/>
                <a:gd name="connsiteX2" fmla="*/ 1374 w 73287"/>
                <a:gd name="connsiteY2" fmla="*/ 78743 h 96944"/>
                <a:gd name="connsiteX3" fmla="*/ 8518 w 73287"/>
                <a:gd name="connsiteY3" fmla="*/ 75885 h 96944"/>
                <a:gd name="connsiteX4" fmla="*/ 31378 w 73287"/>
                <a:gd name="connsiteY4" fmla="*/ 84458 h 96944"/>
                <a:gd name="connsiteX5" fmla="*/ 52810 w 73287"/>
                <a:gd name="connsiteY5" fmla="*/ 76838 h 96944"/>
                <a:gd name="connsiteX6" fmla="*/ 50904 w 73287"/>
                <a:gd name="connsiteY6" fmla="*/ 64932 h 96944"/>
                <a:gd name="connsiteX7" fmla="*/ 28044 w 73287"/>
                <a:gd name="connsiteY7" fmla="*/ 50644 h 96944"/>
                <a:gd name="connsiteX8" fmla="*/ 14710 w 73287"/>
                <a:gd name="connsiteY8" fmla="*/ 46834 h 96944"/>
                <a:gd name="connsiteX9" fmla="*/ 4708 w 73287"/>
                <a:gd name="connsiteY9" fmla="*/ 36833 h 96944"/>
                <a:gd name="connsiteX10" fmla="*/ 8518 w 73287"/>
                <a:gd name="connsiteY10" fmla="*/ 25403 h 96944"/>
                <a:gd name="connsiteX11" fmla="*/ 47094 w 73287"/>
                <a:gd name="connsiteY11" fmla="*/ 1114 h 96944"/>
                <a:gd name="connsiteX12" fmla="*/ 64716 w 73287"/>
                <a:gd name="connsiteY12" fmla="*/ 3019 h 96944"/>
                <a:gd name="connsiteX13" fmla="*/ 66620 w 73287"/>
                <a:gd name="connsiteY13" fmla="*/ 6829 h 96944"/>
                <a:gd name="connsiteX14" fmla="*/ 62811 w 73287"/>
                <a:gd name="connsiteY14" fmla="*/ 9210 h 96944"/>
                <a:gd name="connsiteX15" fmla="*/ 29473 w 73287"/>
                <a:gd name="connsiteY15" fmla="*/ 26356 h 96944"/>
                <a:gd name="connsiteX16" fmla="*/ 25187 w 73287"/>
                <a:gd name="connsiteY16" fmla="*/ 33975 h 96944"/>
                <a:gd name="connsiteX17" fmla="*/ 27092 w 73287"/>
                <a:gd name="connsiteY17" fmla="*/ 39691 h 96944"/>
                <a:gd name="connsiteX18" fmla="*/ 50428 w 73287"/>
                <a:gd name="connsiteY18" fmla="*/ 50644 h 96944"/>
                <a:gd name="connsiteX19" fmla="*/ 66144 w 73287"/>
                <a:gd name="connsiteY19" fmla="*/ 63503 h 96944"/>
                <a:gd name="connsiteX20" fmla="*/ 73288 w 73287"/>
                <a:gd name="connsiteY20" fmla="*/ 73028 h 96944"/>
                <a:gd name="connsiteX21" fmla="*/ 69954 w 73287"/>
                <a:gd name="connsiteY21" fmla="*/ 83029 h 96944"/>
                <a:gd name="connsiteX22" fmla="*/ 61382 w 73287"/>
                <a:gd name="connsiteY22" fmla="*/ 87316 h 96944"/>
                <a:gd name="connsiteX23" fmla="*/ 59477 w 73287"/>
                <a:gd name="connsiteY23" fmla="*/ 87792 h 96944"/>
                <a:gd name="connsiteX24" fmla="*/ 33760 w 73287"/>
                <a:gd name="connsiteY24" fmla="*/ 96841 h 969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87" h="96944">
                  <a:moveTo>
                    <a:pt x="33760" y="96841"/>
                  </a:moveTo>
                  <a:cubicBezTo>
                    <a:pt x="20424" y="97793"/>
                    <a:pt x="10899" y="92078"/>
                    <a:pt x="1850" y="84934"/>
                  </a:cubicBezTo>
                  <a:cubicBezTo>
                    <a:pt x="-531" y="83029"/>
                    <a:pt x="-531" y="80648"/>
                    <a:pt x="1374" y="78743"/>
                  </a:cubicBezTo>
                  <a:cubicBezTo>
                    <a:pt x="3279" y="76838"/>
                    <a:pt x="5661" y="72552"/>
                    <a:pt x="8518" y="75885"/>
                  </a:cubicBezTo>
                  <a:cubicBezTo>
                    <a:pt x="14710" y="83029"/>
                    <a:pt x="23282" y="83029"/>
                    <a:pt x="31378" y="84458"/>
                  </a:cubicBezTo>
                  <a:cubicBezTo>
                    <a:pt x="39474" y="85887"/>
                    <a:pt x="47570" y="84458"/>
                    <a:pt x="52810" y="76838"/>
                  </a:cubicBezTo>
                  <a:cubicBezTo>
                    <a:pt x="56143" y="72075"/>
                    <a:pt x="56143" y="68266"/>
                    <a:pt x="50904" y="64932"/>
                  </a:cubicBezTo>
                  <a:cubicBezTo>
                    <a:pt x="43285" y="60169"/>
                    <a:pt x="36141" y="54931"/>
                    <a:pt x="28044" y="50644"/>
                  </a:cubicBezTo>
                  <a:cubicBezTo>
                    <a:pt x="24235" y="48263"/>
                    <a:pt x="19472" y="47310"/>
                    <a:pt x="14710" y="46834"/>
                  </a:cubicBezTo>
                  <a:cubicBezTo>
                    <a:pt x="8518" y="45882"/>
                    <a:pt x="7089" y="40643"/>
                    <a:pt x="4708" y="36833"/>
                  </a:cubicBezTo>
                  <a:cubicBezTo>
                    <a:pt x="2327" y="32547"/>
                    <a:pt x="5661" y="28737"/>
                    <a:pt x="8518" y="25403"/>
                  </a:cubicBezTo>
                  <a:cubicBezTo>
                    <a:pt x="19472" y="14449"/>
                    <a:pt x="32331" y="6353"/>
                    <a:pt x="47094" y="1114"/>
                  </a:cubicBezTo>
                  <a:cubicBezTo>
                    <a:pt x="52810" y="-791"/>
                    <a:pt x="59000" y="-315"/>
                    <a:pt x="64716" y="3019"/>
                  </a:cubicBezTo>
                  <a:cubicBezTo>
                    <a:pt x="65668" y="3495"/>
                    <a:pt x="67097" y="5877"/>
                    <a:pt x="66620" y="6829"/>
                  </a:cubicBezTo>
                  <a:cubicBezTo>
                    <a:pt x="66144" y="7782"/>
                    <a:pt x="64239" y="9210"/>
                    <a:pt x="62811" y="9210"/>
                  </a:cubicBezTo>
                  <a:cubicBezTo>
                    <a:pt x="48047" y="8258"/>
                    <a:pt x="38522" y="17307"/>
                    <a:pt x="29473" y="26356"/>
                  </a:cubicBezTo>
                  <a:cubicBezTo>
                    <a:pt x="27568" y="28260"/>
                    <a:pt x="26616" y="31594"/>
                    <a:pt x="25187" y="33975"/>
                  </a:cubicBezTo>
                  <a:cubicBezTo>
                    <a:pt x="23758" y="36357"/>
                    <a:pt x="24711" y="38262"/>
                    <a:pt x="27092" y="39691"/>
                  </a:cubicBezTo>
                  <a:cubicBezTo>
                    <a:pt x="34712" y="43024"/>
                    <a:pt x="42808" y="46834"/>
                    <a:pt x="50428" y="50644"/>
                  </a:cubicBezTo>
                  <a:cubicBezTo>
                    <a:pt x="56619" y="53978"/>
                    <a:pt x="62811" y="56835"/>
                    <a:pt x="66144" y="63503"/>
                  </a:cubicBezTo>
                  <a:cubicBezTo>
                    <a:pt x="68049" y="66837"/>
                    <a:pt x="73288" y="67313"/>
                    <a:pt x="73288" y="73028"/>
                  </a:cubicBezTo>
                  <a:cubicBezTo>
                    <a:pt x="73288" y="76838"/>
                    <a:pt x="72336" y="79695"/>
                    <a:pt x="69954" y="83029"/>
                  </a:cubicBezTo>
                  <a:cubicBezTo>
                    <a:pt x="67573" y="85887"/>
                    <a:pt x="66144" y="89697"/>
                    <a:pt x="61382" y="87316"/>
                  </a:cubicBezTo>
                  <a:cubicBezTo>
                    <a:pt x="60906" y="87316"/>
                    <a:pt x="59953" y="87316"/>
                    <a:pt x="59477" y="87792"/>
                  </a:cubicBezTo>
                  <a:cubicBezTo>
                    <a:pt x="52810" y="96841"/>
                    <a:pt x="41856" y="94459"/>
                    <a:pt x="33760" y="96841"/>
                  </a:cubicBezTo>
                </a:path>
              </a:pathLst>
            </a:custGeom>
            <a:solidFill>
              <a:srgbClr val="FFFFFF"/>
            </a:solidFill>
            <a:ln w="4763"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42185F40-9A46-F241-8945-43194E2A0872}"/>
                </a:ext>
              </a:extLst>
            </p:cNvPr>
            <p:cNvSpPr/>
            <p:nvPr/>
          </p:nvSpPr>
          <p:spPr>
            <a:xfrm>
              <a:off x="8462961" y="4528255"/>
              <a:ext cx="30956" cy="150583"/>
            </a:xfrm>
            <a:custGeom>
              <a:avLst/>
              <a:gdLst>
                <a:gd name="connsiteX0" fmla="*/ 0 w 30956"/>
                <a:gd name="connsiteY0" fmla="*/ 119600 h 150583"/>
                <a:gd name="connsiteX1" fmla="*/ 8573 w 30956"/>
                <a:gd name="connsiteY1" fmla="*/ 44353 h 150583"/>
                <a:gd name="connsiteX2" fmla="*/ 11906 w 30956"/>
                <a:gd name="connsiteY2" fmla="*/ 28637 h 150583"/>
                <a:gd name="connsiteX3" fmla="*/ 14288 w 30956"/>
                <a:gd name="connsiteY3" fmla="*/ 11968 h 150583"/>
                <a:gd name="connsiteX4" fmla="*/ 15716 w 30956"/>
                <a:gd name="connsiteY4" fmla="*/ 5300 h 150583"/>
                <a:gd name="connsiteX5" fmla="*/ 22384 w 30956"/>
                <a:gd name="connsiteY5" fmla="*/ 62 h 150583"/>
                <a:gd name="connsiteX6" fmla="*/ 27146 w 30956"/>
                <a:gd name="connsiteY6" fmla="*/ 3872 h 150583"/>
                <a:gd name="connsiteX7" fmla="*/ 30956 w 30956"/>
                <a:gd name="connsiteY7" fmla="*/ 15778 h 150583"/>
                <a:gd name="connsiteX8" fmla="*/ 27146 w 30956"/>
                <a:gd name="connsiteY8" fmla="*/ 52449 h 150583"/>
                <a:gd name="connsiteX9" fmla="*/ 21431 w 30956"/>
                <a:gd name="connsiteY9" fmla="*/ 83405 h 150583"/>
                <a:gd name="connsiteX10" fmla="*/ 18574 w 30956"/>
                <a:gd name="connsiteY10" fmla="*/ 102931 h 150583"/>
                <a:gd name="connsiteX11" fmla="*/ 17145 w 30956"/>
                <a:gd name="connsiteY11" fmla="*/ 122934 h 150583"/>
                <a:gd name="connsiteX12" fmla="*/ 14288 w 30956"/>
                <a:gd name="connsiteY12" fmla="*/ 147223 h 150583"/>
                <a:gd name="connsiteX13" fmla="*/ 8573 w 30956"/>
                <a:gd name="connsiteY13" fmla="*/ 149128 h 150583"/>
                <a:gd name="connsiteX14" fmla="*/ 0 w 30956"/>
                <a:gd name="connsiteY14" fmla="*/ 133412 h 150583"/>
                <a:gd name="connsiteX15" fmla="*/ 0 w 30956"/>
                <a:gd name="connsiteY15" fmla="*/ 132459 h 150583"/>
                <a:gd name="connsiteX16" fmla="*/ 0 w 30956"/>
                <a:gd name="connsiteY16" fmla="*/ 119600 h 150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6" h="150583">
                  <a:moveTo>
                    <a:pt x="0" y="119600"/>
                  </a:moveTo>
                  <a:cubicBezTo>
                    <a:pt x="476" y="94359"/>
                    <a:pt x="3810" y="69118"/>
                    <a:pt x="8573" y="44353"/>
                  </a:cubicBezTo>
                  <a:cubicBezTo>
                    <a:pt x="9525" y="39114"/>
                    <a:pt x="12859" y="34828"/>
                    <a:pt x="11906" y="28637"/>
                  </a:cubicBezTo>
                  <a:cubicBezTo>
                    <a:pt x="10954" y="23398"/>
                    <a:pt x="13335" y="17683"/>
                    <a:pt x="14288" y="11968"/>
                  </a:cubicBezTo>
                  <a:cubicBezTo>
                    <a:pt x="14764" y="9587"/>
                    <a:pt x="14288" y="6729"/>
                    <a:pt x="15716" y="5300"/>
                  </a:cubicBezTo>
                  <a:cubicBezTo>
                    <a:pt x="17145" y="2919"/>
                    <a:pt x="20002" y="1014"/>
                    <a:pt x="22384" y="62"/>
                  </a:cubicBezTo>
                  <a:cubicBezTo>
                    <a:pt x="23336" y="-415"/>
                    <a:pt x="26670" y="1967"/>
                    <a:pt x="27146" y="3872"/>
                  </a:cubicBezTo>
                  <a:cubicBezTo>
                    <a:pt x="29051" y="7681"/>
                    <a:pt x="30956" y="11968"/>
                    <a:pt x="30956" y="15778"/>
                  </a:cubicBezTo>
                  <a:cubicBezTo>
                    <a:pt x="30480" y="28160"/>
                    <a:pt x="29527" y="40067"/>
                    <a:pt x="27146" y="52449"/>
                  </a:cubicBezTo>
                  <a:cubicBezTo>
                    <a:pt x="25241" y="62927"/>
                    <a:pt x="23336" y="73404"/>
                    <a:pt x="21431" y="83405"/>
                  </a:cubicBezTo>
                  <a:cubicBezTo>
                    <a:pt x="20002" y="90073"/>
                    <a:pt x="19050" y="96264"/>
                    <a:pt x="18574" y="102931"/>
                  </a:cubicBezTo>
                  <a:cubicBezTo>
                    <a:pt x="17621" y="109599"/>
                    <a:pt x="17621" y="116267"/>
                    <a:pt x="17145" y="122934"/>
                  </a:cubicBezTo>
                  <a:cubicBezTo>
                    <a:pt x="16193" y="131030"/>
                    <a:pt x="15240" y="139127"/>
                    <a:pt x="14288" y="147223"/>
                  </a:cubicBezTo>
                  <a:cubicBezTo>
                    <a:pt x="13811" y="151033"/>
                    <a:pt x="12382" y="151509"/>
                    <a:pt x="8573" y="149128"/>
                  </a:cubicBezTo>
                  <a:cubicBezTo>
                    <a:pt x="5715" y="147223"/>
                    <a:pt x="0" y="137698"/>
                    <a:pt x="0" y="133412"/>
                  </a:cubicBezTo>
                  <a:cubicBezTo>
                    <a:pt x="0" y="132935"/>
                    <a:pt x="0" y="132935"/>
                    <a:pt x="0" y="132459"/>
                  </a:cubicBezTo>
                  <a:lnTo>
                    <a:pt x="0" y="119600"/>
                  </a:lnTo>
                  <a:close/>
                </a:path>
              </a:pathLst>
            </a:custGeom>
            <a:solidFill>
              <a:srgbClr val="FFFFFF"/>
            </a:solidFill>
            <a:ln w="4763"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0D8BA5D9-1094-AE4A-8898-3FD44748B45A}"/>
                </a:ext>
              </a:extLst>
            </p:cNvPr>
            <p:cNvSpPr/>
            <p:nvPr/>
          </p:nvSpPr>
          <p:spPr>
            <a:xfrm>
              <a:off x="7970134" y="4585437"/>
              <a:ext cx="73280" cy="94372"/>
            </a:xfrm>
            <a:custGeom>
              <a:avLst/>
              <a:gdLst>
                <a:gd name="connsiteX0" fmla="*/ 68489 w 73280"/>
                <a:gd name="connsiteY0" fmla="*/ 80040 h 94372"/>
                <a:gd name="connsiteX1" fmla="*/ 34198 w 73280"/>
                <a:gd name="connsiteY1" fmla="*/ 93375 h 94372"/>
                <a:gd name="connsiteX2" fmla="*/ 10386 w 73280"/>
                <a:gd name="connsiteY2" fmla="*/ 84803 h 94372"/>
                <a:gd name="connsiteX3" fmla="*/ 385 w 73280"/>
                <a:gd name="connsiteY3" fmla="*/ 65276 h 94372"/>
                <a:gd name="connsiteX4" fmla="*/ 1814 w 73280"/>
                <a:gd name="connsiteY4" fmla="*/ 51465 h 94372"/>
                <a:gd name="connsiteX5" fmla="*/ 15148 w 73280"/>
                <a:gd name="connsiteY5" fmla="*/ 27653 h 94372"/>
                <a:gd name="connsiteX6" fmla="*/ 23245 w 73280"/>
                <a:gd name="connsiteY6" fmla="*/ 16699 h 94372"/>
                <a:gd name="connsiteX7" fmla="*/ 27531 w 73280"/>
                <a:gd name="connsiteY7" fmla="*/ 17175 h 94372"/>
                <a:gd name="connsiteX8" fmla="*/ 28960 w 73280"/>
                <a:gd name="connsiteY8" fmla="*/ 11460 h 94372"/>
                <a:gd name="connsiteX9" fmla="*/ 52772 w 73280"/>
                <a:gd name="connsiteY9" fmla="*/ 30 h 94372"/>
                <a:gd name="connsiteX10" fmla="*/ 70870 w 73280"/>
                <a:gd name="connsiteY10" fmla="*/ 14794 h 94372"/>
                <a:gd name="connsiteX11" fmla="*/ 73251 w 73280"/>
                <a:gd name="connsiteY11" fmla="*/ 37178 h 94372"/>
                <a:gd name="connsiteX12" fmla="*/ 67060 w 73280"/>
                <a:gd name="connsiteY12" fmla="*/ 45274 h 94372"/>
                <a:gd name="connsiteX13" fmla="*/ 60869 w 73280"/>
                <a:gd name="connsiteY13" fmla="*/ 41940 h 94372"/>
                <a:gd name="connsiteX14" fmla="*/ 58011 w 73280"/>
                <a:gd name="connsiteY14" fmla="*/ 16223 h 94372"/>
                <a:gd name="connsiteX15" fmla="*/ 53248 w 73280"/>
                <a:gd name="connsiteY15" fmla="*/ 9555 h 94372"/>
                <a:gd name="connsiteX16" fmla="*/ 46581 w 73280"/>
                <a:gd name="connsiteY16" fmla="*/ 12412 h 94372"/>
                <a:gd name="connsiteX17" fmla="*/ 35627 w 73280"/>
                <a:gd name="connsiteY17" fmla="*/ 24795 h 94372"/>
                <a:gd name="connsiteX18" fmla="*/ 32770 w 73280"/>
                <a:gd name="connsiteY18" fmla="*/ 28605 h 94372"/>
                <a:gd name="connsiteX19" fmla="*/ 25626 w 73280"/>
                <a:gd name="connsiteY19" fmla="*/ 40035 h 94372"/>
                <a:gd name="connsiteX20" fmla="*/ 23721 w 73280"/>
                <a:gd name="connsiteY20" fmla="*/ 43369 h 94372"/>
                <a:gd name="connsiteX21" fmla="*/ 18482 w 73280"/>
                <a:gd name="connsiteY21" fmla="*/ 43845 h 94372"/>
                <a:gd name="connsiteX22" fmla="*/ 20864 w 73280"/>
                <a:gd name="connsiteY22" fmla="*/ 49560 h 94372"/>
                <a:gd name="connsiteX23" fmla="*/ 17529 w 73280"/>
                <a:gd name="connsiteY23" fmla="*/ 62895 h 94372"/>
                <a:gd name="connsiteX24" fmla="*/ 21340 w 73280"/>
                <a:gd name="connsiteY24" fmla="*/ 80040 h 94372"/>
                <a:gd name="connsiteX25" fmla="*/ 32770 w 73280"/>
                <a:gd name="connsiteY25" fmla="*/ 83850 h 94372"/>
                <a:gd name="connsiteX26" fmla="*/ 61821 w 73280"/>
                <a:gd name="connsiteY26" fmla="*/ 79564 h 94372"/>
                <a:gd name="connsiteX27" fmla="*/ 68489 w 73280"/>
                <a:gd name="connsiteY27" fmla="*/ 80040 h 94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0" h="94372">
                  <a:moveTo>
                    <a:pt x="68489" y="80040"/>
                  </a:moveTo>
                  <a:cubicBezTo>
                    <a:pt x="60392" y="94804"/>
                    <a:pt x="47057" y="95756"/>
                    <a:pt x="34198" y="93375"/>
                  </a:cubicBezTo>
                  <a:cubicBezTo>
                    <a:pt x="26102" y="91946"/>
                    <a:pt x="18006" y="90041"/>
                    <a:pt x="10386" y="84803"/>
                  </a:cubicBezTo>
                  <a:cubicBezTo>
                    <a:pt x="1337" y="78611"/>
                    <a:pt x="-1044" y="75278"/>
                    <a:pt x="385" y="65276"/>
                  </a:cubicBezTo>
                  <a:cubicBezTo>
                    <a:pt x="861" y="60514"/>
                    <a:pt x="861" y="56228"/>
                    <a:pt x="1814" y="51465"/>
                  </a:cubicBezTo>
                  <a:cubicBezTo>
                    <a:pt x="3242" y="41940"/>
                    <a:pt x="8957" y="34796"/>
                    <a:pt x="15148" y="27653"/>
                  </a:cubicBezTo>
                  <a:cubicBezTo>
                    <a:pt x="18006" y="24319"/>
                    <a:pt x="20864" y="20509"/>
                    <a:pt x="23245" y="16699"/>
                  </a:cubicBezTo>
                  <a:cubicBezTo>
                    <a:pt x="25150" y="13365"/>
                    <a:pt x="26102" y="16223"/>
                    <a:pt x="27531" y="17175"/>
                  </a:cubicBezTo>
                  <a:cubicBezTo>
                    <a:pt x="28007" y="15270"/>
                    <a:pt x="28007" y="13365"/>
                    <a:pt x="28960" y="11460"/>
                  </a:cubicBezTo>
                  <a:cubicBezTo>
                    <a:pt x="32294" y="4793"/>
                    <a:pt x="43723" y="-446"/>
                    <a:pt x="52772" y="30"/>
                  </a:cubicBezTo>
                  <a:cubicBezTo>
                    <a:pt x="61345" y="983"/>
                    <a:pt x="67536" y="6698"/>
                    <a:pt x="70870" y="14794"/>
                  </a:cubicBezTo>
                  <a:cubicBezTo>
                    <a:pt x="73727" y="22414"/>
                    <a:pt x="73251" y="30034"/>
                    <a:pt x="73251" y="37178"/>
                  </a:cubicBezTo>
                  <a:cubicBezTo>
                    <a:pt x="73251" y="40035"/>
                    <a:pt x="69917" y="43369"/>
                    <a:pt x="67060" y="45274"/>
                  </a:cubicBezTo>
                  <a:cubicBezTo>
                    <a:pt x="63250" y="48131"/>
                    <a:pt x="61345" y="46703"/>
                    <a:pt x="60869" y="41940"/>
                  </a:cubicBezTo>
                  <a:cubicBezTo>
                    <a:pt x="59916" y="33368"/>
                    <a:pt x="58964" y="24795"/>
                    <a:pt x="58011" y="16223"/>
                  </a:cubicBezTo>
                  <a:cubicBezTo>
                    <a:pt x="57535" y="12889"/>
                    <a:pt x="56582" y="10508"/>
                    <a:pt x="53248" y="9555"/>
                  </a:cubicBezTo>
                  <a:cubicBezTo>
                    <a:pt x="49915" y="8126"/>
                    <a:pt x="48486" y="10984"/>
                    <a:pt x="46581" y="12412"/>
                  </a:cubicBezTo>
                  <a:cubicBezTo>
                    <a:pt x="42295" y="16223"/>
                    <a:pt x="38008" y="19556"/>
                    <a:pt x="35627" y="24795"/>
                  </a:cubicBezTo>
                  <a:cubicBezTo>
                    <a:pt x="35151" y="26224"/>
                    <a:pt x="33722" y="27176"/>
                    <a:pt x="32770" y="28605"/>
                  </a:cubicBezTo>
                  <a:cubicBezTo>
                    <a:pt x="30389" y="32415"/>
                    <a:pt x="28007" y="36225"/>
                    <a:pt x="25626" y="40035"/>
                  </a:cubicBezTo>
                  <a:cubicBezTo>
                    <a:pt x="25150" y="40987"/>
                    <a:pt x="24673" y="42416"/>
                    <a:pt x="23721" y="43369"/>
                  </a:cubicBezTo>
                  <a:cubicBezTo>
                    <a:pt x="22292" y="46226"/>
                    <a:pt x="19435" y="39559"/>
                    <a:pt x="18482" y="43845"/>
                  </a:cubicBezTo>
                  <a:cubicBezTo>
                    <a:pt x="18006" y="45274"/>
                    <a:pt x="21340" y="47655"/>
                    <a:pt x="20864" y="49560"/>
                  </a:cubicBezTo>
                  <a:cubicBezTo>
                    <a:pt x="20387" y="54323"/>
                    <a:pt x="19435" y="58609"/>
                    <a:pt x="17529" y="62895"/>
                  </a:cubicBezTo>
                  <a:cubicBezTo>
                    <a:pt x="14672" y="70039"/>
                    <a:pt x="17529" y="75754"/>
                    <a:pt x="21340" y="80040"/>
                  </a:cubicBezTo>
                  <a:cubicBezTo>
                    <a:pt x="23721" y="82898"/>
                    <a:pt x="28960" y="83850"/>
                    <a:pt x="32770" y="83850"/>
                  </a:cubicBezTo>
                  <a:cubicBezTo>
                    <a:pt x="42771" y="84326"/>
                    <a:pt x="52296" y="83374"/>
                    <a:pt x="61821" y="79564"/>
                  </a:cubicBezTo>
                  <a:cubicBezTo>
                    <a:pt x="64678" y="80040"/>
                    <a:pt x="66583" y="80040"/>
                    <a:pt x="68489" y="80040"/>
                  </a:cubicBezTo>
                </a:path>
              </a:pathLst>
            </a:custGeom>
            <a:solidFill>
              <a:srgbClr val="FFFFFF"/>
            </a:solidFill>
            <a:ln w="4763"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2D5FE6AB-08A5-A746-8E66-B89D45593517}"/>
                </a:ext>
              </a:extLst>
            </p:cNvPr>
            <p:cNvSpPr/>
            <p:nvPr/>
          </p:nvSpPr>
          <p:spPr>
            <a:xfrm>
              <a:off x="8560116" y="4654047"/>
              <a:ext cx="25240" cy="26965"/>
            </a:xfrm>
            <a:custGeom>
              <a:avLst/>
              <a:gdLst>
                <a:gd name="connsiteX0" fmla="*/ 25241 w 25240"/>
                <a:gd name="connsiteY0" fmla="*/ 4286 h 26965"/>
                <a:gd name="connsiteX1" fmla="*/ 19526 w 25240"/>
                <a:gd name="connsiteY1" fmla="*/ 14288 h 26965"/>
                <a:gd name="connsiteX2" fmla="*/ 10001 w 25240"/>
                <a:gd name="connsiteY2" fmla="*/ 26194 h 26965"/>
                <a:gd name="connsiteX3" fmla="*/ 0 w 25240"/>
                <a:gd name="connsiteY3" fmla="*/ 19050 h 26965"/>
                <a:gd name="connsiteX4" fmla="*/ 17621 w 25240"/>
                <a:gd name="connsiteY4" fmla="*/ 0 h 26965"/>
                <a:gd name="connsiteX5" fmla="*/ 25241 w 25240"/>
                <a:gd name="connsiteY5" fmla="*/ 4286 h 26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0" h="26965">
                  <a:moveTo>
                    <a:pt x="25241" y="4286"/>
                  </a:moveTo>
                  <a:cubicBezTo>
                    <a:pt x="21907" y="7620"/>
                    <a:pt x="19526" y="10001"/>
                    <a:pt x="19526" y="14288"/>
                  </a:cubicBezTo>
                  <a:cubicBezTo>
                    <a:pt x="19526" y="19526"/>
                    <a:pt x="15240" y="23813"/>
                    <a:pt x="10001" y="26194"/>
                  </a:cubicBezTo>
                  <a:cubicBezTo>
                    <a:pt x="4763" y="28575"/>
                    <a:pt x="0" y="25241"/>
                    <a:pt x="0" y="19050"/>
                  </a:cubicBezTo>
                  <a:cubicBezTo>
                    <a:pt x="476" y="10477"/>
                    <a:pt x="9049" y="476"/>
                    <a:pt x="17621" y="0"/>
                  </a:cubicBezTo>
                  <a:cubicBezTo>
                    <a:pt x="20002" y="476"/>
                    <a:pt x="22384" y="2857"/>
                    <a:pt x="25241" y="4286"/>
                  </a:cubicBezTo>
                </a:path>
              </a:pathLst>
            </a:custGeom>
            <a:solidFill>
              <a:srgbClr val="FFFFFF"/>
            </a:solidFill>
            <a:ln w="4763" cap="flat">
              <a:noFill/>
              <a:prstDash val="solid"/>
              <a:miter/>
            </a:ln>
          </p:spPr>
          <p:txBody>
            <a:bodyPr rtlCol="0" anchor="ctr"/>
            <a:lstStyle/>
            <a:p>
              <a:endParaRPr lang="en-US"/>
            </a:p>
          </p:txBody>
        </p:sp>
      </p:grpSp>
      <p:sp>
        <p:nvSpPr>
          <p:cNvPr id="2" name="Title 1"/>
          <p:cNvSpPr>
            <a:spLocks noGrp="1"/>
          </p:cNvSpPr>
          <p:nvPr>
            <p:ph type="title"/>
          </p:nvPr>
        </p:nvSpPr>
        <p:spPr>
          <a:xfrm>
            <a:off x="3059832" y="1447200"/>
            <a:ext cx="5584602" cy="1021556"/>
          </a:xfrm>
        </p:spPr>
        <p:txBody>
          <a:bodyPr anchor="b"/>
          <a:lstStyle>
            <a:lvl1pPr algn="r">
              <a:defRPr sz="3900" b="1" cap="all" spc="120" baseline="0">
                <a:solidFill>
                  <a:schemeClr val="bg1"/>
                </a:solidFill>
              </a:defRPr>
            </a:lvl1pPr>
          </a:lstStyle>
          <a:p>
            <a:r>
              <a:rPr lang="en-GB"/>
              <a:t>Click to edit Master title style</a:t>
            </a:r>
            <a:endParaRPr lang="en-AU" dirty="0"/>
          </a:p>
        </p:txBody>
      </p:sp>
      <p:sp>
        <p:nvSpPr>
          <p:cNvPr id="5" name="Text Placeholder 4"/>
          <p:cNvSpPr>
            <a:spLocks noGrp="1"/>
          </p:cNvSpPr>
          <p:nvPr>
            <p:ph type="body" sz="quarter" idx="10" hasCustomPrompt="1"/>
          </p:nvPr>
        </p:nvSpPr>
        <p:spPr>
          <a:xfrm>
            <a:off x="3060834" y="2514258"/>
            <a:ext cx="5583600" cy="1209620"/>
          </a:xfrm>
        </p:spPr>
        <p:txBody>
          <a:bodyPr/>
          <a:lstStyle>
            <a:lvl1pPr algn="r">
              <a:defRPr sz="2100" spc="0" baseline="0">
                <a:solidFill>
                  <a:schemeClr val="bg1"/>
                </a:solidFill>
              </a:defRPr>
            </a:lvl1pPr>
            <a:lvl2pPr algn="r">
              <a:spcBef>
                <a:spcPts val="1300"/>
              </a:spcBef>
              <a:defRPr sz="1300" b="1" spc="0" baseline="0">
                <a:solidFill>
                  <a:schemeClr val="bg1"/>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Insert subtitle, press Increase list Indent and type Presenter name</a:t>
            </a:r>
          </a:p>
          <a:p>
            <a:pPr lvl="1"/>
            <a:r>
              <a:rPr lang="en-US" dirty="0"/>
              <a:t>Second level</a:t>
            </a:r>
          </a:p>
        </p:txBody>
      </p:sp>
      <p:sp>
        <p:nvSpPr>
          <p:cNvPr id="8" name="Date Placeholder 7"/>
          <p:cNvSpPr>
            <a:spLocks noGrp="1"/>
          </p:cNvSpPr>
          <p:nvPr>
            <p:ph type="dt" sz="half" idx="11"/>
          </p:nvPr>
        </p:nvSpPr>
        <p:spPr/>
        <p:txBody>
          <a:bodyPr/>
          <a:lstStyle/>
          <a:p>
            <a:endParaRPr lang="en-AU"/>
          </a:p>
        </p:txBody>
      </p:sp>
      <p:sp>
        <p:nvSpPr>
          <p:cNvPr id="9" name="Footer Placeholder 8"/>
          <p:cNvSpPr>
            <a:spLocks noGrp="1"/>
          </p:cNvSpPr>
          <p:nvPr>
            <p:ph type="ftr" sz="quarter" idx="12"/>
          </p:nvPr>
        </p:nvSpPr>
        <p:spPr/>
        <p:txBody>
          <a:bodyPr/>
          <a:lstStyle/>
          <a:p>
            <a:endParaRPr lang="en-AU" dirty="0"/>
          </a:p>
        </p:txBody>
      </p:sp>
      <p:sp>
        <p:nvSpPr>
          <p:cNvPr id="10" name="Slide Number Placeholder 9"/>
          <p:cNvSpPr>
            <a:spLocks noGrp="1"/>
          </p:cNvSpPr>
          <p:nvPr>
            <p:ph type="sldNum" sz="quarter" idx="13"/>
          </p:nvPr>
        </p:nvSpPr>
        <p:spPr/>
        <p:txBody>
          <a:bodyPr/>
          <a:lstStyle/>
          <a:p>
            <a:fld id="{CA469DBA-93C5-430B-992A-0AED9DF55A51}" type="slidenum">
              <a:rPr lang="en-AU" smtClean="0"/>
              <a:pPr/>
              <a:t>‹#›</a:t>
            </a:fld>
            <a:endParaRPr lang="en-AU" dirty="0"/>
          </a:p>
        </p:txBody>
      </p:sp>
      <p:grpSp>
        <p:nvGrpSpPr>
          <p:cNvPr id="61" name="Group 60">
            <a:extLst>
              <a:ext uri="{FF2B5EF4-FFF2-40B4-BE49-F238E27FC236}">
                <a16:creationId xmlns:a16="http://schemas.microsoft.com/office/drawing/2014/main" id="{3D5E28A5-AAC3-1B4A-913D-81BB26861CBC}"/>
              </a:ext>
            </a:extLst>
          </p:cNvPr>
          <p:cNvGrpSpPr/>
          <p:nvPr userDrawn="1"/>
        </p:nvGrpSpPr>
        <p:grpSpPr>
          <a:xfrm>
            <a:off x="0" y="2022537"/>
            <a:ext cx="9144000" cy="3120963"/>
            <a:chOff x="0" y="2022537"/>
            <a:chExt cx="9144000" cy="3120963"/>
          </a:xfrm>
        </p:grpSpPr>
        <p:sp>
          <p:nvSpPr>
            <p:cNvPr id="62" name="Freeform 61">
              <a:extLst>
                <a:ext uri="{FF2B5EF4-FFF2-40B4-BE49-F238E27FC236}">
                  <a16:creationId xmlns:a16="http://schemas.microsoft.com/office/drawing/2014/main" id="{FC15E7FC-3673-9E40-9E54-A69280B3417C}"/>
                </a:ext>
              </a:extLst>
            </p:cNvPr>
            <p:cNvSpPr/>
            <p:nvPr/>
          </p:nvSpPr>
          <p:spPr>
            <a:xfrm>
              <a:off x="0" y="2022537"/>
              <a:ext cx="3124322" cy="2017082"/>
            </a:xfrm>
            <a:custGeom>
              <a:avLst/>
              <a:gdLst>
                <a:gd name="connsiteX0" fmla="*/ 0 w 3124322"/>
                <a:gd name="connsiteY0" fmla="*/ 0 h 2017082"/>
                <a:gd name="connsiteX1" fmla="*/ 38673 w 3124322"/>
                <a:gd name="connsiteY1" fmla="*/ 68187 h 2017082"/>
                <a:gd name="connsiteX2" fmla="*/ 604270 w 3124322"/>
                <a:gd name="connsiteY2" fmla="*/ 791125 h 2017082"/>
                <a:gd name="connsiteX3" fmla="*/ 3005890 w 3124322"/>
                <a:gd name="connsiteY3" fmla="*/ 1876479 h 2017082"/>
                <a:gd name="connsiteX4" fmla="*/ 3124322 w 3124322"/>
                <a:gd name="connsiteY4" fmla="*/ 1882427 h 2017082"/>
                <a:gd name="connsiteX5" fmla="*/ 3025899 w 3124322"/>
                <a:gd name="connsiteY5" fmla="*/ 1883508 h 2017082"/>
                <a:gd name="connsiteX6" fmla="*/ 2096293 w 3124322"/>
                <a:gd name="connsiteY6" fmla="*/ 2017082 h 2017082"/>
                <a:gd name="connsiteX7" fmla="*/ 393906 w 3124322"/>
                <a:gd name="connsiteY7" fmla="*/ 1002032 h 2017082"/>
                <a:gd name="connsiteX8" fmla="*/ 2465 w 3124322"/>
                <a:gd name="connsiteY8" fmla="*/ 548854 h 2017082"/>
                <a:gd name="connsiteX9" fmla="*/ 0 w 3124322"/>
                <a:gd name="connsiteY9" fmla="*/ 545359 h 2017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322" h="2017082">
                  <a:moveTo>
                    <a:pt x="0" y="0"/>
                  </a:moveTo>
                  <a:lnTo>
                    <a:pt x="38673" y="68187"/>
                  </a:lnTo>
                  <a:cubicBezTo>
                    <a:pt x="194817" y="328354"/>
                    <a:pt x="384070" y="571094"/>
                    <a:pt x="604270" y="791125"/>
                  </a:cubicBezTo>
                  <a:cubicBezTo>
                    <a:pt x="1252669" y="1440066"/>
                    <a:pt x="2098456" y="1820237"/>
                    <a:pt x="3005890" y="1876479"/>
                  </a:cubicBezTo>
                  <a:cubicBezTo>
                    <a:pt x="3022114" y="1877560"/>
                    <a:pt x="3101068" y="1881345"/>
                    <a:pt x="3124322" y="1882427"/>
                  </a:cubicBezTo>
                  <a:cubicBezTo>
                    <a:pt x="3091335" y="1882427"/>
                    <a:pt x="3058888" y="1882968"/>
                    <a:pt x="3025899" y="1883508"/>
                  </a:cubicBezTo>
                  <a:cubicBezTo>
                    <a:pt x="2708460" y="1892161"/>
                    <a:pt x="2396968" y="1937587"/>
                    <a:pt x="2096293" y="2017082"/>
                  </a:cubicBezTo>
                  <a:cubicBezTo>
                    <a:pt x="1459789" y="1829430"/>
                    <a:pt x="876285" y="1484409"/>
                    <a:pt x="393906" y="1002032"/>
                  </a:cubicBezTo>
                  <a:cubicBezTo>
                    <a:pt x="251240" y="859366"/>
                    <a:pt x="120590" y="707898"/>
                    <a:pt x="2465" y="548854"/>
                  </a:cubicBezTo>
                  <a:lnTo>
                    <a:pt x="0" y="545359"/>
                  </a:lnTo>
                  <a:close/>
                </a:path>
              </a:pathLst>
            </a:custGeom>
            <a:solidFill>
              <a:srgbClr val="A51890"/>
            </a:solidFill>
            <a:ln w="4763" cap="flat">
              <a:noFill/>
              <a:prstDash val="solid"/>
              <a:miter/>
            </a:ln>
          </p:spPr>
          <p:txBody>
            <a:bodyPr wrap="square" rtlCol="0" anchor="ctr">
              <a:noAutofit/>
            </a:bodyPr>
            <a:lstStyle/>
            <a:p>
              <a:endParaRPr lang="en-US"/>
            </a:p>
          </p:txBody>
        </p:sp>
        <p:sp>
          <p:nvSpPr>
            <p:cNvPr id="63" name="Freeform 62">
              <a:extLst>
                <a:ext uri="{FF2B5EF4-FFF2-40B4-BE49-F238E27FC236}">
                  <a16:creationId xmlns:a16="http://schemas.microsoft.com/office/drawing/2014/main" id="{44B09286-F894-A244-A8EA-1534D77EF8A5}"/>
                </a:ext>
              </a:extLst>
            </p:cNvPr>
            <p:cNvSpPr/>
            <p:nvPr userDrawn="1"/>
          </p:nvSpPr>
          <p:spPr>
            <a:xfrm>
              <a:off x="2096292" y="3903882"/>
              <a:ext cx="7047708" cy="297910"/>
            </a:xfrm>
            <a:custGeom>
              <a:avLst/>
              <a:gdLst>
                <a:gd name="connsiteX0" fmla="*/ 1015592 w 7047708"/>
                <a:gd name="connsiteY0" fmla="*/ 0 h 297910"/>
                <a:gd name="connsiteX1" fmla="*/ 7047708 w 7047708"/>
                <a:gd name="connsiteY1" fmla="*/ 0 h 297910"/>
                <a:gd name="connsiteX2" fmla="*/ 7047708 w 7047708"/>
                <a:gd name="connsiteY2" fmla="*/ 297910 h 297910"/>
                <a:gd name="connsiteX3" fmla="*/ 1015592 w 7047708"/>
                <a:gd name="connsiteY3" fmla="*/ 297432 h 297910"/>
                <a:gd name="connsiteX4" fmla="*/ 0 w 7047708"/>
                <a:gd name="connsiteY4" fmla="*/ 135197 h 297910"/>
                <a:gd name="connsiteX5" fmla="*/ 1015592 w 7047708"/>
                <a:gd name="connsiteY5" fmla="*/ 0 h 297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47708" h="297910">
                  <a:moveTo>
                    <a:pt x="1015592" y="0"/>
                  </a:moveTo>
                  <a:lnTo>
                    <a:pt x="7047708" y="0"/>
                  </a:lnTo>
                  <a:lnTo>
                    <a:pt x="7047708" y="297910"/>
                  </a:lnTo>
                  <a:lnTo>
                    <a:pt x="1015592" y="297432"/>
                  </a:lnTo>
                  <a:cubicBezTo>
                    <a:pt x="667328" y="286616"/>
                    <a:pt x="326634" y="231456"/>
                    <a:pt x="0" y="135197"/>
                  </a:cubicBezTo>
                  <a:cubicBezTo>
                    <a:pt x="327716" y="48130"/>
                    <a:pt x="667868" y="2163"/>
                    <a:pt x="1015592" y="0"/>
                  </a:cubicBezTo>
                  <a:close/>
                </a:path>
              </a:pathLst>
            </a:custGeom>
            <a:solidFill>
              <a:srgbClr val="DA291C"/>
            </a:solidFill>
            <a:ln w="4763" cap="flat">
              <a:noFill/>
              <a:prstDash val="solid"/>
              <a:miter/>
            </a:ln>
          </p:spPr>
          <p:txBody>
            <a:bodyPr wrap="square" rtlCol="0" anchor="ctr">
              <a:noAutofit/>
            </a:bodyPr>
            <a:lstStyle/>
            <a:p>
              <a:endParaRPr lang="en-US"/>
            </a:p>
          </p:txBody>
        </p:sp>
        <p:grpSp>
          <p:nvGrpSpPr>
            <p:cNvPr id="64" name="Group 63">
              <a:extLst>
                <a:ext uri="{FF2B5EF4-FFF2-40B4-BE49-F238E27FC236}">
                  <a16:creationId xmlns:a16="http://schemas.microsoft.com/office/drawing/2014/main" id="{24BFC6BA-3CB4-FF4F-972E-CC5E2D5A5C45}"/>
                </a:ext>
              </a:extLst>
            </p:cNvPr>
            <p:cNvGrpSpPr/>
            <p:nvPr userDrawn="1"/>
          </p:nvGrpSpPr>
          <p:grpSpPr>
            <a:xfrm>
              <a:off x="232132" y="4096401"/>
              <a:ext cx="2370333" cy="1047099"/>
              <a:chOff x="232132" y="4096401"/>
              <a:chExt cx="2370333" cy="1047099"/>
            </a:xfrm>
            <a:solidFill>
              <a:schemeClr val="bg1"/>
            </a:solidFill>
          </p:grpSpPr>
          <p:sp>
            <p:nvSpPr>
              <p:cNvPr id="66" name="Freeform 65">
                <a:extLst>
                  <a:ext uri="{FF2B5EF4-FFF2-40B4-BE49-F238E27FC236}">
                    <a16:creationId xmlns:a16="http://schemas.microsoft.com/office/drawing/2014/main" id="{DBEAAFB5-9F40-8D45-ACF3-38D5389AD680}"/>
                  </a:ext>
                </a:extLst>
              </p:cNvPr>
              <p:cNvSpPr/>
              <p:nvPr/>
            </p:nvSpPr>
            <p:spPr>
              <a:xfrm>
                <a:off x="1768577" y="4096401"/>
                <a:ext cx="833888" cy="177377"/>
              </a:xfrm>
              <a:custGeom>
                <a:avLst/>
                <a:gdLst>
                  <a:gd name="connsiteX0" fmla="*/ 734378 w 734377"/>
                  <a:gd name="connsiteY0" fmla="*/ 126683 h 156210"/>
                  <a:gd name="connsiteX1" fmla="*/ 119539 w 734377"/>
                  <a:gd name="connsiteY1" fmla="*/ 0 h 156210"/>
                  <a:gd name="connsiteX2" fmla="*/ 0 w 734377"/>
                  <a:gd name="connsiteY2" fmla="*/ 40481 h 156210"/>
                  <a:gd name="connsiteX3" fmla="*/ 561022 w 734377"/>
                  <a:gd name="connsiteY3" fmla="*/ 156210 h 156210"/>
                  <a:gd name="connsiteX4" fmla="*/ 734378 w 734377"/>
                  <a:gd name="connsiteY4" fmla="*/ 126683 h 1562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4377" h="156210">
                    <a:moveTo>
                      <a:pt x="734378" y="126683"/>
                    </a:moveTo>
                    <a:lnTo>
                      <a:pt x="119539" y="0"/>
                    </a:lnTo>
                    <a:cubicBezTo>
                      <a:pt x="79534" y="12859"/>
                      <a:pt x="39529" y="26194"/>
                      <a:pt x="0" y="40481"/>
                    </a:cubicBezTo>
                    <a:lnTo>
                      <a:pt x="561022" y="156210"/>
                    </a:lnTo>
                    <a:cubicBezTo>
                      <a:pt x="618172" y="144780"/>
                      <a:pt x="676275" y="134779"/>
                      <a:pt x="734378" y="126683"/>
                    </a:cubicBezTo>
                  </a:path>
                </a:pathLst>
              </a:custGeom>
              <a:grpFill/>
              <a:ln w="4763"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ADF28A15-0451-3A49-9F5E-5C939D7D8E8E}"/>
                  </a:ext>
                </a:extLst>
              </p:cNvPr>
              <p:cNvSpPr/>
              <p:nvPr/>
            </p:nvSpPr>
            <p:spPr>
              <a:xfrm>
                <a:off x="1491156" y="4204018"/>
                <a:ext cx="696528" cy="162235"/>
              </a:xfrm>
              <a:custGeom>
                <a:avLst/>
                <a:gdLst>
                  <a:gd name="connsiteX0" fmla="*/ 613410 w 613409"/>
                  <a:gd name="connsiteY0" fmla="*/ 105251 h 142875"/>
                  <a:gd name="connsiteX1" fmla="*/ 102394 w 613409"/>
                  <a:gd name="connsiteY1" fmla="*/ 0 h 142875"/>
                  <a:gd name="connsiteX2" fmla="*/ 0 w 613409"/>
                  <a:gd name="connsiteY2" fmla="*/ 43815 h 142875"/>
                  <a:gd name="connsiteX3" fmla="*/ 480060 w 613409"/>
                  <a:gd name="connsiteY3" fmla="*/ 142875 h 142875"/>
                  <a:gd name="connsiteX4" fmla="*/ 613410 w 613409"/>
                  <a:gd name="connsiteY4" fmla="*/ 105251 h 1428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3409" h="142875">
                    <a:moveTo>
                      <a:pt x="613410" y="105251"/>
                    </a:moveTo>
                    <a:lnTo>
                      <a:pt x="102394" y="0"/>
                    </a:lnTo>
                    <a:cubicBezTo>
                      <a:pt x="68104" y="14288"/>
                      <a:pt x="33814" y="29051"/>
                      <a:pt x="0" y="43815"/>
                    </a:cubicBezTo>
                    <a:lnTo>
                      <a:pt x="480060" y="142875"/>
                    </a:lnTo>
                    <a:cubicBezTo>
                      <a:pt x="524351" y="129540"/>
                      <a:pt x="568642" y="117157"/>
                      <a:pt x="613410" y="105251"/>
                    </a:cubicBezTo>
                  </a:path>
                </a:pathLst>
              </a:custGeom>
              <a:grpFill/>
              <a:ln w="4763" cap="flat">
                <a:noFill/>
                <a:prstDash val="solid"/>
                <a:miter/>
              </a:ln>
            </p:spPr>
            <p:txBody>
              <a:bodyPr rtlCol="0" anchor="ctr"/>
              <a:lstStyle/>
              <a:p>
                <a:endParaRPr lang="en-US"/>
              </a:p>
            </p:txBody>
          </p:sp>
          <p:sp>
            <p:nvSpPr>
              <p:cNvPr id="68" name="Freeform 67">
                <a:extLst>
                  <a:ext uri="{FF2B5EF4-FFF2-40B4-BE49-F238E27FC236}">
                    <a16:creationId xmlns:a16="http://schemas.microsoft.com/office/drawing/2014/main" id="{62B06EF2-3EA6-474E-B49F-E3203CF72D19}"/>
                  </a:ext>
                </a:extLst>
              </p:cNvPr>
              <p:cNvSpPr/>
              <p:nvPr/>
            </p:nvSpPr>
            <p:spPr>
              <a:xfrm>
                <a:off x="1248344" y="4320286"/>
                <a:ext cx="612708" cy="153583"/>
              </a:xfrm>
              <a:custGeom>
                <a:avLst/>
                <a:gdLst>
                  <a:gd name="connsiteX0" fmla="*/ 539591 w 539591"/>
                  <a:gd name="connsiteY0" fmla="*/ 92393 h 135255"/>
                  <a:gd name="connsiteX1" fmla="*/ 90488 w 539591"/>
                  <a:gd name="connsiteY1" fmla="*/ 0 h 135255"/>
                  <a:gd name="connsiteX2" fmla="*/ 0 w 539591"/>
                  <a:gd name="connsiteY2" fmla="*/ 46672 h 135255"/>
                  <a:gd name="connsiteX3" fmla="*/ 429101 w 539591"/>
                  <a:gd name="connsiteY3" fmla="*/ 135255 h 135255"/>
                  <a:gd name="connsiteX4" fmla="*/ 539591 w 539591"/>
                  <a:gd name="connsiteY4" fmla="*/ 92393 h 1352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591" h="135255">
                    <a:moveTo>
                      <a:pt x="539591" y="92393"/>
                    </a:moveTo>
                    <a:lnTo>
                      <a:pt x="90488" y="0"/>
                    </a:lnTo>
                    <a:cubicBezTo>
                      <a:pt x="60008" y="15240"/>
                      <a:pt x="30004" y="30480"/>
                      <a:pt x="0" y="46672"/>
                    </a:cubicBezTo>
                    <a:lnTo>
                      <a:pt x="429101" y="135255"/>
                    </a:lnTo>
                    <a:cubicBezTo>
                      <a:pt x="465296" y="120015"/>
                      <a:pt x="502444" y="106204"/>
                      <a:pt x="539591" y="92393"/>
                    </a:cubicBezTo>
                  </a:path>
                </a:pathLst>
              </a:custGeom>
              <a:grpFill/>
              <a:ln w="476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60310E1F-03A7-AC49-8023-05FFB0567357}"/>
                  </a:ext>
                </a:extLst>
              </p:cNvPr>
              <p:cNvSpPr/>
              <p:nvPr/>
            </p:nvSpPr>
            <p:spPr>
              <a:xfrm>
                <a:off x="1031489" y="4442503"/>
                <a:ext cx="554844" cy="147093"/>
              </a:xfrm>
              <a:custGeom>
                <a:avLst/>
                <a:gdLst>
                  <a:gd name="connsiteX0" fmla="*/ 488633 w 488632"/>
                  <a:gd name="connsiteY0" fmla="*/ 83820 h 129540"/>
                  <a:gd name="connsiteX1" fmla="*/ 80963 w 488632"/>
                  <a:gd name="connsiteY1" fmla="*/ 0 h 129540"/>
                  <a:gd name="connsiteX2" fmla="*/ 0 w 488632"/>
                  <a:gd name="connsiteY2" fmla="*/ 48578 h 129540"/>
                  <a:gd name="connsiteX3" fmla="*/ 393383 w 488632"/>
                  <a:gd name="connsiteY3" fmla="*/ 129540 h 129540"/>
                  <a:gd name="connsiteX4" fmla="*/ 488633 w 488632"/>
                  <a:gd name="connsiteY4" fmla="*/ 83820 h 1295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8632" h="129540">
                    <a:moveTo>
                      <a:pt x="488633" y="83820"/>
                    </a:moveTo>
                    <a:lnTo>
                      <a:pt x="80963" y="0"/>
                    </a:lnTo>
                    <a:cubicBezTo>
                      <a:pt x="53816" y="15716"/>
                      <a:pt x="26670" y="31909"/>
                      <a:pt x="0" y="48578"/>
                    </a:cubicBezTo>
                    <a:lnTo>
                      <a:pt x="393383" y="129540"/>
                    </a:lnTo>
                    <a:cubicBezTo>
                      <a:pt x="424815" y="113824"/>
                      <a:pt x="456724" y="98584"/>
                      <a:pt x="488633" y="83820"/>
                    </a:cubicBezTo>
                  </a:path>
                </a:pathLst>
              </a:custGeom>
              <a:grpFill/>
              <a:ln w="476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B53A83D5-5088-2F43-8F65-AE12440A2E9A}"/>
                  </a:ext>
                </a:extLst>
              </p:cNvPr>
              <p:cNvSpPr/>
              <p:nvPr/>
            </p:nvSpPr>
            <p:spPr>
              <a:xfrm>
                <a:off x="835185" y="4569587"/>
                <a:ext cx="512121" cy="142767"/>
              </a:xfrm>
              <a:custGeom>
                <a:avLst/>
                <a:gdLst>
                  <a:gd name="connsiteX0" fmla="*/ 451009 w 451008"/>
                  <a:gd name="connsiteY0" fmla="*/ 77629 h 125730"/>
                  <a:gd name="connsiteX1" fmla="*/ 73342 w 451008"/>
                  <a:gd name="connsiteY1" fmla="*/ 0 h 125730"/>
                  <a:gd name="connsiteX2" fmla="*/ 0 w 451008"/>
                  <a:gd name="connsiteY2" fmla="*/ 50006 h 125730"/>
                  <a:gd name="connsiteX3" fmla="*/ 366713 w 451008"/>
                  <a:gd name="connsiteY3" fmla="*/ 125730 h 125730"/>
                  <a:gd name="connsiteX4" fmla="*/ 451009 w 451008"/>
                  <a:gd name="connsiteY4" fmla="*/ 77629 h 1257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51008" h="125730">
                    <a:moveTo>
                      <a:pt x="451009" y="77629"/>
                    </a:moveTo>
                    <a:lnTo>
                      <a:pt x="73342" y="0"/>
                    </a:lnTo>
                    <a:cubicBezTo>
                      <a:pt x="48577" y="16193"/>
                      <a:pt x="24289" y="33338"/>
                      <a:pt x="0" y="50006"/>
                    </a:cubicBezTo>
                    <a:lnTo>
                      <a:pt x="366713" y="125730"/>
                    </a:lnTo>
                    <a:cubicBezTo>
                      <a:pt x="394811" y="109061"/>
                      <a:pt x="422910" y="93345"/>
                      <a:pt x="451009" y="77629"/>
                    </a:cubicBezTo>
                  </a:path>
                </a:pathLst>
              </a:custGeom>
              <a:grpFill/>
              <a:ln w="476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54699E30-085A-CB4C-9234-54D04E171828}"/>
                  </a:ext>
                </a:extLst>
              </p:cNvPr>
              <p:cNvSpPr/>
              <p:nvPr/>
            </p:nvSpPr>
            <p:spPr>
              <a:xfrm>
                <a:off x="656726" y="4700456"/>
                <a:ext cx="479134" cy="139522"/>
              </a:xfrm>
              <a:custGeom>
                <a:avLst/>
                <a:gdLst>
                  <a:gd name="connsiteX0" fmla="*/ 421958 w 421957"/>
                  <a:gd name="connsiteY0" fmla="*/ 72866 h 122872"/>
                  <a:gd name="connsiteX1" fmla="*/ 67151 w 421957"/>
                  <a:gd name="connsiteY1" fmla="*/ 0 h 122872"/>
                  <a:gd name="connsiteX2" fmla="*/ 0 w 421957"/>
                  <a:gd name="connsiteY2" fmla="*/ 51435 h 122872"/>
                  <a:gd name="connsiteX3" fmla="*/ 346234 w 421957"/>
                  <a:gd name="connsiteY3" fmla="*/ 122872 h 122872"/>
                  <a:gd name="connsiteX4" fmla="*/ 421958 w 421957"/>
                  <a:gd name="connsiteY4" fmla="*/ 72866 h 1228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1957" h="122872">
                    <a:moveTo>
                      <a:pt x="421958" y="72866"/>
                    </a:moveTo>
                    <a:lnTo>
                      <a:pt x="67151" y="0"/>
                    </a:lnTo>
                    <a:cubicBezTo>
                      <a:pt x="44767" y="16669"/>
                      <a:pt x="22384" y="33814"/>
                      <a:pt x="0" y="51435"/>
                    </a:cubicBezTo>
                    <a:lnTo>
                      <a:pt x="346234" y="122872"/>
                    </a:lnTo>
                    <a:cubicBezTo>
                      <a:pt x="371475" y="105728"/>
                      <a:pt x="396716" y="89059"/>
                      <a:pt x="421958" y="72866"/>
                    </a:cubicBezTo>
                  </a:path>
                </a:pathLst>
              </a:custGeom>
              <a:grpFill/>
              <a:ln w="476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B21EC034-277E-FD42-89C3-5FCF5143ED9A}"/>
                  </a:ext>
                </a:extLst>
              </p:cNvPr>
              <p:cNvSpPr/>
              <p:nvPr/>
            </p:nvSpPr>
            <p:spPr>
              <a:xfrm>
                <a:off x="493409" y="4834030"/>
                <a:ext cx="452636" cy="136818"/>
              </a:xfrm>
              <a:custGeom>
                <a:avLst/>
                <a:gdLst>
                  <a:gd name="connsiteX0" fmla="*/ 398621 w 398621"/>
                  <a:gd name="connsiteY0" fmla="*/ 69532 h 120491"/>
                  <a:gd name="connsiteX1" fmla="*/ 61913 w 398621"/>
                  <a:gd name="connsiteY1" fmla="*/ 0 h 120491"/>
                  <a:gd name="connsiteX2" fmla="*/ 0 w 398621"/>
                  <a:gd name="connsiteY2" fmla="*/ 52388 h 120491"/>
                  <a:gd name="connsiteX3" fmla="*/ 330517 w 398621"/>
                  <a:gd name="connsiteY3" fmla="*/ 120491 h 120491"/>
                  <a:gd name="connsiteX4" fmla="*/ 398621 w 398621"/>
                  <a:gd name="connsiteY4" fmla="*/ 69532 h 1204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8621" h="120491">
                    <a:moveTo>
                      <a:pt x="398621" y="69532"/>
                    </a:moveTo>
                    <a:lnTo>
                      <a:pt x="61913" y="0"/>
                    </a:lnTo>
                    <a:cubicBezTo>
                      <a:pt x="40958" y="17145"/>
                      <a:pt x="20479" y="34766"/>
                      <a:pt x="0" y="52388"/>
                    </a:cubicBezTo>
                    <a:lnTo>
                      <a:pt x="330517" y="120491"/>
                    </a:lnTo>
                    <a:cubicBezTo>
                      <a:pt x="352901" y="103346"/>
                      <a:pt x="375761" y="86201"/>
                      <a:pt x="398621" y="69532"/>
                    </a:cubicBezTo>
                  </a:path>
                </a:pathLst>
              </a:custGeom>
              <a:grpFill/>
              <a:ln w="476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086EEF68-4CD6-6840-9898-7B5B9F8B6CA9}"/>
                  </a:ext>
                </a:extLst>
              </p:cNvPr>
              <p:cNvSpPr/>
              <p:nvPr/>
            </p:nvSpPr>
            <p:spPr>
              <a:xfrm>
                <a:off x="343071" y="4971390"/>
                <a:ext cx="430464" cy="134655"/>
              </a:xfrm>
              <a:custGeom>
                <a:avLst/>
                <a:gdLst>
                  <a:gd name="connsiteX0" fmla="*/ 379095 w 379095"/>
                  <a:gd name="connsiteY0" fmla="*/ 66199 h 118586"/>
                  <a:gd name="connsiteX1" fmla="*/ 56674 w 379095"/>
                  <a:gd name="connsiteY1" fmla="*/ 0 h 118586"/>
                  <a:gd name="connsiteX2" fmla="*/ 0 w 379095"/>
                  <a:gd name="connsiteY2" fmla="*/ 53340 h 118586"/>
                  <a:gd name="connsiteX3" fmla="*/ 316706 w 379095"/>
                  <a:gd name="connsiteY3" fmla="*/ 118586 h 118586"/>
                  <a:gd name="connsiteX4" fmla="*/ 379095 w 379095"/>
                  <a:gd name="connsiteY4" fmla="*/ 66199 h 1185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095" h="118586">
                    <a:moveTo>
                      <a:pt x="379095" y="66199"/>
                    </a:moveTo>
                    <a:lnTo>
                      <a:pt x="56674" y="0"/>
                    </a:lnTo>
                    <a:cubicBezTo>
                      <a:pt x="37624" y="17621"/>
                      <a:pt x="19050" y="35719"/>
                      <a:pt x="0" y="53340"/>
                    </a:cubicBezTo>
                    <a:lnTo>
                      <a:pt x="316706" y="118586"/>
                    </a:lnTo>
                    <a:cubicBezTo>
                      <a:pt x="337185" y="100965"/>
                      <a:pt x="358140" y="83344"/>
                      <a:pt x="379095" y="66199"/>
                    </a:cubicBezTo>
                  </a:path>
                </a:pathLst>
              </a:custGeom>
              <a:grpFill/>
              <a:ln w="476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6FDE005D-2C08-8643-97BA-EA74A8096F88}"/>
                  </a:ext>
                </a:extLst>
              </p:cNvPr>
              <p:cNvSpPr/>
              <p:nvPr/>
            </p:nvSpPr>
            <p:spPr>
              <a:xfrm>
                <a:off x="232132" y="5110912"/>
                <a:ext cx="190009" cy="32588"/>
              </a:xfrm>
              <a:custGeom>
                <a:avLst/>
                <a:gdLst>
                  <a:gd name="connsiteX0" fmla="*/ 31445 w 190009"/>
                  <a:gd name="connsiteY0" fmla="*/ 0 h 32588"/>
                  <a:gd name="connsiteX1" fmla="*/ 190009 w 190009"/>
                  <a:gd name="connsiteY1" fmla="*/ 32588 h 32588"/>
                  <a:gd name="connsiteX2" fmla="*/ 0 w 190009"/>
                  <a:gd name="connsiteY2" fmla="*/ 32588 h 32588"/>
                </a:gdLst>
                <a:ahLst/>
                <a:cxnLst>
                  <a:cxn ang="0">
                    <a:pos x="connsiteX0" y="connsiteY0"/>
                  </a:cxn>
                  <a:cxn ang="0">
                    <a:pos x="connsiteX1" y="connsiteY1"/>
                  </a:cxn>
                  <a:cxn ang="0">
                    <a:pos x="connsiteX2" y="connsiteY2"/>
                  </a:cxn>
                </a:cxnLst>
                <a:rect l="l" t="t" r="r" b="b"/>
                <a:pathLst>
                  <a:path w="190009" h="32588">
                    <a:moveTo>
                      <a:pt x="31445" y="0"/>
                    </a:moveTo>
                    <a:lnTo>
                      <a:pt x="190009" y="32588"/>
                    </a:lnTo>
                    <a:lnTo>
                      <a:pt x="0" y="32588"/>
                    </a:lnTo>
                    <a:close/>
                  </a:path>
                </a:pathLst>
              </a:custGeom>
              <a:grpFill/>
              <a:ln w="4763" cap="flat">
                <a:noFill/>
                <a:prstDash val="solid"/>
                <a:miter/>
              </a:ln>
            </p:spPr>
            <p:txBody>
              <a:bodyPr wrap="square" rtlCol="0" anchor="ctr">
                <a:noAutofit/>
              </a:bodyPr>
              <a:lstStyle/>
              <a:p>
                <a:endParaRPr lang="en-US"/>
              </a:p>
            </p:txBody>
          </p:sp>
        </p:grpSp>
      </p:grpSp>
    </p:spTree>
    <p:extLst>
      <p:ext uri="{BB962C8B-B14F-4D97-AF65-F5344CB8AC3E}">
        <p14:creationId xmlns:p14="http://schemas.microsoft.com/office/powerpoint/2010/main" val="98383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Break - White BG">
    <p:spTree>
      <p:nvGrpSpPr>
        <p:cNvPr id="1" name=""/>
        <p:cNvGrpSpPr/>
        <p:nvPr/>
      </p:nvGrpSpPr>
      <p:grpSpPr>
        <a:xfrm>
          <a:off x="0" y="0"/>
          <a:ext cx="0" cy="0"/>
          <a:chOff x="0" y="0"/>
          <a:chExt cx="0" cy="0"/>
        </a:xfrm>
      </p:grpSpPr>
      <p:grpSp>
        <p:nvGrpSpPr>
          <p:cNvPr id="40" name="Picture 6">
            <a:extLst>
              <a:ext uri="{FF2B5EF4-FFF2-40B4-BE49-F238E27FC236}">
                <a16:creationId xmlns:a16="http://schemas.microsoft.com/office/drawing/2014/main" id="{2413A32B-81DD-8B46-8F6E-9479CBD5A299}"/>
              </a:ext>
            </a:extLst>
          </p:cNvPr>
          <p:cNvGrpSpPr/>
          <p:nvPr/>
        </p:nvGrpSpPr>
        <p:grpSpPr>
          <a:xfrm>
            <a:off x="5806243" y="4698221"/>
            <a:ext cx="2909075" cy="241205"/>
            <a:chOff x="5806243" y="4698221"/>
            <a:chExt cx="2909075" cy="241205"/>
          </a:xfrm>
          <a:solidFill>
            <a:srgbClr val="A51890"/>
          </a:solidFill>
        </p:grpSpPr>
        <p:sp>
          <p:nvSpPr>
            <p:cNvPr id="41" name="Freeform 40">
              <a:extLst>
                <a:ext uri="{FF2B5EF4-FFF2-40B4-BE49-F238E27FC236}">
                  <a16:creationId xmlns:a16="http://schemas.microsoft.com/office/drawing/2014/main" id="{13ED7906-1EC1-7540-AFC9-E4891EB9F252}"/>
                </a:ext>
              </a:extLst>
            </p:cNvPr>
            <p:cNvSpPr/>
            <p:nvPr/>
          </p:nvSpPr>
          <p:spPr>
            <a:xfrm>
              <a:off x="5806243" y="4698221"/>
              <a:ext cx="195845" cy="161668"/>
            </a:xfrm>
            <a:custGeom>
              <a:avLst/>
              <a:gdLst>
                <a:gd name="connsiteX0" fmla="*/ 124784 w 195845"/>
                <a:gd name="connsiteY0" fmla="*/ 140236 h 161668"/>
                <a:gd name="connsiteX1" fmla="*/ 132404 w 195845"/>
                <a:gd name="connsiteY1" fmla="*/ 126900 h 161668"/>
                <a:gd name="connsiteX2" fmla="*/ 170506 w 195845"/>
                <a:gd name="connsiteY2" fmla="*/ 43552 h 161668"/>
                <a:gd name="connsiteX3" fmla="*/ 179555 w 195845"/>
                <a:gd name="connsiteY3" fmla="*/ 13071 h 161668"/>
                <a:gd name="connsiteX4" fmla="*/ 181460 w 195845"/>
                <a:gd name="connsiteY4" fmla="*/ 4022 h 161668"/>
                <a:gd name="connsiteX5" fmla="*/ 189081 w 195845"/>
                <a:gd name="connsiteY5" fmla="*/ 1164 h 161668"/>
                <a:gd name="connsiteX6" fmla="*/ 194796 w 195845"/>
                <a:gd name="connsiteY6" fmla="*/ 17357 h 161668"/>
                <a:gd name="connsiteX7" fmla="*/ 189557 w 195845"/>
                <a:gd name="connsiteY7" fmla="*/ 35456 h 161668"/>
                <a:gd name="connsiteX8" fmla="*/ 167172 w 195845"/>
                <a:gd name="connsiteY8" fmla="*/ 86893 h 161668"/>
                <a:gd name="connsiteX9" fmla="*/ 159551 w 195845"/>
                <a:gd name="connsiteY9" fmla="*/ 109278 h 161668"/>
                <a:gd name="connsiteX10" fmla="*/ 155742 w 195845"/>
                <a:gd name="connsiteY10" fmla="*/ 109754 h 161668"/>
                <a:gd name="connsiteX11" fmla="*/ 148598 w 195845"/>
                <a:gd name="connsiteY11" fmla="*/ 133568 h 161668"/>
                <a:gd name="connsiteX12" fmla="*/ 144311 w 195845"/>
                <a:gd name="connsiteY12" fmla="*/ 135949 h 161668"/>
                <a:gd name="connsiteX13" fmla="*/ 141930 w 195845"/>
                <a:gd name="connsiteY13" fmla="*/ 145475 h 161668"/>
                <a:gd name="connsiteX14" fmla="*/ 139548 w 195845"/>
                <a:gd name="connsiteY14" fmla="*/ 155000 h 161668"/>
                <a:gd name="connsiteX15" fmla="*/ 139072 w 195845"/>
                <a:gd name="connsiteY15" fmla="*/ 155477 h 161668"/>
                <a:gd name="connsiteX16" fmla="*/ 132880 w 195845"/>
                <a:gd name="connsiteY16" fmla="*/ 158334 h 161668"/>
                <a:gd name="connsiteX17" fmla="*/ 126212 w 195845"/>
                <a:gd name="connsiteY17" fmla="*/ 156429 h 161668"/>
                <a:gd name="connsiteX18" fmla="*/ 120973 w 195845"/>
                <a:gd name="connsiteY18" fmla="*/ 153572 h 161668"/>
                <a:gd name="connsiteX19" fmla="*/ 114782 w 195845"/>
                <a:gd name="connsiteY19" fmla="*/ 144522 h 161668"/>
                <a:gd name="connsiteX20" fmla="*/ 99541 w 195845"/>
                <a:gd name="connsiteY20" fmla="*/ 82131 h 161668"/>
                <a:gd name="connsiteX21" fmla="*/ 97636 w 195845"/>
                <a:gd name="connsiteY21" fmla="*/ 55459 h 161668"/>
                <a:gd name="connsiteX22" fmla="*/ 93349 w 195845"/>
                <a:gd name="connsiteY22" fmla="*/ 48315 h 161668"/>
                <a:gd name="connsiteX23" fmla="*/ 86205 w 195845"/>
                <a:gd name="connsiteY23" fmla="*/ 52602 h 161668"/>
                <a:gd name="connsiteX24" fmla="*/ 71441 w 195845"/>
                <a:gd name="connsiteY24" fmla="*/ 75939 h 161668"/>
                <a:gd name="connsiteX25" fmla="*/ 59534 w 195845"/>
                <a:gd name="connsiteY25" fmla="*/ 93085 h 161668"/>
                <a:gd name="connsiteX26" fmla="*/ 59534 w 195845"/>
                <a:gd name="connsiteY26" fmla="*/ 95466 h 161668"/>
                <a:gd name="connsiteX27" fmla="*/ 57153 w 195845"/>
                <a:gd name="connsiteY27" fmla="*/ 103086 h 161668"/>
                <a:gd name="connsiteX28" fmla="*/ 49533 w 195845"/>
                <a:gd name="connsiteY28" fmla="*/ 115470 h 161668"/>
                <a:gd name="connsiteX29" fmla="*/ 47151 w 195845"/>
                <a:gd name="connsiteY29" fmla="*/ 126424 h 161668"/>
                <a:gd name="connsiteX30" fmla="*/ 40483 w 195845"/>
                <a:gd name="connsiteY30" fmla="*/ 141665 h 161668"/>
                <a:gd name="connsiteX31" fmla="*/ 39531 w 195845"/>
                <a:gd name="connsiteY31" fmla="*/ 146428 h 161668"/>
                <a:gd name="connsiteX32" fmla="*/ 38578 w 195845"/>
                <a:gd name="connsiteY32" fmla="*/ 154048 h 161668"/>
                <a:gd name="connsiteX33" fmla="*/ 30958 w 195845"/>
                <a:gd name="connsiteY33" fmla="*/ 161668 h 161668"/>
                <a:gd name="connsiteX34" fmla="*/ 20480 w 195845"/>
                <a:gd name="connsiteY34" fmla="*/ 151666 h 161668"/>
                <a:gd name="connsiteX35" fmla="*/ 18575 w 195845"/>
                <a:gd name="connsiteY35" fmla="*/ 122137 h 161668"/>
                <a:gd name="connsiteX36" fmla="*/ 14764 w 195845"/>
                <a:gd name="connsiteY36" fmla="*/ 89751 h 161668"/>
                <a:gd name="connsiteX37" fmla="*/ 10478 w 195845"/>
                <a:gd name="connsiteY37" fmla="*/ 51173 h 161668"/>
                <a:gd name="connsiteX38" fmla="*/ 2858 w 195845"/>
                <a:gd name="connsiteY38" fmla="*/ 21168 h 161668"/>
                <a:gd name="connsiteX39" fmla="*/ 0 w 195845"/>
                <a:gd name="connsiteY39" fmla="*/ 11642 h 161668"/>
                <a:gd name="connsiteX40" fmla="*/ 20004 w 195845"/>
                <a:gd name="connsiteY40" fmla="*/ 27835 h 161668"/>
                <a:gd name="connsiteX41" fmla="*/ 29053 w 195845"/>
                <a:gd name="connsiteY41" fmla="*/ 65461 h 161668"/>
                <a:gd name="connsiteX42" fmla="*/ 33815 w 195845"/>
                <a:gd name="connsiteY42" fmla="*/ 91656 h 161668"/>
                <a:gd name="connsiteX43" fmla="*/ 35244 w 195845"/>
                <a:gd name="connsiteY43" fmla="*/ 113565 h 161668"/>
                <a:gd name="connsiteX44" fmla="*/ 36197 w 195845"/>
                <a:gd name="connsiteY44" fmla="*/ 114993 h 161668"/>
                <a:gd name="connsiteX45" fmla="*/ 38578 w 195845"/>
                <a:gd name="connsiteY45" fmla="*/ 114041 h 161668"/>
                <a:gd name="connsiteX46" fmla="*/ 47151 w 195845"/>
                <a:gd name="connsiteY46" fmla="*/ 92132 h 161668"/>
                <a:gd name="connsiteX47" fmla="*/ 49533 w 195845"/>
                <a:gd name="connsiteY47" fmla="*/ 90704 h 161668"/>
                <a:gd name="connsiteX48" fmla="*/ 54771 w 195845"/>
                <a:gd name="connsiteY48" fmla="*/ 86417 h 161668"/>
                <a:gd name="connsiteX49" fmla="*/ 65250 w 195845"/>
                <a:gd name="connsiteY49" fmla="*/ 67366 h 161668"/>
                <a:gd name="connsiteX50" fmla="*/ 80490 w 195845"/>
                <a:gd name="connsiteY50" fmla="*/ 44981 h 161668"/>
                <a:gd name="connsiteX51" fmla="*/ 82872 w 195845"/>
                <a:gd name="connsiteY51" fmla="*/ 43552 h 161668"/>
                <a:gd name="connsiteX52" fmla="*/ 85729 w 195845"/>
                <a:gd name="connsiteY52" fmla="*/ 39742 h 161668"/>
                <a:gd name="connsiteX53" fmla="*/ 88111 w 195845"/>
                <a:gd name="connsiteY53" fmla="*/ 33075 h 161668"/>
                <a:gd name="connsiteX54" fmla="*/ 97160 w 195845"/>
                <a:gd name="connsiteY54" fmla="*/ 20215 h 161668"/>
                <a:gd name="connsiteX55" fmla="*/ 105256 w 195845"/>
                <a:gd name="connsiteY55" fmla="*/ 16405 h 161668"/>
                <a:gd name="connsiteX56" fmla="*/ 113353 w 195845"/>
                <a:gd name="connsiteY56" fmla="*/ 30217 h 161668"/>
                <a:gd name="connsiteX57" fmla="*/ 114782 w 195845"/>
                <a:gd name="connsiteY57" fmla="*/ 74510 h 161668"/>
                <a:gd name="connsiteX58" fmla="*/ 114782 w 195845"/>
                <a:gd name="connsiteY58" fmla="*/ 93085 h 161668"/>
                <a:gd name="connsiteX59" fmla="*/ 115735 w 195845"/>
                <a:gd name="connsiteY59" fmla="*/ 112136 h 161668"/>
                <a:gd name="connsiteX60" fmla="*/ 117163 w 195845"/>
                <a:gd name="connsiteY60" fmla="*/ 115470 h 161668"/>
                <a:gd name="connsiteX61" fmla="*/ 124784 w 195845"/>
                <a:gd name="connsiteY61" fmla="*/ 140236 h 16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45" h="161668">
                  <a:moveTo>
                    <a:pt x="124784" y="140236"/>
                  </a:moveTo>
                  <a:cubicBezTo>
                    <a:pt x="128118" y="134521"/>
                    <a:pt x="130499" y="130711"/>
                    <a:pt x="132404" y="126900"/>
                  </a:cubicBezTo>
                  <a:cubicBezTo>
                    <a:pt x="145263" y="99276"/>
                    <a:pt x="157646" y="71176"/>
                    <a:pt x="170506" y="43552"/>
                  </a:cubicBezTo>
                  <a:cubicBezTo>
                    <a:pt x="174793" y="34027"/>
                    <a:pt x="178126" y="23549"/>
                    <a:pt x="179555" y="13071"/>
                  </a:cubicBezTo>
                  <a:cubicBezTo>
                    <a:pt x="180031" y="10213"/>
                    <a:pt x="180508" y="6880"/>
                    <a:pt x="181460" y="4022"/>
                  </a:cubicBezTo>
                  <a:cubicBezTo>
                    <a:pt x="182413" y="212"/>
                    <a:pt x="186223" y="-1217"/>
                    <a:pt x="189081" y="1164"/>
                  </a:cubicBezTo>
                  <a:cubicBezTo>
                    <a:pt x="194320" y="5451"/>
                    <a:pt x="197653" y="8784"/>
                    <a:pt x="194796" y="17357"/>
                  </a:cubicBezTo>
                  <a:cubicBezTo>
                    <a:pt x="192414" y="23073"/>
                    <a:pt x="191938" y="29741"/>
                    <a:pt x="189557" y="35456"/>
                  </a:cubicBezTo>
                  <a:cubicBezTo>
                    <a:pt x="182413" y="52602"/>
                    <a:pt x="173840" y="69271"/>
                    <a:pt x="167172" y="86893"/>
                  </a:cubicBezTo>
                  <a:cubicBezTo>
                    <a:pt x="164314" y="94037"/>
                    <a:pt x="159551" y="100705"/>
                    <a:pt x="159551" y="109278"/>
                  </a:cubicBezTo>
                  <a:cubicBezTo>
                    <a:pt x="159551" y="113565"/>
                    <a:pt x="157170" y="109278"/>
                    <a:pt x="155742" y="109754"/>
                  </a:cubicBezTo>
                  <a:cubicBezTo>
                    <a:pt x="156218" y="118327"/>
                    <a:pt x="152407" y="125948"/>
                    <a:pt x="148598" y="133568"/>
                  </a:cubicBezTo>
                  <a:cubicBezTo>
                    <a:pt x="148121" y="134997"/>
                    <a:pt x="144787" y="134521"/>
                    <a:pt x="144311" y="135949"/>
                  </a:cubicBezTo>
                  <a:cubicBezTo>
                    <a:pt x="142882" y="138807"/>
                    <a:pt x="142406" y="142141"/>
                    <a:pt x="141930" y="145475"/>
                  </a:cubicBezTo>
                  <a:cubicBezTo>
                    <a:pt x="140977" y="148809"/>
                    <a:pt x="140024" y="151666"/>
                    <a:pt x="139548" y="155000"/>
                  </a:cubicBezTo>
                  <a:cubicBezTo>
                    <a:pt x="139548" y="155000"/>
                    <a:pt x="139072" y="155477"/>
                    <a:pt x="139072" y="155477"/>
                  </a:cubicBezTo>
                  <a:cubicBezTo>
                    <a:pt x="134309" y="151190"/>
                    <a:pt x="136214" y="160239"/>
                    <a:pt x="132880" y="158334"/>
                  </a:cubicBezTo>
                  <a:cubicBezTo>
                    <a:pt x="130975" y="157382"/>
                    <a:pt x="128118" y="157382"/>
                    <a:pt x="126212" y="156429"/>
                  </a:cubicBezTo>
                  <a:cubicBezTo>
                    <a:pt x="124307" y="155953"/>
                    <a:pt x="122403" y="155000"/>
                    <a:pt x="120973" y="153572"/>
                  </a:cubicBezTo>
                  <a:cubicBezTo>
                    <a:pt x="118592" y="150714"/>
                    <a:pt x="115735" y="147856"/>
                    <a:pt x="114782" y="144522"/>
                  </a:cubicBezTo>
                  <a:cubicBezTo>
                    <a:pt x="107161" y="124519"/>
                    <a:pt x="99541" y="104039"/>
                    <a:pt x="99541" y="82131"/>
                  </a:cubicBezTo>
                  <a:cubicBezTo>
                    <a:pt x="99541" y="73081"/>
                    <a:pt x="98589" y="64032"/>
                    <a:pt x="97636" y="55459"/>
                  </a:cubicBezTo>
                  <a:cubicBezTo>
                    <a:pt x="97160" y="52602"/>
                    <a:pt x="97636" y="48792"/>
                    <a:pt x="93349" y="48315"/>
                  </a:cubicBezTo>
                  <a:cubicBezTo>
                    <a:pt x="90016" y="47839"/>
                    <a:pt x="87634" y="49744"/>
                    <a:pt x="86205" y="52602"/>
                  </a:cubicBezTo>
                  <a:cubicBezTo>
                    <a:pt x="82395" y="61175"/>
                    <a:pt x="74775" y="67366"/>
                    <a:pt x="71441" y="75939"/>
                  </a:cubicBezTo>
                  <a:cubicBezTo>
                    <a:pt x="68583" y="82607"/>
                    <a:pt x="65726" y="88798"/>
                    <a:pt x="59534" y="93085"/>
                  </a:cubicBezTo>
                  <a:cubicBezTo>
                    <a:pt x="59058" y="93561"/>
                    <a:pt x="59058" y="94990"/>
                    <a:pt x="59534" y="95466"/>
                  </a:cubicBezTo>
                  <a:cubicBezTo>
                    <a:pt x="63345" y="99276"/>
                    <a:pt x="59534" y="101658"/>
                    <a:pt x="57153" y="103086"/>
                  </a:cubicBezTo>
                  <a:cubicBezTo>
                    <a:pt x="53343" y="105944"/>
                    <a:pt x="48580" y="111660"/>
                    <a:pt x="49533" y="115470"/>
                  </a:cubicBezTo>
                  <a:cubicBezTo>
                    <a:pt x="50485" y="119756"/>
                    <a:pt x="49056" y="123090"/>
                    <a:pt x="47151" y="126424"/>
                  </a:cubicBezTo>
                  <a:cubicBezTo>
                    <a:pt x="44294" y="131187"/>
                    <a:pt x="42388" y="136426"/>
                    <a:pt x="40483" y="141665"/>
                  </a:cubicBezTo>
                  <a:cubicBezTo>
                    <a:pt x="40007" y="143094"/>
                    <a:pt x="39531" y="144999"/>
                    <a:pt x="39531" y="146428"/>
                  </a:cubicBezTo>
                  <a:cubicBezTo>
                    <a:pt x="39055" y="148809"/>
                    <a:pt x="39055" y="151666"/>
                    <a:pt x="38578" y="154048"/>
                  </a:cubicBezTo>
                  <a:cubicBezTo>
                    <a:pt x="37150" y="160239"/>
                    <a:pt x="35244" y="161668"/>
                    <a:pt x="30958" y="161668"/>
                  </a:cubicBezTo>
                  <a:cubicBezTo>
                    <a:pt x="25243" y="161192"/>
                    <a:pt x="19051" y="156429"/>
                    <a:pt x="20480" y="151666"/>
                  </a:cubicBezTo>
                  <a:cubicBezTo>
                    <a:pt x="23337" y="141665"/>
                    <a:pt x="19527" y="132139"/>
                    <a:pt x="18575" y="122137"/>
                  </a:cubicBezTo>
                  <a:cubicBezTo>
                    <a:pt x="17146" y="111183"/>
                    <a:pt x="16193" y="100229"/>
                    <a:pt x="14764" y="89751"/>
                  </a:cubicBezTo>
                  <a:cubicBezTo>
                    <a:pt x="13336" y="76891"/>
                    <a:pt x="12860" y="64032"/>
                    <a:pt x="10478" y="51173"/>
                  </a:cubicBezTo>
                  <a:cubicBezTo>
                    <a:pt x="9049" y="41171"/>
                    <a:pt x="5716" y="31169"/>
                    <a:pt x="2858" y="21168"/>
                  </a:cubicBezTo>
                  <a:cubicBezTo>
                    <a:pt x="1905" y="18310"/>
                    <a:pt x="953" y="15929"/>
                    <a:pt x="0" y="11642"/>
                  </a:cubicBezTo>
                  <a:cubicBezTo>
                    <a:pt x="10002" y="14976"/>
                    <a:pt x="17622" y="19263"/>
                    <a:pt x="20004" y="27835"/>
                  </a:cubicBezTo>
                  <a:cubicBezTo>
                    <a:pt x="23337" y="40219"/>
                    <a:pt x="28100" y="52126"/>
                    <a:pt x="29053" y="65461"/>
                  </a:cubicBezTo>
                  <a:cubicBezTo>
                    <a:pt x="29529" y="74510"/>
                    <a:pt x="30482" y="83083"/>
                    <a:pt x="33815" y="91656"/>
                  </a:cubicBezTo>
                  <a:cubicBezTo>
                    <a:pt x="29529" y="99276"/>
                    <a:pt x="37150" y="105944"/>
                    <a:pt x="35244" y="113565"/>
                  </a:cubicBezTo>
                  <a:cubicBezTo>
                    <a:pt x="35244" y="114041"/>
                    <a:pt x="36197" y="114993"/>
                    <a:pt x="36197" y="114993"/>
                  </a:cubicBezTo>
                  <a:cubicBezTo>
                    <a:pt x="37150" y="114993"/>
                    <a:pt x="38578" y="114041"/>
                    <a:pt x="38578" y="114041"/>
                  </a:cubicBezTo>
                  <a:cubicBezTo>
                    <a:pt x="37626" y="105468"/>
                    <a:pt x="46675" y="100705"/>
                    <a:pt x="47151" y="92132"/>
                  </a:cubicBezTo>
                  <a:cubicBezTo>
                    <a:pt x="47151" y="91656"/>
                    <a:pt x="48580" y="91180"/>
                    <a:pt x="49533" y="90704"/>
                  </a:cubicBezTo>
                  <a:cubicBezTo>
                    <a:pt x="51438" y="89275"/>
                    <a:pt x="53819" y="88322"/>
                    <a:pt x="54771" y="86417"/>
                  </a:cubicBezTo>
                  <a:cubicBezTo>
                    <a:pt x="57153" y="79273"/>
                    <a:pt x="63345" y="74034"/>
                    <a:pt x="65250" y="67366"/>
                  </a:cubicBezTo>
                  <a:cubicBezTo>
                    <a:pt x="68107" y="57841"/>
                    <a:pt x="76680" y="53078"/>
                    <a:pt x="80490" y="44981"/>
                  </a:cubicBezTo>
                  <a:cubicBezTo>
                    <a:pt x="80966" y="44029"/>
                    <a:pt x="81919" y="43552"/>
                    <a:pt x="82872" y="43552"/>
                  </a:cubicBezTo>
                  <a:cubicBezTo>
                    <a:pt x="86205" y="43552"/>
                    <a:pt x="87158" y="42600"/>
                    <a:pt x="85729" y="39742"/>
                  </a:cubicBezTo>
                  <a:cubicBezTo>
                    <a:pt x="84777" y="36885"/>
                    <a:pt x="85253" y="33551"/>
                    <a:pt x="88111" y="33075"/>
                  </a:cubicBezTo>
                  <a:cubicBezTo>
                    <a:pt x="95255" y="31169"/>
                    <a:pt x="96207" y="25930"/>
                    <a:pt x="97160" y="20215"/>
                  </a:cubicBezTo>
                  <a:cubicBezTo>
                    <a:pt x="98589" y="14500"/>
                    <a:pt x="100493" y="14024"/>
                    <a:pt x="105256" y="16405"/>
                  </a:cubicBezTo>
                  <a:cubicBezTo>
                    <a:pt x="110972" y="19263"/>
                    <a:pt x="112877" y="24501"/>
                    <a:pt x="113353" y="30217"/>
                  </a:cubicBezTo>
                  <a:cubicBezTo>
                    <a:pt x="113829" y="44981"/>
                    <a:pt x="114306" y="59746"/>
                    <a:pt x="114782" y="74510"/>
                  </a:cubicBezTo>
                  <a:cubicBezTo>
                    <a:pt x="114782" y="80702"/>
                    <a:pt x="115735" y="87370"/>
                    <a:pt x="114782" y="93085"/>
                  </a:cubicBezTo>
                  <a:cubicBezTo>
                    <a:pt x="113829" y="99753"/>
                    <a:pt x="118592" y="105468"/>
                    <a:pt x="115735" y="112136"/>
                  </a:cubicBezTo>
                  <a:cubicBezTo>
                    <a:pt x="115258" y="113088"/>
                    <a:pt x="116211" y="114993"/>
                    <a:pt x="117163" y="115470"/>
                  </a:cubicBezTo>
                  <a:cubicBezTo>
                    <a:pt x="120497" y="122614"/>
                    <a:pt x="120973" y="130711"/>
                    <a:pt x="124784" y="140236"/>
                  </a:cubicBezTo>
                </a:path>
              </a:pathLst>
            </a:custGeom>
            <a:solidFill>
              <a:srgbClr val="A51890"/>
            </a:solidFill>
            <a:ln w="476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037A0B12-F5E2-EF4C-A5CA-D0EEC70B6E5A}"/>
                </a:ext>
              </a:extLst>
            </p:cNvPr>
            <p:cNvSpPr/>
            <p:nvPr/>
          </p:nvSpPr>
          <p:spPr>
            <a:xfrm>
              <a:off x="6245421" y="4773207"/>
              <a:ext cx="125324" cy="96939"/>
            </a:xfrm>
            <a:custGeom>
              <a:avLst/>
              <a:gdLst>
                <a:gd name="connsiteX0" fmla="*/ 57575 w 125324"/>
                <a:gd name="connsiteY0" fmla="*/ 47151 h 96939"/>
                <a:gd name="connsiteX1" fmla="*/ 42334 w 125324"/>
                <a:gd name="connsiteY1" fmla="*/ 71917 h 96939"/>
                <a:gd name="connsiteX2" fmla="*/ 30904 w 125324"/>
                <a:gd name="connsiteY2" fmla="*/ 90492 h 96939"/>
                <a:gd name="connsiteX3" fmla="*/ 5661 w 125324"/>
                <a:gd name="connsiteY3" fmla="*/ 89063 h 96939"/>
                <a:gd name="connsiteX4" fmla="*/ 422 w 125324"/>
                <a:gd name="connsiteY4" fmla="*/ 72394 h 96939"/>
                <a:gd name="connsiteX5" fmla="*/ 3756 w 125324"/>
                <a:gd name="connsiteY5" fmla="*/ 21908 h 96939"/>
                <a:gd name="connsiteX6" fmla="*/ 5661 w 125324"/>
                <a:gd name="connsiteY6" fmla="*/ 10954 h 96939"/>
                <a:gd name="connsiteX7" fmla="*/ 9948 w 125324"/>
                <a:gd name="connsiteY7" fmla="*/ 8573 h 96939"/>
                <a:gd name="connsiteX8" fmla="*/ 13758 w 125324"/>
                <a:gd name="connsiteY8" fmla="*/ 9525 h 96939"/>
                <a:gd name="connsiteX9" fmla="*/ 19949 w 125324"/>
                <a:gd name="connsiteY9" fmla="*/ 19527 h 96939"/>
                <a:gd name="connsiteX10" fmla="*/ 15663 w 125324"/>
                <a:gd name="connsiteY10" fmla="*/ 45246 h 96939"/>
                <a:gd name="connsiteX11" fmla="*/ 14711 w 125324"/>
                <a:gd name="connsiteY11" fmla="*/ 76204 h 96939"/>
                <a:gd name="connsiteX12" fmla="*/ 16139 w 125324"/>
                <a:gd name="connsiteY12" fmla="*/ 81443 h 96939"/>
                <a:gd name="connsiteX13" fmla="*/ 24712 w 125324"/>
                <a:gd name="connsiteY13" fmla="*/ 72870 h 96939"/>
                <a:gd name="connsiteX14" fmla="*/ 34238 w 125324"/>
                <a:gd name="connsiteY14" fmla="*/ 59058 h 96939"/>
                <a:gd name="connsiteX15" fmla="*/ 50907 w 125324"/>
                <a:gd name="connsiteY15" fmla="*/ 31910 h 96939"/>
                <a:gd name="connsiteX16" fmla="*/ 59957 w 125324"/>
                <a:gd name="connsiteY16" fmla="*/ 19051 h 96939"/>
                <a:gd name="connsiteX17" fmla="*/ 62338 w 125324"/>
                <a:gd name="connsiteY17" fmla="*/ 17622 h 96939"/>
                <a:gd name="connsiteX18" fmla="*/ 73769 w 125324"/>
                <a:gd name="connsiteY18" fmla="*/ 28100 h 96939"/>
                <a:gd name="connsiteX19" fmla="*/ 75673 w 125324"/>
                <a:gd name="connsiteY19" fmla="*/ 57629 h 96939"/>
                <a:gd name="connsiteX20" fmla="*/ 80913 w 125324"/>
                <a:gd name="connsiteY20" fmla="*/ 75251 h 96939"/>
                <a:gd name="connsiteX21" fmla="*/ 87104 w 125324"/>
                <a:gd name="connsiteY21" fmla="*/ 75251 h 96939"/>
                <a:gd name="connsiteX22" fmla="*/ 89009 w 125324"/>
                <a:gd name="connsiteY22" fmla="*/ 71917 h 96939"/>
                <a:gd name="connsiteX23" fmla="*/ 113775 w 125324"/>
                <a:gd name="connsiteY23" fmla="*/ 5239 h 96939"/>
                <a:gd name="connsiteX24" fmla="*/ 115204 w 125324"/>
                <a:gd name="connsiteY24" fmla="*/ 0 h 96939"/>
                <a:gd name="connsiteX25" fmla="*/ 122348 w 125324"/>
                <a:gd name="connsiteY25" fmla="*/ 4286 h 96939"/>
                <a:gd name="connsiteX26" fmla="*/ 125206 w 125324"/>
                <a:gd name="connsiteY26" fmla="*/ 10954 h 96939"/>
                <a:gd name="connsiteX27" fmla="*/ 124253 w 125324"/>
                <a:gd name="connsiteY27" fmla="*/ 20956 h 96939"/>
                <a:gd name="connsiteX28" fmla="*/ 118538 w 125324"/>
                <a:gd name="connsiteY28" fmla="*/ 46675 h 96939"/>
                <a:gd name="connsiteX29" fmla="*/ 114252 w 125324"/>
                <a:gd name="connsiteY29" fmla="*/ 60963 h 96939"/>
                <a:gd name="connsiteX30" fmla="*/ 106155 w 125324"/>
                <a:gd name="connsiteY30" fmla="*/ 78109 h 96939"/>
                <a:gd name="connsiteX31" fmla="*/ 77102 w 125324"/>
                <a:gd name="connsiteY31" fmla="*/ 84777 h 96939"/>
                <a:gd name="connsiteX32" fmla="*/ 59957 w 125324"/>
                <a:gd name="connsiteY32" fmla="*/ 60963 h 96939"/>
                <a:gd name="connsiteX33" fmla="*/ 57575 w 125324"/>
                <a:gd name="connsiteY33" fmla="*/ 47151 h 9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24" h="96939">
                  <a:moveTo>
                    <a:pt x="57575" y="47151"/>
                  </a:moveTo>
                  <a:cubicBezTo>
                    <a:pt x="50907" y="55724"/>
                    <a:pt x="46144" y="63820"/>
                    <a:pt x="42334" y="71917"/>
                  </a:cubicBezTo>
                  <a:cubicBezTo>
                    <a:pt x="39000" y="78585"/>
                    <a:pt x="35667" y="84777"/>
                    <a:pt x="30904" y="90492"/>
                  </a:cubicBezTo>
                  <a:cubicBezTo>
                    <a:pt x="23283" y="99541"/>
                    <a:pt x="12805" y="99065"/>
                    <a:pt x="5661" y="89063"/>
                  </a:cubicBezTo>
                  <a:cubicBezTo>
                    <a:pt x="1851" y="84300"/>
                    <a:pt x="422" y="78109"/>
                    <a:pt x="422" y="72394"/>
                  </a:cubicBezTo>
                  <a:cubicBezTo>
                    <a:pt x="-530" y="55248"/>
                    <a:pt x="-54" y="38578"/>
                    <a:pt x="3756" y="21908"/>
                  </a:cubicBezTo>
                  <a:cubicBezTo>
                    <a:pt x="4709" y="18574"/>
                    <a:pt x="5185" y="14764"/>
                    <a:pt x="5661" y="10954"/>
                  </a:cubicBezTo>
                  <a:cubicBezTo>
                    <a:pt x="6137" y="8573"/>
                    <a:pt x="7090" y="7144"/>
                    <a:pt x="9948" y="8573"/>
                  </a:cubicBezTo>
                  <a:cubicBezTo>
                    <a:pt x="11376" y="9049"/>
                    <a:pt x="12805" y="9049"/>
                    <a:pt x="13758" y="9525"/>
                  </a:cubicBezTo>
                  <a:cubicBezTo>
                    <a:pt x="20426" y="11430"/>
                    <a:pt x="21379" y="12859"/>
                    <a:pt x="19949" y="19527"/>
                  </a:cubicBezTo>
                  <a:cubicBezTo>
                    <a:pt x="18520" y="28100"/>
                    <a:pt x="16616" y="36673"/>
                    <a:pt x="15663" y="45246"/>
                  </a:cubicBezTo>
                  <a:cubicBezTo>
                    <a:pt x="14711" y="55724"/>
                    <a:pt x="15187" y="65726"/>
                    <a:pt x="14711" y="76204"/>
                  </a:cubicBezTo>
                  <a:cubicBezTo>
                    <a:pt x="14711" y="77632"/>
                    <a:pt x="15663" y="79061"/>
                    <a:pt x="16139" y="81443"/>
                  </a:cubicBezTo>
                  <a:cubicBezTo>
                    <a:pt x="20902" y="79538"/>
                    <a:pt x="22331" y="75727"/>
                    <a:pt x="24712" y="72870"/>
                  </a:cubicBezTo>
                  <a:cubicBezTo>
                    <a:pt x="28046" y="68583"/>
                    <a:pt x="31380" y="63820"/>
                    <a:pt x="34238" y="59058"/>
                  </a:cubicBezTo>
                  <a:cubicBezTo>
                    <a:pt x="39953" y="50009"/>
                    <a:pt x="45668" y="40959"/>
                    <a:pt x="50907" y="31910"/>
                  </a:cubicBezTo>
                  <a:cubicBezTo>
                    <a:pt x="53765" y="27148"/>
                    <a:pt x="59480" y="24766"/>
                    <a:pt x="59957" y="19051"/>
                  </a:cubicBezTo>
                  <a:cubicBezTo>
                    <a:pt x="59957" y="18574"/>
                    <a:pt x="61385" y="17622"/>
                    <a:pt x="62338" y="17622"/>
                  </a:cubicBezTo>
                  <a:cubicBezTo>
                    <a:pt x="68053" y="16670"/>
                    <a:pt x="74245" y="22385"/>
                    <a:pt x="73769" y="28100"/>
                  </a:cubicBezTo>
                  <a:cubicBezTo>
                    <a:pt x="72340" y="38102"/>
                    <a:pt x="73292" y="47627"/>
                    <a:pt x="75673" y="57629"/>
                  </a:cubicBezTo>
                  <a:cubicBezTo>
                    <a:pt x="77102" y="63820"/>
                    <a:pt x="76626" y="70012"/>
                    <a:pt x="80913" y="75251"/>
                  </a:cubicBezTo>
                  <a:cubicBezTo>
                    <a:pt x="83294" y="78585"/>
                    <a:pt x="84722" y="79061"/>
                    <a:pt x="87104" y="75251"/>
                  </a:cubicBezTo>
                  <a:cubicBezTo>
                    <a:pt x="88057" y="74298"/>
                    <a:pt x="88533" y="72870"/>
                    <a:pt x="89009" y="71917"/>
                  </a:cubicBezTo>
                  <a:cubicBezTo>
                    <a:pt x="99964" y="50485"/>
                    <a:pt x="110918" y="29529"/>
                    <a:pt x="113775" y="5239"/>
                  </a:cubicBezTo>
                  <a:cubicBezTo>
                    <a:pt x="113775" y="3810"/>
                    <a:pt x="114728" y="2381"/>
                    <a:pt x="115204" y="0"/>
                  </a:cubicBezTo>
                  <a:cubicBezTo>
                    <a:pt x="118062" y="1429"/>
                    <a:pt x="120443" y="2858"/>
                    <a:pt x="122348" y="4286"/>
                  </a:cubicBezTo>
                  <a:cubicBezTo>
                    <a:pt x="124730" y="5715"/>
                    <a:pt x="125682" y="8097"/>
                    <a:pt x="125206" y="10954"/>
                  </a:cubicBezTo>
                  <a:cubicBezTo>
                    <a:pt x="124730" y="14288"/>
                    <a:pt x="124730" y="17622"/>
                    <a:pt x="124253" y="20956"/>
                  </a:cubicBezTo>
                  <a:cubicBezTo>
                    <a:pt x="122348" y="29529"/>
                    <a:pt x="122824" y="38578"/>
                    <a:pt x="118538" y="46675"/>
                  </a:cubicBezTo>
                  <a:cubicBezTo>
                    <a:pt x="116156" y="50961"/>
                    <a:pt x="115680" y="56200"/>
                    <a:pt x="114252" y="60963"/>
                  </a:cubicBezTo>
                  <a:cubicBezTo>
                    <a:pt x="111870" y="66678"/>
                    <a:pt x="109489" y="72394"/>
                    <a:pt x="106155" y="78109"/>
                  </a:cubicBezTo>
                  <a:cubicBezTo>
                    <a:pt x="99487" y="90015"/>
                    <a:pt x="88533" y="92873"/>
                    <a:pt x="77102" y="84777"/>
                  </a:cubicBezTo>
                  <a:cubicBezTo>
                    <a:pt x="68529" y="79061"/>
                    <a:pt x="62814" y="70965"/>
                    <a:pt x="59957" y="60963"/>
                  </a:cubicBezTo>
                  <a:cubicBezTo>
                    <a:pt x="59957" y="56200"/>
                    <a:pt x="59004" y="52390"/>
                    <a:pt x="57575" y="47151"/>
                  </a:cubicBezTo>
                </a:path>
              </a:pathLst>
            </a:custGeom>
            <a:solidFill>
              <a:srgbClr val="A51890"/>
            </a:solidFill>
            <a:ln w="476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C1387CF9-29F9-E340-9158-F3C9A7A7BB62}"/>
                </a:ext>
              </a:extLst>
            </p:cNvPr>
            <p:cNvSpPr/>
            <p:nvPr/>
          </p:nvSpPr>
          <p:spPr>
            <a:xfrm>
              <a:off x="6386538" y="4777834"/>
              <a:ext cx="82460" cy="82252"/>
            </a:xfrm>
            <a:custGeom>
              <a:avLst/>
              <a:gdLst>
                <a:gd name="connsiteX0" fmla="*/ 56482 w 82460"/>
                <a:gd name="connsiteY0" fmla="*/ 19663 h 82252"/>
                <a:gd name="connsiteX1" fmla="*/ 36955 w 82460"/>
                <a:gd name="connsiteY1" fmla="*/ 49668 h 82252"/>
                <a:gd name="connsiteX2" fmla="*/ 35050 w 82460"/>
                <a:gd name="connsiteY2" fmla="*/ 53002 h 82252"/>
                <a:gd name="connsiteX3" fmla="*/ 27906 w 82460"/>
                <a:gd name="connsiteY3" fmla="*/ 66814 h 82252"/>
                <a:gd name="connsiteX4" fmla="*/ 26001 w 82460"/>
                <a:gd name="connsiteY4" fmla="*/ 70148 h 82252"/>
                <a:gd name="connsiteX5" fmla="*/ 20762 w 82460"/>
                <a:gd name="connsiteY5" fmla="*/ 70624 h 82252"/>
                <a:gd name="connsiteX6" fmla="*/ 25048 w 82460"/>
                <a:gd name="connsiteY6" fmla="*/ 73482 h 82252"/>
                <a:gd name="connsiteX7" fmla="*/ 24096 w 82460"/>
                <a:gd name="connsiteY7" fmla="*/ 76340 h 82252"/>
                <a:gd name="connsiteX8" fmla="*/ 6950 w 82460"/>
                <a:gd name="connsiteY8" fmla="*/ 73958 h 82252"/>
                <a:gd name="connsiteX9" fmla="*/ 3139 w 82460"/>
                <a:gd name="connsiteY9" fmla="*/ 67290 h 82252"/>
                <a:gd name="connsiteX10" fmla="*/ 2663 w 82460"/>
                <a:gd name="connsiteY10" fmla="*/ 27283 h 82252"/>
                <a:gd name="connsiteX11" fmla="*/ 4092 w 82460"/>
                <a:gd name="connsiteY11" fmla="*/ 17758 h 82252"/>
                <a:gd name="connsiteX12" fmla="*/ 5045 w 82460"/>
                <a:gd name="connsiteY12" fmla="*/ 5851 h 82252"/>
                <a:gd name="connsiteX13" fmla="*/ 9807 w 82460"/>
                <a:gd name="connsiteY13" fmla="*/ 136 h 82252"/>
                <a:gd name="connsiteX14" fmla="*/ 17428 w 82460"/>
                <a:gd name="connsiteY14" fmla="*/ 7280 h 82252"/>
                <a:gd name="connsiteX15" fmla="*/ 14094 w 82460"/>
                <a:gd name="connsiteY15" fmla="*/ 23949 h 82252"/>
                <a:gd name="connsiteX16" fmla="*/ 16951 w 82460"/>
                <a:gd name="connsiteY16" fmla="*/ 39666 h 82252"/>
                <a:gd name="connsiteX17" fmla="*/ 21238 w 82460"/>
                <a:gd name="connsiteY17" fmla="*/ 38714 h 82252"/>
                <a:gd name="connsiteX18" fmla="*/ 33145 w 82460"/>
                <a:gd name="connsiteY18" fmla="*/ 22521 h 82252"/>
                <a:gd name="connsiteX19" fmla="*/ 57435 w 82460"/>
                <a:gd name="connsiteY19" fmla="*/ 11090 h 82252"/>
                <a:gd name="connsiteX20" fmla="*/ 64103 w 82460"/>
                <a:gd name="connsiteY20" fmla="*/ 11566 h 82252"/>
                <a:gd name="connsiteX21" fmla="*/ 76486 w 82460"/>
                <a:gd name="connsiteY21" fmla="*/ 22997 h 82252"/>
                <a:gd name="connsiteX22" fmla="*/ 74104 w 82460"/>
                <a:gd name="connsiteY22" fmla="*/ 32046 h 82252"/>
                <a:gd name="connsiteX23" fmla="*/ 80772 w 82460"/>
                <a:gd name="connsiteY23" fmla="*/ 35856 h 82252"/>
                <a:gd name="connsiteX24" fmla="*/ 80296 w 82460"/>
                <a:gd name="connsiteY24" fmla="*/ 52526 h 82252"/>
                <a:gd name="connsiteX25" fmla="*/ 80772 w 82460"/>
                <a:gd name="connsiteY25" fmla="*/ 56336 h 82252"/>
                <a:gd name="connsiteX26" fmla="*/ 81248 w 82460"/>
                <a:gd name="connsiteY26" fmla="*/ 72529 h 82252"/>
                <a:gd name="connsiteX27" fmla="*/ 77915 w 82460"/>
                <a:gd name="connsiteY27" fmla="*/ 75387 h 82252"/>
                <a:gd name="connsiteX28" fmla="*/ 76962 w 82460"/>
                <a:gd name="connsiteY28" fmla="*/ 79197 h 82252"/>
                <a:gd name="connsiteX29" fmla="*/ 76009 w 82460"/>
                <a:gd name="connsiteY29" fmla="*/ 82055 h 82252"/>
                <a:gd name="connsiteX30" fmla="*/ 72675 w 82460"/>
                <a:gd name="connsiteY30" fmla="*/ 81578 h 82252"/>
                <a:gd name="connsiteX31" fmla="*/ 68865 w 82460"/>
                <a:gd name="connsiteY31" fmla="*/ 73006 h 82252"/>
                <a:gd name="connsiteX32" fmla="*/ 67912 w 82460"/>
                <a:gd name="connsiteY32" fmla="*/ 69672 h 82252"/>
                <a:gd name="connsiteX33" fmla="*/ 64103 w 82460"/>
                <a:gd name="connsiteY33" fmla="*/ 58241 h 82252"/>
                <a:gd name="connsiteX34" fmla="*/ 62197 w 82460"/>
                <a:gd name="connsiteY34" fmla="*/ 44905 h 82252"/>
                <a:gd name="connsiteX35" fmla="*/ 61721 w 82460"/>
                <a:gd name="connsiteY35" fmla="*/ 43953 h 82252"/>
                <a:gd name="connsiteX36" fmla="*/ 55529 w 82460"/>
                <a:gd name="connsiteY36" fmla="*/ 21568 h 82252"/>
                <a:gd name="connsiteX37" fmla="*/ 56482 w 82460"/>
                <a:gd name="connsiteY37" fmla="*/ 19663 h 82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60" h="82252">
                  <a:moveTo>
                    <a:pt x="56482" y="19663"/>
                  </a:moveTo>
                  <a:cubicBezTo>
                    <a:pt x="50291" y="26331"/>
                    <a:pt x="39336" y="43953"/>
                    <a:pt x="36955" y="49668"/>
                  </a:cubicBezTo>
                  <a:cubicBezTo>
                    <a:pt x="36479" y="51097"/>
                    <a:pt x="36002" y="52526"/>
                    <a:pt x="35050" y="53002"/>
                  </a:cubicBezTo>
                  <a:cubicBezTo>
                    <a:pt x="30764" y="56336"/>
                    <a:pt x="29334" y="61575"/>
                    <a:pt x="27906" y="66814"/>
                  </a:cubicBezTo>
                  <a:cubicBezTo>
                    <a:pt x="27429" y="67767"/>
                    <a:pt x="26953" y="69195"/>
                    <a:pt x="26001" y="70148"/>
                  </a:cubicBezTo>
                  <a:cubicBezTo>
                    <a:pt x="24572" y="71577"/>
                    <a:pt x="21714" y="66338"/>
                    <a:pt x="20762" y="70624"/>
                  </a:cubicBezTo>
                  <a:cubicBezTo>
                    <a:pt x="20762" y="71100"/>
                    <a:pt x="23619" y="72053"/>
                    <a:pt x="25048" y="73482"/>
                  </a:cubicBezTo>
                  <a:cubicBezTo>
                    <a:pt x="25525" y="73958"/>
                    <a:pt x="25048" y="75863"/>
                    <a:pt x="24096" y="76340"/>
                  </a:cubicBezTo>
                  <a:cubicBezTo>
                    <a:pt x="18857" y="80150"/>
                    <a:pt x="11236" y="79197"/>
                    <a:pt x="6950" y="73958"/>
                  </a:cubicBezTo>
                  <a:cubicBezTo>
                    <a:pt x="5521" y="72053"/>
                    <a:pt x="3616" y="69672"/>
                    <a:pt x="3139" y="67290"/>
                  </a:cubicBezTo>
                  <a:cubicBezTo>
                    <a:pt x="-194" y="53955"/>
                    <a:pt x="-1623" y="40619"/>
                    <a:pt x="2663" y="27283"/>
                  </a:cubicBezTo>
                  <a:cubicBezTo>
                    <a:pt x="3616" y="24426"/>
                    <a:pt x="3616" y="20616"/>
                    <a:pt x="4092" y="17758"/>
                  </a:cubicBezTo>
                  <a:cubicBezTo>
                    <a:pt x="4568" y="13948"/>
                    <a:pt x="4568" y="9661"/>
                    <a:pt x="5045" y="5851"/>
                  </a:cubicBezTo>
                  <a:cubicBezTo>
                    <a:pt x="5521" y="3470"/>
                    <a:pt x="5045" y="-817"/>
                    <a:pt x="9807" y="136"/>
                  </a:cubicBezTo>
                  <a:cubicBezTo>
                    <a:pt x="15522" y="1088"/>
                    <a:pt x="17904" y="2517"/>
                    <a:pt x="17428" y="7280"/>
                  </a:cubicBezTo>
                  <a:cubicBezTo>
                    <a:pt x="16951" y="12995"/>
                    <a:pt x="16475" y="18710"/>
                    <a:pt x="14094" y="23949"/>
                  </a:cubicBezTo>
                  <a:cubicBezTo>
                    <a:pt x="11236" y="30617"/>
                    <a:pt x="16951" y="34428"/>
                    <a:pt x="16951" y="39666"/>
                  </a:cubicBezTo>
                  <a:cubicBezTo>
                    <a:pt x="18381" y="39666"/>
                    <a:pt x="20285" y="39666"/>
                    <a:pt x="21238" y="38714"/>
                  </a:cubicBezTo>
                  <a:cubicBezTo>
                    <a:pt x="25525" y="33475"/>
                    <a:pt x="28858" y="27283"/>
                    <a:pt x="33145" y="22521"/>
                  </a:cubicBezTo>
                  <a:cubicBezTo>
                    <a:pt x="39336" y="14900"/>
                    <a:pt x="46957" y="9185"/>
                    <a:pt x="57435" y="11090"/>
                  </a:cubicBezTo>
                  <a:cubicBezTo>
                    <a:pt x="59816" y="11566"/>
                    <a:pt x="62197" y="11090"/>
                    <a:pt x="64103" y="11566"/>
                  </a:cubicBezTo>
                  <a:cubicBezTo>
                    <a:pt x="70771" y="12519"/>
                    <a:pt x="75057" y="16805"/>
                    <a:pt x="76486" y="22997"/>
                  </a:cubicBezTo>
                  <a:cubicBezTo>
                    <a:pt x="77438" y="25378"/>
                    <a:pt x="75057" y="28712"/>
                    <a:pt x="74104" y="32046"/>
                  </a:cubicBezTo>
                  <a:cubicBezTo>
                    <a:pt x="80772" y="29665"/>
                    <a:pt x="80772" y="29665"/>
                    <a:pt x="80772" y="35856"/>
                  </a:cubicBezTo>
                  <a:cubicBezTo>
                    <a:pt x="80772" y="41572"/>
                    <a:pt x="80772" y="46811"/>
                    <a:pt x="80296" y="52526"/>
                  </a:cubicBezTo>
                  <a:cubicBezTo>
                    <a:pt x="80296" y="53955"/>
                    <a:pt x="80296" y="54907"/>
                    <a:pt x="80772" y="56336"/>
                  </a:cubicBezTo>
                  <a:cubicBezTo>
                    <a:pt x="83630" y="61575"/>
                    <a:pt x="82201" y="67290"/>
                    <a:pt x="81248" y="72529"/>
                  </a:cubicBezTo>
                  <a:cubicBezTo>
                    <a:pt x="81248" y="73482"/>
                    <a:pt x="79343" y="74911"/>
                    <a:pt x="77915" y="75387"/>
                  </a:cubicBezTo>
                  <a:cubicBezTo>
                    <a:pt x="74104" y="75863"/>
                    <a:pt x="76009" y="77292"/>
                    <a:pt x="76962" y="79197"/>
                  </a:cubicBezTo>
                  <a:cubicBezTo>
                    <a:pt x="77438" y="80150"/>
                    <a:pt x="76962" y="82055"/>
                    <a:pt x="76009" y="82055"/>
                  </a:cubicBezTo>
                  <a:cubicBezTo>
                    <a:pt x="75057" y="82531"/>
                    <a:pt x="73152" y="82055"/>
                    <a:pt x="72675" y="81578"/>
                  </a:cubicBezTo>
                  <a:cubicBezTo>
                    <a:pt x="71247" y="78721"/>
                    <a:pt x="67436" y="77292"/>
                    <a:pt x="68865" y="73006"/>
                  </a:cubicBezTo>
                  <a:cubicBezTo>
                    <a:pt x="69342" y="72053"/>
                    <a:pt x="68865" y="70148"/>
                    <a:pt x="67912" y="69672"/>
                  </a:cubicBezTo>
                  <a:cubicBezTo>
                    <a:pt x="63150" y="66814"/>
                    <a:pt x="63626" y="63004"/>
                    <a:pt x="64103" y="58241"/>
                  </a:cubicBezTo>
                  <a:cubicBezTo>
                    <a:pt x="64103" y="53955"/>
                    <a:pt x="63150" y="49192"/>
                    <a:pt x="62197" y="44905"/>
                  </a:cubicBezTo>
                  <a:cubicBezTo>
                    <a:pt x="62197" y="44429"/>
                    <a:pt x="61721" y="44429"/>
                    <a:pt x="61721" y="43953"/>
                  </a:cubicBezTo>
                  <a:cubicBezTo>
                    <a:pt x="64579" y="34904"/>
                    <a:pt x="58864" y="28712"/>
                    <a:pt x="55529" y="21568"/>
                  </a:cubicBezTo>
                  <a:cubicBezTo>
                    <a:pt x="56959" y="20616"/>
                    <a:pt x="56959" y="20616"/>
                    <a:pt x="56482" y="19663"/>
                  </a:cubicBezTo>
                </a:path>
              </a:pathLst>
            </a:custGeom>
            <a:solidFill>
              <a:srgbClr val="A51890"/>
            </a:solidFill>
            <a:ln w="476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1F6A31A8-3811-AE4A-A38A-E0C2C57C80A3}"/>
                </a:ext>
              </a:extLst>
            </p:cNvPr>
            <p:cNvSpPr/>
            <p:nvPr/>
          </p:nvSpPr>
          <p:spPr>
            <a:xfrm>
              <a:off x="5986256" y="4769698"/>
              <a:ext cx="82294" cy="88348"/>
            </a:xfrm>
            <a:custGeom>
              <a:avLst/>
              <a:gdLst>
                <a:gd name="connsiteX0" fmla="*/ 66697 w 82294"/>
                <a:gd name="connsiteY0" fmla="*/ 14939 h 88348"/>
                <a:gd name="connsiteX1" fmla="*/ 59553 w 82294"/>
                <a:gd name="connsiteY1" fmla="*/ 9700 h 88348"/>
                <a:gd name="connsiteX2" fmla="*/ 47646 w 82294"/>
                <a:gd name="connsiteY2" fmla="*/ 14939 h 88348"/>
                <a:gd name="connsiteX3" fmla="*/ 42407 w 82294"/>
                <a:gd name="connsiteY3" fmla="*/ 13987 h 88348"/>
                <a:gd name="connsiteX4" fmla="*/ 37645 w 82294"/>
                <a:gd name="connsiteY4" fmla="*/ 15892 h 88348"/>
                <a:gd name="connsiteX5" fmla="*/ 35263 w 82294"/>
                <a:gd name="connsiteY5" fmla="*/ 20178 h 88348"/>
                <a:gd name="connsiteX6" fmla="*/ 27642 w 82294"/>
                <a:gd name="connsiteY6" fmla="*/ 26846 h 88348"/>
                <a:gd name="connsiteX7" fmla="*/ 26214 w 82294"/>
                <a:gd name="connsiteY7" fmla="*/ 28275 h 88348"/>
                <a:gd name="connsiteX8" fmla="*/ 18117 w 82294"/>
                <a:gd name="connsiteY8" fmla="*/ 40182 h 88348"/>
                <a:gd name="connsiteX9" fmla="*/ 18117 w 82294"/>
                <a:gd name="connsiteY9" fmla="*/ 45421 h 88348"/>
                <a:gd name="connsiteX10" fmla="*/ 22403 w 82294"/>
                <a:gd name="connsiteY10" fmla="*/ 45897 h 88348"/>
                <a:gd name="connsiteX11" fmla="*/ 51456 w 82294"/>
                <a:gd name="connsiteY11" fmla="*/ 31132 h 88348"/>
                <a:gd name="connsiteX12" fmla="*/ 62887 w 82294"/>
                <a:gd name="connsiteY12" fmla="*/ 20178 h 88348"/>
                <a:gd name="connsiteX13" fmla="*/ 66697 w 82294"/>
                <a:gd name="connsiteY13" fmla="*/ 14939 h 88348"/>
                <a:gd name="connsiteX14" fmla="*/ 19 w 82294"/>
                <a:gd name="connsiteY14" fmla="*/ 52089 h 88348"/>
                <a:gd name="connsiteX15" fmla="*/ 13831 w 82294"/>
                <a:gd name="connsiteY15" fmla="*/ 21607 h 88348"/>
                <a:gd name="connsiteX16" fmla="*/ 22880 w 82294"/>
                <a:gd name="connsiteY16" fmla="*/ 13987 h 88348"/>
                <a:gd name="connsiteX17" fmla="*/ 29548 w 82294"/>
                <a:gd name="connsiteY17" fmla="*/ 9700 h 88348"/>
                <a:gd name="connsiteX18" fmla="*/ 60981 w 82294"/>
                <a:gd name="connsiteY18" fmla="*/ 175 h 88348"/>
                <a:gd name="connsiteX19" fmla="*/ 81938 w 82294"/>
                <a:gd name="connsiteY19" fmla="*/ 12558 h 88348"/>
                <a:gd name="connsiteX20" fmla="*/ 81938 w 82294"/>
                <a:gd name="connsiteY20" fmla="*/ 15416 h 88348"/>
                <a:gd name="connsiteX21" fmla="*/ 72888 w 82294"/>
                <a:gd name="connsiteY21" fmla="*/ 31609 h 88348"/>
                <a:gd name="connsiteX22" fmla="*/ 35739 w 82294"/>
                <a:gd name="connsiteY22" fmla="*/ 55899 h 88348"/>
                <a:gd name="connsiteX23" fmla="*/ 22403 w 82294"/>
                <a:gd name="connsiteY23" fmla="*/ 56851 h 88348"/>
                <a:gd name="connsiteX24" fmla="*/ 17165 w 82294"/>
                <a:gd name="connsiteY24" fmla="*/ 61138 h 88348"/>
                <a:gd name="connsiteX25" fmla="*/ 31929 w 82294"/>
                <a:gd name="connsiteY25" fmla="*/ 76378 h 88348"/>
                <a:gd name="connsiteX26" fmla="*/ 60029 w 82294"/>
                <a:gd name="connsiteY26" fmla="*/ 73521 h 88348"/>
                <a:gd name="connsiteX27" fmla="*/ 68126 w 82294"/>
                <a:gd name="connsiteY27" fmla="*/ 70187 h 88348"/>
                <a:gd name="connsiteX28" fmla="*/ 72888 w 82294"/>
                <a:gd name="connsiteY28" fmla="*/ 71616 h 88348"/>
                <a:gd name="connsiteX29" fmla="*/ 71936 w 82294"/>
                <a:gd name="connsiteY29" fmla="*/ 75902 h 88348"/>
                <a:gd name="connsiteX30" fmla="*/ 47646 w 82294"/>
                <a:gd name="connsiteY30" fmla="*/ 88285 h 88348"/>
                <a:gd name="connsiteX31" fmla="*/ 40026 w 82294"/>
                <a:gd name="connsiteY31" fmla="*/ 87333 h 88348"/>
                <a:gd name="connsiteX32" fmla="*/ 30500 w 82294"/>
                <a:gd name="connsiteY32" fmla="*/ 84951 h 88348"/>
                <a:gd name="connsiteX33" fmla="*/ 20022 w 82294"/>
                <a:gd name="connsiteY33" fmla="*/ 82094 h 88348"/>
                <a:gd name="connsiteX34" fmla="*/ 19 w 82294"/>
                <a:gd name="connsiteY34" fmla="*/ 52089 h 8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4" h="88348">
                  <a:moveTo>
                    <a:pt x="66697" y="14939"/>
                  </a:moveTo>
                  <a:cubicBezTo>
                    <a:pt x="66697" y="9700"/>
                    <a:pt x="63840" y="7795"/>
                    <a:pt x="59553" y="9700"/>
                  </a:cubicBezTo>
                  <a:cubicBezTo>
                    <a:pt x="55743" y="11129"/>
                    <a:pt x="51933" y="13510"/>
                    <a:pt x="47646" y="14939"/>
                  </a:cubicBezTo>
                  <a:cubicBezTo>
                    <a:pt x="46217" y="15416"/>
                    <a:pt x="43836" y="14939"/>
                    <a:pt x="42407" y="13987"/>
                  </a:cubicBezTo>
                  <a:cubicBezTo>
                    <a:pt x="38597" y="10176"/>
                    <a:pt x="38597" y="13510"/>
                    <a:pt x="37645" y="15892"/>
                  </a:cubicBezTo>
                  <a:cubicBezTo>
                    <a:pt x="37168" y="17320"/>
                    <a:pt x="35739" y="20178"/>
                    <a:pt x="35263" y="20178"/>
                  </a:cubicBezTo>
                  <a:cubicBezTo>
                    <a:pt x="29548" y="19226"/>
                    <a:pt x="27166" y="21131"/>
                    <a:pt x="27642" y="26846"/>
                  </a:cubicBezTo>
                  <a:cubicBezTo>
                    <a:pt x="27642" y="27322"/>
                    <a:pt x="26690" y="27799"/>
                    <a:pt x="26214" y="28275"/>
                  </a:cubicBezTo>
                  <a:cubicBezTo>
                    <a:pt x="23356" y="32085"/>
                    <a:pt x="20498" y="35895"/>
                    <a:pt x="18117" y="40182"/>
                  </a:cubicBezTo>
                  <a:cubicBezTo>
                    <a:pt x="17165" y="41611"/>
                    <a:pt x="17641" y="43992"/>
                    <a:pt x="18117" y="45421"/>
                  </a:cubicBezTo>
                  <a:cubicBezTo>
                    <a:pt x="18594" y="46373"/>
                    <a:pt x="21451" y="46373"/>
                    <a:pt x="22403" y="45897"/>
                  </a:cubicBezTo>
                  <a:cubicBezTo>
                    <a:pt x="32405" y="41134"/>
                    <a:pt x="42407" y="36848"/>
                    <a:pt x="51456" y="31132"/>
                  </a:cubicBezTo>
                  <a:cubicBezTo>
                    <a:pt x="55743" y="28751"/>
                    <a:pt x="59077" y="23988"/>
                    <a:pt x="62887" y="20178"/>
                  </a:cubicBezTo>
                  <a:cubicBezTo>
                    <a:pt x="65268" y="18749"/>
                    <a:pt x="66221" y="15892"/>
                    <a:pt x="66697" y="14939"/>
                  </a:cubicBezTo>
                  <a:moveTo>
                    <a:pt x="19" y="52089"/>
                  </a:moveTo>
                  <a:cubicBezTo>
                    <a:pt x="971" y="40182"/>
                    <a:pt x="1447" y="28275"/>
                    <a:pt x="13831" y="21607"/>
                  </a:cubicBezTo>
                  <a:cubicBezTo>
                    <a:pt x="17165" y="19702"/>
                    <a:pt x="19546" y="16368"/>
                    <a:pt x="22880" y="13987"/>
                  </a:cubicBezTo>
                  <a:cubicBezTo>
                    <a:pt x="24785" y="12558"/>
                    <a:pt x="27166" y="10653"/>
                    <a:pt x="29548" y="9700"/>
                  </a:cubicBezTo>
                  <a:cubicBezTo>
                    <a:pt x="40026" y="6366"/>
                    <a:pt x="50504" y="3032"/>
                    <a:pt x="60981" y="175"/>
                  </a:cubicBezTo>
                  <a:cubicBezTo>
                    <a:pt x="67649" y="-1254"/>
                    <a:pt x="79556" y="6366"/>
                    <a:pt x="81938" y="12558"/>
                  </a:cubicBezTo>
                  <a:cubicBezTo>
                    <a:pt x="82414" y="13510"/>
                    <a:pt x="82414" y="14939"/>
                    <a:pt x="81938" y="15416"/>
                  </a:cubicBezTo>
                  <a:cubicBezTo>
                    <a:pt x="79080" y="20654"/>
                    <a:pt x="77651" y="26846"/>
                    <a:pt x="72888" y="31609"/>
                  </a:cubicBezTo>
                  <a:cubicBezTo>
                    <a:pt x="62411" y="42563"/>
                    <a:pt x="50028" y="50183"/>
                    <a:pt x="35739" y="55899"/>
                  </a:cubicBezTo>
                  <a:cubicBezTo>
                    <a:pt x="31929" y="57327"/>
                    <a:pt x="27166" y="58756"/>
                    <a:pt x="22403" y="56851"/>
                  </a:cubicBezTo>
                  <a:cubicBezTo>
                    <a:pt x="19070" y="55422"/>
                    <a:pt x="16688" y="57804"/>
                    <a:pt x="17165" y="61138"/>
                  </a:cubicBezTo>
                  <a:cubicBezTo>
                    <a:pt x="17641" y="66377"/>
                    <a:pt x="26690" y="75902"/>
                    <a:pt x="31929" y="76378"/>
                  </a:cubicBezTo>
                  <a:cubicBezTo>
                    <a:pt x="41454" y="77807"/>
                    <a:pt x="50980" y="78760"/>
                    <a:pt x="60029" y="73521"/>
                  </a:cubicBezTo>
                  <a:cubicBezTo>
                    <a:pt x="62411" y="72092"/>
                    <a:pt x="65744" y="71616"/>
                    <a:pt x="68126" y="70187"/>
                  </a:cubicBezTo>
                  <a:cubicBezTo>
                    <a:pt x="70507" y="69234"/>
                    <a:pt x="72412" y="69710"/>
                    <a:pt x="72888" y="71616"/>
                  </a:cubicBezTo>
                  <a:cubicBezTo>
                    <a:pt x="73365" y="73044"/>
                    <a:pt x="72888" y="74950"/>
                    <a:pt x="71936" y="75902"/>
                  </a:cubicBezTo>
                  <a:cubicBezTo>
                    <a:pt x="65268" y="82570"/>
                    <a:pt x="56695" y="86380"/>
                    <a:pt x="47646" y="88285"/>
                  </a:cubicBezTo>
                  <a:cubicBezTo>
                    <a:pt x="45265" y="88761"/>
                    <a:pt x="41931" y="86380"/>
                    <a:pt x="40026" y="87333"/>
                  </a:cubicBezTo>
                  <a:cubicBezTo>
                    <a:pt x="35263" y="90190"/>
                    <a:pt x="34786" y="81141"/>
                    <a:pt x="30500" y="84951"/>
                  </a:cubicBezTo>
                  <a:cubicBezTo>
                    <a:pt x="25738" y="88761"/>
                    <a:pt x="23356" y="83046"/>
                    <a:pt x="20022" y="82094"/>
                  </a:cubicBezTo>
                  <a:cubicBezTo>
                    <a:pt x="8115" y="76378"/>
                    <a:pt x="-457" y="67329"/>
                    <a:pt x="19" y="52089"/>
                  </a:cubicBezTo>
                </a:path>
              </a:pathLst>
            </a:custGeom>
            <a:solidFill>
              <a:srgbClr val="A51890"/>
            </a:solidFill>
            <a:ln w="476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40400058-3B29-8144-B4AB-4C33743C348B}"/>
                </a:ext>
              </a:extLst>
            </p:cNvPr>
            <p:cNvSpPr/>
            <p:nvPr/>
          </p:nvSpPr>
          <p:spPr>
            <a:xfrm>
              <a:off x="6139009" y="4775535"/>
              <a:ext cx="90355" cy="78768"/>
            </a:xfrm>
            <a:custGeom>
              <a:avLst/>
              <a:gdLst>
                <a:gd name="connsiteX0" fmla="*/ 75401 w 90355"/>
                <a:gd name="connsiteY0" fmla="*/ 35298 h 78768"/>
                <a:gd name="connsiteX1" fmla="*/ 63970 w 90355"/>
                <a:gd name="connsiteY1" fmla="*/ 9103 h 78768"/>
                <a:gd name="connsiteX2" fmla="*/ 53968 w 90355"/>
                <a:gd name="connsiteY2" fmla="*/ 9103 h 78768"/>
                <a:gd name="connsiteX3" fmla="*/ 47776 w 90355"/>
                <a:gd name="connsiteY3" fmla="*/ 8626 h 78768"/>
                <a:gd name="connsiteX4" fmla="*/ 45871 w 90355"/>
                <a:gd name="connsiteY4" fmla="*/ 8626 h 78768"/>
                <a:gd name="connsiteX5" fmla="*/ 33488 w 90355"/>
                <a:gd name="connsiteY5" fmla="*/ 17199 h 78768"/>
                <a:gd name="connsiteX6" fmla="*/ 31107 w 90355"/>
                <a:gd name="connsiteY6" fmla="*/ 18628 h 78768"/>
                <a:gd name="connsiteX7" fmla="*/ 14913 w 90355"/>
                <a:gd name="connsiteY7" fmla="*/ 49110 h 78768"/>
                <a:gd name="connsiteX8" fmla="*/ 16343 w 90355"/>
                <a:gd name="connsiteY8" fmla="*/ 60064 h 78768"/>
                <a:gd name="connsiteX9" fmla="*/ 36346 w 90355"/>
                <a:gd name="connsiteY9" fmla="*/ 66255 h 78768"/>
                <a:gd name="connsiteX10" fmla="*/ 50158 w 90355"/>
                <a:gd name="connsiteY10" fmla="*/ 64350 h 78768"/>
                <a:gd name="connsiteX11" fmla="*/ 62541 w 90355"/>
                <a:gd name="connsiteY11" fmla="*/ 61969 h 78768"/>
                <a:gd name="connsiteX12" fmla="*/ 63970 w 90355"/>
                <a:gd name="connsiteY12" fmla="*/ 61016 h 78768"/>
                <a:gd name="connsiteX13" fmla="*/ 75401 w 90355"/>
                <a:gd name="connsiteY13" fmla="*/ 35298 h 78768"/>
                <a:gd name="connsiteX14" fmla="*/ 32536 w 90355"/>
                <a:gd name="connsiteY14" fmla="*/ 76733 h 78768"/>
                <a:gd name="connsiteX15" fmla="*/ 17771 w 90355"/>
                <a:gd name="connsiteY15" fmla="*/ 72447 h 78768"/>
                <a:gd name="connsiteX16" fmla="*/ 12056 w 90355"/>
                <a:gd name="connsiteY16" fmla="*/ 68637 h 78768"/>
                <a:gd name="connsiteX17" fmla="*/ 9675 w 90355"/>
                <a:gd name="connsiteY17" fmla="*/ 67208 h 78768"/>
                <a:gd name="connsiteX18" fmla="*/ 625 w 90355"/>
                <a:gd name="connsiteY18" fmla="*/ 40060 h 78768"/>
                <a:gd name="connsiteX19" fmla="*/ 14437 w 90355"/>
                <a:gd name="connsiteY19" fmla="*/ 14342 h 78768"/>
                <a:gd name="connsiteX20" fmla="*/ 18248 w 90355"/>
                <a:gd name="connsiteY20" fmla="*/ 12913 h 78768"/>
                <a:gd name="connsiteX21" fmla="*/ 29678 w 90355"/>
                <a:gd name="connsiteY21" fmla="*/ 4340 h 78768"/>
                <a:gd name="connsiteX22" fmla="*/ 43966 w 90355"/>
                <a:gd name="connsiteY22" fmla="*/ 1006 h 78768"/>
                <a:gd name="connsiteX23" fmla="*/ 53491 w 90355"/>
                <a:gd name="connsiteY23" fmla="*/ 54 h 78768"/>
                <a:gd name="connsiteX24" fmla="*/ 61112 w 90355"/>
                <a:gd name="connsiteY24" fmla="*/ 2435 h 78768"/>
                <a:gd name="connsiteX25" fmla="*/ 64922 w 90355"/>
                <a:gd name="connsiteY25" fmla="*/ 2911 h 78768"/>
                <a:gd name="connsiteX26" fmla="*/ 75877 w 90355"/>
                <a:gd name="connsiteY26" fmla="*/ 5292 h 78768"/>
                <a:gd name="connsiteX27" fmla="*/ 83497 w 90355"/>
                <a:gd name="connsiteY27" fmla="*/ 14342 h 78768"/>
                <a:gd name="connsiteX28" fmla="*/ 86831 w 90355"/>
                <a:gd name="connsiteY28" fmla="*/ 20057 h 78768"/>
                <a:gd name="connsiteX29" fmla="*/ 90165 w 90355"/>
                <a:gd name="connsiteY29" fmla="*/ 44823 h 78768"/>
                <a:gd name="connsiteX30" fmla="*/ 83497 w 90355"/>
                <a:gd name="connsiteY30" fmla="*/ 60540 h 78768"/>
                <a:gd name="connsiteX31" fmla="*/ 69685 w 90355"/>
                <a:gd name="connsiteY31" fmla="*/ 71495 h 78768"/>
                <a:gd name="connsiteX32" fmla="*/ 56350 w 90355"/>
                <a:gd name="connsiteY32" fmla="*/ 75781 h 78768"/>
                <a:gd name="connsiteX33" fmla="*/ 52063 w 90355"/>
                <a:gd name="connsiteY33" fmla="*/ 77686 h 78768"/>
                <a:gd name="connsiteX34" fmla="*/ 48729 w 90355"/>
                <a:gd name="connsiteY34" fmla="*/ 78639 h 78768"/>
                <a:gd name="connsiteX35" fmla="*/ 32536 w 90355"/>
                <a:gd name="connsiteY35" fmla="*/ 76733 h 7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5" h="78768">
                  <a:moveTo>
                    <a:pt x="75401" y="35298"/>
                  </a:moveTo>
                  <a:cubicBezTo>
                    <a:pt x="75877" y="20533"/>
                    <a:pt x="73971" y="16723"/>
                    <a:pt x="63970" y="9103"/>
                  </a:cubicBezTo>
                  <a:cubicBezTo>
                    <a:pt x="60636" y="6245"/>
                    <a:pt x="57778" y="4816"/>
                    <a:pt x="53968" y="9103"/>
                  </a:cubicBezTo>
                  <a:cubicBezTo>
                    <a:pt x="52063" y="11008"/>
                    <a:pt x="49682" y="12437"/>
                    <a:pt x="47776" y="8626"/>
                  </a:cubicBezTo>
                  <a:cubicBezTo>
                    <a:pt x="47776" y="8626"/>
                    <a:pt x="45871" y="8626"/>
                    <a:pt x="45871" y="8626"/>
                  </a:cubicBezTo>
                  <a:cubicBezTo>
                    <a:pt x="43490" y="13865"/>
                    <a:pt x="38727" y="15771"/>
                    <a:pt x="33488" y="17199"/>
                  </a:cubicBezTo>
                  <a:cubicBezTo>
                    <a:pt x="32536" y="17676"/>
                    <a:pt x="31583" y="18152"/>
                    <a:pt x="31107" y="18628"/>
                  </a:cubicBezTo>
                  <a:cubicBezTo>
                    <a:pt x="24439" y="28154"/>
                    <a:pt x="17295" y="37679"/>
                    <a:pt x="14913" y="49110"/>
                  </a:cubicBezTo>
                  <a:cubicBezTo>
                    <a:pt x="13961" y="52444"/>
                    <a:pt x="14437" y="57682"/>
                    <a:pt x="16343" y="60064"/>
                  </a:cubicBezTo>
                  <a:cubicBezTo>
                    <a:pt x="21581" y="65303"/>
                    <a:pt x="29202" y="66255"/>
                    <a:pt x="36346" y="66255"/>
                  </a:cubicBezTo>
                  <a:cubicBezTo>
                    <a:pt x="41109" y="66255"/>
                    <a:pt x="45395" y="65303"/>
                    <a:pt x="50158" y="64350"/>
                  </a:cubicBezTo>
                  <a:cubicBezTo>
                    <a:pt x="54444" y="63398"/>
                    <a:pt x="57302" y="58159"/>
                    <a:pt x="62541" y="61969"/>
                  </a:cubicBezTo>
                  <a:cubicBezTo>
                    <a:pt x="62541" y="61969"/>
                    <a:pt x="63970" y="61493"/>
                    <a:pt x="63970" y="61016"/>
                  </a:cubicBezTo>
                  <a:cubicBezTo>
                    <a:pt x="70638" y="52920"/>
                    <a:pt x="77782" y="44823"/>
                    <a:pt x="75401" y="35298"/>
                  </a:cubicBezTo>
                  <a:moveTo>
                    <a:pt x="32536" y="76733"/>
                  </a:moveTo>
                  <a:cubicBezTo>
                    <a:pt x="26820" y="79115"/>
                    <a:pt x="22058" y="75781"/>
                    <a:pt x="17771" y="72447"/>
                  </a:cubicBezTo>
                  <a:cubicBezTo>
                    <a:pt x="15866" y="71018"/>
                    <a:pt x="13961" y="70066"/>
                    <a:pt x="12056" y="68637"/>
                  </a:cubicBezTo>
                  <a:cubicBezTo>
                    <a:pt x="11104" y="68161"/>
                    <a:pt x="9675" y="68161"/>
                    <a:pt x="9675" y="67208"/>
                  </a:cubicBezTo>
                  <a:cubicBezTo>
                    <a:pt x="5388" y="58635"/>
                    <a:pt x="-2232" y="51015"/>
                    <a:pt x="625" y="40060"/>
                  </a:cubicBezTo>
                  <a:cubicBezTo>
                    <a:pt x="3007" y="30059"/>
                    <a:pt x="8246" y="21486"/>
                    <a:pt x="14437" y="14342"/>
                  </a:cubicBezTo>
                  <a:cubicBezTo>
                    <a:pt x="15390" y="13389"/>
                    <a:pt x="17295" y="13389"/>
                    <a:pt x="18248" y="12913"/>
                  </a:cubicBezTo>
                  <a:cubicBezTo>
                    <a:pt x="22058" y="10055"/>
                    <a:pt x="26344" y="7674"/>
                    <a:pt x="29678" y="4340"/>
                  </a:cubicBezTo>
                  <a:cubicBezTo>
                    <a:pt x="33964" y="530"/>
                    <a:pt x="39203" y="-899"/>
                    <a:pt x="43966" y="1006"/>
                  </a:cubicBezTo>
                  <a:cubicBezTo>
                    <a:pt x="47300" y="2435"/>
                    <a:pt x="50158" y="530"/>
                    <a:pt x="53491" y="54"/>
                  </a:cubicBezTo>
                  <a:cubicBezTo>
                    <a:pt x="55873" y="-423"/>
                    <a:pt x="58731" y="2435"/>
                    <a:pt x="61112" y="2435"/>
                  </a:cubicBezTo>
                  <a:cubicBezTo>
                    <a:pt x="62541" y="2435"/>
                    <a:pt x="64446" y="3388"/>
                    <a:pt x="64922" y="2911"/>
                  </a:cubicBezTo>
                  <a:cubicBezTo>
                    <a:pt x="70161" y="-2804"/>
                    <a:pt x="73019" y="2911"/>
                    <a:pt x="75877" y="5292"/>
                  </a:cubicBezTo>
                  <a:cubicBezTo>
                    <a:pt x="78734" y="8150"/>
                    <a:pt x="81116" y="11008"/>
                    <a:pt x="83497" y="14342"/>
                  </a:cubicBezTo>
                  <a:cubicBezTo>
                    <a:pt x="84926" y="16247"/>
                    <a:pt x="86354" y="18152"/>
                    <a:pt x="86831" y="20057"/>
                  </a:cubicBezTo>
                  <a:cubicBezTo>
                    <a:pt x="88260" y="28154"/>
                    <a:pt x="91117" y="36727"/>
                    <a:pt x="90165" y="44823"/>
                  </a:cubicBezTo>
                  <a:cubicBezTo>
                    <a:pt x="89689" y="50062"/>
                    <a:pt x="88736" y="56730"/>
                    <a:pt x="83497" y="60540"/>
                  </a:cubicBezTo>
                  <a:cubicBezTo>
                    <a:pt x="78734" y="64350"/>
                    <a:pt x="74448" y="68161"/>
                    <a:pt x="69685" y="71495"/>
                  </a:cubicBezTo>
                  <a:cubicBezTo>
                    <a:pt x="65875" y="74352"/>
                    <a:pt x="62065" y="77686"/>
                    <a:pt x="56350" y="75781"/>
                  </a:cubicBezTo>
                  <a:cubicBezTo>
                    <a:pt x="55397" y="75305"/>
                    <a:pt x="53491" y="77210"/>
                    <a:pt x="52063" y="77686"/>
                  </a:cubicBezTo>
                  <a:cubicBezTo>
                    <a:pt x="51110" y="78162"/>
                    <a:pt x="49205" y="79115"/>
                    <a:pt x="48729" y="78639"/>
                  </a:cubicBezTo>
                  <a:cubicBezTo>
                    <a:pt x="43966" y="73399"/>
                    <a:pt x="38251" y="78639"/>
                    <a:pt x="32536" y="76733"/>
                  </a:cubicBezTo>
                </a:path>
              </a:pathLst>
            </a:custGeom>
            <a:solidFill>
              <a:srgbClr val="A51890"/>
            </a:solidFill>
            <a:ln w="476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05C780D0-BCE5-674B-9051-AEF1A2057C0E}"/>
                </a:ext>
              </a:extLst>
            </p:cNvPr>
            <p:cNvSpPr/>
            <p:nvPr/>
          </p:nvSpPr>
          <p:spPr>
            <a:xfrm>
              <a:off x="6480646" y="4834170"/>
              <a:ext cx="25242" cy="26377"/>
            </a:xfrm>
            <a:custGeom>
              <a:avLst/>
              <a:gdLst>
                <a:gd name="connsiteX0" fmla="*/ 25243 w 25242"/>
                <a:gd name="connsiteY0" fmla="*/ 4287 h 26377"/>
                <a:gd name="connsiteX1" fmla="*/ 19051 w 25242"/>
                <a:gd name="connsiteY1" fmla="*/ 16193 h 26377"/>
                <a:gd name="connsiteX2" fmla="*/ 8097 w 25242"/>
                <a:gd name="connsiteY2" fmla="*/ 26195 h 26377"/>
                <a:gd name="connsiteX3" fmla="*/ 0 w 25242"/>
                <a:gd name="connsiteY3" fmla="*/ 19527 h 26377"/>
                <a:gd name="connsiteX4" fmla="*/ 18099 w 25242"/>
                <a:gd name="connsiteY4" fmla="*/ 0 h 26377"/>
                <a:gd name="connsiteX5" fmla="*/ 25243 w 25242"/>
                <a:gd name="connsiteY5" fmla="*/ 4287 h 26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377">
                  <a:moveTo>
                    <a:pt x="25243" y="4287"/>
                  </a:moveTo>
                  <a:cubicBezTo>
                    <a:pt x="21909" y="7620"/>
                    <a:pt x="20004" y="11431"/>
                    <a:pt x="19051" y="16193"/>
                  </a:cubicBezTo>
                  <a:cubicBezTo>
                    <a:pt x="18099" y="21908"/>
                    <a:pt x="13336" y="24766"/>
                    <a:pt x="8097" y="26195"/>
                  </a:cubicBezTo>
                  <a:cubicBezTo>
                    <a:pt x="3810" y="27148"/>
                    <a:pt x="0" y="24290"/>
                    <a:pt x="0" y="19527"/>
                  </a:cubicBezTo>
                  <a:cubicBezTo>
                    <a:pt x="0" y="11431"/>
                    <a:pt x="10002" y="0"/>
                    <a:pt x="18099" y="0"/>
                  </a:cubicBezTo>
                  <a:cubicBezTo>
                    <a:pt x="20480" y="0"/>
                    <a:pt x="22385" y="2381"/>
                    <a:pt x="25243" y="4287"/>
                  </a:cubicBezTo>
                </a:path>
              </a:pathLst>
            </a:custGeom>
            <a:solidFill>
              <a:srgbClr val="A51890"/>
            </a:solidFill>
            <a:ln w="476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84675D9F-B52C-1841-B89C-3F32643808B3}"/>
                </a:ext>
              </a:extLst>
            </p:cNvPr>
            <p:cNvSpPr/>
            <p:nvPr/>
          </p:nvSpPr>
          <p:spPr>
            <a:xfrm>
              <a:off x="6623051" y="4703613"/>
              <a:ext cx="196579" cy="164456"/>
            </a:xfrm>
            <a:custGeom>
              <a:avLst/>
              <a:gdLst>
                <a:gd name="connsiteX0" fmla="*/ 158599 w 196579"/>
                <a:gd name="connsiteY0" fmla="*/ 113888 h 164456"/>
                <a:gd name="connsiteX1" fmla="*/ 156218 w 196579"/>
                <a:gd name="connsiteY1" fmla="*/ 110077 h 164456"/>
                <a:gd name="connsiteX2" fmla="*/ 149074 w 196579"/>
                <a:gd name="connsiteY2" fmla="*/ 133891 h 164456"/>
                <a:gd name="connsiteX3" fmla="*/ 147168 w 196579"/>
                <a:gd name="connsiteY3" fmla="*/ 136749 h 164456"/>
                <a:gd name="connsiteX4" fmla="*/ 141930 w 196579"/>
                <a:gd name="connsiteY4" fmla="*/ 144369 h 164456"/>
                <a:gd name="connsiteX5" fmla="*/ 141930 w 196579"/>
                <a:gd name="connsiteY5" fmla="*/ 147227 h 164456"/>
                <a:gd name="connsiteX6" fmla="*/ 138119 w 196579"/>
                <a:gd name="connsiteY6" fmla="*/ 155800 h 164456"/>
                <a:gd name="connsiteX7" fmla="*/ 119068 w 196579"/>
                <a:gd name="connsiteY7" fmla="*/ 152942 h 164456"/>
                <a:gd name="connsiteX8" fmla="*/ 110496 w 196579"/>
                <a:gd name="connsiteY8" fmla="*/ 136272 h 164456"/>
                <a:gd name="connsiteX9" fmla="*/ 102875 w 196579"/>
                <a:gd name="connsiteY9" fmla="*/ 108649 h 164456"/>
                <a:gd name="connsiteX10" fmla="*/ 99541 w 196579"/>
                <a:gd name="connsiteY10" fmla="*/ 84835 h 164456"/>
                <a:gd name="connsiteX11" fmla="*/ 96684 w 196579"/>
                <a:gd name="connsiteY11" fmla="*/ 53877 h 164456"/>
                <a:gd name="connsiteX12" fmla="*/ 93826 w 196579"/>
                <a:gd name="connsiteY12" fmla="*/ 49591 h 164456"/>
                <a:gd name="connsiteX13" fmla="*/ 87634 w 196579"/>
                <a:gd name="connsiteY13" fmla="*/ 51496 h 164456"/>
                <a:gd name="connsiteX14" fmla="*/ 85729 w 196579"/>
                <a:gd name="connsiteY14" fmla="*/ 53877 h 164456"/>
                <a:gd name="connsiteX15" fmla="*/ 70965 w 196579"/>
                <a:gd name="connsiteY15" fmla="*/ 76262 h 164456"/>
                <a:gd name="connsiteX16" fmla="*/ 70012 w 196579"/>
                <a:gd name="connsiteY16" fmla="*/ 79120 h 164456"/>
                <a:gd name="connsiteX17" fmla="*/ 60487 w 196579"/>
                <a:gd name="connsiteY17" fmla="*/ 93408 h 164456"/>
                <a:gd name="connsiteX18" fmla="*/ 59058 w 196579"/>
                <a:gd name="connsiteY18" fmla="*/ 97218 h 164456"/>
                <a:gd name="connsiteX19" fmla="*/ 57153 w 196579"/>
                <a:gd name="connsiteY19" fmla="*/ 104362 h 164456"/>
                <a:gd name="connsiteX20" fmla="*/ 49533 w 196579"/>
                <a:gd name="connsiteY20" fmla="*/ 119603 h 164456"/>
                <a:gd name="connsiteX21" fmla="*/ 48103 w 196579"/>
                <a:gd name="connsiteY21" fmla="*/ 126271 h 164456"/>
                <a:gd name="connsiteX22" fmla="*/ 39531 w 196579"/>
                <a:gd name="connsiteY22" fmla="*/ 145321 h 164456"/>
                <a:gd name="connsiteX23" fmla="*/ 38102 w 196579"/>
                <a:gd name="connsiteY23" fmla="*/ 156752 h 164456"/>
                <a:gd name="connsiteX24" fmla="*/ 30005 w 196579"/>
                <a:gd name="connsiteY24" fmla="*/ 164372 h 164456"/>
                <a:gd name="connsiteX25" fmla="*/ 20480 w 196579"/>
                <a:gd name="connsiteY25" fmla="*/ 153895 h 164456"/>
                <a:gd name="connsiteX26" fmla="*/ 19051 w 196579"/>
                <a:gd name="connsiteY26" fmla="*/ 128176 h 164456"/>
                <a:gd name="connsiteX27" fmla="*/ 14288 w 196579"/>
                <a:gd name="connsiteY27" fmla="*/ 86740 h 164456"/>
                <a:gd name="connsiteX28" fmla="*/ 6192 w 196579"/>
                <a:gd name="connsiteY28" fmla="*/ 33874 h 164456"/>
                <a:gd name="connsiteX29" fmla="*/ 0 w 196579"/>
                <a:gd name="connsiteY29" fmla="*/ 15775 h 164456"/>
                <a:gd name="connsiteX30" fmla="*/ 19527 w 196579"/>
                <a:gd name="connsiteY30" fmla="*/ 30540 h 164456"/>
                <a:gd name="connsiteX31" fmla="*/ 28576 w 196579"/>
                <a:gd name="connsiteY31" fmla="*/ 74833 h 164456"/>
                <a:gd name="connsiteX32" fmla="*/ 32387 w 196579"/>
                <a:gd name="connsiteY32" fmla="*/ 93408 h 164456"/>
                <a:gd name="connsiteX33" fmla="*/ 32387 w 196579"/>
                <a:gd name="connsiteY33" fmla="*/ 96265 h 164456"/>
                <a:gd name="connsiteX34" fmla="*/ 34292 w 196579"/>
                <a:gd name="connsiteY34" fmla="*/ 110554 h 164456"/>
                <a:gd name="connsiteX35" fmla="*/ 34768 w 196579"/>
                <a:gd name="connsiteY35" fmla="*/ 117698 h 164456"/>
                <a:gd name="connsiteX36" fmla="*/ 37626 w 196579"/>
                <a:gd name="connsiteY36" fmla="*/ 110554 h 164456"/>
                <a:gd name="connsiteX37" fmla="*/ 46199 w 196579"/>
                <a:gd name="connsiteY37" fmla="*/ 95313 h 164456"/>
                <a:gd name="connsiteX38" fmla="*/ 63821 w 196579"/>
                <a:gd name="connsiteY38" fmla="*/ 70070 h 164456"/>
                <a:gd name="connsiteX39" fmla="*/ 78585 w 196579"/>
                <a:gd name="connsiteY39" fmla="*/ 47209 h 164456"/>
                <a:gd name="connsiteX40" fmla="*/ 81919 w 196579"/>
                <a:gd name="connsiteY40" fmla="*/ 45781 h 164456"/>
                <a:gd name="connsiteX41" fmla="*/ 83824 w 196579"/>
                <a:gd name="connsiteY41" fmla="*/ 42447 h 164456"/>
                <a:gd name="connsiteX42" fmla="*/ 87158 w 196579"/>
                <a:gd name="connsiteY42" fmla="*/ 34350 h 164456"/>
                <a:gd name="connsiteX43" fmla="*/ 94778 w 196579"/>
                <a:gd name="connsiteY43" fmla="*/ 24348 h 164456"/>
                <a:gd name="connsiteX44" fmla="*/ 98589 w 196579"/>
                <a:gd name="connsiteY44" fmla="*/ 17204 h 164456"/>
                <a:gd name="connsiteX45" fmla="*/ 108590 w 196579"/>
                <a:gd name="connsiteY45" fmla="*/ 22443 h 164456"/>
                <a:gd name="connsiteX46" fmla="*/ 111448 w 196579"/>
                <a:gd name="connsiteY46" fmla="*/ 31492 h 164456"/>
                <a:gd name="connsiteX47" fmla="*/ 112877 w 196579"/>
                <a:gd name="connsiteY47" fmla="*/ 71499 h 164456"/>
                <a:gd name="connsiteX48" fmla="*/ 112877 w 196579"/>
                <a:gd name="connsiteY48" fmla="*/ 98171 h 164456"/>
                <a:gd name="connsiteX49" fmla="*/ 114306 w 196579"/>
                <a:gd name="connsiteY49" fmla="*/ 114364 h 164456"/>
                <a:gd name="connsiteX50" fmla="*/ 115735 w 196579"/>
                <a:gd name="connsiteY50" fmla="*/ 117698 h 164456"/>
                <a:gd name="connsiteX51" fmla="*/ 124784 w 196579"/>
                <a:gd name="connsiteY51" fmla="*/ 138654 h 164456"/>
                <a:gd name="connsiteX52" fmla="*/ 129547 w 196579"/>
                <a:gd name="connsiteY52" fmla="*/ 133891 h 164456"/>
                <a:gd name="connsiteX53" fmla="*/ 132880 w 196579"/>
                <a:gd name="connsiteY53" fmla="*/ 127700 h 164456"/>
                <a:gd name="connsiteX54" fmla="*/ 170030 w 196579"/>
                <a:gd name="connsiteY54" fmla="*/ 45781 h 164456"/>
                <a:gd name="connsiteX55" fmla="*/ 180508 w 196579"/>
                <a:gd name="connsiteY55" fmla="*/ 11489 h 164456"/>
                <a:gd name="connsiteX56" fmla="*/ 180984 w 196579"/>
                <a:gd name="connsiteY56" fmla="*/ 9584 h 164456"/>
                <a:gd name="connsiteX57" fmla="*/ 187652 w 196579"/>
                <a:gd name="connsiteY57" fmla="*/ 58 h 164456"/>
                <a:gd name="connsiteX58" fmla="*/ 196225 w 196579"/>
                <a:gd name="connsiteY58" fmla="*/ 12918 h 164456"/>
                <a:gd name="connsiteX59" fmla="*/ 187652 w 196579"/>
                <a:gd name="connsiteY59" fmla="*/ 40065 h 164456"/>
                <a:gd name="connsiteX60" fmla="*/ 184794 w 196579"/>
                <a:gd name="connsiteY60" fmla="*/ 49115 h 164456"/>
                <a:gd name="connsiteX61" fmla="*/ 167172 w 196579"/>
                <a:gd name="connsiteY61" fmla="*/ 86740 h 164456"/>
                <a:gd name="connsiteX62" fmla="*/ 162409 w 196579"/>
                <a:gd name="connsiteY62" fmla="*/ 99599 h 164456"/>
                <a:gd name="connsiteX63" fmla="*/ 158599 w 196579"/>
                <a:gd name="connsiteY63" fmla="*/ 113888 h 16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79" h="164456">
                  <a:moveTo>
                    <a:pt x="158599" y="113888"/>
                  </a:moveTo>
                  <a:cubicBezTo>
                    <a:pt x="157646" y="112459"/>
                    <a:pt x="157170" y="111506"/>
                    <a:pt x="156218" y="110077"/>
                  </a:cubicBezTo>
                  <a:cubicBezTo>
                    <a:pt x="155265" y="118650"/>
                    <a:pt x="153836" y="126747"/>
                    <a:pt x="149074" y="133891"/>
                  </a:cubicBezTo>
                  <a:cubicBezTo>
                    <a:pt x="148598" y="134844"/>
                    <a:pt x="147645" y="136749"/>
                    <a:pt x="147168" y="136749"/>
                  </a:cubicBezTo>
                  <a:cubicBezTo>
                    <a:pt x="142406" y="137225"/>
                    <a:pt x="143358" y="141511"/>
                    <a:pt x="141930" y="144369"/>
                  </a:cubicBezTo>
                  <a:cubicBezTo>
                    <a:pt x="141453" y="145321"/>
                    <a:pt x="141930" y="146274"/>
                    <a:pt x="141930" y="147227"/>
                  </a:cubicBezTo>
                  <a:cubicBezTo>
                    <a:pt x="142406" y="151037"/>
                    <a:pt x="141453" y="154371"/>
                    <a:pt x="138119" y="155800"/>
                  </a:cubicBezTo>
                  <a:cubicBezTo>
                    <a:pt x="128118" y="159610"/>
                    <a:pt x="123355" y="159133"/>
                    <a:pt x="119068" y="152942"/>
                  </a:cubicBezTo>
                  <a:cubicBezTo>
                    <a:pt x="115735" y="147703"/>
                    <a:pt x="112400" y="141988"/>
                    <a:pt x="110496" y="136272"/>
                  </a:cubicBezTo>
                  <a:cubicBezTo>
                    <a:pt x="107161" y="127223"/>
                    <a:pt x="104780" y="118174"/>
                    <a:pt x="102875" y="108649"/>
                  </a:cubicBezTo>
                  <a:cubicBezTo>
                    <a:pt x="101446" y="101028"/>
                    <a:pt x="100493" y="92931"/>
                    <a:pt x="99541" y="84835"/>
                  </a:cubicBezTo>
                  <a:cubicBezTo>
                    <a:pt x="98589" y="74357"/>
                    <a:pt x="98112" y="64355"/>
                    <a:pt x="96684" y="53877"/>
                  </a:cubicBezTo>
                  <a:cubicBezTo>
                    <a:pt x="96684" y="51972"/>
                    <a:pt x="94778" y="49591"/>
                    <a:pt x="93826" y="49591"/>
                  </a:cubicBezTo>
                  <a:cubicBezTo>
                    <a:pt x="91921" y="49115"/>
                    <a:pt x="89540" y="50543"/>
                    <a:pt x="87634" y="51496"/>
                  </a:cubicBezTo>
                  <a:cubicBezTo>
                    <a:pt x="86682" y="51972"/>
                    <a:pt x="86205" y="52925"/>
                    <a:pt x="85729" y="53877"/>
                  </a:cubicBezTo>
                  <a:cubicBezTo>
                    <a:pt x="81919" y="61974"/>
                    <a:pt x="76204" y="69118"/>
                    <a:pt x="70965" y="76262"/>
                  </a:cubicBezTo>
                  <a:cubicBezTo>
                    <a:pt x="70489" y="77214"/>
                    <a:pt x="70012" y="78167"/>
                    <a:pt x="70012" y="79120"/>
                  </a:cubicBezTo>
                  <a:cubicBezTo>
                    <a:pt x="69536" y="85787"/>
                    <a:pt x="65250" y="89598"/>
                    <a:pt x="60487" y="93408"/>
                  </a:cubicBezTo>
                  <a:cubicBezTo>
                    <a:pt x="59534" y="94360"/>
                    <a:pt x="58582" y="96742"/>
                    <a:pt x="59058" y="97218"/>
                  </a:cubicBezTo>
                  <a:cubicBezTo>
                    <a:pt x="62868" y="100552"/>
                    <a:pt x="59058" y="102933"/>
                    <a:pt x="57153" y="104362"/>
                  </a:cubicBezTo>
                  <a:cubicBezTo>
                    <a:pt x="50962" y="109601"/>
                    <a:pt x="49533" y="111982"/>
                    <a:pt x="49533" y="119603"/>
                  </a:cubicBezTo>
                  <a:cubicBezTo>
                    <a:pt x="49533" y="121984"/>
                    <a:pt x="49056" y="124366"/>
                    <a:pt x="48103" y="126271"/>
                  </a:cubicBezTo>
                  <a:cubicBezTo>
                    <a:pt x="45246" y="132462"/>
                    <a:pt x="41912" y="138654"/>
                    <a:pt x="39531" y="145321"/>
                  </a:cubicBezTo>
                  <a:cubicBezTo>
                    <a:pt x="38102" y="148655"/>
                    <a:pt x="38578" y="152942"/>
                    <a:pt x="38102" y="156752"/>
                  </a:cubicBezTo>
                  <a:cubicBezTo>
                    <a:pt x="36673" y="163420"/>
                    <a:pt x="34768" y="164849"/>
                    <a:pt x="30005" y="164372"/>
                  </a:cubicBezTo>
                  <a:cubicBezTo>
                    <a:pt x="23814" y="163420"/>
                    <a:pt x="19051" y="159133"/>
                    <a:pt x="20480" y="153895"/>
                  </a:cubicBezTo>
                  <a:cubicBezTo>
                    <a:pt x="22861" y="144845"/>
                    <a:pt x="20004" y="136749"/>
                    <a:pt x="19051" y="128176"/>
                  </a:cubicBezTo>
                  <a:cubicBezTo>
                    <a:pt x="17146" y="114364"/>
                    <a:pt x="16670" y="100552"/>
                    <a:pt x="14288" y="86740"/>
                  </a:cubicBezTo>
                  <a:cubicBezTo>
                    <a:pt x="11907" y="69118"/>
                    <a:pt x="11431" y="51019"/>
                    <a:pt x="6192" y="33874"/>
                  </a:cubicBezTo>
                  <a:cubicBezTo>
                    <a:pt x="4287" y="27682"/>
                    <a:pt x="2381" y="21967"/>
                    <a:pt x="0" y="15775"/>
                  </a:cubicBezTo>
                  <a:cubicBezTo>
                    <a:pt x="8573" y="16252"/>
                    <a:pt x="17622" y="22443"/>
                    <a:pt x="19527" y="30540"/>
                  </a:cubicBezTo>
                  <a:cubicBezTo>
                    <a:pt x="22861" y="45304"/>
                    <a:pt x="28576" y="59592"/>
                    <a:pt x="28576" y="74833"/>
                  </a:cubicBezTo>
                  <a:cubicBezTo>
                    <a:pt x="28576" y="81025"/>
                    <a:pt x="30958" y="87216"/>
                    <a:pt x="32387" y="93408"/>
                  </a:cubicBezTo>
                  <a:cubicBezTo>
                    <a:pt x="32387" y="94360"/>
                    <a:pt x="32863" y="95313"/>
                    <a:pt x="32387" y="96265"/>
                  </a:cubicBezTo>
                  <a:cubicBezTo>
                    <a:pt x="30958" y="101505"/>
                    <a:pt x="31911" y="105791"/>
                    <a:pt x="34292" y="110554"/>
                  </a:cubicBezTo>
                  <a:cubicBezTo>
                    <a:pt x="35244" y="112459"/>
                    <a:pt x="34768" y="115316"/>
                    <a:pt x="34768" y="117698"/>
                  </a:cubicBezTo>
                  <a:cubicBezTo>
                    <a:pt x="39531" y="116745"/>
                    <a:pt x="36673" y="112935"/>
                    <a:pt x="37626" y="110554"/>
                  </a:cubicBezTo>
                  <a:cubicBezTo>
                    <a:pt x="40483" y="105315"/>
                    <a:pt x="41912" y="98171"/>
                    <a:pt x="46199" y="95313"/>
                  </a:cubicBezTo>
                  <a:cubicBezTo>
                    <a:pt x="55724" y="89121"/>
                    <a:pt x="56200" y="77214"/>
                    <a:pt x="63821" y="70070"/>
                  </a:cubicBezTo>
                  <a:cubicBezTo>
                    <a:pt x="64773" y="60069"/>
                    <a:pt x="75251" y="56259"/>
                    <a:pt x="78585" y="47209"/>
                  </a:cubicBezTo>
                  <a:cubicBezTo>
                    <a:pt x="79061" y="46257"/>
                    <a:pt x="80966" y="46257"/>
                    <a:pt x="81919" y="45781"/>
                  </a:cubicBezTo>
                  <a:cubicBezTo>
                    <a:pt x="84301" y="45304"/>
                    <a:pt x="84301" y="44352"/>
                    <a:pt x="83824" y="42447"/>
                  </a:cubicBezTo>
                  <a:cubicBezTo>
                    <a:pt x="82395" y="38636"/>
                    <a:pt x="83824" y="34826"/>
                    <a:pt x="87158" y="34350"/>
                  </a:cubicBezTo>
                  <a:cubicBezTo>
                    <a:pt x="93826" y="33397"/>
                    <a:pt x="93349" y="28158"/>
                    <a:pt x="94778" y="24348"/>
                  </a:cubicBezTo>
                  <a:cubicBezTo>
                    <a:pt x="95731" y="21967"/>
                    <a:pt x="94778" y="16728"/>
                    <a:pt x="98589" y="17204"/>
                  </a:cubicBezTo>
                  <a:cubicBezTo>
                    <a:pt x="101923" y="17680"/>
                    <a:pt x="106209" y="20062"/>
                    <a:pt x="108590" y="22443"/>
                  </a:cubicBezTo>
                  <a:cubicBezTo>
                    <a:pt x="110496" y="24824"/>
                    <a:pt x="111448" y="28635"/>
                    <a:pt x="111448" y="31492"/>
                  </a:cubicBezTo>
                  <a:cubicBezTo>
                    <a:pt x="111924" y="44828"/>
                    <a:pt x="112400" y="58164"/>
                    <a:pt x="112877" y="71499"/>
                  </a:cubicBezTo>
                  <a:cubicBezTo>
                    <a:pt x="112877" y="80548"/>
                    <a:pt x="112877" y="89598"/>
                    <a:pt x="112877" y="98171"/>
                  </a:cubicBezTo>
                  <a:cubicBezTo>
                    <a:pt x="112877" y="103409"/>
                    <a:pt x="115735" y="108649"/>
                    <a:pt x="114306" y="114364"/>
                  </a:cubicBezTo>
                  <a:cubicBezTo>
                    <a:pt x="113829" y="115316"/>
                    <a:pt x="114782" y="117222"/>
                    <a:pt x="115735" y="117698"/>
                  </a:cubicBezTo>
                  <a:cubicBezTo>
                    <a:pt x="121926" y="122937"/>
                    <a:pt x="121926" y="131033"/>
                    <a:pt x="124784" y="138654"/>
                  </a:cubicBezTo>
                  <a:cubicBezTo>
                    <a:pt x="126688" y="136749"/>
                    <a:pt x="128594" y="135320"/>
                    <a:pt x="129547" y="133891"/>
                  </a:cubicBezTo>
                  <a:cubicBezTo>
                    <a:pt x="130975" y="131986"/>
                    <a:pt x="131928" y="129605"/>
                    <a:pt x="132880" y="127700"/>
                  </a:cubicBezTo>
                  <a:cubicBezTo>
                    <a:pt x="145263" y="100552"/>
                    <a:pt x="157646" y="73404"/>
                    <a:pt x="170030" y="45781"/>
                  </a:cubicBezTo>
                  <a:cubicBezTo>
                    <a:pt x="174793" y="34826"/>
                    <a:pt x="179079" y="23872"/>
                    <a:pt x="180508" y="11489"/>
                  </a:cubicBezTo>
                  <a:cubicBezTo>
                    <a:pt x="180508" y="11013"/>
                    <a:pt x="180984" y="10060"/>
                    <a:pt x="180984" y="9584"/>
                  </a:cubicBezTo>
                  <a:cubicBezTo>
                    <a:pt x="182413" y="1963"/>
                    <a:pt x="184318" y="-418"/>
                    <a:pt x="187652" y="58"/>
                  </a:cubicBezTo>
                  <a:cubicBezTo>
                    <a:pt x="191938" y="1011"/>
                    <a:pt x="198129" y="8631"/>
                    <a:pt x="196225" y="12918"/>
                  </a:cubicBezTo>
                  <a:cubicBezTo>
                    <a:pt x="192414" y="21967"/>
                    <a:pt x="192891" y="31969"/>
                    <a:pt x="187652" y="40065"/>
                  </a:cubicBezTo>
                  <a:cubicBezTo>
                    <a:pt x="186223" y="42447"/>
                    <a:pt x="186223" y="46257"/>
                    <a:pt x="184794" y="49115"/>
                  </a:cubicBezTo>
                  <a:cubicBezTo>
                    <a:pt x="179079" y="61974"/>
                    <a:pt x="173363" y="74357"/>
                    <a:pt x="167172" y="86740"/>
                  </a:cubicBezTo>
                  <a:cubicBezTo>
                    <a:pt x="165267" y="90550"/>
                    <a:pt x="166219" y="95313"/>
                    <a:pt x="162409" y="99599"/>
                  </a:cubicBezTo>
                  <a:cubicBezTo>
                    <a:pt x="159551" y="102933"/>
                    <a:pt x="160028" y="108649"/>
                    <a:pt x="158599" y="113888"/>
                  </a:cubicBezTo>
                </a:path>
              </a:pathLst>
            </a:custGeom>
            <a:solidFill>
              <a:srgbClr val="A51890"/>
            </a:solidFill>
            <a:ln w="4763"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6FFAC3B-F4B9-5442-9EF7-E83FAD67FB94}"/>
                </a:ext>
              </a:extLst>
            </p:cNvPr>
            <p:cNvSpPr/>
            <p:nvPr/>
          </p:nvSpPr>
          <p:spPr>
            <a:xfrm>
              <a:off x="7051169" y="4774160"/>
              <a:ext cx="132456" cy="165266"/>
            </a:xfrm>
            <a:custGeom>
              <a:avLst/>
              <a:gdLst>
                <a:gd name="connsiteX0" fmla="*/ 32915 w 132456"/>
                <a:gd name="connsiteY0" fmla="*/ 57153 h 165266"/>
                <a:gd name="connsiteX1" fmla="*/ 55776 w 132456"/>
                <a:gd name="connsiteY1" fmla="*/ 31910 h 165266"/>
                <a:gd name="connsiteX2" fmla="*/ 70541 w 132456"/>
                <a:gd name="connsiteY2" fmla="*/ 17146 h 165266"/>
                <a:gd name="connsiteX3" fmla="*/ 91020 w 132456"/>
                <a:gd name="connsiteY3" fmla="*/ 5715 h 165266"/>
                <a:gd name="connsiteX4" fmla="*/ 101022 w 132456"/>
                <a:gd name="connsiteY4" fmla="*/ 1905 h 165266"/>
                <a:gd name="connsiteX5" fmla="*/ 120072 w 132456"/>
                <a:gd name="connsiteY5" fmla="*/ 5715 h 165266"/>
                <a:gd name="connsiteX6" fmla="*/ 132456 w 132456"/>
                <a:gd name="connsiteY6" fmla="*/ 35244 h 165266"/>
                <a:gd name="connsiteX7" fmla="*/ 124835 w 132456"/>
                <a:gd name="connsiteY7" fmla="*/ 54771 h 165266"/>
                <a:gd name="connsiteX8" fmla="*/ 112928 w 132456"/>
                <a:gd name="connsiteY8" fmla="*/ 69060 h 165266"/>
                <a:gd name="connsiteX9" fmla="*/ 102927 w 132456"/>
                <a:gd name="connsiteY9" fmla="*/ 75251 h 165266"/>
                <a:gd name="connsiteX10" fmla="*/ 58634 w 132456"/>
                <a:gd name="connsiteY10" fmla="*/ 77632 h 165266"/>
                <a:gd name="connsiteX11" fmla="*/ 55776 w 132456"/>
                <a:gd name="connsiteY11" fmla="*/ 73822 h 165266"/>
                <a:gd name="connsiteX12" fmla="*/ 60538 w 132456"/>
                <a:gd name="connsiteY12" fmla="*/ 72393 h 165266"/>
                <a:gd name="connsiteX13" fmla="*/ 68635 w 132456"/>
                <a:gd name="connsiteY13" fmla="*/ 72393 h 165266"/>
                <a:gd name="connsiteX14" fmla="*/ 84352 w 132456"/>
                <a:gd name="connsiteY14" fmla="*/ 69536 h 165266"/>
                <a:gd name="connsiteX15" fmla="*/ 110071 w 132456"/>
                <a:gd name="connsiteY15" fmla="*/ 55724 h 165266"/>
                <a:gd name="connsiteX16" fmla="*/ 118168 w 132456"/>
                <a:gd name="connsiteY16" fmla="*/ 31910 h 165266"/>
                <a:gd name="connsiteX17" fmla="*/ 113405 w 132456"/>
                <a:gd name="connsiteY17" fmla="*/ 18098 h 165266"/>
                <a:gd name="connsiteX18" fmla="*/ 109595 w 132456"/>
                <a:gd name="connsiteY18" fmla="*/ 13336 h 165266"/>
                <a:gd name="connsiteX19" fmla="*/ 105784 w 132456"/>
                <a:gd name="connsiteY19" fmla="*/ 12859 h 165266"/>
                <a:gd name="connsiteX20" fmla="*/ 94354 w 132456"/>
                <a:gd name="connsiteY20" fmla="*/ 12859 h 165266"/>
                <a:gd name="connsiteX21" fmla="*/ 82447 w 132456"/>
                <a:gd name="connsiteY21" fmla="*/ 17146 h 165266"/>
                <a:gd name="connsiteX22" fmla="*/ 71969 w 132456"/>
                <a:gd name="connsiteY22" fmla="*/ 28100 h 165266"/>
                <a:gd name="connsiteX23" fmla="*/ 49108 w 132456"/>
                <a:gd name="connsiteY23" fmla="*/ 51914 h 165266"/>
                <a:gd name="connsiteX24" fmla="*/ 33391 w 132456"/>
                <a:gd name="connsiteY24" fmla="*/ 80490 h 165266"/>
                <a:gd name="connsiteX25" fmla="*/ 32439 w 132456"/>
                <a:gd name="connsiteY25" fmla="*/ 96207 h 165266"/>
                <a:gd name="connsiteX26" fmla="*/ 31010 w 132456"/>
                <a:gd name="connsiteY26" fmla="*/ 108590 h 165266"/>
                <a:gd name="connsiteX27" fmla="*/ 28628 w 132456"/>
                <a:gd name="connsiteY27" fmla="*/ 132404 h 165266"/>
                <a:gd name="connsiteX28" fmla="*/ 21484 w 132456"/>
                <a:gd name="connsiteY28" fmla="*/ 159075 h 165266"/>
                <a:gd name="connsiteX29" fmla="*/ 14816 w 132456"/>
                <a:gd name="connsiteY29" fmla="*/ 165266 h 165266"/>
                <a:gd name="connsiteX30" fmla="*/ 2909 w 132456"/>
                <a:gd name="connsiteY30" fmla="*/ 160504 h 165266"/>
                <a:gd name="connsiteX31" fmla="*/ 52 w 132456"/>
                <a:gd name="connsiteY31" fmla="*/ 148121 h 165266"/>
                <a:gd name="connsiteX32" fmla="*/ 6244 w 132456"/>
                <a:gd name="connsiteY32" fmla="*/ 112876 h 165266"/>
                <a:gd name="connsiteX33" fmla="*/ 17198 w 132456"/>
                <a:gd name="connsiteY33" fmla="*/ 84300 h 165266"/>
                <a:gd name="connsiteX34" fmla="*/ 18627 w 132456"/>
                <a:gd name="connsiteY34" fmla="*/ 75727 h 165266"/>
                <a:gd name="connsiteX35" fmla="*/ 20055 w 132456"/>
                <a:gd name="connsiteY35" fmla="*/ 65726 h 165266"/>
                <a:gd name="connsiteX36" fmla="*/ 20532 w 132456"/>
                <a:gd name="connsiteY36" fmla="*/ 50485 h 165266"/>
                <a:gd name="connsiteX37" fmla="*/ 20532 w 132456"/>
                <a:gd name="connsiteY37" fmla="*/ 47627 h 165266"/>
                <a:gd name="connsiteX38" fmla="*/ 25295 w 132456"/>
                <a:gd name="connsiteY38" fmla="*/ 10478 h 165266"/>
                <a:gd name="connsiteX39" fmla="*/ 27676 w 132456"/>
                <a:gd name="connsiteY39" fmla="*/ 2858 h 165266"/>
                <a:gd name="connsiteX40" fmla="*/ 31962 w 132456"/>
                <a:gd name="connsiteY40" fmla="*/ 0 h 165266"/>
                <a:gd name="connsiteX41" fmla="*/ 35772 w 132456"/>
                <a:gd name="connsiteY41" fmla="*/ 3810 h 165266"/>
                <a:gd name="connsiteX42" fmla="*/ 34820 w 132456"/>
                <a:gd name="connsiteY42" fmla="*/ 24290 h 165266"/>
                <a:gd name="connsiteX43" fmla="*/ 32915 w 132456"/>
                <a:gd name="connsiteY43" fmla="*/ 46198 h 165266"/>
                <a:gd name="connsiteX44" fmla="*/ 32915 w 132456"/>
                <a:gd name="connsiteY44" fmla="*/ 57153 h 165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56" h="165266">
                  <a:moveTo>
                    <a:pt x="32915" y="57153"/>
                  </a:moveTo>
                  <a:cubicBezTo>
                    <a:pt x="41011" y="48580"/>
                    <a:pt x="48155" y="40007"/>
                    <a:pt x="55776" y="31910"/>
                  </a:cubicBezTo>
                  <a:cubicBezTo>
                    <a:pt x="60538" y="26671"/>
                    <a:pt x="65301" y="21908"/>
                    <a:pt x="70541" y="17146"/>
                  </a:cubicBezTo>
                  <a:cubicBezTo>
                    <a:pt x="76256" y="11907"/>
                    <a:pt x="82447" y="6668"/>
                    <a:pt x="91020" y="5715"/>
                  </a:cubicBezTo>
                  <a:cubicBezTo>
                    <a:pt x="94354" y="5239"/>
                    <a:pt x="97688" y="2858"/>
                    <a:pt x="101022" y="1905"/>
                  </a:cubicBezTo>
                  <a:cubicBezTo>
                    <a:pt x="108166" y="-476"/>
                    <a:pt x="114357" y="476"/>
                    <a:pt x="120072" y="5715"/>
                  </a:cubicBezTo>
                  <a:cubicBezTo>
                    <a:pt x="129122" y="13812"/>
                    <a:pt x="130075" y="24766"/>
                    <a:pt x="132456" y="35244"/>
                  </a:cubicBezTo>
                  <a:cubicBezTo>
                    <a:pt x="129122" y="41436"/>
                    <a:pt x="130551" y="49056"/>
                    <a:pt x="124835" y="54771"/>
                  </a:cubicBezTo>
                  <a:cubicBezTo>
                    <a:pt x="120549" y="59058"/>
                    <a:pt x="117215" y="64773"/>
                    <a:pt x="112928" y="69060"/>
                  </a:cubicBezTo>
                  <a:cubicBezTo>
                    <a:pt x="110071" y="71917"/>
                    <a:pt x="106737" y="73822"/>
                    <a:pt x="102927" y="75251"/>
                  </a:cubicBezTo>
                  <a:cubicBezTo>
                    <a:pt x="88639" y="80966"/>
                    <a:pt x="73874" y="82871"/>
                    <a:pt x="58634" y="77632"/>
                  </a:cubicBezTo>
                  <a:cubicBezTo>
                    <a:pt x="56729" y="77156"/>
                    <a:pt x="54347" y="76204"/>
                    <a:pt x="55776" y="73822"/>
                  </a:cubicBezTo>
                  <a:cubicBezTo>
                    <a:pt x="56252" y="72870"/>
                    <a:pt x="59586" y="71917"/>
                    <a:pt x="60538" y="72393"/>
                  </a:cubicBezTo>
                  <a:cubicBezTo>
                    <a:pt x="63396" y="74298"/>
                    <a:pt x="65778" y="73346"/>
                    <a:pt x="68635" y="72393"/>
                  </a:cubicBezTo>
                  <a:cubicBezTo>
                    <a:pt x="73398" y="70965"/>
                    <a:pt x="79113" y="69536"/>
                    <a:pt x="84352" y="69536"/>
                  </a:cubicBezTo>
                  <a:cubicBezTo>
                    <a:pt x="95307" y="69060"/>
                    <a:pt x="102451" y="61915"/>
                    <a:pt x="110071" y="55724"/>
                  </a:cubicBezTo>
                  <a:cubicBezTo>
                    <a:pt x="117215" y="49532"/>
                    <a:pt x="117215" y="40007"/>
                    <a:pt x="118168" y="31910"/>
                  </a:cubicBezTo>
                  <a:cubicBezTo>
                    <a:pt x="118644" y="27624"/>
                    <a:pt x="115310" y="22861"/>
                    <a:pt x="113405" y="18098"/>
                  </a:cubicBezTo>
                  <a:cubicBezTo>
                    <a:pt x="112452" y="16193"/>
                    <a:pt x="111024" y="15241"/>
                    <a:pt x="109595" y="13336"/>
                  </a:cubicBezTo>
                  <a:cubicBezTo>
                    <a:pt x="108642" y="11430"/>
                    <a:pt x="107213" y="11430"/>
                    <a:pt x="105784" y="12859"/>
                  </a:cubicBezTo>
                  <a:cubicBezTo>
                    <a:pt x="101974" y="15717"/>
                    <a:pt x="99117" y="16193"/>
                    <a:pt x="94354" y="12859"/>
                  </a:cubicBezTo>
                  <a:cubicBezTo>
                    <a:pt x="90544" y="10478"/>
                    <a:pt x="84352" y="13812"/>
                    <a:pt x="82447" y="17146"/>
                  </a:cubicBezTo>
                  <a:cubicBezTo>
                    <a:pt x="79589" y="21908"/>
                    <a:pt x="75303" y="24290"/>
                    <a:pt x="71969" y="28100"/>
                  </a:cubicBezTo>
                  <a:cubicBezTo>
                    <a:pt x="64825" y="36673"/>
                    <a:pt x="56252" y="43341"/>
                    <a:pt x="49108" y="51914"/>
                  </a:cubicBezTo>
                  <a:cubicBezTo>
                    <a:pt x="41964" y="60486"/>
                    <a:pt x="34343" y="68583"/>
                    <a:pt x="33391" y="80490"/>
                  </a:cubicBezTo>
                  <a:cubicBezTo>
                    <a:pt x="32915" y="85729"/>
                    <a:pt x="31486" y="90968"/>
                    <a:pt x="32439" y="96207"/>
                  </a:cubicBezTo>
                  <a:cubicBezTo>
                    <a:pt x="32915" y="100970"/>
                    <a:pt x="32915" y="104780"/>
                    <a:pt x="31010" y="108590"/>
                  </a:cubicBezTo>
                  <a:cubicBezTo>
                    <a:pt x="27676" y="116211"/>
                    <a:pt x="30057" y="124783"/>
                    <a:pt x="28628" y="132404"/>
                  </a:cubicBezTo>
                  <a:cubicBezTo>
                    <a:pt x="26723" y="141453"/>
                    <a:pt x="23866" y="150026"/>
                    <a:pt x="21484" y="159075"/>
                  </a:cubicBezTo>
                  <a:cubicBezTo>
                    <a:pt x="20532" y="161933"/>
                    <a:pt x="19103" y="165266"/>
                    <a:pt x="14816" y="165266"/>
                  </a:cubicBezTo>
                  <a:cubicBezTo>
                    <a:pt x="10054" y="165266"/>
                    <a:pt x="4815" y="165266"/>
                    <a:pt x="2909" y="160504"/>
                  </a:cubicBezTo>
                  <a:cubicBezTo>
                    <a:pt x="1004" y="156694"/>
                    <a:pt x="52" y="152407"/>
                    <a:pt x="52" y="148121"/>
                  </a:cubicBezTo>
                  <a:cubicBezTo>
                    <a:pt x="-424" y="136214"/>
                    <a:pt x="2433" y="124307"/>
                    <a:pt x="6244" y="112876"/>
                  </a:cubicBezTo>
                  <a:cubicBezTo>
                    <a:pt x="9577" y="103351"/>
                    <a:pt x="11483" y="92873"/>
                    <a:pt x="17198" y="84300"/>
                  </a:cubicBezTo>
                  <a:cubicBezTo>
                    <a:pt x="18627" y="81919"/>
                    <a:pt x="18151" y="78585"/>
                    <a:pt x="18627" y="75727"/>
                  </a:cubicBezTo>
                  <a:cubicBezTo>
                    <a:pt x="19103" y="72393"/>
                    <a:pt x="19579" y="69060"/>
                    <a:pt x="20055" y="65726"/>
                  </a:cubicBezTo>
                  <a:cubicBezTo>
                    <a:pt x="21008" y="60486"/>
                    <a:pt x="23866" y="55724"/>
                    <a:pt x="20532" y="50485"/>
                  </a:cubicBezTo>
                  <a:cubicBezTo>
                    <a:pt x="20055" y="50009"/>
                    <a:pt x="20532" y="48580"/>
                    <a:pt x="20532" y="47627"/>
                  </a:cubicBezTo>
                  <a:cubicBezTo>
                    <a:pt x="21960" y="35244"/>
                    <a:pt x="23389" y="22861"/>
                    <a:pt x="25295" y="10478"/>
                  </a:cubicBezTo>
                  <a:cubicBezTo>
                    <a:pt x="25771" y="8096"/>
                    <a:pt x="26247" y="5239"/>
                    <a:pt x="27676" y="2858"/>
                  </a:cubicBezTo>
                  <a:cubicBezTo>
                    <a:pt x="28628" y="1429"/>
                    <a:pt x="30533" y="0"/>
                    <a:pt x="31962" y="0"/>
                  </a:cubicBezTo>
                  <a:cubicBezTo>
                    <a:pt x="33391" y="0"/>
                    <a:pt x="35772" y="2381"/>
                    <a:pt x="35772" y="3810"/>
                  </a:cubicBezTo>
                  <a:cubicBezTo>
                    <a:pt x="36249" y="10478"/>
                    <a:pt x="37678" y="17146"/>
                    <a:pt x="34820" y="24290"/>
                  </a:cubicBezTo>
                  <a:cubicBezTo>
                    <a:pt x="31962" y="30958"/>
                    <a:pt x="30533" y="38102"/>
                    <a:pt x="32915" y="46198"/>
                  </a:cubicBezTo>
                  <a:cubicBezTo>
                    <a:pt x="31962" y="48103"/>
                    <a:pt x="29581" y="52866"/>
                    <a:pt x="32915" y="57153"/>
                  </a:cubicBezTo>
                </a:path>
              </a:pathLst>
            </a:custGeom>
            <a:solidFill>
              <a:srgbClr val="A51890"/>
            </a:solidFill>
            <a:ln w="476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6411B265-8048-4046-9AE7-053308ABACB7}"/>
                </a:ext>
              </a:extLst>
            </p:cNvPr>
            <p:cNvSpPr/>
            <p:nvPr/>
          </p:nvSpPr>
          <p:spPr>
            <a:xfrm>
              <a:off x="7462721" y="4717959"/>
              <a:ext cx="71440" cy="162779"/>
            </a:xfrm>
            <a:custGeom>
              <a:avLst/>
              <a:gdLst>
                <a:gd name="connsiteX0" fmla="*/ 71441 w 71440"/>
                <a:gd name="connsiteY0" fmla="*/ 66202 h 162779"/>
                <a:gd name="connsiteX1" fmla="*/ 59534 w 71440"/>
                <a:gd name="connsiteY1" fmla="*/ 75251 h 162779"/>
                <a:gd name="connsiteX2" fmla="*/ 51914 w 71440"/>
                <a:gd name="connsiteY2" fmla="*/ 77156 h 162779"/>
                <a:gd name="connsiteX3" fmla="*/ 42388 w 71440"/>
                <a:gd name="connsiteY3" fmla="*/ 81443 h 162779"/>
                <a:gd name="connsiteX4" fmla="*/ 39054 w 71440"/>
                <a:gd name="connsiteY4" fmla="*/ 90492 h 162779"/>
                <a:gd name="connsiteX5" fmla="*/ 32386 w 71440"/>
                <a:gd name="connsiteY5" fmla="*/ 117163 h 162779"/>
                <a:gd name="connsiteX6" fmla="*/ 30005 w 71440"/>
                <a:gd name="connsiteY6" fmla="*/ 128594 h 162779"/>
                <a:gd name="connsiteX7" fmla="*/ 23337 w 71440"/>
                <a:gd name="connsiteY7" fmla="*/ 157647 h 162779"/>
                <a:gd name="connsiteX8" fmla="*/ 20003 w 71440"/>
                <a:gd name="connsiteY8" fmla="*/ 161457 h 162779"/>
                <a:gd name="connsiteX9" fmla="*/ 14288 w 71440"/>
                <a:gd name="connsiteY9" fmla="*/ 159551 h 162779"/>
                <a:gd name="connsiteX10" fmla="*/ 13812 w 71440"/>
                <a:gd name="connsiteY10" fmla="*/ 135262 h 162779"/>
                <a:gd name="connsiteX11" fmla="*/ 19051 w 71440"/>
                <a:gd name="connsiteY11" fmla="*/ 102399 h 162779"/>
                <a:gd name="connsiteX12" fmla="*/ 21432 w 71440"/>
                <a:gd name="connsiteY12" fmla="*/ 90492 h 162779"/>
                <a:gd name="connsiteX13" fmla="*/ 20956 w 71440"/>
                <a:gd name="connsiteY13" fmla="*/ 81443 h 162779"/>
                <a:gd name="connsiteX14" fmla="*/ 11907 w 71440"/>
                <a:gd name="connsiteY14" fmla="*/ 81919 h 162779"/>
                <a:gd name="connsiteX15" fmla="*/ 1428 w 71440"/>
                <a:gd name="connsiteY15" fmla="*/ 80490 h 162779"/>
                <a:gd name="connsiteX16" fmla="*/ 0 w 71440"/>
                <a:gd name="connsiteY16" fmla="*/ 78109 h 162779"/>
                <a:gd name="connsiteX17" fmla="*/ 952 w 71440"/>
                <a:gd name="connsiteY17" fmla="*/ 73822 h 162779"/>
                <a:gd name="connsiteX18" fmla="*/ 20003 w 71440"/>
                <a:gd name="connsiteY18" fmla="*/ 63345 h 162779"/>
                <a:gd name="connsiteX19" fmla="*/ 27623 w 71440"/>
                <a:gd name="connsiteY19" fmla="*/ 53819 h 162779"/>
                <a:gd name="connsiteX20" fmla="*/ 27623 w 71440"/>
                <a:gd name="connsiteY20" fmla="*/ 36197 h 162779"/>
                <a:gd name="connsiteX21" fmla="*/ 28100 w 71440"/>
                <a:gd name="connsiteY21" fmla="*/ 13812 h 162779"/>
                <a:gd name="connsiteX22" fmla="*/ 29529 w 71440"/>
                <a:gd name="connsiteY22" fmla="*/ 6192 h 162779"/>
                <a:gd name="connsiteX23" fmla="*/ 35244 w 71440"/>
                <a:gd name="connsiteY23" fmla="*/ 0 h 162779"/>
                <a:gd name="connsiteX24" fmla="*/ 43817 w 71440"/>
                <a:gd name="connsiteY24" fmla="*/ 5239 h 162779"/>
                <a:gd name="connsiteX25" fmla="*/ 46198 w 71440"/>
                <a:gd name="connsiteY25" fmla="*/ 17622 h 162779"/>
                <a:gd name="connsiteX26" fmla="*/ 43817 w 71440"/>
                <a:gd name="connsiteY26" fmla="*/ 51438 h 162779"/>
                <a:gd name="connsiteX27" fmla="*/ 43341 w 71440"/>
                <a:gd name="connsiteY27" fmla="*/ 55248 h 162779"/>
                <a:gd name="connsiteX28" fmla="*/ 50961 w 71440"/>
                <a:gd name="connsiteY28" fmla="*/ 62868 h 162779"/>
                <a:gd name="connsiteX29" fmla="*/ 71441 w 71440"/>
                <a:gd name="connsiteY29" fmla="*/ 66202 h 162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40" h="162779">
                  <a:moveTo>
                    <a:pt x="71441" y="66202"/>
                  </a:moveTo>
                  <a:cubicBezTo>
                    <a:pt x="68583" y="71917"/>
                    <a:pt x="64297" y="73346"/>
                    <a:pt x="59534" y="75251"/>
                  </a:cubicBezTo>
                  <a:cubicBezTo>
                    <a:pt x="57153" y="76204"/>
                    <a:pt x="54295" y="76204"/>
                    <a:pt x="51914" y="77156"/>
                  </a:cubicBezTo>
                  <a:cubicBezTo>
                    <a:pt x="48580" y="78109"/>
                    <a:pt x="45722" y="80490"/>
                    <a:pt x="42388" y="81443"/>
                  </a:cubicBezTo>
                  <a:cubicBezTo>
                    <a:pt x="37149" y="83348"/>
                    <a:pt x="40007" y="87158"/>
                    <a:pt x="39054" y="90492"/>
                  </a:cubicBezTo>
                  <a:cubicBezTo>
                    <a:pt x="36673" y="99541"/>
                    <a:pt x="34291" y="108590"/>
                    <a:pt x="32386" y="117163"/>
                  </a:cubicBezTo>
                  <a:cubicBezTo>
                    <a:pt x="31434" y="120973"/>
                    <a:pt x="30958" y="124784"/>
                    <a:pt x="30005" y="128594"/>
                  </a:cubicBezTo>
                  <a:cubicBezTo>
                    <a:pt x="27623" y="138119"/>
                    <a:pt x="25719" y="148121"/>
                    <a:pt x="23337" y="157647"/>
                  </a:cubicBezTo>
                  <a:cubicBezTo>
                    <a:pt x="22861" y="159075"/>
                    <a:pt x="21432" y="160504"/>
                    <a:pt x="20003" y="161457"/>
                  </a:cubicBezTo>
                  <a:cubicBezTo>
                    <a:pt x="17146" y="163838"/>
                    <a:pt x="15717" y="162886"/>
                    <a:pt x="14288" y="159551"/>
                  </a:cubicBezTo>
                  <a:cubicBezTo>
                    <a:pt x="10478" y="151455"/>
                    <a:pt x="12859" y="143358"/>
                    <a:pt x="13812" y="135262"/>
                  </a:cubicBezTo>
                  <a:cubicBezTo>
                    <a:pt x="15241" y="124307"/>
                    <a:pt x="17146" y="113353"/>
                    <a:pt x="19051" y="102399"/>
                  </a:cubicBezTo>
                  <a:cubicBezTo>
                    <a:pt x="19527" y="98589"/>
                    <a:pt x="20479" y="94778"/>
                    <a:pt x="21432" y="90492"/>
                  </a:cubicBezTo>
                  <a:cubicBezTo>
                    <a:pt x="21908" y="87634"/>
                    <a:pt x="24766" y="84300"/>
                    <a:pt x="20956" y="81443"/>
                  </a:cubicBezTo>
                  <a:cubicBezTo>
                    <a:pt x="17622" y="79061"/>
                    <a:pt x="14764" y="80490"/>
                    <a:pt x="11907" y="81919"/>
                  </a:cubicBezTo>
                  <a:cubicBezTo>
                    <a:pt x="7620" y="83824"/>
                    <a:pt x="4287" y="83348"/>
                    <a:pt x="1428" y="80490"/>
                  </a:cubicBezTo>
                  <a:cubicBezTo>
                    <a:pt x="952" y="80014"/>
                    <a:pt x="0" y="79061"/>
                    <a:pt x="0" y="78109"/>
                  </a:cubicBezTo>
                  <a:cubicBezTo>
                    <a:pt x="0" y="76680"/>
                    <a:pt x="0" y="74299"/>
                    <a:pt x="952" y="73822"/>
                  </a:cubicBezTo>
                  <a:cubicBezTo>
                    <a:pt x="7144" y="70489"/>
                    <a:pt x="11907" y="64297"/>
                    <a:pt x="20003" y="63345"/>
                  </a:cubicBezTo>
                  <a:cubicBezTo>
                    <a:pt x="26195" y="62868"/>
                    <a:pt x="27623" y="60487"/>
                    <a:pt x="27623" y="53819"/>
                  </a:cubicBezTo>
                  <a:cubicBezTo>
                    <a:pt x="27623" y="48104"/>
                    <a:pt x="27147" y="41912"/>
                    <a:pt x="27623" y="36197"/>
                  </a:cubicBezTo>
                  <a:cubicBezTo>
                    <a:pt x="28576" y="28576"/>
                    <a:pt x="30005" y="21432"/>
                    <a:pt x="28100" y="13812"/>
                  </a:cubicBezTo>
                  <a:cubicBezTo>
                    <a:pt x="27623" y="11431"/>
                    <a:pt x="28100" y="8573"/>
                    <a:pt x="29529" y="6192"/>
                  </a:cubicBezTo>
                  <a:cubicBezTo>
                    <a:pt x="30958" y="3810"/>
                    <a:pt x="33339" y="0"/>
                    <a:pt x="35244" y="0"/>
                  </a:cubicBezTo>
                  <a:cubicBezTo>
                    <a:pt x="38578" y="476"/>
                    <a:pt x="42388" y="2858"/>
                    <a:pt x="43817" y="5239"/>
                  </a:cubicBezTo>
                  <a:cubicBezTo>
                    <a:pt x="45722" y="8573"/>
                    <a:pt x="46674" y="13336"/>
                    <a:pt x="46198" y="17622"/>
                  </a:cubicBezTo>
                  <a:cubicBezTo>
                    <a:pt x="45722" y="29053"/>
                    <a:pt x="44770" y="40007"/>
                    <a:pt x="43817" y="51438"/>
                  </a:cubicBezTo>
                  <a:cubicBezTo>
                    <a:pt x="43817" y="52866"/>
                    <a:pt x="43817" y="54295"/>
                    <a:pt x="43341" y="55248"/>
                  </a:cubicBezTo>
                  <a:cubicBezTo>
                    <a:pt x="41912" y="62392"/>
                    <a:pt x="46198" y="64773"/>
                    <a:pt x="50961" y="62868"/>
                  </a:cubicBezTo>
                  <a:cubicBezTo>
                    <a:pt x="58581" y="60011"/>
                    <a:pt x="64297" y="62868"/>
                    <a:pt x="71441" y="66202"/>
                  </a:cubicBezTo>
                </a:path>
              </a:pathLst>
            </a:custGeom>
            <a:solidFill>
              <a:srgbClr val="A51890"/>
            </a:solidFill>
            <a:ln w="476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CE1753AC-AEF7-564C-9482-ED86CBF74006}"/>
                </a:ext>
              </a:extLst>
            </p:cNvPr>
            <p:cNvSpPr/>
            <p:nvPr/>
          </p:nvSpPr>
          <p:spPr>
            <a:xfrm>
              <a:off x="7367687" y="4777116"/>
              <a:ext cx="85508" cy="91617"/>
            </a:xfrm>
            <a:custGeom>
              <a:avLst/>
              <a:gdLst>
                <a:gd name="connsiteX0" fmla="*/ 64076 w 85508"/>
                <a:gd name="connsiteY0" fmla="*/ 10855 h 91617"/>
                <a:gd name="connsiteX1" fmla="*/ 46453 w 85508"/>
                <a:gd name="connsiteY1" fmla="*/ 14665 h 91617"/>
                <a:gd name="connsiteX2" fmla="*/ 34070 w 85508"/>
                <a:gd name="connsiteY2" fmla="*/ 29430 h 91617"/>
                <a:gd name="connsiteX3" fmla="*/ 24069 w 85508"/>
                <a:gd name="connsiteY3" fmla="*/ 42766 h 91617"/>
                <a:gd name="connsiteX4" fmla="*/ 24069 w 85508"/>
                <a:gd name="connsiteY4" fmla="*/ 47052 h 91617"/>
                <a:gd name="connsiteX5" fmla="*/ 20735 w 85508"/>
                <a:gd name="connsiteY5" fmla="*/ 52767 h 91617"/>
                <a:gd name="connsiteX6" fmla="*/ 15020 w 85508"/>
                <a:gd name="connsiteY6" fmla="*/ 55625 h 91617"/>
                <a:gd name="connsiteX7" fmla="*/ 13591 w 85508"/>
                <a:gd name="connsiteY7" fmla="*/ 64198 h 91617"/>
                <a:gd name="connsiteX8" fmla="*/ 12162 w 85508"/>
                <a:gd name="connsiteY8" fmla="*/ 72771 h 91617"/>
                <a:gd name="connsiteX9" fmla="*/ 14543 w 85508"/>
                <a:gd name="connsiteY9" fmla="*/ 81820 h 91617"/>
                <a:gd name="connsiteX10" fmla="*/ 25021 w 85508"/>
                <a:gd name="connsiteY10" fmla="*/ 75628 h 91617"/>
                <a:gd name="connsiteX11" fmla="*/ 41215 w 85508"/>
                <a:gd name="connsiteY11" fmla="*/ 59911 h 91617"/>
                <a:gd name="connsiteX12" fmla="*/ 43596 w 85508"/>
                <a:gd name="connsiteY12" fmla="*/ 58959 h 91617"/>
                <a:gd name="connsiteX13" fmla="*/ 47406 w 85508"/>
                <a:gd name="connsiteY13" fmla="*/ 60864 h 91617"/>
                <a:gd name="connsiteX14" fmla="*/ 47406 w 85508"/>
                <a:gd name="connsiteY14" fmla="*/ 56101 h 91617"/>
                <a:gd name="connsiteX15" fmla="*/ 50264 w 85508"/>
                <a:gd name="connsiteY15" fmla="*/ 49910 h 91617"/>
                <a:gd name="connsiteX16" fmla="*/ 54550 w 85508"/>
                <a:gd name="connsiteY16" fmla="*/ 44671 h 91617"/>
                <a:gd name="connsiteX17" fmla="*/ 60742 w 85508"/>
                <a:gd name="connsiteY17" fmla="*/ 32287 h 91617"/>
                <a:gd name="connsiteX18" fmla="*/ 61695 w 85508"/>
                <a:gd name="connsiteY18" fmla="*/ 29906 h 91617"/>
                <a:gd name="connsiteX19" fmla="*/ 64076 w 85508"/>
                <a:gd name="connsiteY19" fmla="*/ 10855 h 91617"/>
                <a:gd name="connsiteX20" fmla="*/ 85508 w 85508"/>
                <a:gd name="connsiteY20" fmla="*/ 80867 h 91617"/>
                <a:gd name="connsiteX21" fmla="*/ 66457 w 85508"/>
                <a:gd name="connsiteY21" fmla="*/ 63245 h 91617"/>
                <a:gd name="connsiteX22" fmla="*/ 58360 w 85508"/>
                <a:gd name="connsiteY22" fmla="*/ 48004 h 91617"/>
                <a:gd name="connsiteX23" fmla="*/ 52169 w 85508"/>
                <a:gd name="connsiteY23" fmla="*/ 63722 h 91617"/>
                <a:gd name="connsiteX24" fmla="*/ 50740 w 85508"/>
                <a:gd name="connsiteY24" fmla="*/ 64674 h 91617"/>
                <a:gd name="connsiteX25" fmla="*/ 45501 w 85508"/>
                <a:gd name="connsiteY25" fmla="*/ 69913 h 91617"/>
                <a:gd name="connsiteX26" fmla="*/ 41691 w 85508"/>
                <a:gd name="connsiteY26" fmla="*/ 75152 h 91617"/>
                <a:gd name="connsiteX27" fmla="*/ 30737 w 85508"/>
                <a:gd name="connsiteY27" fmla="*/ 84677 h 91617"/>
                <a:gd name="connsiteX28" fmla="*/ 9781 w 85508"/>
                <a:gd name="connsiteY28" fmla="*/ 89440 h 91617"/>
                <a:gd name="connsiteX29" fmla="*/ 255 w 85508"/>
                <a:gd name="connsiteY29" fmla="*/ 69437 h 91617"/>
                <a:gd name="connsiteX30" fmla="*/ 18830 w 85508"/>
                <a:gd name="connsiteY30" fmla="*/ 30383 h 91617"/>
                <a:gd name="connsiteX31" fmla="*/ 28832 w 85508"/>
                <a:gd name="connsiteY31" fmla="*/ 17047 h 91617"/>
                <a:gd name="connsiteX32" fmla="*/ 40738 w 85508"/>
                <a:gd name="connsiteY32" fmla="*/ 4188 h 91617"/>
                <a:gd name="connsiteX33" fmla="*/ 71220 w 85508"/>
                <a:gd name="connsiteY33" fmla="*/ 7521 h 91617"/>
                <a:gd name="connsiteX34" fmla="*/ 74078 w 85508"/>
                <a:gd name="connsiteY34" fmla="*/ 9903 h 91617"/>
                <a:gd name="connsiteX35" fmla="*/ 81222 w 85508"/>
                <a:gd name="connsiteY35" fmla="*/ 27049 h 91617"/>
                <a:gd name="connsiteX36" fmla="*/ 83603 w 85508"/>
                <a:gd name="connsiteY36" fmla="*/ 63245 h 91617"/>
                <a:gd name="connsiteX37" fmla="*/ 85508 w 85508"/>
                <a:gd name="connsiteY37" fmla="*/ 80867 h 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8" h="91617">
                  <a:moveTo>
                    <a:pt x="64076" y="10855"/>
                  </a:moveTo>
                  <a:cubicBezTo>
                    <a:pt x="54550" y="7521"/>
                    <a:pt x="52645" y="8474"/>
                    <a:pt x="46453" y="14665"/>
                  </a:cubicBezTo>
                  <a:cubicBezTo>
                    <a:pt x="41691" y="19428"/>
                    <a:pt x="38833" y="26096"/>
                    <a:pt x="34070" y="29430"/>
                  </a:cubicBezTo>
                  <a:cubicBezTo>
                    <a:pt x="28355" y="32764"/>
                    <a:pt x="30261" y="40860"/>
                    <a:pt x="24069" y="42766"/>
                  </a:cubicBezTo>
                  <a:cubicBezTo>
                    <a:pt x="26926" y="44194"/>
                    <a:pt x="25498" y="45147"/>
                    <a:pt x="24069" y="47052"/>
                  </a:cubicBezTo>
                  <a:cubicBezTo>
                    <a:pt x="22640" y="48481"/>
                    <a:pt x="21688" y="50862"/>
                    <a:pt x="20735" y="52767"/>
                  </a:cubicBezTo>
                  <a:cubicBezTo>
                    <a:pt x="19782" y="55625"/>
                    <a:pt x="17877" y="56101"/>
                    <a:pt x="15020" y="55625"/>
                  </a:cubicBezTo>
                  <a:cubicBezTo>
                    <a:pt x="14543" y="58482"/>
                    <a:pt x="14067" y="61340"/>
                    <a:pt x="13591" y="64198"/>
                  </a:cubicBezTo>
                  <a:cubicBezTo>
                    <a:pt x="13114" y="67055"/>
                    <a:pt x="13114" y="69913"/>
                    <a:pt x="12162" y="72771"/>
                  </a:cubicBezTo>
                  <a:cubicBezTo>
                    <a:pt x="11210" y="76105"/>
                    <a:pt x="12162" y="78962"/>
                    <a:pt x="14543" y="81820"/>
                  </a:cubicBezTo>
                  <a:cubicBezTo>
                    <a:pt x="18354" y="79439"/>
                    <a:pt x="22164" y="78010"/>
                    <a:pt x="25021" y="75628"/>
                  </a:cubicBezTo>
                  <a:cubicBezTo>
                    <a:pt x="30737" y="70866"/>
                    <a:pt x="35976" y="65150"/>
                    <a:pt x="41215" y="59911"/>
                  </a:cubicBezTo>
                  <a:cubicBezTo>
                    <a:pt x="41691" y="59435"/>
                    <a:pt x="43120" y="58959"/>
                    <a:pt x="43596" y="58959"/>
                  </a:cubicBezTo>
                  <a:cubicBezTo>
                    <a:pt x="45025" y="59435"/>
                    <a:pt x="45977" y="60388"/>
                    <a:pt x="47406" y="60864"/>
                  </a:cubicBezTo>
                  <a:cubicBezTo>
                    <a:pt x="47406" y="59435"/>
                    <a:pt x="46930" y="57530"/>
                    <a:pt x="47406" y="56101"/>
                  </a:cubicBezTo>
                  <a:cubicBezTo>
                    <a:pt x="47883" y="53720"/>
                    <a:pt x="48835" y="51815"/>
                    <a:pt x="50264" y="49910"/>
                  </a:cubicBezTo>
                  <a:cubicBezTo>
                    <a:pt x="51216" y="48004"/>
                    <a:pt x="53121" y="46576"/>
                    <a:pt x="54550" y="44671"/>
                  </a:cubicBezTo>
                  <a:cubicBezTo>
                    <a:pt x="56932" y="40860"/>
                    <a:pt x="58837" y="36574"/>
                    <a:pt x="60742" y="32287"/>
                  </a:cubicBezTo>
                  <a:cubicBezTo>
                    <a:pt x="61218" y="31335"/>
                    <a:pt x="62171" y="30383"/>
                    <a:pt x="61695" y="29906"/>
                  </a:cubicBezTo>
                  <a:cubicBezTo>
                    <a:pt x="58837" y="23238"/>
                    <a:pt x="63123" y="17047"/>
                    <a:pt x="64076" y="10855"/>
                  </a:cubicBezTo>
                  <a:moveTo>
                    <a:pt x="85508" y="80867"/>
                  </a:moveTo>
                  <a:cubicBezTo>
                    <a:pt x="72648" y="80867"/>
                    <a:pt x="68839" y="72771"/>
                    <a:pt x="66457" y="63245"/>
                  </a:cubicBezTo>
                  <a:cubicBezTo>
                    <a:pt x="65028" y="58006"/>
                    <a:pt x="61695" y="52767"/>
                    <a:pt x="58360" y="48004"/>
                  </a:cubicBezTo>
                  <a:cubicBezTo>
                    <a:pt x="59313" y="54672"/>
                    <a:pt x="51693" y="57530"/>
                    <a:pt x="52169" y="63722"/>
                  </a:cubicBezTo>
                  <a:cubicBezTo>
                    <a:pt x="52169" y="64198"/>
                    <a:pt x="51216" y="64674"/>
                    <a:pt x="50740" y="64674"/>
                  </a:cubicBezTo>
                  <a:cubicBezTo>
                    <a:pt x="45977" y="63245"/>
                    <a:pt x="44549" y="64674"/>
                    <a:pt x="45501" y="69913"/>
                  </a:cubicBezTo>
                  <a:cubicBezTo>
                    <a:pt x="45977" y="71342"/>
                    <a:pt x="43596" y="74676"/>
                    <a:pt x="41691" y="75152"/>
                  </a:cubicBezTo>
                  <a:cubicBezTo>
                    <a:pt x="36452" y="77057"/>
                    <a:pt x="34070" y="80867"/>
                    <a:pt x="30737" y="84677"/>
                  </a:cubicBezTo>
                  <a:cubicBezTo>
                    <a:pt x="24545" y="92298"/>
                    <a:pt x="18354" y="93250"/>
                    <a:pt x="9781" y="89440"/>
                  </a:cubicBezTo>
                  <a:cubicBezTo>
                    <a:pt x="3589" y="86583"/>
                    <a:pt x="-1174" y="76581"/>
                    <a:pt x="255" y="69437"/>
                  </a:cubicBezTo>
                  <a:cubicBezTo>
                    <a:pt x="2637" y="54672"/>
                    <a:pt x="10257" y="42289"/>
                    <a:pt x="18830" y="30383"/>
                  </a:cubicBezTo>
                  <a:cubicBezTo>
                    <a:pt x="22164" y="26096"/>
                    <a:pt x="25021" y="21333"/>
                    <a:pt x="28832" y="17047"/>
                  </a:cubicBezTo>
                  <a:cubicBezTo>
                    <a:pt x="32642" y="12760"/>
                    <a:pt x="36452" y="7998"/>
                    <a:pt x="40738" y="4188"/>
                  </a:cubicBezTo>
                  <a:cubicBezTo>
                    <a:pt x="49312" y="-2480"/>
                    <a:pt x="63600" y="-1052"/>
                    <a:pt x="71220" y="7521"/>
                  </a:cubicBezTo>
                  <a:cubicBezTo>
                    <a:pt x="72172" y="8474"/>
                    <a:pt x="73125" y="9426"/>
                    <a:pt x="74078" y="9903"/>
                  </a:cubicBezTo>
                  <a:cubicBezTo>
                    <a:pt x="81222" y="13713"/>
                    <a:pt x="82651" y="19904"/>
                    <a:pt x="81222" y="27049"/>
                  </a:cubicBezTo>
                  <a:cubicBezTo>
                    <a:pt x="78364" y="39432"/>
                    <a:pt x="82651" y="50862"/>
                    <a:pt x="83603" y="63245"/>
                  </a:cubicBezTo>
                  <a:cubicBezTo>
                    <a:pt x="83127" y="68484"/>
                    <a:pt x="84555" y="74199"/>
                    <a:pt x="85508" y="80867"/>
                  </a:cubicBezTo>
                </a:path>
              </a:pathLst>
            </a:custGeom>
            <a:solidFill>
              <a:srgbClr val="A51890"/>
            </a:solidFill>
            <a:ln w="476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FAB4DB47-C79B-E745-8263-D49FA3C9EB98}"/>
                </a:ext>
              </a:extLst>
            </p:cNvPr>
            <p:cNvSpPr/>
            <p:nvPr/>
          </p:nvSpPr>
          <p:spPr>
            <a:xfrm>
              <a:off x="6804373" y="4777073"/>
              <a:ext cx="82255" cy="88530"/>
            </a:xfrm>
            <a:custGeom>
              <a:avLst/>
              <a:gdLst>
                <a:gd name="connsiteX0" fmla="*/ 66341 w 82255"/>
                <a:gd name="connsiteY0" fmla="*/ 13756 h 88530"/>
                <a:gd name="connsiteX1" fmla="*/ 61102 w 82255"/>
                <a:gd name="connsiteY1" fmla="*/ 8041 h 88530"/>
                <a:gd name="connsiteX2" fmla="*/ 55863 w 82255"/>
                <a:gd name="connsiteY2" fmla="*/ 10422 h 88530"/>
                <a:gd name="connsiteX3" fmla="*/ 43003 w 82255"/>
                <a:gd name="connsiteY3" fmla="*/ 13279 h 88530"/>
                <a:gd name="connsiteX4" fmla="*/ 34907 w 82255"/>
                <a:gd name="connsiteY4" fmla="*/ 19471 h 88530"/>
                <a:gd name="connsiteX5" fmla="*/ 31096 w 82255"/>
                <a:gd name="connsiteY5" fmla="*/ 19471 h 88530"/>
                <a:gd name="connsiteX6" fmla="*/ 28239 w 82255"/>
                <a:gd name="connsiteY6" fmla="*/ 23281 h 88530"/>
                <a:gd name="connsiteX7" fmla="*/ 26810 w 82255"/>
                <a:gd name="connsiteY7" fmla="*/ 26615 h 88530"/>
                <a:gd name="connsiteX8" fmla="*/ 17761 w 82255"/>
                <a:gd name="connsiteY8" fmla="*/ 39474 h 88530"/>
                <a:gd name="connsiteX9" fmla="*/ 17285 w 82255"/>
                <a:gd name="connsiteY9" fmla="*/ 43761 h 88530"/>
                <a:gd name="connsiteX10" fmla="*/ 22524 w 82255"/>
                <a:gd name="connsiteY10" fmla="*/ 45190 h 88530"/>
                <a:gd name="connsiteX11" fmla="*/ 49195 w 82255"/>
                <a:gd name="connsiteY11" fmla="*/ 31854 h 88530"/>
                <a:gd name="connsiteX12" fmla="*/ 63007 w 82255"/>
                <a:gd name="connsiteY12" fmla="*/ 19471 h 88530"/>
                <a:gd name="connsiteX13" fmla="*/ 66341 w 82255"/>
                <a:gd name="connsiteY13" fmla="*/ 13756 h 88530"/>
                <a:gd name="connsiteX14" fmla="*/ 42051 w 82255"/>
                <a:gd name="connsiteY14" fmla="*/ 77576 h 88530"/>
                <a:gd name="connsiteX15" fmla="*/ 59197 w 82255"/>
                <a:gd name="connsiteY15" fmla="*/ 73290 h 88530"/>
                <a:gd name="connsiteX16" fmla="*/ 69675 w 82255"/>
                <a:gd name="connsiteY16" fmla="*/ 69480 h 88530"/>
                <a:gd name="connsiteX17" fmla="*/ 73485 w 82255"/>
                <a:gd name="connsiteY17" fmla="*/ 71385 h 88530"/>
                <a:gd name="connsiteX18" fmla="*/ 73009 w 82255"/>
                <a:gd name="connsiteY18" fmla="*/ 74719 h 88530"/>
                <a:gd name="connsiteX19" fmla="*/ 47766 w 82255"/>
                <a:gd name="connsiteY19" fmla="*/ 88054 h 88530"/>
                <a:gd name="connsiteX20" fmla="*/ 43956 w 82255"/>
                <a:gd name="connsiteY20" fmla="*/ 88531 h 88530"/>
                <a:gd name="connsiteX21" fmla="*/ 31096 w 82255"/>
                <a:gd name="connsiteY21" fmla="*/ 84720 h 88530"/>
                <a:gd name="connsiteX22" fmla="*/ 17761 w 82255"/>
                <a:gd name="connsiteY22" fmla="*/ 79958 h 88530"/>
                <a:gd name="connsiteX23" fmla="*/ 615 w 82255"/>
                <a:gd name="connsiteY23" fmla="*/ 43285 h 88530"/>
                <a:gd name="connsiteX24" fmla="*/ 14427 w 82255"/>
                <a:gd name="connsiteY24" fmla="*/ 20424 h 88530"/>
                <a:gd name="connsiteX25" fmla="*/ 23476 w 82255"/>
                <a:gd name="connsiteY25" fmla="*/ 12803 h 88530"/>
                <a:gd name="connsiteX26" fmla="*/ 29192 w 82255"/>
                <a:gd name="connsiteY26" fmla="*/ 8993 h 88530"/>
                <a:gd name="connsiteX27" fmla="*/ 59197 w 82255"/>
                <a:gd name="connsiteY27" fmla="*/ 420 h 88530"/>
                <a:gd name="connsiteX28" fmla="*/ 81582 w 82255"/>
                <a:gd name="connsiteY28" fmla="*/ 10898 h 88530"/>
                <a:gd name="connsiteX29" fmla="*/ 82058 w 82255"/>
                <a:gd name="connsiteY29" fmla="*/ 14708 h 88530"/>
                <a:gd name="connsiteX30" fmla="*/ 73961 w 82255"/>
                <a:gd name="connsiteY30" fmla="*/ 30425 h 88530"/>
                <a:gd name="connsiteX31" fmla="*/ 38240 w 82255"/>
                <a:gd name="connsiteY31" fmla="*/ 54715 h 88530"/>
                <a:gd name="connsiteX32" fmla="*/ 23000 w 82255"/>
                <a:gd name="connsiteY32" fmla="*/ 56144 h 88530"/>
                <a:gd name="connsiteX33" fmla="*/ 17761 w 82255"/>
                <a:gd name="connsiteY33" fmla="*/ 61383 h 88530"/>
                <a:gd name="connsiteX34" fmla="*/ 32525 w 82255"/>
                <a:gd name="connsiteY34" fmla="*/ 75671 h 88530"/>
                <a:gd name="connsiteX35" fmla="*/ 42051 w 82255"/>
                <a:gd name="connsiteY35" fmla="*/ 77100 h 88530"/>
                <a:gd name="connsiteX36" fmla="*/ 42051 w 82255"/>
                <a:gd name="connsiteY36" fmla="*/ 77576 h 88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5" h="88530">
                  <a:moveTo>
                    <a:pt x="66341" y="13756"/>
                  </a:moveTo>
                  <a:cubicBezTo>
                    <a:pt x="66341" y="8993"/>
                    <a:pt x="64435" y="7088"/>
                    <a:pt x="61102" y="8041"/>
                  </a:cubicBezTo>
                  <a:cubicBezTo>
                    <a:pt x="59197" y="8517"/>
                    <a:pt x="57768" y="10422"/>
                    <a:pt x="55863" y="10422"/>
                  </a:cubicBezTo>
                  <a:cubicBezTo>
                    <a:pt x="51576" y="11375"/>
                    <a:pt x="47290" y="16613"/>
                    <a:pt x="43003" y="13279"/>
                  </a:cubicBezTo>
                  <a:cubicBezTo>
                    <a:pt x="33954" y="7088"/>
                    <a:pt x="40146" y="20424"/>
                    <a:pt x="34907" y="19471"/>
                  </a:cubicBezTo>
                  <a:cubicBezTo>
                    <a:pt x="33478" y="18995"/>
                    <a:pt x="32049" y="19471"/>
                    <a:pt x="31096" y="19471"/>
                  </a:cubicBezTo>
                  <a:cubicBezTo>
                    <a:pt x="28715" y="19471"/>
                    <a:pt x="27763" y="20424"/>
                    <a:pt x="28239" y="23281"/>
                  </a:cubicBezTo>
                  <a:cubicBezTo>
                    <a:pt x="28239" y="24234"/>
                    <a:pt x="27763" y="25663"/>
                    <a:pt x="26810" y="26615"/>
                  </a:cubicBezTo>
                  <a:cubicBezTo>
                    <a:pt x="23952" y="30902"/>
                    <a:pt x="20619" y="35188"/>
                    <a:pt x="17761" y="39474"/>
                  </a:cubicBezTo>
                  <a:cubicBezTo>
                    <a:pt x="16808" y="40427"/>
                    <a:pt x="16808" y="43285"/>
                    <a:pt x="17285" y="43761"/>
                  </a:cubicBezTo>
                  <a:cubicBezTo>
                    <a:pt x="18713" y="44714"/>
                    <a:pt x="21095" y="45666"/>
                    <a:pt x="22524" y="45190"/>
                  </a:cubicBezTo>
                  <a:cubicBezTo>
                    <a:pt x="31573" y="40903"/>
                    <a:pt x="40622" y="37093"/>
                    <a:pt x="49195" y="31854"/>
                  </a:cubicBezTo>
                  <a:cubicBezTo>
                    <a:pt x="54434" y="28520"/>
                    <a:pt x="58720" y="23758"/>
                    <a:pt x="63007" y="19471"/>
                  </a:cubicBezTo>
                  <a:cubicBezTo>
                    <a:pt x="64912" y="17566"/>
                    <a:pt x="65865" y="14708"/>
                    <a:pt x="66341" y="13756"/>
                  </a:cubicBezTo>
                  <a:moveTo>
                    <a:pt x="42051" y="77576"/>
                  </a:moveTo>
                  <a:cubicBezTo>
                    <a:pt x="47766" y="76148"/>
                    <a:pt x="53482" y="74719"/>
                    <a:pt x="59197" y="73290"/>
                  </a:cubicBezTo>
                  <a:cubicBezTo>
                    <a:pt x="62531" y="72337"/>
                    <a:pt x="65865" y="70432"/>
                    <a:pt x="69675" y="69480"/>
                  </a:cubicBezTo>
                  <a:cubicBezTo>
                    <a:pt x="70627" y="69003"/>
                    <a:pt x="72532" y="70432"/>
                    <a:pt x="73485" y="71385"/>
                  </a:cubicBezTo>
                  <a:cubicBezTo>
                    <a:pt x="73961" y="71861"/>
                    <a:pt x="73485" y="74242"/>
                    <a:pt x="73009" y="74719"/>
                  </a:cubicBezTo>
                  <a:cubicBezTo>
                    <a:pt x="65865" y="80910"/>
                    <a:pt x="57768" y="86149"/>
                    <a:pt x="47766" y="88054"/>
                  </a:cubicBezTo>
                  <a:cubicBezTo>
                    <a:pt x="46337" y="88054"/>
                    <a:pt x="45385" y="88531"/>
                    <a:pt x="43956" y="88531"/>
                  </a:cubicBezTo>
                  <a:cubicBezTo>
                    <a:pt x="39193" y="88531"/>
                    <a:pt x="35859" y="83292"/>
                    <a:pt x="31096" y="84720"/>
                  </a:cubicBezTo>
                  <a:cubicBezTo>
                    <a:pt x="25381" y="86149"/>
                    <a:pt x="21571" y="81863"/>
                    <a:pt x="17761" y="79958"/>
                  </a:cubicBezTo>
                  <a:cubicBezTo>
                    <a:pt x="2520" y="71385"/>
                    <a:pt x="-1766" y="60431"/>
                    <a:pt x="615" y="43285"/>
                  </a:cubicBezTo>
                  <a:cubicBezTo>
                    <a:pt x="1568" y="33759"/>
                    <a:pt x="4425" y="25186"/>
                    <a:pt x="14427" y="20424"/>
                  </a:cubicBezTo>
                  <a:cubicBezTo>
                    <a:pt x="17761" y="18519"/>
                    <a:pt x="20619" y="15185"/>
                    <a:pt x="23476" y="12803"/>
                  </a:cubicBezTo>
                  <a:cubicBezTo>
                    <a:pt x="25381" y="11375"/>
                    <a:pt x="27287" y="9469"/>
                    <a:pt x="29192" y="8993"/>
                  </a:cubicBezTo>
                  <a:cubicBezTo>
                    <a:pt x="39193" y="5659"/>
                    <a:pt x="49195" y="2801"/>
                    <a:pt x="59197" y="420"/>
                  </a:cubicBezTo>
                  <a:cubicBezTo>
                    <a:pt x="68246" y="-1485"/>
                    <a:pt x="77295" y="3278"/>
                    <a:pt x="81582" y="10898"/>
                  </a:cubicBezTo>
                  <a:cubicBezTo>
                    <a:pt x="82058" y="11851"/>
                    <a:pt x="82534" y="13756"/>
                    <a:pt x="82058" y="14708"/>
                  </a:cubicBezTo>
                  <a:cubicBezTo>
                    <a:pt x="79200" y="19947"/>
                    <a:pt x="78724" y="25663"/>
                    <a:pt x="73961" y="30425"/>
                  </a:cubicBezTo>
                  <a:cubicBezTo>
                    <a:pt x="63483" y="40427"/>
                    <a:pt x="52053" y="49476"/>
                    <a:pt x="38240" y="54715"/>
                  </a:cubicBezTo>
                  <a:cubicBezTo>
                    <a:pt x="34431" y="56144"/>
                    <a:pt x="28239" y="57097"/>
                    <a:pt x="23000" y="56144"/>
                  </a:cubicBezTo>
                  <a:cubicBezTo>
                    <a:pt x="18237" y="55668"/>
                    <a:pt x="16808" y="57097"/>
                    <a:pt x="17761" y="61383"/>
                  </a:cubicBezTo>
                  <a:cubicBezTo>
                    <a:pt x="19666" y="69003"/>
                    <a:pt x="25381" y="73290"/>
                    <a:pt x="32525" y="75671"/>
                  </a:cubicBezTo>
                  <a:cubicBezTo>
                    <a:pt x="35383" y="76624"/>
                    <a:pt x="39193" y="76624"/>
                    <a:pt x="42051" y="77100"/>
                  </a:cubicBezTo>
                  <a:cubicBezTo>
                    <a:pt x="42051" y="77100"/>
                    <a:pt x="42051" y="77100"/>
                    <a:pt x="42051" y="77576"/>
                  </a:cubicBezTo>
                </a:path>
              </a:pathLst>
            </a:custGeom>
            <a:solidFill>
              <a:srgbClr val="A51890"/>
            </a:solidFill>
            <a:ln w="476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A02EA29C-FED4-6C43-9C2A-B05ED1FBE1F8}"/>
                </a:ext>
              </a:extLst>
            </p:cNvPr>
            <p:cNvSpPr/>
            <p:nvPr/>
          </p:nvSpPr>
          <p:spPr>
            <a:xfrm>
              <a:off x="7540296" y="4776335"/>
              <a:ext cx="82109" cy="89269"/>
            </a:xfrm>
            <a:custGeom>
              <a:avLst/>
              <a:gdLst>
                <a:gd name="connsiteX0" fmla="*/ 67688 w 82109"/>
                <a:gd name="connsiteY0" fmla="*/ 13542 h 89269"/>
                <a:gd name="connsiteX1" fmla="*/ 61020 w 82109"/>
                <a:gd name="connsiteY1" fmla="*/ 8303 h 89269"/>
                <a:gd name="connsiteX2" fmla="*/ 51018 w 82109"/>
                <a:gd name="connsiteY2" fmla="*/ 13066 h 89269"/>
                <a:gd name="connsiteX3" fmla="*/ 41969 w 82109"/>
                <a:gd name="connsiteY3" fmla="*/ 13066 h 89269"/>
                <a:gd name="connsiteX4" fmla="*/ 38159 w 82109"/>
                <a:gd name="connsiteY4" fmla="*/ 15923 h 89269"/>
                <a:gd name="connsiteX5" fmla="*/ 36254 w 82109"/>
                <a:gd name="connsiteY5" fmla="*/ 19733 h 89269"/>
                <a:gd name="connsiteX6" fmla="*/ 30062 w 82109"/>
                <a:gd name="connsiteY6" fmla="*/ 20210 h 89269"/>
                <a:gd name="connsiteX7" fmla="*/ 29110 w 82109"/>
                <a:gd name="connsiteY7" fmla="*/ 25925 h 89269"/>
                <a:gd name="connsiteX8" fmla="*/ 28633 w 82109"/>
                <a:gd name="connsiteY8" fmla="*/ 26401 h 89269"/>
                <a:gd name="connsiteX9" fmla="*/ 19584 w 82109"/>
                <a:gd name="connsiteY9" fmla="*/ 39261 h 89269"/>
                <a:gd name="connsiteX10" fmla="*/ 19584 w 82109"/>
                <a:gd name="connsiteY10" fmla="*/ 44500 h 89269"/>
                <a:gd name="connsiteX11" fmla="*/ 24823 w 82109"/>
                <a:gd name="connsiteY11" fmla="*/ 44976 h 89269"/>
                <a:gd name="connsiteX12" fmla="*/ 52447 w 82109"/>
                <a:gd name="connsiteY12" fmla="*/ 31640 h 89269"/>
                <a:gd name="connsiteX13" fmla="*/ 65306 w 82109"/>
                <a:gd name="connsiteY13" fmla="*/ 19257 h 89269"/>
                <a:gd name="connsiteX14" fmla="*/ 67688 w 82109"/>
                <a:gd name="connsiteY14" fmla="*/ 13542 h 89269"/>
                <a:gd name="connsiteX15" fmla="*/ 44827 w 82109"/>
                <a:gd name="connsiteY15" fmla="*/ 77839 h 89269"/>
                <a:gd name="connsiteX16" fmla="*/ 60544 w 82109"/>
                <a:gd name="connsiteY16" fmla="*/ 73552 h 89269"/>
                <a:gd name="connsiteX17" fmla="*/ 69593 w 82109"/>
                <a:gd name="connsiteY17" fmla="*/ 70218 h 89269"/>
                <a:gd name="connsiteX18" fmla="*/ 73403 w 82109"/>
                <a:gd name="connsiteY18" fmla="*/ 72124 h 89269"/>
                <a:gd name="connsiteX19" fmla="*/ 72451 w 82109"/>
                <a:gd name="connsiteY19" fmla="*/ 75934 h 89269"/>
                <a:gd name="connsiteX20" fmla="*/ 48637 w 82109"/>
                <a:gd name="connsiteY20" fmla="*/ 88793 h 89269"/>
                <a:gd name="connsiteX21" fmla="*/ 44827 w 82109"/>
                <a:gd name="connsiteY21" fmla="*/ 89269 h 89269"/>
                <a:gd name="connsiteX22" fmla="*/ 31967 w 82109"/>
                <a:gd name="connsiteY22" fmla="*/ 84983 h 89269"/>
                <a:gd name="connsiteX23" fmla="*/ 19584 w 82109"/>
                <a:gd name="connsiteY23" fmla="*/ 81649 h 89269"/>
                <a:gd name="connsiteX24" fmla="*/ 1010 w 82109"/>
                <a:gd name="connsiteY24" fmla="*/ 42118 h 89269"/>
                <a:gd name="connsiteX25" fmla="*/ 13393 w 82109"/>
                <a:gd name="connsiteY25" fmla="*/ 21639 h 89269"/>
                <a:gd name="connsiteX26" fmla="*/ 39111 w 82109"/>
                <a:gd name="connsiteY26" fmla="*/ 7350 h 89269"/>
                <a:gd name="connsiteX27" fmla="*/ 60544 w 82109"/>
                <a:gd name="connsiteY27" fmla="*/ 206 h 89269"/>
                <a:gd name="connsiteX28" fmla="*/ 81976 w 82109"/>
                <a:gd name="connsiteY28" fmla="*/ 12589 h 89269"/>
                <a:gd name="connsiteX29" fmla="*/ 81500 w 82109"/>
                <a:gd name="connsiteY29" fmla="*/ 17352 h 89269"/>
                <a:gd name="connsiteX30" fmla="*/ 66735 w 82109"/>
                <a:gd name="connsiteY30" fmla="*/ 37832 h 89269"/>
                <a:gd name="connsiteX31" fmla="*/ 36254 w 82109"/>
                <a:gd name="connsiteY31" fmla="*/ 55930 h 89269"/>
                <a:gd name="connsiteX32" fmla="*/ 22918 w 82109"/>
                <a:gd name="connsiteY32" fmla="*/ 56883 h 89269"/>
                <a:gd name="connsiteX33" fmla="*/ 17679 w 82109"/>
                <a:gd name="connsiteY33" fmla="*/ 62122 h 89269"/>
                <a:gd name="connsiteX34" fmla="*/ 32444 w 82109"/>
                <a:gd name="connsiteY34" fmla="*/ 76410 h 89269"/>
                <a:gd name="connsiteX35" fmla="*/ 44827 w 82109"/>
                <a:gd name="connsiteY35" fmla="*/ 77839 h 89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9" h="89269">
                  <a:moveTo>
                    <a:pt x="67688" y="13542"/>
                  </a:moveTo>
                  <a:cubicBezTo>
                    <a:pt x="67688" y="8779"/>
                    <a:pt x="64830" y="7350"/>
                    <a:pt x="61020" y="8303"/>
                  </a:cubicBezTo>
                  <a:cubicBezTo>
                    <a:pt x="57686" y="9732"/>
                    <a:pt x="54352" y="11161"/>
                    <a:pt x="51018" y="13066"/>
                  </a:cubicBezTo>
                  <a:cubicBezTo>
                    <a:pt x="47684" y="14971"/>
                    <a:pt x="45303" y="15447"/>
                    <a:pt x="41969" y="13066"/>
                  </a:cubicBezTo>
                  <a:cubicBezTo>
                    <a:pt x="39111" y="11161"/>
                    <a:pt x="38159" y="13066"/>
                    <a:pt x="38159" y="15923"/>
                  </a:cubicBezTo>
                  <a:cubicBezTo>
                    <a:pt x="38159" y="17352"/>
                    <a:pt x="37206" y="19257"/>
                    <a:pt x="36254" y="19733"/>
                  </a:cubicBezTo>
                  <a:cubicBezTo>
                    <a:pt x="34349" y="20210"/>
                    <a:pt x="31491" y="19257"/>
                    <a:pt x="30062" y="20210"/>
                  </a:cubicBezTo>
                  <a:cubicBezTo>
                    <a:pt x="29110" y="21162"/>
                    <a:pt x="29110" y="24020"/>
                    <a:pt x="29110" y="25925"/>
                  </a:cubicBezTo>
                  <a:cubicBezTo>
                    <a:pt x="29110" y="26401"/>
                    <a:pt x="28633" y="26401"/>
                    <a:pt x="28633" y="26401"/>
                  </a:cubicBezTo>
                  <a:cubicBezTo>
                    <a:pt x="25776" y="30688"/>
                    <a:pt x="22442" y="34974"/>
                    <a:pt x="19584" y="39261"/>
                  </a:cubicBezTo>
                  <a:cubicBezTo>
                    <a:pt x="18631" y="40690"/>
                    <a:pt x="18631" y="43547"/>
                    <a:pt x="19584" y="44500"/>
                  </a:cubicBezTo>
                  <a:cubicBezTo>
                    <a:pt x="20537" y="45452"/>
                    <a:pt x="23394" y="45928"/>
                    <a:pt x="24823" y="44976"/>
                  </a:cubicBezTo>
                  <a:cubicBezTo>
                    <a:pt x="34349" y="40690"/>
                    <a:pt x="43398" y="36879"/>
                    <a:pt x="52447" y="31640"/>
                  </a:cubicBezTo>
                  <a:cubicBezTo>
                    <a:pt x="57209" y="28783"/>
                    <a:pt x="61020" y="23544"/>
                    <a:pt x="65306" y="19257"/>
                  </a:cubicBezTo>
                  <a:cubicBezTo>
                    <a:pt x="66735" y="17828"/>
                    <a:pt x="67212" y="14971"/>
                    <a:pt x="67688" y="13542"/>
                  </a:cubicBezTo>
                  <a:moveTo>
                    <a:pt x="44827" y="77839"/>
                  </a:moveTo>
                  <a:cubicBezTo>
                    <a:pt x="48637" y="76886"/>
                    <a:pt x="54828" y="75457"/>
                    <a:pt x="60544" y="73552"/>
                  </a:cubicBezTo>
                  <a:cubicBezTo>
                    <a:pt x="63877" y="72600"/>
                    <a:pt x="66735" y="70695"/>
                    <a:pt x="69593" y="70218"/>
                  </a:cubicBezTo>
                  <a:cubicBezTo>
                    <a:pt x="70545" y="69742"/>
                    <a:pt x="72927" y="71171"/>
                    <a:pt x="73403" y="72124"/>
                  </a:cubicBezTo>
                  <a:cubicBezTo>
                    <a:pt x="73879" y="73076"/>
                    <a:pt x="73403" y="74981"/>
                    <a:pt x="72451" y="75934"/>
                  </a:cubicBezTo>
                  <a:cubicBezTo>
                    <a:pt x="65783" y="82602"/>
                    <a:pt x="57209" y="85936"/>
                    <a:pt x="48637" y="88793"/>
                  </a:cubicBezTo>
                  <a:cubicBezTo>
                    <a:pt x="47208" y="89269"/>
                    <a:pt x="45779" y="89269"/>
                    <a:pt x="44827" y="89269"/>
                  </a:cubicBezTo>
                  <a:cubicBezTo>
                    <a:pt x="40540" y="87840"/>
                    <a:pt x="36254" y="86412"/>
                    <a:pt x="31967" y="84983"/>
                  </a:cubicBezTo>
                  <a:cubicBezTo>
                    <a:pt x="26728" y="89269"/>
                    <a:pt x="23394" y="83078"/>
                    <a:pt x="19584" y="81649"/>
                  </a:cubicBezTo>
                  <a:cubicBezTo>
                    <a:pt x="4343" y="74505"/>
                    <a:pt x="-2801" y="61169"/>
                    <a:pt x="1010" y="42118"/>
                  </a:cubicBezTo>
                  <a:cubicBezTo>
                    <a:pt x="2438" y="34022"/>
                    <a:pt x="5296" y="26878"/>
                    <a:pt x="13393" y="21639"/>
                  </a:cubicBezTo>
                  <a:cubicBezTo>
                    <a:pt x="21966" y="16400"/>
                    <a:pt x="27681" y="6398"/>
                    <a:pt x="39111" y="7350"/>
                  </a:cubicBezTo>
                  <a:cubicBezTo>
                    <a:pt x="45303" y="2111"/>
                    <a:pt x="52924" y="1635"/>
                    <a:pt x="60544" y="206"/>
                  </a:cubicBezTo>
                  <a:cubicBezTo>
                    <a:pt x="68640" y="-1223"/>
                    <a:pt x="79595" y="4969"/>
                    <a:pt x="81976" y="12589"/>
                  </a:cubicBezTo>
                  <a:cubicBezTo>
                    <a:pt x="82452" y="14018"/>
                    <a:pt x="81500" y="15923"/>
                    <a:pt x="81500" y="17352"/>
                  </a:cubicBezTo>
                  <a:cubicBezTo>
                    <a:pt x="79595" y="26401"/>
                    <a:pt x="72451" y="31640"/>
                    <a:pt x="66735" y="37832"/>
                  </a:cubicBezTo>
                  <a:cubicBezTo>
                    <a:pt x="58162" y="46881"/>
                    <a:pt x="46732" y="50691"/>
                    <a:pt x="36254" y="55930"/>
                  </a:cubicBezTo>
                  <a:cubicBezTo>
                    <a:pt x="32444" y="57835"/>
                    <a:pt x="27681" y="58311"/>
                    <a:pt x="22918" y="56883"/>
                  </a:cubicBezTo>
                  <a:cubicBezTo>
                    <a:pt x="18631" y="55454"/>
                    <a:pt x="16726" y="57835"/>
                    <a:pt x="17679" y="62122"/>
                  </a:cubicBezTo>
                  <a:cubicBezTo>
                    <a:pt x="19584" y="69742"/>
                    <a:pt x="25776" y="73552"/>
                    <a:pt x="32444" y="76410"/>
                  </a:cubicBezTo>
                  <a:cubicBezTo>
                    <a:pt x="36254" y="77362"/>
                    <a:pt x="39588" y="77362"/>
                    <a:pt x="44827" y="77839"/>
                  </a:cubicBezTo>
                </a:path>
              </a:pathLst>
            </a:custGeom>
            <a:solidFill>
              <a:srgbClr val="A51890"/>
            </a:solidFill>
            <a:ln w="476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42680CAD-454A-2E42-AB4A-B73D3A5E5906}"/>
                </a:ext>
              </a:extLst>
            </p:cNvPr>
            <p:cNvSpPr/>
            <p:nvPr/>
          </p:nvSpPr>
          <p:spPr>
            <a:xfrm>
              <a:off x="7200031" y="4775673"/>
              <a:ext cx="82379" cy="88803"/>
            </a:xfrm>
            <a:custGeom>
              <a:avLst/>
              <a:gdLst>
                <a:gd name="connsiteX0" fmla="*/ 66465 w 82379"/>
                <a:gd name="connsiteY0" fmla="*/ 16109 h 88803"/>
                <a:gd name="connsiteX1" fmla="*/ 59798 w 82379"/>
                <a:gd name="connsiteY1" fmla="*/ 9441 h 88803"/>
                <a:gd name="connsiteX2" fmla="*/ 48367 w 82379"/>
                <a:gd name="connsiteY2" fmla="*/ 14680 h 88803"/>
                <a:gd name="connsiteX3" fmla="*/ 43128 w 82379"/>
                <a:gd name="connsiteY3" fmla="*/ 14680 h 88803"/>
                <a:gd name="connsiteX4" fmla="*/ 38365 w 82379"/>
                <a:gd name="connsiteY4" fmla="*/ 16585 h 88803"/>
                <a:gd name="connsiteX5" fmla="*/ 35031 w 82379"/>
                <a:gd name="connsiteY5" fmla="*/ 20871 h 88803"/>
                <a:gd name="connsiteX6" fmla="*/ 27887 w 82379"/>
                <a:gd name="connsiteY6" fmla="*/ 27063 h 88803"/>
                <a:gd name="connsiteX7" fmla="*/ 21219 w 82379"/>
                <a:gd name="connsiteY7" fmla="*/ 36589 h 88803"/>
                <a:gd name="connsiteX8" fmla="*/ 18362 w 82379"/>
                <a:gd name="connsiteY8" fmla="*/ 46114 h 88803"/>
                <a:gd name="connsiteX9" fmla="*/ 28363 w 82379"/>
                <a:gd name="connsiteY9" fmla="*/ 44685 h 88803"/>
                <a:gd name="connsiteX10" fmla="*/ 60274 w 82379"/>
                <a:gd name="connsiteY10" fmla="*/ 25158 h 88803"/>
                <a:gd name="connsiteX11" fmla="*/ 66465 w 82379"/>
                <a:gd name="connsiteY11" fmla="*/ 16109 h 88803"/>
                <a:gd name="connsiteX12" fmla="*/ 44080 w 82379"/>
                <a:gd name="connsiteY12" fmla="*/ 78501 h 88803"/>
                <a:gd name="connsiteX13" fmla="*/ 59321 w 82379"/>
                <a:gd name="connsiteY13" fmla="*/ 74214 h 88803"/>
                <a:gd name="connsiteX14" fmla="*/ 66942 w 82379"/>
                <a:gd name="connsiteY14" fmla="*/ 71357 h 88803"/>
                <a:gd name="connsiteX15" fmla="*/ 73133 w 82379"/>
                <a:gd name="connsiteY15" fmla="*/ 72309 h 88803"/>
                <a:gd name="connsiteX16" fmla="*/ 70752 w 82379"/>
                <a:gd name="connsiteY16" fmla="*/ 77548 h 88803"/>
                <a:gd name="connsiteX17" fmla="*/ 55035 w 82379"/>
                <a:gd name="connsiteY17" fmla="*/ 87074 h 88803"/>
                <a:gd name="connsiteX18" fmla="*/ 34555 w 82379"/>
                <a:gd name="connsiteY18" fmla="*/ 85168 h 88803"/>
                <a:gd name="connsiteX19" fmla="*/ 33126 w 82379"/>
                <a:gd name="connsiteY19" fmla="*/ 84216 h 88803"/>
                <a:gd name="connsiteX20" fmla="*/ 15504 w 82379"/>
                <a:gd name="connsiteY20" fmla="*/ 78977 h 88803"/>
                <a:gd name="connsiteX21" fmla="*/ 263 w 82379"/>
                <a:gd name="connsiteY21" fmla="*/ 46114 h 88803"/>
                <a:gd name="connsiteX22" fmla="*/ 15028 w 82379"/>
                <a:gd name="connsiteY22" fmla="*/ 20395 h 88803"/>
                <a:gd name="connsiteX23" fmla="*/ 23124 w 82379"/>
                <a:gd name="connsiteY23" fmla="*/ 13251 h 88803"/>
                <a:gd name="connsiteX24" fmla="*/ 29792 w 82379"/>
                <a:gd name="connsiteY24" fmla="*/ 8965 h 88803"/>
                <a:gd name="connsiteX25" fmla="*/ 59798 w 82379"/>
                <a:gd name="connsiteY25" fmla="*/ 392 h 88803"/>
                <a:gd name="connsiteX26" fmla="*/ 81706 w 82379"/>
                <a:gd name="connsiteY26" fmla="*/ 11822 h 88803"/>
                <a:gd name="connsiteX27" fmla="*/ 82182 w 82379"/>
                <a:gd name="connsiteY27" fmla="*/ 14680 h 88803"/>
                <a:gd name="connsiteX28" fmla="*/ 74086 w 82379"/>
                <a:gd name="connsiteY28" fmla="*/ 30397 h 88803"/>
                <a:gd name="connsiteX29" fmla="*/ 36460 w 82379"/>
                <a:gd name="connsiteY29" fmla="*/ 55640 h 88803"/>
                <a:gd name="connsiteX30" fmla="*/ 23124 w 82379"/>
                <a:gd name="connsiteY30" fmla="*/ 57068 h 88803"/>
                <a:gd name="connsiteX31" fmla="*/ 17885 w 82379"/>
                <a:gd name="connsiteY31" fmla="*/ 63260 h 88803"/>
                <a:gd name="connsiteX32" fmla="*/ 32650 w 82379"/>
                <a:gd name="connsiteY32" fmla="*/ 76595 h 88803"/>
                <a:gd name="connsiteX33" fmla="*/ 44080 w 82379"/>
                <a:gd name="connsiteY33" fmla="*/ 78501 h 8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9" h="88803">
                  <a:moveTo>
                    <a:pt x="66465" y="16109"/>
                  </a:moveTo>
                  <a:cubicBezTo>
                    <a:pt x="66942" y="10394"/>
                    <a:pt x="64084" y="8012"/>
                    <a:pt x="59798" y="9441"/>
                  </a:cubicBezTo>
                  <a:cubicBezTo>
                    <a:pt x="55987" y="10870"/>
                    <a:pt x="52177" y="12775"/>
                    <a:pt x="48367" y="14680"/>
                  </a:cubicBezTo>
                  <a:cubicBezTo>
                    <a:pt x="46462" y="15633"/>
                    <a:pt x="45033" y="16109"/>
                    <a:pt x="43128" y="14680"/>
                  </a:cubicBezTo>
                  <a:cubicBezTo>
                    <a:pt x="40270" y="11822"/>
                    <a:pt x="38365" y="12775"/>
                    <a:pt x="38365" y="16585"/>
                  </a:cubicBezTo>
                  <a:cubicBezTo>
                    <a:pt x="38365" y="18967"/>
                    <a:pt x="37412" y="20871"/>
                    <a:pt x="35031" y="20871"/>
                  </a:cubicBezTo>
                  <a:cubicBezTo>
                    <a:pt x="30268" y="20395"/>
                    <a:pt x="28840" y="22301"/>
                    <a:pt x="27887" y="27063"/>
                  </a:cubicBezTo>
                  <a:cubicBezTo>
                    <a:pt x="27411" y="30397"/>
                    <a:pt x="23600" y="33255"/>
                    <a:pt x="21219" y="36589"/>
                  </a:cubicBezTo>
                  <a:cubicBezTo>
                    <a:pt x="19314" y="39446"/>
                    <a:pt x="15028" y="42304"/>
                    <a:pt x="18362" y="46114"/>
                  </a:cubicBezTo>
                  <a:cubicBezTo>
                    <a:pt x="21696" y="49924"/>
                    <a:pt x="25506" y="46114"/>
                    <a:pt x="28363" y="44685"/>
                  </a:cubicBezTo>
                  <a:cubicBezTo>
                    <a:pt x="40270" y="40399"/>
                    <a:pt x="51224" y="34683"/>
                    <a:pt x="60274" y="25158"/>
                  </a:cubicBezTo>
                  <a:cubicBezTo>
                    <a:pt x="62655" y="21824"/>
                    <a:pt x="65037" y="18014"/>
                    <a:pt x="66465" y="16109"/>
                  </a:cubicBezTo>
                  <a:moveTo>
                    <a:pt x="44080" y="78501"/>
                  </a:moveTo>
                  <a:cubicBezTo>
                    <a:pt x="47891" y="77548"/>
                    <a:pt x="53606" y="76119"/>
                    <a:pt x="59321" y="74214"/>
                  </a:cubicBezTo>
                  <a:cubicBezTo>
                    <a:pt x="61702" y="73261"/>
                    <a:pt x="64560" y="72309"/>
                    <a:pt x="66942" y="71357"/>
                  </a:cubicBezTo>
                  <a:cubicBezTo>
                    <a:pt x="69323" y="70404"/>
                    <a:pt x="71704" y="69928"/>
                    <a:pt x="73133" y="72309"/>
                  </a:cubicBezTo>
                  <a:cubicBezTo>
                    <a:pt x="75038" y="75167"/>
                    <a:pt x="72181" y="76119"/>
                    <a:pt x="70752" y="77548"/>
                  </a:cubicBezTo>
                  <a:cubicBezTo>
                    <a:pt x="65989" y="81835"/>
                    <a:pt x="61226" y="85645"/>
                    <a:pt x="55035" y="87074"/>
                  </a:cubicBezTo>
                  <a:cubicBezTo>
                    <a:pt x="47891" y="88979"/>
                    <a:pt x="41223" y="90407"/>
                    <a:pt x="34555" y="85168"/>
                  </a:cubicBezTo>
                  <a:cubicBezTo>
                    <a:pt x="34079" y="84692"/>
                    <a:pt x="33126" y="84216"/>
                    <a:pt x="33126" y="84216"/>
                  </a:cubicBezTo>
                  <a:cubicBezTo>
                    <a:pt x="25506" y="88026"/>
                    <a:pt x="20743" y="81835"/>
                    <a:pt x="15504" y="78977"/>
                  </a:cubicBezTo>
                  <a:cubicBezTo>
                    <a:pt x="3121" y="71833"/>
                    <a:pt x="-1166" y="59926"/>
                    <a:pt x="263" y="46114"/>
                  </a:cubicBezTo>
                  <a:cubicBezTo>
                    <a:pt x="1216" y="35636"/>
                    <a:pt x="4073" y="26111"/>
                    <a:pt x="15028" y="20395"/>
                  </a:cubicBezTo>
                  <a:cubicBezTo>
                    <a:pt x="18362" y="18967"/>
                    <a:pt x="20267" y="15633"/>
                    <a:pt x="23124" y="13251"/>
                  </a:cubicBezTo>
                  <a:cubicBezTo>
                    <a:pt x="25029" y="11822"/>
                    <a:pt x="27411" y="9441"/>
                    <a:pt x="29792" y="8965"/>
                  </a:cubicBezTo>
                  <a:cubicBezTo>
                    <a:pt x="39794" y="5631"/>
                    <a:pt x="49795" y="2773"/>
                    <a:pt x="59798" y="392"/>
                  </a:cubicBezTo>
                  <a:cubicBezTo>
                    <a:pt x="67894" y="-1513"/>
                    <a:pt x="78372" y="3726"/>
                    <a:pt x="81706" y="11822"/>
                  </a:cubicBezTo>
                  <a:cubicBezTo>
                    <a:pt x="82182" y="12775"/>
                    <a:pt x="82658" y="13727"/>
                    <a:pt x="82182" y="14680"/>
                  </a:cubicBezTo>
                  <a:cubicBezTo>
                    <a:pt x="79325" y="19919"/>
                    <a:pt x="78849" y="26111"/>
                    <a:pt x="74086" y="30397"/>
                  </a:cubicBezTo>
                  <a:cubicBezTo>
                    <a:pt x="63131" y="41351"/>
                    <a:pt x="51224" y="50400"/>
                    <a:pt x="36460" y="55640"/>
                  </a:cubicBezTo>
                  <a:cubicBezTo>
                    <a:pt x="32174" y="57068"/>
                    <a:pt x="27887" y="58021"/>
                    <a:pt x="23124" y="57068"/>
                  </a:cubicBezTo>
                  <a:cubicBezTo>
                    <a:pt x="17409" y="55640"/>
                    <a:pt x="15980" y="58021"/>
                    <a:pt x="17885" y="63260"/>
                  </a:cubicBezTo>
                  <a:cubicBezTo>
                    <a:pt x="20267" y="70404"/>
                    <a:pt x="26459" y="73738"/>
                    <a:pt x="32650" y="76595"/>
                  </a:cubicBezTo>
                  <a:cubicBezTo>
                    <a:pt x="35507" y="78024"/>
                    <a:pt x="38841" y="78024"/>
                    <a:pt x="44080" y="78501"/>
                  </a:cubicBezTo>
                </a:path>
              </a:pathLst>
            </a:custGeom>
            <a:solidFill>
              <a:srgbClr val="A51890"/>
            </a:solidFill>
            <a:ln w="476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8D270D8-1393-CE49-A9F1-6EC8A8C00BFE}"/>
                </a:ext>
              </a:extLst>
            </p:cNvPr>
            <p:cNvSpPr/>
            <p:nvPr/>
          </p:nvSpPr>
          <p:spPr>
            <a:xfrm>
              <a:off x="6957062" y="4781092"/>
              <a:ext cx="90783" cy="79749"/>
            </a:xfrm>
            <a:custGeom>
              <a:avLst/>
              <a:gdLst>
                <a:gd name="connsiteX0" fmla="*/ 75584 w 90783"/>
                <a:gd name="connsiteY0" fmla="*/ 33074 h 79749"/>
                <a:gd name="connsiteX1" fmla="*/ 64153 w 90783"/>
                <a:gd name="connsiteY1" fmla="*/ 9737 h 79749"/>
                <a:gd name="connsiteX2" fmla="*/ 54627 w 90783"/>
                <a:gd name="connsiteY2" fmla="*/ 9737 h 79749"/>
                <a:gd name="connsiteX3" fmla="*/ 50341 w 90783"/>
                <a:gd name="connsiteY3" fmla="*/ 11166 h 79749"/>
                <a:gd name="connsiteX4" fmla="*/ 43197 w 90783"/>
                <a:gd name="connsiteY4" fmla="*/ 13071 h 79749"/>
                <a:gd name="connsiteX5" fmla="*/ 34624 w 90783"/>
                <a:gd name="connsiteY5" fmla="*/ 17357 h 79749"/>
                <a:gd name="connsiteX6" fmla="*/ 30338 w 90783"/>
                <a:gd name="connsiteY6" fmla="*/ 20691 h 79749"/>
                <a:gd name="connsiteX7" fmla="*/ 15573 w 90783"/>
                <a:gd name="connsiteY7" fmla="*/ 47363 h 79749"/>
                <a:gd name="connsiteX8" fmla="*/ 24623 w 90783"/>
                <a:gd name="connsiteY8" fmla="*/ 65937 h 79749"/>
                <a:gd name="connsiteX9" fmla="*/ 51770 w 90783"/>
                <a:gd name="connsiteY9" fmla="*/ 64032 h 79749"/>
                <a:gd name="connsiteX10" fmla="*/ 63677 w 90783"/>
                <a:gd name="connsiteY10" fmla="*/ 61651 h 79749"/>
                <a:gd name="connsiteX11" fmla="*/ 74631 w 90783"/>
                <a:gd name="connsiteY11" fmla="*/ 43552 h 79749"/>
                <a:gd name="connsiteX12" fmla="*/ 75584 w 90783"/>
                <a:gd name="connsiteY12" fmla="*/ 33074 h 79749"/>
                <a:gd name="connsiteX13" fmla="*/ 90348 w 90783"/>
                <a:gd name="connsiteY13" fmla="*/ 37837 h 79749"/>
                <a:gd name="connsiteX14" fmla="*/ 87490 w 90783"/>
                <a:gd name="connsiteY14" fmla="*/ 54031 h 79749"/>
                <a:gd name="connsiteX15" fmla="*/ 83681 w 90783"/>
                <a:gd name="connsiteY15" fmla="*/ 60698 h 79749"/>
                <a:gd name="connsiteX16" fmla="*/ 68439 w 90783"/>
                <a:gd name="connsiteY16" fmla="*/ 73081 h 79749"/>
                <a:gd name="connsiteX17" fmla="*/ 57962 w 90783"/>
                <a:gd name="connsiteY17" fmla="*/ 76415 h 79749"/>
                <a:gd name="connsiteX18" fmla="*/ 52723 w 90783"/>
                <a:gd name="connsiteY18" fmla="*/ 78320 h 79749"/>
                <a:gd name="connsiteX19" fmla="*/ 49389 w 90783"/>
                <a:gd name="connsiteY19" fmla="*/ 79749 h 79749"/>
                <a:gd name="connsiteX20" fmla="*/ 30814 w 90783"/>
                <a:gd name="connsiteY20" fmla="*/ 78320 h 79749"/>
                <a:gd name="connsiteX21" fmla="*/ 22717 w 90783"/>
                <a:gd name="connsiteY21" fmla="*/ 76415 h 79749"/>
                <a:gd name="connsiteX22" fmla="*/ 10334 w 90783"/>
                <a:gd name="connsiteY22" fmla="*/ 68319 h 79749"/>
                <a:gd name="connsiteX23" fmla="*/ 333 w 90783"/>
                <a:gd name="connsiteY23" fmla="*/ 42124 h 79749"/>
                <a:gd name="connsiteX24" fmla="*/ 15097 w 90783"/>
                <a:gd name="connsiteY24" fmla="*/ 14500 h 79749"/>
                <a:gd name="connsiteX25" fmla="*/ 24623 w 90783"/>
                <a:gd name="connsiteY25" fmla="*/ 9261 h 79749"/>
                <a:gd name="connsiteX26" fmla="*/ 29861 w 90783"/>
                <a:gd name="connsiteY26" fmla="*/ 4974 h 79749"/>
                <a:gd name="connsiteX27" fmla="*/ 45102 w 90783"/>
                <a:gd name="connsiteY27" fmla="*/ 1164 h 79749"/>
                <a:gd name="connsiteX28" fmla="*/ 53199 w 90783"/>
                <a:gd name="connsiteY28" fmla="*/ 2117 h 79749"/>
                <a:gd name="connsiteX29" fmla="*/ 60819 w 90783"/>
                <a:gd name="connsiteY29" fmla="*/ 2117 h 79749"/>
                <a:gd name="connsiteX30" fmla="*/ 65582 w 90783"/>
                <a:gd name="connsiteY30" fmla="*/ 2593 h 79749"/>
                <a:gd name="connsiteX31" fmla="*/ 74631 w 90783"/>
                <a:gd name="connsiteY31" fmla="*/ 4022 h 79749"/>
                <a:gd name="connsiteX32" fmla="*/ 87490 w 90783"/>
                <a:gd name="connsiteY32" fmla="*/ 27359 h 79749"/>
                <a:gd name="connsiteX33" fmla="*/ 90348 w 90783"/>
                <a:gd name="connsiteY33" fmla="*/ 37837 h 79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83" h="79749">
                  <a:moveTo>
                    <a:pt x="75584" y="33074"/>
                  </a:moveTo>
                  <a:cubicBezTo>
                    <a:pt x="76060" y="23073"/>
                    <a:pt x="73202" y="14976"/>
                    <a:pt x="64153" y="9737"/>
                  </a:cubicBezTo>
                  <a:cubicBezTo>
                    <a:pt x="60343" y="7356"/>
                    <a:pt x="57962" y="5451"/>
                    <a:pt x="54627" y="9737"/>
                  </a:cubicBezTo>
                  <a:cubicBezTo>
                    <a:pt x="53675" y="10690"/>
                    <a:pt x="50818" y="11642"/>
                    <a:pt x="50341" y="11166"/>
                  </a:cubicBezTo>
                  <a:cubicBezTo>
                    <a:pt x="46055" y="4498"/>
                    <a:pt x="45579" y="12595"/>
                    <a:pt x="43197" y="13071"/>
                  </a:cubicBezTo>
                  <a:cubicBezTo>
                    <a:pt x="40339" y="14023"/>
                    <a:pt x="37482" y="15929"/>
                    <a:pt x="34624" y="17357"/>
                  </a:cubicBezTo>
                  <a:cubicBezTo>
                    <a:pt x="33195" y="18310"/>
                    <a:pt x="31291" y="19263"/>
                    <a:pt x="30338" y="20691"/>
                  </a:cubicBezTo>
                  <a:cubicBezTo>
                    <a:pt x="24146" y="28788"/>
                    <a:pt x="18907" y="37361"/>
                    <a:pt x="15573" y="47363"/>
                  </a:cubicBezTo>
                  <a:cubicBezTo>
                    <a:pt x="13192" y="55459"/>
                    <a:pt x="17002" y="64985"/>
                    <a:pt x="24623" y="65937"/>
                  </a:cubicBezTo>
                  <a:cubicBezTo>
                    <a:pt x="33672" y="67366"/>
                    <a:pt x="42721" y="66890"/>
                    <a:pt x="51770" y="64032"/>
                  </a:cubicBezTo>
                  <a:cubicBezTo>
                    <a:pt x="55580" y="62603"/>
                    <a:pt x="59390" y="60698"/>
                    <a:pt x="63677" y="61651"/>
                  </a:cubicBezTo>
                  <a:cubicBezTo>
                    <a:pt x="67487" y="55459"/>
                    <a:pt x="74631" y="52125"/>
                    <a:pt x="74631" y="43552"/>
                  </a:cubicBezTo>
                  <a:cubicBezTo>
                    <a:pt x="74631" y="40219"/>
                    <a:pt x="75107" y="36885"/>
                    <a:pt x="75584" y="33074"/>
                  </a:cubicBezTo>
                  <a:moveTo>
                    <a:pt x="90348" y="37837"/>
                  </a:moveTo>
                  <a:cubicBezTo>
                    <a:pt x="91777" y="44029"/>
                    <a:pt x="89396" y="48791"/>
                    <a:pt x="87490" y="54031"/>
                  </a:cubicBezTo>
                  <a:cubicBezTo>
                    <a:pt x="86538" y="56412"/>
                    <a:pt x="85109" y="58793"/>
                    <a:pt x="83681" y="60698"/>
                  </a:cubicBezTo>
                  <a:cubicBezTo>
                    <a:pt x="78918" y="64985"/>
                    <a:pt x="73202" y="68795"/>
                    <a:pt x="68439" y="73081"/>
                  </a:cubicBezTo>
                  <a:cubicBezTo>
                    <a:pt x="65106" y="75939"/>
                    <a:pt x="61772" y="77844"/>
                    <a:pt x="57962" y="76415"/>
                  </a:cubicBezTo>
                  <a:cubicBezTo>
                    <a:pt x="55104" y="75463"/>
                    <a:pt x="54627" y="76892"/>
                    <a:pt x="52723" y="78320"/>
                  </a:cubicBezTo>
                  <a:cubicBezTo>
                    <a:pt x="51770" y="79273"/>
                    <a:pt x="49865" y="79749"/>
                    <a:pt x="49389" y="79749"/>
                  </a:cubicBezTo>
                  <a:cubicBezTo>
                    <a:pt x="43674" y="74034"/>
                    <a:pt x="37006" y="80226"/>
                    <a:pt x="30814" y="78320"/>
                  </a:cubicBezTo>
                  <a:cubicBezTo>
                    <a:pt x="27956" y="77368"/>
                    <a:pt x="25099" y="77844"/>
                    <a:pt x="22717" y="76415"/>
                  </a:cubicBezTo>
                  <a:cubicBezTo>
                    <a:pt x="18431" y="74034"/>
                    <a:pt x="12716" y="72129"/>
                    <a:pt x="10334" y="68319"/>
                  </a:cubicBezTo>
                  <a:cubicBezTo>
                    <a:pt x="5096" y="60698"/>
                    <a:pt x="-1572" y="52602"/>
                    <a:pt x="333" y="42124"/>
                  </a:cubicBezTo>
                  <a:cubicBezTo>
                    <a:pt x="2237" y="31646"/>
                    <a:pt x="7477" y="22120"/>
                    <a:pt x="15097" y="14500"/>
                  </a:cubicBezTo>
                  <a:cubicBezTo>
                    <a:pt x="17479" y="12119"/>
                    <a:pt x="21765" y="11166"/>
                    <a:pt x="24623" y="9261"/>
                  </a:cubicBezTo>
                  <a:cubicBezTo>
                    <a:pt x="26528" y="8308"/>
                    <a:pt x="28432" y="6403"/>
                    <a:pt x="29861" y="4974"/>
                  </a:cubicBezTo>
                  <a:cubicBezTo>
                    <a:pt x="33195" y="1164"/>
                    <a:pt x="40816" y="-1217"/>
                    <a:pt x="45102" y="1164"/>
                  </a:cubicBezTo>
                  <a:cubicBezTo>
                    <a:pt x="47960" y="3069"/>
                    <a:pt x="50341" y="3069"/>
                    <a:pt x="53199" y="2117"/>
                  </a:cubicBezTo>
                  <a:cubicBezTo>
                    <a:pt x="55580" y="1641"/>
                    <a:pt x="58438" y="2117"/>
                    <a:pt x="60819" y="2117"/>
                  </a:cubicBezTo>
                  <a:cubicBezTo>
                    <a:pt x="62248" y="2117"/>
                    <a:pt x="65106" y="3069"/>
                    <a:pt x="65582" y="2593"/>
                  </a:cubicBezTo>
                  <a:cubicBezTo>
                    <a:pt x="69869" y="-3122"/>
                    <a:pt x="72726" y="2117"/>
                    <a:pt x="74631" y="4022"/>
                  </a:cubicBezTo>
                  <a:cubicBezTo>
                    <a:pt x="80822" y="10690"/>
                    <a:pt x="88443" y="16405"/>
                    <a:pt x="87490" y="27359"/>
                  </a:cubicBezTo>
                  <a:cubicBezTo>
                    <a:pt x="87014" y="31169"/>
                    <a:pt x="89396" y="34503"/>
                    <a:pt x="90348" y="37837"/>
                  </a:cubicBezTo>
                </a:path>
              </a:pathLst>
            </a:custGeom>
            <a:solidFill>
              <a:srgbClr val="A51890"/>
            </a:solidFill>
            <a:ln w="476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1CB44B00-59A8-5845-8D1E-1065A1B9A811}"/>
                </a:ext>
              </a:extLst>
            </p:cNvPr>
            <p:cNvSpPr/>
            <p:nvPr/>
          </p:nvSpPr>
          <p:spPr>
            <a:xfrm>
              <a:off x="7295613" y="4775425"/>
              <a:ext cx="80425" cy="94234"/>
            </a:xfrm>
            <a:custGeom>
              <a:avLst/>
              <a:gdLst>
                <a:gd name="connsiteX0" fmla="*/ 22797 w 80425"/>
                <a:gd name="connsiteY0" fmla="*/ 38742 h 94234"/>
                <a:gd name="connsiteX1" fmla="*/ 36609 w 80425"/>
                <a:gd name="connsiteY1" fmla="*/ 29693 h 94234"/>
                <a:gd name="connsiteX2" fmla="*/ 66614 w 80425"/>
                <a:gd name="connsiteY2" fmla="*/ 14452 h 94234"/>
                <a:gd name="connsiteX3" fmla="*/ 77568 w 80425"/>
                <a:gd name="connsiteY3" fmla="*/ 14452 h 94234"/>
                <a:gd name="connsiteX4" fmla="*/ 80426 w 80425"/>
                <a:gd name="connsiteY4" fmla="*/ 17786 h 94234"/>
                <a:gd name="connsiteX5" fmla="*/ 77568 w 80425"/>
                <a:gd name="connsiteY5" fmla="*/ 20643 h 94234"/>
                <a:gd name="connsiteX6" fmla="*/ 36133 w 80425"/>
                <a:gd name="connsiteY6" fmla="*/ 45886 h 94234"/>
                <a:gd name="connsiteX7" fmla="*/ 20416 w 80425"/>
                <a:gd name="connsiteY7" fmla="*/ 74462 h 94234"/>
                <a:gd name="connsiteX8" fmla="*/ 16129 w 80425"/>
                <a:gd name="connsiteY8" fmla="*/ 89703 h 94234"/>
                <a:gd name="connsiteX9" fmla="*/ 4222 w 80425"/>
                <a:gd name="connsiteY9" fmla="*/ 93990 h 94234"/>
                <a:gd name="connsiteX10" fmla="*/ 412 w 80425"/>
                <a:gd name="connsiteY10" fmla="*/ 86369 h 94234"/>
                <a:gd name="connsiteX11" fmla="*/ 6127 w 80425"/>
                <a:gd name="connsiteY11" fmla="*/ 47315 h 94234"/>
                <a:gd name="connsiteX12" fmla="*/ 7556 w 80425"/>
                <a:gd name="connsiteY12" fmla="*/ 32550 h 94234"/>
                <a:gd name="connsiteX13" fmla="*/ 7080 w 80425"/>
                <a:gd name="connsiteY13" fmla="*/ 7784 h 94234"/>
                <a:gd name="connsiteX14" fmla="*/ 11843 w 80425"/>
                <a:gd name="connsiteY14" fmla="*/ 164 h 94234"/>
                <a:gd name="connsiteX15" fmla="*/ 20416 w 80425"/>
                <a:gd name="connsiteY15" fmla="*/ 6831 h 94234"/>
                <a:gd name="connsiteX16" fmla="*/ 21368 w 80425"/>
                <a:gd name="connsiteY16" fmla="*/ 19691 h 94234"/>
                <a:gd name="connsiteX17" fmla="*/ 22797 w 80425"/>
                <a:gd name="connsiteY17" fmla="*/ 38742 h 9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5" h="94234">
                  <a:moveTo>
                    <a:pt x="22797" y="38742"/>
                  </a:moveTo>
                  <a:cubicBezTo>
                    <a:pt x="28513" y="34932"/>
                    <a:pt x="32322" y="32550"/>
                    <a:pt x="36609" y="29693"/>
                  </a:cubicBezTo>
                  <a:cubicBezTo>
                    <a:pt x="46134" y="23501"/>
                    <a:pt x="55184" y="16357"/>
                    <a:pt x="66614" y="14452"/>
                  </a:cubicBezTo>
                  <a:cubicBezTo>
                    <a:pt x="69948" y="13975"/>
                    <a:pt x="73759" y="13975"/>
                    <a:pt x="77568" y="14452"/>
                  </a:cubicBezTo>
                  <a:cubicBezTo>
                    <a:pt x="78521" y="14452"/>
                    <a:pt x="80426" y="16357"/>
                    <a:pt x="80426" y="17786"/>
                  </a:cubicBezTo>
                  <a:cubicBezTo>
                    <a:pt x="80426" y="18738"/>
                    <a:pt x="78997" y="20643"/>
                    <a:pt x="77568" y="20643"/>
                  </a:cubicBezTo>
                  <a:cubicBezTo>
                    <a:pt x="61852" y="26359"/>
                    <a:pt x="49945" y="37313"/>
                    <a:pt x="36133" y="45886"/>
                  </a:cubicBezTo>
                  <a:cubicBezTo>
                    <a:pt x="30417" y="54935"/>
                    <a:pt x="21845" y="62555"/>
                    <a:pt x="20416" y="74462"/>
                  </a:cubicBezTo>
                  <a:cubicBezTo>
                    <a:pt x="19939" y="79701"/>
                    <a:pt x="18034" y="84940"/>
                    <a:pt x="16129" y="89703"/>
                  </a:cubicBezTo>
                  <a:cubicBezTo>
                    <a:pt x="15177" y="93037"/>
                    <a:pt x="8985" y="94942"/>
                    <a:pt x="4222" y="93990"/>
                  </a:cubicBezTo>
                  <a:cubicBezTo>
                    <a:pt x="-64" y="93037"/>
                    <a:pt x="-541" y="89703"/>
                    <a:pt x="412" y="86369"/>
                  </a:cubicBezTo>
                  <a:cubicBezTo>
                    <a:pt x="2794" y="73510"/>
                    <a:pt x="1365" y="59698"/>
                    <a:pt x="6127" y="47315"/>
                  </a:cubicBezTo>
                  <a:cubicBezTo>
                    <a:pt x="7556" y="43028"/>
                    <a:pt x="7080" y="37313"/>
                    <a:pt x="7556" y="32550"/>
                  </a:cubicBezTo>
                  <a:cubicBezTo>
                    <a:pt x="7556" y="24453"/>
                    <a:pt x="7556" y="16357"/>
                    <a:pt x="7080" y="7784"/>
                  </a:cubicBezTo>
                  <a:cubicBezTo>
                    <a:pt x="7080" y="3974"/>
                    <a:pt x="8033" y="1116"/>
                    <a:pt x="11843" y="164"/>
                  </a:cubicBezTo>
                  <a:cubicBezTo>
                    <a:pt x="15177" y="-789"/>
                    <a:pt x="19939" y="2545"/>
                    <a:pt x="20416" y="6831"/>
                  </a:cubicBezTo>
                  <a:cubicBezTo>
                    <a:pt x="20892" y="11118"/>
                    <a:pt x="20892" y="15404"/>
                    <a:pt x="21368" y="19691"/>
                  </a:cubicBezTo>
                  <a:cubicBezTo>
                    <a:pt x="21845" y="25406"/>
                    <a:pt x="22321" y="31121"/>
                    <a:pt x="22797" y="38742"/>
                  </a:cubicBezTo>
                </a:path>
              </a:pathLst>
            </a:custGeom>
            <a:solidFill>
              <a:srgbClr val="A51890"/>
            </a:solidFill>
            <a:ln w="476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5C9F9264-9DDB-9A49-AB6B-CD0E39A5900E}"/>
                </a:ext>
              </a:extLst>
            </p:cNvPr>
            <p:cNvSpPr/>
            <p:nvPr/>
          </p:nvSpPr>
          <p:spPr>
            <a:xfrm>
              <a:off x="7629323" y="4841314"/>
              <a:ext cx="23907" cy="26073"/>
            </a:xfrm>
            <a:custGeom>
              <a:avLst/>
              <a:gdLst>
                <a:gd name="connsiteX0" fmla="*/ 23907 w 23907"/>
                <a:gd name="connsiteY0" fmla="*/ 2381 h 26073"/>
                <a:gd name="connsiteX1" fmla="*/ 18668 w 23907"/>
                <a:gd name="connsiteY1" fmla="*/ 15717 h 26073"/>
                <a:gd name="connsiteX2" fmla="*/ 10571 w 23907"/>
                <a:gd name="connsiteY2" fmla="*/ 25242 h 26073"/>
                <a:gd name="connsiteX3" fmla="*/ 2475 w 23907"/>
                <a:gd name="connsiteY3" fmla="*/ 24290 h 26073"/>
                <a:gd name="connsiteX4" fmla="*/ 93 w 23907"/>
                <a:gd name="connsiteY4" fmla="*/ 17146 h 26073"/>
                <a:gd name="connsiteX5" fmla="*/ 17239 w 23907"/>
                <a:gd name="connsiteY5" fmla="*/ 0 h 26073"/>
                <a:gd name="connsiteX6" fmla="*/ 23907 w 23907"/>
                <a:gd name="connsiteY6" fmla="*/ 2381 h 2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 h="26073">
                  <a:moveTo>
                    <a:pt x="23907" y="2381"/>
                  </a:moveTo>
                  <a:cubicBezTo>
                    <a:pt x="22002" y="7620"/>
                    <a:pt x="20573" y="11431"/>
                    <a:pt x="18668" y="15717"/>
                  </a:cubicBezTo>
                  <a:cubicBezTo>
                    <a:pt x="17239" y="20004"/>
                    <a:pt x="14858" y="22861"/>
                    <a:pt x="10571" y="25242"/>
                  </a:cubicBezTo>
                  <a:cubicBezTo>
                    <a:pt x="7237" y="26671"/>
                    <a:pt x="4380" y="26195"/>
                    <a:pt x="2475" y="24290"/>
                  </a:cubicBezTo>
                  <a:cubicBezTo>
                    <a:pt x="1046" y="22861"/>
                    <a:pt x="-383" y="19527"/>
                    <a:pt x="93" y="17146"/>
                  </a:cubicBezTo>
                  <a:cubicBezTo>
                    <a:pt x="1046" y="8573"/>
                    <a:pt x="8666" y="953"/>
                    <a:pt x="17239" y="0"/>
                  </a:cubicBezTo>
                  <a:cubicBezTo>
                    <a:pt x="19144" y="0"/>
                    <a:pt x="21526" y="1429"/>
                    <a:pt x="23907" y="2381"/>
                  </a:cubicBezTo>
                </a:path>
              </a:pathLst>
            </a:custGeom>
            <a:solidFill>
              <a:srgbClr val="A51890"/>
            </a:solidFill>
            <a:ln w="476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6FD4AC20-58EA-D040-9282-3A6352B9CEB5}"/>
                </a:ext>
              </a:extLst>
            </p:cNvPr>
            <p:cNvSpPr/>
            <p:nvPr/>
          </p:nvSpPr>
          <p:spPr>
            <a:xfrm>
              <a:off x="7764678" y="4699786"/>
              <a:ext cx="197299" cy="164458"/>
            </a:xfrm>
            <a:custGeom>
              <a:avLst/>
              <a:gdLst>
                <a:gd name="connsiteX0" fmla="*/ 0 w 197299"/>
                <a:gd name="connsiteY0" fmla="*/ 11505 h 164458"/>
                <a:gd name="connsiteX1" fmla="*/ 20956 w 197299"/>
                <a:gd name="connsiteY1" fmla="*/ 31985 h 164458"/>
                <a:gd name="connsiteX2" fmla="*/ 29053 w 197299"/>
                <a:gd name="connsiteY2" fmla="*/ 67705 h 164458"/>
                <a:gd name="connsiteX3" fmla="*/ 33339 w 197299"/>
                <a:gd name="connsiteY3" fmla="*/ 91995 h 164458"/>
                <a:gd name="connsiteX4" fmla="*/ 33339 w 197299"/>
                <a:gd name="connsiteY4" fmla="*/ 93900 h 164458"/>
                <a:gd name="connsiteX5" fmla="*/ 35720 w 197299"/>
                <a:gd name="connsiteY5" fmla="*/ 109141 h 164458"/>
                <a:gd name="connsiteX6" fmla="*/ 37149 w 197299"/>
                <a:gd name="connsiteY6" fmla="*/ 116285 h 164458"/>
                <a:gd name="connsiteX7" fmla="*/ 39054 w 197299"/>
                <a:gd name="connsiteY7" fmla="*/ 109617 h 164458"/>
                <a:gd name="connsiteX8" fmla="*/ 47627 w 197299"/>
                <a:gd name="connsiteY8" fmla="*/ 92948 h 164458"/>
                <a:gd name="connsiteX9" fmla="*/ 58581 w 197299"/>
                <a:gd name="connsiteY9" fmla="*/ 77707 h 164458"/>
                <a:gd name="connsiteX10" fmla="*/ 67154 w 197299"/>
                <a:gd name="connsiteY10" fmla="*/ 61514 h 164458"/>
                <a:gd name="connsiteX11" fmla="*/ 70488 w 197299"/>
                <a:gd name="connsiteY11" fmla="*/ 57704 h 164458"/>
                <a:gd name="connsiteX12" fmla="*/ 79061 w 197299"/>
                <a:gd name="connsiteY12" fmla="*/ 46749 h 164458"/>
                <a:gd name="connsiteX13" fmla="*/ 83348 w 197299"/>
                <a:gd name="connsiteY13" fmla="*/ 43892 h 164458"/>
                <a:gd name="connsiteX14" fmla="*/ 85252 w 197299"/>
                <a:gd name="connsiteY14" fmla="*/ 40558 h 164458"/>
                <a:gd name="connsiteX15" fmla="*/ 88587 w 197299"/>
                <a:gd name="connsiteY15" fmla="*/ 32461 h 164458"/>
                <a:gd name="connsiteX16" fmla="*/ 96207 w 197299"/>
                <a:gd name="connsiteY16" fmla="*/ 22459 h 164458"/>
                <a:gd name="connsiteX17" fmla="*/ 100017 w 197299"/>
                <a:gd name="connsiteY17" fmla="*/ 14839 h 164458"/>
                <a:gd name="connsiteX18" fmla="*/ 110495 w 197299"/>
                <a:gd name="connsiteY18" fmla="*/ 21507 h 164458"/>
                <a:gd name="connsiteX19" fmla="*/ 112876 w 197299"/>
                <a:gd name="connsiteY19" fmla="*/ 31985 h 164458"/>
                <a:gd name="connsiteX20" fmla="*/ 114306 w 197299"/>
                <a:gd name="connsiteY20" fmla="*/ 99139 h 164458"/>
                <a:gd name="connsiteX21" fmla="*/ 115258 w 197299"/>
                <a:gd name="connsiteY21" fmla="*/ 113427 h 164458"/>
                <a:gd name="connsiteX22" fmla="*/ 116210 w 197299"/>
                <a:gd name="connsiteY22" fmla="*/ 114857 h 164458"/>
                <a:gd name="connsiteX23" fmla="*/ 125736 w 197299"/>
                <a:gd name="connsiteY23" fmla="*/ 137718 h 164458"/>
                <a:gd name="connsiteX24" fmla="*/ 133356 w 197299"/>
                <a:gd name="connsiteY24" fmla="*/ 129145 h 164458"/>
                <a:gd name="connsiteX25" fmla="*/ 173840 w 197299"/>
                <a:gd name="connsiteY25" fmla="*/ 38176 h 164458"/>
                <a:gd name="connsiteX26" fmla="*/ 180984 w 197299"/>
                <a:gd name="connsiteY26" fmla="*/ 12458 h 164458"/>
                <a:gd name="connsiteX27" fmla="*/ 183365 w 197299"/>
                <a:gd name="connsiteY27" fmla="*/ 2932 h 164458"/>
                <a:gd name="connsiteX28" fmla="*/ 188604 w 197299"/>
                <a:gd name="connsiteY28" fmla="*/ 75 h 164458"/>
                <a:gd name="connsiteX29" fmla="*/ 197177 w 197299"/>
                <a:gd name="connsiteY29" fmla="*/ 12934 h 164458"/>
                <a:gd name="connsiteX30" fmla="*/ 190032 w 197299"/>
                <a:gd name="connsiteY30" fmla="*/ 36748 h 164458"/>
                <a:gd name="connsiteX31" fmla="*/ 174316 w 197299"/>
                <a:gd name="connsiteY31" fmla="*/ 73421 h 164458"/>
                <a:gd name="connsiteX32" fmla="*/ 165266 w 197299"/>
                <a:gd name="connsiteY32" fmla="*/ 97234 h 164458"/>
                <a:gd name="connsiteX33" fmla="*/ 160504 w 197299"/>
                <a:gd name="connsiteY33" fmla="*/ 110570 h 164458"/>
                <a:gd name="connsiteX34" fmla="*/ 156217 w 197299"/>
                <a:gd name="connsiteY34" fmla="*/ 112475 h 164458"/>
                <a:gd name="connsiteX35" fmla="*/ 154789 w 197299"/>
                <a:gd name="connsiteY35" fmla="*/ 120095 h 164458"/>
                <a:gd name="connsiteX36" fmla="*/ 153360 w 197299"/>
                <a:gd name="connsiteY36" fmla="*/ 126763 h 164458"/>
                <a:gd name="connsiteX37" fmla="*/ 149073 w 197299"/>
                <a:gd name="connsiteY37" fmla="*/ 133431 h 164458"/>
                <a:gd name="connsiteX38" fmla="*/ 141929 w 197299"/>
                <a:gd name="connsiteY38" fmla="*/ 150101 h 164458"/>
                <a:gd name="connsiteX39" fmla="*/ 133356 w 197299"/>
                <a:gd name="connsiteY39" fmla="*/ 158197 h 164458"/>
                <a:gd name="connsiteX40" fmla="*/ 120973 w 197299"/>
                <a:gd name="connsiteY40" fmla="*/ 154387 h 164458"/>
                <a:gd name="connsiteX41" fmla="*/ 110495 w 197299"/>
                <a:gd name="connsiteY41" fmla="*/ 136765 h 164458"/>
                <a:gd name="connsiteX42" fmla="*/ 102875 w 197299"/>
                <a:gd name="connsiteY42" fmla="*/ 110094 h 164458"/>
                <a:gd name="connsiteX43" fmla="*/ 99064 w 197299"/>
                <a:gd name="connsiteY43" fmla="*/ 80565 h 164458"/>
                <a:gd name="connsiteX44" fmla="*/ 96683 w 197299"/>
                <a:gd name="connsiteY44" fmla="*/ 53893 h 164458"/>
                <a:gd name="connsiteX45" fmla="*/ 93349 w 197299"/>
                <a:gd name="connsiteY45" fmla="*/ 48654 h 164458"/>
                <a:gd name="connsiteX46" fmla="*/ 86681 w 197299"/>
                <a:gd name="connsiteY46" fmla="*/ 51988 h 164458"/>
                <a:gd name="connsiteX47" fmla="*/ 83348 w 197299"/>
                <a:gd name="connsiteY47" fmla="*/ 58180 h 164458"/>
                <a:gd name="connsiteX48" fmla="*/ 81919 w 197299"/>
                <a:gd name="connsiteY48" fmla="*/ 61514 h 164458"/>
                <a:gd name="connsiteX49" fmla="*/ 68107 w 197299"/>
                <a:gd name="connsiteY49" fmla="*/ 82946 h 164458"/>
                <a:gd name="connsiteX50" fmla="*/ 60010 w 197299"/>
                <a:gd name="connsiteY50" fmla="*/ 92948 h 164458"/>
                <a:gd name="connsiteX51" fmla="*/ 58581 w 197299"/>
                <a:gd name="connsiteY51" fmla="*/ 96758 h 164458"/>
                <a:gd name="connsiteX52" fmla="*/ 56676 w 197299"/>
                <a:gd name="connsiteY52" fmla="*/ 103902 h 164458"/>
                <a:gd name="connsiteX53" fmla="*/ 48580 w 197299"/>
                <a:gd name="connsiteY53" fmla="*/ 117238 h 164458"/>
                <a:gd name="connsiteX54" fmla="*/ 46198 w 197299"/>
                <a:gd name="connsiteY54" fmla="*/ 128668 h 164458"/>
                <a:gd name="connsiteX55" fmla="*/ 39054 w 197299"/>
                <a:gd name="connsiteY55" fmla="*/ 144862 h 164458"/>
                <a:gd name="connsiteX56" fmla="*/ 37149 w 197299"/>
                <a:gd name="connsiteY56" fmla="*/ 156292 h 164458"/>
                <a:gd name="connsiteX57" fmla="*/ 29053 w 197299"/>
                <a:gd name="connsiteY57" fmla="*/ 164389 h 164458"/>
                <a:gd name="connsiteX58" fmla="*/ 19051 w 197299"/>
                <a:gd name="connsiteY58" fmla="*/ 152958 h 164458"/>
                <a:gd name="connsiteX59" fmla="*/ 19527 w 197299"/>
                <a:gd name="connsiteY59" fmla="*/ 149148 h 164458"/>
                <a:gd name="connsiteX60" fmla="*/ 19051 w 197299"/>
                <a:gd name="connsiteY60" fmla="*/ 137241 h 164458"/>
                <a:gd name="connsiteX61" fmla="*/ 12859 w 197299"/>
                <a:gd name="connsiteY61" fmla="*/ 86756 h 164458"/>
                <a:gd name="connsiteX62" fmla="*/ 5239 w 197299"/>
                <a:gd name="connsiteY62" fmla="*/ 34842 h 164458"/>
                <a:gd name="connsiteX63" fmla="*/ 476 w 197299"/>
                <a:gd name="connsiteY63" fmla="*/ 19602 h 164458"/>
                <a:gd name="connsiteX64" fmla="*/ 0 w 197299"/>
                <a:gd name="connsiteY64" fmla="*/ 11505 h 164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9" h="164458">
                  <a:moveTo>
                    <a:pt x="0" y="11505"/>
                  </a:moveTo>
                  <a:cubicBezTo>
                    <a:pt x="10478" y="15792"/>
                    <a:pt x="18098" y="21031"/>
                    <a:pt x="20956" y="31985"/>
                  </a:cubicBezTo>
                  <a:cubicBezTo>
                    <a:pt x="23337" y="43892"/>
                    <a:pt x="27623" y="55322"/>
                    <a:pt x="29053" y="67705"/>
                  </a:cubicBezTo>
                  <a:cubicBezTo>
                    <a:pt x="30005" y="75802"/>
                    <a:pt x="30481" y="84375"/>
                    <a:pt x="33339" y="91995"/>
                  </a:cubicBezTo>
                  <a:cubicBezTo>
                    <a:pt x="33339" y="92472"/>
                    <a:pt x="33815" y="93424"/>
                    <a:pt x="33339" y="93900"/>
                  </a:cubicBezTo>
                  <a:cubicBezTo>
                    <a:pt x="31434" y="99139"/>
                    <a:pt x="31910" y="104855"/>
                    <a:pt x="35720" y="109141"/>
                  </a:cubicBezTo>
                  <a:cubicBezTo>
                    <a:pt x="38102" y="111999"/>
                    <a:pt x="31434" y="115333"/>
                    <a:pt x="37149" y="116285"/>
                  </a:cubicBezTo>
                  <a:cubicBezTo>
                    <a:pt x="37149" y="116285"/>
                    <a:pt x="38102" y="111523"/>
                    <a:pt x="39054" y="109617"/>
                  </a:cubicBezTo>
                  <a:cubicBezTo>
                    <a:pt x="41912" y="103902"/>
                    <a:pt x="44769" y="98663"/>
                    <a:pt x="47627" y="92948"/>
                  </a:cubicBezTo>
                  <a:cubicBezTo>
                    <a:pt x="55724" y="91043"/>
                    <a:pt x="54771" y="82946"/>
                    <a:pt x="58581" y="77707"/>
                  </a:cubicBezTo>
                  <a:cubicBezTo>
                    <a:pt x="62392" y="72468"/>
                    <a:pt x="66201" y="68182"/>
                    <a:pt x="67154" y="61514"/>
                  </a:cubicBezTo>
                  <a:cubicBezTo>
                    <a:pt x="67154" y="60085"/>
                    <a:pt x="69060" y="59133"/>
                    <a:pt x="70488" y="57704"/>
                  </a:cubicBezTo>
                  <a:cubicBezTo>
                    <a:pt x="73346" y="54370"/>
                    <a:pt x="76680" y="50560"/>
                    <a:pt x="79061" y="46749"/>
                  </a:cubicBezTo>
                  <a:cubicBezTo>
                    <a:pt x="80014" y="44844"/>
                    <a:pt x="80966" y="43416"/>
                    <a:pt x="83348" y="43892"/>
                  </a:cubicBezTo>
                  <a:cubicBezTo>
                    <a:pt x="85729" y="43892"/>
                    <a:pt x="86205" y="42939"/>
                    <a:pt x="85252" y="40558"/>
                  </a:cubicBezTo>
                  <a:cubicBezTo>
                    <a:pt x="83824" y="36748"/>
                    <a:pt x="85252" y="32938"/>
                    <a:pt x="88587" y="32461"/>
                  </a:cubicBezTo>
                  <a:cubicBezTo>
                    <a:pt x="95255" y="31509"/>
                    <a:pt x="94778" y="26270"/>
                    <a:pt x="96207" y="22459"/>
                  </a:cubicBezTo>
                  <a:cubicBezTo>
                    <a:pt x="97159" y="20078"/>
                    <a:pt x="95731" y="15792"/>
                    <a:pt x="100017" y="14839"/>
                  </a:cubicBezTo>
                  <a:cubicBezTo>
                    <a:pt x="102399" y="14363"/>
                    <a:pt x="109543" y="18173"/>
                    <a:pt x="110495" y="21507"/>
                  </a:cubicBezTo>
                  <a:cubicBezTo>
                    <a:pt x="111924" y="24841"/>
                    <a:pt x="112876" y="28651"/>
                    <a:pt x="112876" y="31985"/>
                  </a:cubicBezTo>
                  <a:cubicBezTo>
                    <a:pt x="113353" y="54370"/>
                    <a:pt x="113829" y="76755"/>
                    <a:pt x="114306" y="99139"/>
                  </a:cubicBezTo>
                  <a:cubicBezTo>
                    <a:pt x="114306" y="103902"/>
                    <a:pt x="117639" y="108189"/>
                    <a:pt x="115258" y="113427"/>
                  </a:cubicBezTo>
                  <a:cubicBezTo>
                    <a:pt x="115258" y="113904"/>
                    <a:pt x="115734" y="114380"/>
                    <a:pt x="116210" y="114857"/>
                  </a:cubicBezTo>
                  <a:cubicBezTo>
                    <a:pt x="120497" y="122001"/>
                    <a:pt x="123831" y="129145"/>
                    <a:pt x="125736" y="137718"/>
                  </a:cubicBezTo>
                  <a:cubicBezTo>
                    <a:pt x="130975" y="135812"/>
                    <a:pt x="131927" y="132478"/>
                    <a:pt x="133356" y="129145"/>
                  </a:cubicBezTo>
                  <a:cubicBezTo>
                    <a:pt x="147168" y="98663"/>
                    <a:pt x="160980" y="68658"/>
                    <a:pt x="173840" y="38176"/>
                  </a:cubicBezTo>
                  <a:cubicBezTo>
                    <a:pt x="177173" y="30080"/>
                    <a:pt x="178602" y="21031"/>
                    <a:pt x="180984" y="12458"/>
                  </a:cubicBezTo>
                  <a:cubicBezTo>
                    <a:pt x="181936" y="9124"/>
                    <a:pt x="181936" y="5790"/>
                    <a:pt x="183365" y="2932"/>
                  </a:cubicBezTo>
                  <a:cubicBezTo>
                    <a:pt x="184317" y="1503"/>
                    <a:pt x="187175" y="-402"/>
                    <a:pt x="188604" y="75"/>
                  </a:cubicBezTo>
                  <a:cubicBezTo>
                    <a:pt x="193367" y="551"/>
                    <a:pt x="198129" y="8647"/>
                    <a:pt x="197177" y="12934"/>
                  </a:cubicBezTo>
                  <a:cubicBezTo>
                    <a:pt x="195272" y="21031"/>
                    <a:pt x="193367" y="29127"/>
                    <a:pt x="190032" y="36748"/>
                  </a:cubicBezTo>
                  <a:cubicBezTo>
                    <a:pt x="185270" y="49131"/>
                    <a:pt x="179079" y="61037"/>
                    <a:pt x="174316" y="73421"/>
                  </a:cubicBezTo>
                  <a:cubicBezTo>
                    <a:pt x="171458" y="81517"/>
                    <a:pt x="164790" y="87709"/>
                    <a:pt x="165266" y="97234"/>
                  </a:cubicBezTo>
                  <a:cubicBezTo>
                    <a:pt x="160028" y="100092"/>
                    <a:pt x="160028" y="105331"/>
                    <a:pt x="160504" y="110570"/>
                  </a:cubicBezTo>
                  <a:cubicBezTo>
                    <a:pt x="160504" y="115809"/>
                    <a:pt x="156217" y="108665"/>
                    <a:pt x="156217" y="112475"/>
                  </a:cubicBezTo>
                  <a:cubicBezTo>
                    <a:pt x="156217" y="114857"/>
                    <a:pt x="155265" y="117714"/>
                    <a:pt x="154789" y="120095"/>
                  </a:cubicBezTo>
                  <a:cubicBezTo>
                    <a:pt x="154312" y="122477"/>
                    <a:pt x="154312" y="124858"/>
                    <a:pt x="153360" y="126763"/>
                  </a:cubicBezTo>
                  <a:cubicBezTo>
                    <a:pt x="152407" y="129145"/>
                    <a:pt x="150978" y="132002"/>
                    <a:pt x="149073" y="133431"/>
                  </a:cubicBezTo>
                  <a:cubicBezTo>
                    <a:pt x="142882" y="137718"/>
                    <a:pt x="141453" y="143433"/>
                    <a:pt x="141929" y="150101"/>
                  </a:cubicBezTo>
                  <a:cubicBezTo>
                    <a:pt x="141929" y="155340"/>
                    <a:pt x="136214" y="156768"/>
                    <a:pt x="133356" y="158197"/>
                  </a:cubicBezTo>
                  <a:cubicBezTo>
                    <a:pt x="130022" y="160102"/>
                    <a:pt x="123831" y="158197"/>
                    <a:pt x="120973" y="154387"/>
                  </a:cubicBezTo>
                  <a:cubicBezTo>
                    <a:pt x="116687" y="148672"/>
                    <a:pt x="112876" y="142956"/>
                    <a:pt x="110495" y="136765"/>
                  </a:cubicBezTo>
                  <a:cubicBezTo>
                    <a:pt x="107161" y="128192"/>
                    <a:pt x="105732" y="119143"/>
                    <a:pt x="102875" y="110094"/>
                  </a:cubicBezTo>
                  <a:cubicBezTo>
                    <a:pt x="99541" y="100568"/>
                    <a:pt x="99541" y="90566"/>
                    <a:pt x="99064" y="80565"/>
                  </a:cubicBezTo>
                  <a:cubicBezTo>
                    <a:pt x="98588" y="71516"/>
                    <a:pt x="97636" y="62466"/>
                    <a:pt x="96683" y="53893"/>
                  </a:cubicBezTo>
                  <a:cubicBezTo>
                    <a:pt x="96683" y="51988"/>
                    <a:pt x="94778" y="49131"/>
                    <a:pt x="93349" y="48654"/>
                  </a:cubicBezTo>
                  <a:cubicBezTo>
                    <a:pt x="90492" y="47226"/>
                    <a:pt x="88111" y="49607"/>
                    <a:pt x="86681" y="51988"/>
                  </a:cubicBezTo>
                  <a:cubicBezTo>
                    <a:pt x="85252" y="53893"/>
                    <a:pt x="84300" y="55799"/>
                    <a:pt x="83348" y="58180"/>
                  </a:cubicBezTo>
                  <a:cubicBezTo>
                    <a:pt x="82871" y="59133"/>
                    <a:pt x="82871" y="61037"/>
                    <a:pt x="81919" y="61514"/>
                  </a:cubicBezTo>
                  <a:cubicBezTo>
                    <a:pt x="74298" y="66753"/>
                    <a:pt x="71917" y="75326"/>
                    <a:pt x="68107" y="82946"/>
                  </a:cubicBezTo>
                  <a:cubicBezTo>
                    <a:pt x="66201" y="86756"/>
                    <a:pt x="62868" y="89614"/>
                    <a:pt x="60010" y="92948"/>
                  </a:cubicBezTo>
                  <a:cubicBezTo>
                    <a:pt x="59057" y="93900"/>
                    <a:pt x="58105" y="96282"/>
                    <a:pt x="58581" y="96758"/>
                  </a:cubicBezTo>
                  <a:cubicBezTo>
                    <a:pt x="62392" y="100568"/>
                    <a:pt x="58581" y="102473"/>
                    <a:pt x="56676" y="103902"/>
                  </a:cubicBezTo>
                  <a:cubicBezTo>
                    <a:pt x="52390" y="107236"/>
                    <a:pt x="47627" y="112951"/>
                    <a:pt x="48580" y="117238"/>
                  </a:cubicBezTo>
                  <a:cubicBezTo>
                    <a:pt x="49532" y="121524"/>
                    <a:pt x="48103" y="124858"/>
                    <a:pt x="46198" y="128668"/>
                  </a:cubicBezTo>
                  <a:cubicBezTo>
                    <a:pt x="43341" y="133907"/>
                    <a:pt x="40959" y="139146"/>
                    <a:pt x="39054" y="144862"/>
                  </a:cubicBezTo>
                  <a:cubicBezTo>
                    <a:pt x="37625" y="148672"/>
                    <a:pt x="38102" y="152482"/>
                    <a:pt x="37149" y="156292"/>
                  </a:cubicBezTo>
                  <a:cubicBezTo>
                    <a:pt x="35720" y="162960"/>
                    <a:pt x="33815" y="164865"/>
                    <a:pt x="29053" y="164389"/>
                  </a:cubicBezTo>
                  <a:cubicBezTo>
                    <a:pt x="22861" y="163436"/>
                    <a:pt x="18574" y="158673"/>
                    <a:pt x="19051" y="152958"/>
                  </a:cubicBezTo>
                  <a:cubicBezTo>
                    <a:pt x="19051" y="151529"/>
                    <a:pt x="19527" y="150577"/>
                    <a:pt x="19527" y="149148"/>
                  </a:cubicBezTo>
                  <a:cubicBezTo>
                    <a:pt x="19527" y="145338"/>
                    <a:pt x="19527" y="141528"/>
                    <a:pt x="19051" y="137241"/>
                  </a:cubicBezTo>
                  <a:cubicBezTo>
                    <a:pt x="17146" y="120572"/>
                    <a:pt x="14764" y="103902"/>
                    <a:pt x="12859" y="86756"/>
                  </a:cubicBezTo>
                  <a:cubicBezTo>
                    <a:pt x="10478" y="69134"/>
                    <a:pt x="8096" y="51988"/>
                    <a:pt x="5239" y="34842"/>
                  </a:cubicBezTo>
                  <a:cubicBezTo>
                    <a:pt x="4286" y="29604"/>
                    <a:pt x="1905" y="24841"/>
                    <a:pt x="476" y="19602"/>
                  </a:cubicBezTo>
                  <a:cubicBezTo>
                    <a:pt x="952" y="16744"/>
                    <a:pt x="952" y="14839"/>
                    <a:pt x="0" y="11505"/>
                  </a:cubicBezTo>
                </a:path>
              </a:pathLst>
            </a:custGeom>
            <a:solidFill>
              <a:srgbClr val="A51890"/>
            </a:solidFill>
            <a:ln w="476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0440E83C-1718-A841-9938-732B430518F3}"/>
                </a:ext>
              </a:extLst>
            </p:cNvPr>
            <p:cNvSpPr/>
            <p:nvPr/>
          </p:nvSpPr>
          <p:spPr>
            <a:xfrm>
              <a:off x="8486589" y="4765151"/>
              <a:ext cx="88084" cy="109221"/>
            </a:xfrm>
            <a:custGeom>
              <a:avLst/>
              <a:gdLst>
                <a:gd name="connsiteX0" fmla="*/ 78228 w 88084"/>
                <a:gd name="connsiteY0" fmla="*/ 67590 h 109221"/>
                <a:gd name="connsiteX1" fmla="*/ 77275 w 88084"/>
                <a:gd name="connsiteY1" fmla="*/ 86641 h 109221"/>
                <a:gd name="connsiteX2" fmla="*/ 79180 w 88084"/>
                <a:gd name="connsiteY2" fmla="*/ 98548 h 109221"/>
                <a:gd name="connsiteX3" fmla="*/ 79656 w 88084"/>
                <a:gd name="connsiteY3" fmla="*/ 106645 h 109221"/>
                <a:gd name="connsiteX4" fmla="*/ 69178 w 88084"/>
                <a:gd name="connsiteY4" fmla="*/ 108550 h 109221"/>
                <a:gd name="connsiteX5" fmla="*/ 60129 w 88084"/>
                <a:gd name="connsiteY5" fmla="*/ 97595 h 109221"/>
                <a:gd name="connsiteX6" fmla="*/ 61081 w 88084"/>
                <a:gd name="connsiteY6" fmla="*/ 81879 h 109221"/>
                <a:gd name="connsiteX7" fmla="*/ 54414 w 88084"/>
                <a:gd name="connsiteY7" fmla="*/ 75687 h 109221"/>
                <a:gd name="connsiteX8" fmla="*/ 42507 w 88084"/>
                <a:gd name="connsiteY8" fmla="*/ 83783 h 109221"/>
                <a:gd name="connsiteX9" fmla="*/ 26314 w 88084"/>
                <a:gd name="connsiteY9" fmla="*/ 91880 h 109221"/>
                <a:gd name="connsiteX10" fmla="*/ 23456 w 88084"/>
                <a:gd name="connsiteY10" fmla="*/ 91404 h 109221"/>
                <a:gd name="connsiteX11" fmla="*/ 11549 w 88084"/>
                <a:gd name="connsiteY11" fmla="*/ 90451 h 109221"/>
                <a:gd name="connsiteX12" fmla="*/ 2976 w 88084"/>
                <a:gd name="connsiteY12" fmla="*/ 79021 h 109221"/>
                <a:gd name="connsiteX13" fmla="*/ 595 w 88084"/>
                <a:gd name="connsiteY13" fmla="*/ 70448 h 109221"/>
                <a:gd name="connsiteX14" fmla="*/ 2024 w 88084"/>
                <a:gd name="connsiteY14" fmla="*/ 60922 h 109221"/>
                <a:gd name="connsiteX15" fmla="*/ 6310 w 88084"/>
                <a:gd name="connsiteY15" fmla="*/ 50921 h 109221"/>
                <a:gd name="connsiteX16" fmla="*/ 6310 w 88084"/>
                <a:gd name="connsiteY16" fmla="*/ 48063 h 109221"/>
                <a:gd name="connsiteX17" fmla="*/ 6310 w 88084"/>
                <a:gd name="connsiteY17" fmla="*/ 35204 h 109221"/>
                <a:gd name="connsiteX18" fmla="*/ 12026 w 88084"/>
                <a:gd name="connsiteY18" fmla="*/ 18534 h 109221"/>
                <a:gd name="connsiteX19" fmla="*/ 15835 w 88084"/>
                <a:gd name="connsiteY19" fmla="*/ 13295 h 109221"/>
                <a:gd name="connsiteX20" fmla="*/ 20122 w 88084"/>
                <a:gd name="connsiteY20" fmla="*/ 14248 h 109221"/>
                <a:gd name="connsiteX21" fmla="*/ 23456 w 88084"/>
                <a:gd name="connsiteY21" fmla="*/ 15676 h 109221"/>
                <a:gd name="connsiteX22" fmla="*/ 27266 w 88084"/>
                <a:gd name="connsiteY22" fmla="*/ 21392 h 109221"/>
                <a:gd name="connsiteX23" fmla="*/ 25838 w 88084"/>
                <a:gd name="connsiteY23" fmla="*/ 27107 h 109221"/>
                <a:gd name="connsiteX24" fmla="*/ 18694 w 88084"/>
                <a:gd name="connsiteY24" fmla="*/ 49492 h 109221"/>
                <a:gd name="connsiteX25" fmla="*/ 13931 w 88084"/>
                <a:gd name="connsiteY25" fmla="*/ 69495 h 109221"/>
                <a:gd name="connsiteX26" fmla="*/ 14407 w 88084"/>
                <a:gd name="connsiteY26" fmla="*/ 71877 h 109221"/>
                <a:gd name="connsiteX27" fmla="*/ 18694 w 88084"/>
                <a:gd name="connsiteY27" fmla="*/ 78545 h 109221"/>
                <a:gd name="connsiteX28" fmla="*/ 29171 w 88084"/>
                <a:gd name="connsiteY28" fmla="*/ 79973 h 109221"/>
                <a:gd name="connsiteX29" fmla="*/ 46793 w 88084"/>
                <a:gd name="connsiteY29" fmla="*/ 67590 h 109221"/>
                <a:gd name="connsiteX30" fmla="*/ 51080 w 88084"/>
                <a:gd name="connsiteY30" fmla="*/ 64733 h 109221"/>
                <a:gd name="connsiteX31" fmla="*/ 68702 w 88084"/>
                <a:gd name="connsiteY31" fmla="*/ 35680 h 109221"/>
                <a:gd name="connsiteX32" fmla="*/ 79656 w 88084"/>
                <a:gd name="connsiteY32" fmla="*/ 3770 h 109221"/>
                <a:gd name="connsiteX33" fmla="*/ 82990 w 88084"/>
                <a:gd name="connsiteY33" fmla="*/ 436 h 109221"/>
                <a:gd name="connsiteX34" fmla="*/ 87753 w 88084"/>
                <a:gd name="connsiteY34" fmla="*/ 3293 h 109221"/>
                <a:gd name="connsiteX35" fmla="*/ 82990 w 88084"/>
                <a:gd name="connsiteY35" fmla="*/ 20916 h 109221"/>
                <a:gd name="connsiteX36" fmla="*/ 84419 w 88084"/>
                <a:gd name="connsiteY36" fmla="*/ 25678 h 109221"/>
                <a:gd name="connsiteX37" fmla="*/ 85848 w 88084"/>
                <a:gd name="connsiteY37" fmla="*/ 29488 h 109221"/>
                <a:gd name="connsiteX38" fmla="*/ 82990 w 88084"/>
                <a:gd name="connsiteY38" fmla="*/ 44253 h 109221"/>
                <a:gd name="connsiteX39" fmla="*/ 82514 w 88084"/>
                <a:gd name="connsiteY39" fmla="*/ 54255 h 109221"/>
                <a:gd name="connsiteX40" fmla="*/ 81085 w 88084"/>
                <a:gd name="connsiteY40" fmla="*/ 58541 h 109221"/>
                <a:gd name="connsiteX41" fmla="*/ 78228 w 88084"/>
                <a:gd name="connsiteY41" fmla="*/ 67590 h 10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4" h="109221">
                  <a:moveTo>
                    <a:pt x="78228" y="67590"/>
                  </a:moveTo>
                  <a:cubicBezTo>
                    <a:pt x="76799" y="73782"/>
                    <a:pt x="80132" y="80450"/>
                    <a:pt x="77275" y="86641"/>
                  </a:cubicBezTo>
                  <a:cubicBezTo>
                    <a:pt x="75370" y="90451"/>
                    <a:pt x="76799" y="94738"/>
                    <a:pt x="79180" y="98548"/>
                  </a:cubicBezTo>
                  <a:cubicBezTo>
                    <a:pt x="80609" y="100929"/>
                    <a:pt x="82514" y="104263"/>
                    <a:pt x="79656" y="106645"/>
                  </a:cubicBezTo>
                  <a:cubicBezTo>
                    <a:pt x="76799" y="109026"/>
                    <a:pt x="73465" y="109978"/>
                    <a:pt x="69178" y="108550"/>
                  </a:cubicBezTo>
                  <a:cubicBezTo>
                    <a:pt x="63939" y="106645"/>
                    <a:pt x="61558" y="102834"/>
                    <a:pt x="60129" y="97595"/>
                  </a:cubicBezTo>
                  <a:cubicBezTo>
                    <a:pt x="58700" y="92357"/>
                    <a:pt x="59653" y="87117"/>
                    <a:pt x="61081" y="81879"/>
                  </a:cubicBezTo>
                  <a:cubicBezTo>
                    <a:pt x="62987" y="75211"/>
                    <a:pt x="61081" y="73306"/>
                    <a:pt x="54414" y="75687"/>
                  </a:cubicBezTo>
                  <a:cubicBezTo>
                    <a:pt x="49651" y="77116"/>
                    <a:pt x="45841" y="78545"/>
                    <a:pt x="42507" y="83783"/>
                  </a:cubicBezTo>
                  <a:cubicBezTo>
                    <a:pt x="39173" y="89023"/>
                    <a:pt x="33934" y="92833"/>
                    <a:pt x="26314" y="91880"/>
                  </a:cubicBezTo>
                  <a:cubicBezTo>
                    <a:pt x="25361" y="91880"/>
                    <a:pt x="23932" y="90928"/>
                    <a:pt x="23456" y="91404"/>
                  </a:cubicBezTo>
                  <a:cubicBezTo>
                    <a:pt x="19170" y="94261"/>
                    <a:pt x="15359" y="92357"/>
                    <a:pt x="11549" y="90451"/>
                  </a:cubicBezTo>
                  <a:cubicBezTo>
                    <a:pt x="6787" y="87594"/>
                    <a:pt x="3929" y="84260"/>
                    <a:pt x="2976" y="79021"/>
                  </a:cubicBezTo>
                  <a:cubicBezTo>
                    <a:pt x="2500" y="76163"/>
                    <a:pt x="1547" y="73306"/>
                    <a:pt x="595" y="70448"/>
                  </a:cubicBezTo>
                  <a:cubicBezTo>
                    <a:pt x="-357" y="67114"/>
                    <a:pt x="-357" y="64256"/>
                    <a:pt x="2024" y="60922"/>
                  </a:cubicBezTo>
                  <a:cubicBezTo>
                    <a:pt x="3929" y="58065"/>
                    <a:pt x="4882" y="54255"/>
                    <a:pt x="6310" y="50921"/>
                  </a:cubicBezTo>
                  <a:cubicBezTo>
                    <a:pt x="6787" y="49968"/>
                    <a:pt x="6787" y="48539"/>
                    <a:pt x="6310" y="48063"/>
                  </a:cubicBezTo>
                  <a:cubicBezTo>
                    <a:pt x="1547" y="43777"/>
                    <a:pt x="5358" y="39014"/>
                    <a:pt x="6310" y="35204"/>
                  </a:cubicBezTo>
                  <a:cubicBezTo>
                    <a:pt x="7739" y="29488"/>
                    <a:pt x="10120" y="23773"/>
                    <a:pt x="12026" y="18534"/>
                  </a:cubicBezTo>
                  <a:cubicBezTo>
                    <a:pt x="12978" y="16629"/>
                    <a:pt x="14407" y="14724"/>
                    <a:pt x="15835" y="13295"/>
                  </a:cubicBezTo>
                  <a:cubicBezTo>
                    <a:pt x="17264" y="11866"/>
                    <a:pt x="19170" y="10914"/>
                    <a:pt x="20122" y="14248"/>
                  </a:cubicBezTo>
                  <a:cubicBezTo>
                    <a:pt x="20598" y="15200"/>
                    <a:pt x="22027" y="15676"/>
                    <a:pt x="23456" y="15676"/>
                  </a:cubicBezTo>
                  <a:cubicBezTo>
                    <a:pt x="27266" y="15676"/>
                    <a:pt x="27266" y="18534"/>
                    <a:pt x="27266" y="21392"/>
                  </a:cubicBezTo>
                  <a:cubicBezTo>
                    <a:pt x="27266" y="23297"/>
                    <a:pt x="26314" y="25202"/>
                    <a:pt x="25838" y="27107"/>
                  </a:cubicBezTo>
                  <a:cubicBezTo>
                    <a:pt x="23456" y="34727"/>
                    <a:pt x="20598" y="41871"/>
                    <a:pt x="18694" y="49492"/>
                  </a:cubicBezTo>
                  <a:cubicBezTo>
                    <a:pt x="16788" y="56160"/>
                    <a:pt x="18217" y="63304"/>
                    <a:pt x="13931" y="69495"/>
                  </a:cubicBezTo>
                  <a:cubicBezTo>
                    <a:pt x="13454" y="69972"/>
                    <a:pt x="13931" y="71400"/>
                    <a:pt x="14407" y="71877"/>
                  </a:cubicBezTo>
                  <a:cubicBezTo>
                    <a:pt x="15835" y="74258"/>
                    <a:pt x="17264" y="76163"/>
                    <a:pt x="18694" y="78545"/>
                  </a:cubicBezTo>
                  <a:cubicBezTo>
                    <a:pt x="20598" y="81402"/>
                    <a:pt x="26314" y="81879"/>
                    <a:pt x="29171" y="79973"/>
                  </a:cubicBezTo>
                  <a:cubicBezTo>
                    <a:pt x="34886" y="75687"/>
                    <a:pt x="40602" y="71877"/>
                    <a:pt x="46793" y="67590"/>
                  </a:cubicBezTo>
                  <a:cubicBezTo>
                    <a:pt x="48222" y="66638"/>
                    <a:pt x="49651" y="65685"/>
                    <a:pt x="51080" y="64733"/>
                  </a:cubicBezTo>
                  <a:cubicBezTo>
                    <a:pt x="62510" y="58541"/>
                    <a:pt x="69178" y="47587"/>
                    <a:pt x="68702" y="35680"/>
                  </a:cubicBezTo>
                  <a:cubicBezTo>
                    <a:pt x="68225" y="22821"/>
                    <a:pt x="76799" y="14248"/>
                    <a:pt x="79656" y="3770"/>
                  </a:cubicBezTo>
                  <a:cubicBezTo>
                    <a:pt x="80132" y="2341"/>
                    <a:pt x="81561" y="912"/>
                    <a:pt x="82990" y="436"/>
                  </a:cubicBezTo>
                  <a:cubicBezTo>
                    <a:pt x="84895" y="-40"/>
                    <a:pt x="86800" y="-993"/>
                    <a:pt x="87753" y="3293"/>
                  </a:cubicBezTo>
                  <a:cubicBezTo>
                    <a:pt x="88705" y="9961"/>
                    <a:pt x="87753" y="15676"/>
                    <a:pt x="82990" y="20916"/>
                  </a:cubicBezTo>
                  <a:cubicBezTo>
                    <a:pt x="80609" y="23773"/>
                    <a:pt x="77751" y="25678"/>
                    <a:pt x="84419" y="25678"/>
                  </a:cubicBezTo>
                  <a:cubicBezTo>
                    <a:pt x="84895" y="25678"/>
                    <a:pt x="85848" y="28060"/>
                    <a:pt x="85848" y="29488"/>
                  </a:cubicBezTo>
                  <a:cubicBezTo>
                    <a:pt x="84895" y="34251"/>
                    <a:pt x="84419" y="39490"/>
                    <a:pt x="82990" y="44253"/>
                  </a:cubicBezTo>
                  <a:cubicBezTo>
                    <a:pt x="82037" y="47587"/>
                    <a:pt x="79656" y="50444"/>
                    <a:pt x="82514" y="54255"/>
                  </a:cubicBezTo>
                  <a:cubicBezTo>
                    <a:pt x="82990" y="54731"/>
                    <a:pt x="81561" y="57112"/>
                    <a:pt x="81085" y="58541"/>
                  </a:cubicBezTo>
                  <a:cubicBezTo>
                    <a:pt x="79656" y="61399"/>
                    <a:pt x="79180" y="64733"/>
                    <a:pt x="78228" y="67590"/>
                  </a:cubicBezTo>
                </a:path>
              </a:pathLst>
            </a:custGeom>
            <a:solidFill>
              <a:srgbClr val="A51890"/>
            </a:solidFill>
            <a:ln w="476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5832C288-ADAA-B04B-8128-B58F46156978}"/>
                </a:ext>
              </a:extLst>
            </p:cNvPr>
            <p:cNvSpPr/>
            <p:nvPr/>
          </p:nvSpPr>
          <p:spPr>
            <a:xfrm>
              <a:off x="8294769" y="4779823"/>
              <a:ext cx="84795" cy="82447"/>
            </a:xfrm>
            <a:custGeom>
              <a:avLst/>
              <a:gdLst>
                <a:gd name="connsiteX0" fmla="*/ 74775 w 84795"/>
                <a:gd name="connsiteY0" fmla="*/ 31010 h 82447"/>
                <a:gd name="connsiteX1" fmla="*/ 83348 w 84795"/>
                <a:gd name="connsiteY1" fmla="*/ 32915 h 82447"/>
                <a:gd name="connsiteX2" fmla="*/ 84777 w 84795"/>
                <a:gd name="connsiteY2" fmla="*/ 70064 h 82447"/>
                <a:gd name="connsiteX3" fmla="*/ 81443 w 84795"/>
                <a:gd name="connsiteY3" fmla="*/ 75304 h 82447"/>
                <a:gd name="connsiteX4" fmla="*/ 79538 w 84795"/>
                <a:gd name="connsiteY4" fmla="*/ 79590 h 82447"/>
                <a:gd name="connsiteX5" fmla="*/ 79061 w 84795"/>
                <a:gd name="connsiteY5" fmla="*/ 81971 h 82447"/>
                <a:gd name="connsiteX6" fmla="*/ 76204 w 84795"/>
                <a:gd name="connsiteY6" fmla="*/ 82448 h 82447"/>
                <a:gd name="connsiteX7" fmla="*/ 73822 w 84795"/>
                <a:gd name="connsiteY7" fmla="*/ 80543 h 82447"/>
                <a:gd name="connsiteX8" fmla="*/ 70965 w 84795"/>
                <a:gd name="connsiteY8" fmla="*/ 70064 h 82447"/>
                <a:gd name="connsiteX9" fmla="*/ 66202 w 84795"/>
                <a:gd name="connsiteY9" fmla="*/ 60063 h 82447"/>
                <a:gd name="connsiteX10" fmla="*/ 64773 w 84795"/>
                <a:gd name="connsiteY10" fmla="*/ 44346 h 82447"/>
                <a:gd name="connsiteX11" fmla="*/ 64297 w 84795"/>
                <a:gd name="connsiteY11" fmla="*/ 43393 h 82447"/>
                <a:gd name="connsiteX12" fmla="*/ 56200 w 84795"/>
                <a:gd name="connsiteY12" fmla="*/ 20532 h 82447"/>
                <a:gd name="connsiteX13" fmla="*/ 53819 w 84795"/>
                <a:gd name="connsiteY13" fmla="*/ 21961 h 82447"/>
                <a:gd name="connsiteX14" fmla="*/ 43817 w 84795"/>
                <a:gd name="connsiteY14" fmla="*/ 37678 h 82447"/>
                <a:gd name="connsiteX15" fmla="*/ 36673 w 84795"/>
                <a:gd name="connsiteY15" fmla="*/ 50537 h 82447"/>
                <a:gd name="connsiteX16" fmla="*/ 25243 w 84795"/>
                <a:gd name="connsiteY16" fmla="*/ 75304 h 82447"/>
                <a:gd name="connsiteX17" fmla="*/ 16670 w 84795"/>
                <a:gd name="connsiteY17" fmla="*/ 79114 h 82447"/>
                <a:gd name="connsiteX18" fmla="*/ 3810 w 84795"/>
                <a:gd name="connsiteY18" fmla="*/ 69588 h 82447"/>
                <a:gd name="connsiteX19" fmla="*/ 0 w 84795"/>
                <a:gd name="connsiteY19" fmla="*/ 41488 h 82447"/>
                <a:gd name="connsiteX20" fmla="*/ 3810 w 84795"/>
                <a:gd name="connsiteY20" fmla="*/ 10054 h 82447"/>
                <a:gd name="connsiteX21" fmla="*/ 4763 w 84795"/>
                <a:gd name="connsiteY21" fmla="*/ 5291 h 82447"/>
                <a:gd name="connsiteX22" fmla="*/ 10478 w 84795"/>
                <a:gd name="connsiteY22" fmla="*/ 52 h 82447"/>
                <a:gd name="connsiteX23" fmla="*/ 17622 w 84795"/>
                <a:gd name="connsiteY23" fmla="*/ 6720 h 82447"/>
                <a:gd name="connsiteX24" fmla="*/ 14764 w 84795"/>
                <a:gd name="connsiteY24" fmla="*/ 22437 h 82447"/>
                <a:gd name="connsiteX25" fmla="*/ 16670 w 84795"/>
                <a:gd name="connsiteY25" fmla="*/ 39107 h 82447"/>
                <a:gd name="connsiteX26" fmla="*/ 21432 w 84795"/>
                <a:gd name="connsiteY26" fmla="*/ 39107 h 82447"/>
                <a:gd name="connsiteX27" fmla="*/ 33339 w 84795"/>
                <a:gd name="connsiteY27" fmla="*/ 22437 h 82447"/>
                <a:gd name="connsiteX28" fmla="*/ 57153 w 84795"/>
                <a:gd name="connsiteY28" fmla="*/ 11007 h 82447"/>
                <a:gd name="connsiteX29" fmla="*/ 64773 w 84795"/>
                <a:gd name="connsiteY29" fmla="*/ 11959 h 82447"/>
                <a:gd name="connsiteX30" fmla="*/ 75728 w 84795"/>
                <a:gd name="connsiteY30" fmla="*/ 19580 h 82447"/>
                <a:gd name="connsiteX31" fmla="*/ 74775 w 84795"/>
                <a:gd name="connsiteY31" fmla="*/ 31010 h 8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5" h="82447">
                  <a:moveTo>
                    <a:pt x="74775" y="31010"/>
                  </a:moveTo>
                  <a:cubicBezTo>
                    <a:pt x="79538" y="31486"/>
                    <a:pt x="82872" y="27676"/>
                    <a:pt x="83348" y="32915"/>
                  </a:cubicBezTo>
                  <a:cubicBezTo>
                    <a:pt x="84301" y="45298"/>
                    <a:pt x="84777" y="57681"/>
                    <a:pt x="84777" y="70064"/>
                  </a:cubicBezTo>
                  <a:cubicBezTo>
                    <a:pt x="84777" y="71970"/>
                    <a:pt x="85253" y="75304"/>
                    <a:pt x="81443" y="75304"/>
                  </a:cubicBezTo>
                  <a:cubicBezTo>
                    <a:pt x="77157" y="75304"/>
                    <a:pt x="78109" y="77209"/>
                    <a:pt x="79538" y="79590"/>
                  </a:cubicBezTo>
                  <a:cubicBezTo>
                    <a:pt x="80014" y="80066"/>
                    <a:pt x="79538" y="81495"/>
                    <a:pt x="79061" y="81971"/>
                  </a:cubicBezTo>
                  <a:cubicBezTo>
                    <a:pt x="78585" y="82448"/>
                    <a:pt x="77157" y="82448"/>
                    <a:pt x="76204" y="82448"/>
                  </a:cubicBezTo>
                  <a:cubicBezTo>
                    <a:pt x="75251" y="81971"/>
                    <a:pt x="74775" y="81495"/>
                    <a:pt x="73822" y="80543"/>
                  </a:cubicBezTo>
                  <a:cubicBezTo>
                    <a:pt x="70012" y="77685"/>
                    <a:pt x="72870" y="71970"/>
                    <a:pt x="70965" y="70064"/>
                  </a:cubicBezTo>
                  <a:cubicBezTo>
                    <a:pt x="68107" y="67207"/>
                    <a:pt x="66202" y="64826"/>
                    <a:pt x="66202" y="60063"/>
                  </a:cubicBezTo>
                  <a:cubicBezTo>
                    <a:pt x="66202" y="54824"/>
                    <a:pt x="65250" y="49585"/>
                    <a:pt x="64773" y="44346"/>
                  </a:cubicBezTo>
                  <a:cubicBezTo>
                    <a:pt x="64773" y="43869"/>
                    <a:pt x="64297" y="43869"/>
                    <a:pt x="64297" y="43393"/>
                  </a:cubicBezTo>
                  <a:cubicBezTo>
                    <a:pt x="67631" y="33868"/>
                    <a:pt x="60963" y="27676"/>
                    <a:pt x="56200" y="20532"/>
                  </a:cubicBezTo>
                  <a:cubicBezTo>
                    <a:pt x="55248" y="21008"/>
                    <a:pt x="53819" y="21485"/>
                    <a:pt x="53819" y="21961"/>
                  </a:cubicBezTo>
                  <a:cubicBezTo>
                    <a:pt x="51914" y="28153"/>
                    <a:pt x="47627" y="32439"/>
                    <a:pt x="43817" y="37678"/>
                  </a:cubicBezTo>
                  <a:cubicBezTo>
                    <a:pt x="40959" y="41488"/>
                    <a:pt x="39055" y="46251"/>
                    <a:pt x="36673" y="50537"/>
                  </a:cubicBezTo>
                  <a:cubicBezTo>
                    <a:pt x="32387" y="58634"/>
                    <a:pt x="28100" y="66731"/>
                    <a:pt x="25243" y="75304"/>
                  </a:cubicBezTo>
                  <a:cubicBezTo>
                    <a:pt x="24290" y="78637"/>
                    <a:pt x="20480" y="79590"/>
                    <a:pt x="16670" y="79114"/>
                  </a:cubicBezTo>
                  <a:cubicBezTo>
                    <a:pt x="10478" y="78161"/>
                    <a:pt x="5239" y="75304"/>
                    <a:pt x="3810" y="69588"/>
                  </a:cubicBezTo>
                  <a:cubicBezTo>
                    <a:pt x="1905" y="60539"/>
                    <a:pt x="0" y="50537"/>
                    <a:pt x="0" y="41488"/>
                  </a:cubicBezTo>
                  <a:cubicBezTo>
                    <a:pt x="0" y="31010"/>
                    <a:pt x="4287" y="21008"/>
                    <a:pt x="3810" y="10054"/>
                  </a:cubicBezTo>
                  <a:cubicBezTo>
                    <a:pt x="3810" y="8625"/>
                    <a:pt x="4287" y="6720"/>
                    <a:pt x="4763" y="5291"/>
                  </a:cubicBezTo>
                  <a:cubicBezTo>
                    <a:pt x="5239" y="2434"/>
                    <a:pt x="6192" y="-424"/>
                    <a:pt x="10478" y="52"/>
                  </a:cubicBezTo>
                  <a:cubicBezTo>
                    <a:pt x="15717" y="529"/>
                    <a:pt x="17622" y="1958"/>
                    <a:pt x="17622" y="6720"/>
                  </a:cubicBezTo>
                  <a:cubicBezTo>
                    <a:pt x="17146" y="11959"/>
                    <a:pt x="17146" y="17674"/>
                    <a:pt x="14764" y="22437"/>
                  </a:cubicBezTo>
                  <a:cubicBezTo>
                    <a:pt x="11431" y="29105"/>
                    <a:pt x="15717" y="33868"/>
                    <a:pt x="16670" y="39107"/>
                  </a:cubicBezTo>
                  <a:cubicBezTo>
                    <a:pt x="17146" y="41488"/>
                    <a:pt x="20004" y="40535"/>
                    <a:pt x="21432" y="39107"/>
                  </a:cubicBezTo>
                  <a:cubicBezTo>
                    <a:pt x="25719" y="33868"/>
                    <a:pt x="29529" y="28153"/>
                    <a:pt x="33339" y="22437"/>
                  </a:cubicBezTo>
                  <a:cubicBezTo>
                    <a:pt x="37626" y="15293"/>
                    <a:pt x="48580" y="10054"/>
                    <a:pt x="57153" y="11007"/>
                  </a:cubicBezTo>
                  <a:cubicBezTo>
                    <a:pt x="59534" y="11483"/>
                    <a:pt x="62392" y="11483"/>
                    <a:pt x="64773" y="11959"/>
                  </a:cubicBezTo>
                  <a:cubicBezTo>
                    <a:pt x="70012" y="12436"/>
                    <a:pt x="72870" y="15770"/>
                    <a:pt x="75728" y="19580"/>
                  </a:cubicBezTo>
                  <a:cubicBezTo>
                    <a:pt x="80966" y="22914"/>
                    <a:pt x="80490" y="26724"/>
                    <a:pt x="74775" y="31010"/>
                  </a:cubicBezTo>
                </a:path>
              </a:pathLst>
            </a:custGeom>
            <a:solidFill>
              <a:srgbClr val="A51890"/>
            </a:solidFill>
            <a:ln w="476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EFD25FEF-53D6-E742-B17D-D1FA4DF4C204}"/>
                </a:ext>
              </a:extLst>
            </p:cNvPr>
            <p:cNvSpPr/>
            <p:nvPr/>
          </p:nvSpPr>
          <p:spPr>
            <a:xfrm>
              <a:off x="8638452" y="4712111"/>
              <a:ext cx="73056" cy="164923"/>
            </a:xfrm>
            <a:custGeom>
              <a:avLst/>
              <a:gdLst>
                <a:gd name="connsiteX0" fmla="*/ 15428 w 73056"/>
                <a:gd name="connsiteY0" fmla="*/ 164924 h 164923"/>
                <a:gd name="connsiteX1" fmla="*/ 13523 w 73056"/>
                <a:gd name="connsiteY1" fmla="*/ 142063 h 164923"/>
                <a:gd name="connsiteX2" fmla="*/ 18285 w 73056"/>
                <a:gd name="connsiteY2" fmla="*/ 114915 h 164923"/>
                <a:gd name="connsiteX3" fmla="*/ 23048 w 73056"/>
                <a:gd name="connsiteY3" fmla="*/ 86815 h 164923"/>
                <a:gd name="connsiteX4" fmla="*/ 19714 w 73056"/>
                <a:gd name="connsiteY4" fmla="*/ 81576 h 164923"/>
                <a:gd name="connsiteX5" fmla="*/ 11617 w 73056"/>
                <a:gd name="connsiteY5" fmla="*/ 83005 h 164923"/>
                <a:gd name="connsiteX6" fmla="*/ 2092 w 73056"/>
                <a:gd name="connsiteY6" fmla="*/ 81576 h 164923"/>
                <a:gd name="connsiteX7" fmla="*/ 1616 w 73056"/>
                <a:gd name="connsiteY7" fmla="*/ 74432 h 164923"/>
                <a:gd name="connsiteX8" fmla="*/ 20191 w 73056"/>
                <a:gd name="connsiteY8" fmla="*/ 63478 h 164923"/>
                <a:gd name="connsiteX9" fmla="*/ 27811 w 73056"/>
                <a:gd name="connsiteY9" fmla="*/ 53476 h 164923"/>
                <a:gd name="connsiteX10" fmla="*/ 28287 w 73056"/>
                <a:gd name="connsiteY10" fmla="*/ 36806 h 164923"/>
                <a:gd name="connsiteX11" fmla="*/ 28764 w 73056"/>
                <a:gd name="connsiteY11" fmla="*/ 14422 h 164923"/>
                <a:gd name="connsiteX12" fmla="*/ 29240 w 73056"/>
                <a:gd name="connsiteY12" fmla="*/ 8706 h 164923"/>
                <a:gd name="connsiteX13" fmla="*/ 35908 w 73056"/>
                <a:gd name="connsiteY13" fmla="*/ 133 h 164923"/>
                <a:gd name="connsiteX14" fmla="*/ 44956 w 73056"/>
                <a:gd name="connsiteY14" fmla="*/ 8230 h 164923"/>
                <a:gd name="connsiteX15" fmla="*/ 46386 w 73056"/>
                <a:gd name="connsiteY15" fmla="*/ 20137 h 164923"/>
                <a:gd name="connsiteX16" fmla="*/ 43528 w 73056"/>
                <a:gd name="connsiteY16" fmla="*/ 56810 h 164923"/>
                <a:gd name="connsiteX17" fmla="*/ 51624 w 73056"/>
                <a:gd name="connsiteY17" fmla="*/ 64430 h 164923"/>
                <a:gd name="connsiteX18" fmla="*/ 73057 w 73056"/>
                <a:gd name="connsiteY18" fmla="*/ 67288 h 164923"/>
                <a:gd name="connsiteX19" fmla="*/ 57816 w 73056"/>
                <a:gd name="connsiteY19" fmla="*/ 76813 h 164923"/>
                <a:gd name="connsiteX20" fmla="*/ 50196 w 73056"/>
                <a:gd name="connsiteY20" fmla="*/ 78718 h 164923"/>
                <a:gd name="connsiteX21" fmla="*/ 41623 w 73056"/>
                <a:gd name="connsiteY21" fmla="*/ 83005 h 164923"/>
                <a:gd name="connsiteX22" fmla="*/ 39241 w 73056"/>
                <a:gd name="connsiteY22" fmla="*/ 90625 h 164923"/>
                <a:gd name="connsiteX23" fmla="*/ 38765 w 73056"/>
                <a:gd name="connsiteY23" fmla="*/ 94435 h 164923"/>
                <a:gd name="connsiteX24" fmla="*/ 28764 w 73056"/>
                <a:gd name="connsiteY24" fmla="*/ 136823 h 164923"/>
                <a:gd name="connsiteX25" fmla="*/ 23524 w 73056"/>
                <a:gd name="connsiteY25" fmla="*/ 158732 h 164923"/>
                <a:gd name="connsiteX26" fmla="*/ 15428 w 73056"/>
                <a:gd name="connsiteY26" fmla="*/ 164924 h 16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6" h="164923">
                  <a:moveTo>
                    <a:pt x="15428" y="164924"/>
                  </a:moveTo>
                  <a:cubicBezTo>
                    <a:pt x="13999" y="156827"/>
                    <a:pt x="11141" y="150159"/>
                    <a:pt x="13523" y="142063"/>
                  </a:cubicBezTo>
                  <a:cubicBezTo>
                    <a:pt x="16380" y="133490"/>
                    <a:pt x="16857" y="123964"/>
                    <a:pt x="18285" y="114915"/>
                  </a:cubicBezTo>
                  <a:cubicBezTo>
                    <a:pt x="19714" y="105390"/>
                    <a:pt x="21620" y="96340"/>
                    <a:pt x="23048" y="86815"/>
                  </a:cubicBezTo>
                  <a:cubicBezTo>
                    <a:pt x="23048" y="85386"/>
                    <a:pt x="21620" y="82528"/>
                    <a:pt x="19714" y="81576"/>
                  </a:cubicBezTo>
                  <a:cubicBezTo>
                    <a:pt x="16857" y="80147"/>
                    <a:pt x="13999" y="81100"/>
                    <a:pt x="11617" y="83005"/>
                  </a:cubicBezTo>
                  <a:cubicBezTo>
                    <a:pt x="8284" y="85386"/>
                    <a:pt x="4473" y="83957"/>
                    <a:pt x="2092" y="81576"/>
                  </a:cubicBezTo>
                  <a:cubicBezTo>
                    <a:pt x="187" y="79671"/>
                    <a:pt x="-1242" y="76337"/>
                    <a:pt x="1616" y="74432"/>
                  </a:cubicBezTo>
                  <a:cubicBezTo>
                    <a:pt x="7808" y="71098"/>
                    <a:pt x="12094" y="64430"/>
                    <a:pt x="20191" y="63478"/>
                  </a:cubicBezTo>
                  <a:cubicBezTo>
                    <a:pt x="27335" y="62525"/>
                    <a:pt x="28287" y="60620"/>
                    <a:pt x="27811" y="53476"/>
                  </a:cubicBezTo>
                  <a:cubicBezTo>
                    <a:pt x="27811" y="47761"/>
                    <a:pt x="27335" y="42045"/>
                    <a:pt x="28287" y="36806"/>
                  </a:cubicBezTo>
                  <a:cubicBezTo>
                    <a:pt x="29240" y="29186"/>
                    <a:pt x="30668" y="22042"/>
                    <a:pt x="28764" y="14422"/>
                  </a:cubicBezTo>
                  <a:cubicBezTo>
                    <a:pt x="28287" y="12516"/>
                    <a:pt x="28764" y="10611"/>
                    <a:pt x="29240" y="8706"/>
                  </a:cubicBezTo>
                  <a:cubicBezTo>
                    <a:pt x="30192" y="3467"/>
                    <a:pt x="33526" y="-819"/>
                    <a:pt x="35908" y="133"/>
                  </a:cubicBezTo>
                  <a:cubicBezTo>
                    <a:pt x="40194" y="1562"/>
                    <a:pt x="44004" y="2991"/>
                    <a:pt x="44956" y="8230"/>
                  </a:cubicBezTo>
                  <a:cubicBezTo>
                    <a:pt x="45909" y="12040"/>
                    <a:pt x="46862" y="15850"/>
                    <a:pt x="46386" y="20137"/>
                  </a:cubicBezTo>
                  <a:cubicBezTo>
                    <a:pt x="45909" y="32520"/>
                    <a:pt x="44956" y="44903"/>
                    <a:pt x="43528" y="56810"/>
                  </a:cubicBezTo>
                  <a:cubicBezTo>
                    <a:pt x="42575" y="63478"/>
                    <a:pt x="45909" y="66335"/>
                    <a:pt x="51624" y="64430"/>
                  </a:cubicBezTo>
                  <a:cubicBezTo>
                    <a:pt x="59721" y="62049"/>
                    <a:pt x="65913" y="65859"/>
                    <a:pt x="73057" y="67288"/>
                  </a:cubicBezTo>
                  <a:cubicBezTo>
                    <a:pt x="69247" y="72527"/>
                    <a:pt x="64484" y="76337"/>
                    <a:pt x="57816" y="76813"/>
                  </a:cubicBezTo>
                  <a:cubicBezTo>
                    <a:pt x="55435" y="76813"/>
                    <a:pt x="52577" y="77766"/>
                    <a:pt x="50196" y="78718"/>
                  </a:cubicBezTo>
                  <a:cubicBezTo>
                    <a:pt x="47338" y="79671"/>
                    <a:pt x="44480" y="82052"/>
                    <a:pt x="41623" y="83005"/>
                  </a:cubicBezTo>
                  <a:cubicBezTo>
                    <a:pt x="37812" y="84910"/>
                    <a:pt x="39718" y="88244"/>
                    <a:pt x="39241" y="90625"/>
                  </a:cubicBezTo>
                  <a:cubicBezTo>
                    <a:pt x="38765" y="92054"/>
                    <a:pt x="39241" y="93483"/>
                    <a:pt x="38765" y="94435"/>
                  </a:cubicBezTo>
                  <a:cubicBezTo>
                    <a:pt x="34003" y="108247"/>
                    <a:pt x="31621" y="122535"/>
                    <a:pt x="28764" y="136823"/>
                  </a:cubicBezTo>
                  <a:cubicBezTo>
                    <a:pt x="27335" y="144444"/>
                    <a:pt x="25429" y="151588"/>
                    <a:pt x="23524" y="158732"/>
                  </a:cubicBezTo>
                  <a:cubicBezTo>
                    <a:pt x="23048" y="162542"/>
                    <a:pt x="19238" y="163495"/>
                    <a:pt x="15428" y="164924"/>
                  </a:cubicBezTo>
                </a:path>
              </a:pathLst>
            </a:custGeom>
            <a:solidFill>
              <a:srgbClr val="A51890"/>
            </a:solidFill>
            <a:ln w="476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7B582926-879A-F44D-80E7-8AE2DB1156F3}"/>
                </a:ext>
              </a:extLst>
            </p:cNvPr>
            <p:cNvSpPr/>
            <p:nvPr/>
          </p:nvSpPr>
          <p:spPr>
            <a:xfrm>
              <a:off x="7946138" y="4771557"/>
              <a:ext cx="81204" cy="89033"/>
            </a:xfrm>
            <a:custGeom>
              <a:avLst/>
              <a:gdLst>
                <a:gd name="connsiteX0" fmla="*/ 20956 w 81204"/>
                <a:gd name="connsiteY0" fmla="*/ 46420 h 89033"/>
                <a:gd name="connsiteX1" fmla="*/ 22861 w 81204"/>
                <a:gd name="connsiteY1" fmla="*/ 45943 h 89033"/>
                <a:gd name="connsiteX2" fmla="*/ 62392 w 81204"/>
                <a:gd name="connsiteY2" fmla="*/ 22130 h 89033"/>
                <a:gd name="connsiteX3" fmla="*/ 66202 w 81204"/>
                <a:gd name="connsiteY3" fmla="*/ 15462 h 89033"/>
                <a:gd name="connsiteX4" fmla="*/ 64773 w 81204"/>
                <a:gd name="connsiteY4" fmla="*/ 9270 h 89033"/>
                <a:gd name="connsiteX5" fmla="*/ 59534 w 81204"/>
                <a:gd name="connsiteY5" fmla="*/ 9270 h 89033"/>
                <a:gd name="connsiteX6" fmla="*/ 50485 w 81204"/>
                <a:gd name="connsiteY6" fmla="*/ 13557 h 89033"/>
                <a:gd name="connsiteX7" fmla="*/ 41436 w 81204"/>
                <a:gd name="connsiteY7" fmla="*/ 13080 h 89033"/>
                <a:gd name="connsiteX8" fmla="*/ 38102 w 81204"/>
                <a:gd name="connsiteY8" fmla="*/ 14986 h 89033"/>
                <a:gd name="connsiteX9" fmla="*/ 31434 w 81204"/>
                <a:gd name="connsiteY9" fmla="*/ 20701 h 89033"/>
                <a:gd name="connsiteX10" fmla="*/ 28100 w 81204"/>
                <a:gd name="connsiteY10" fmla="*/ 24035 h 89033"/>
                <a:gd name="connsiteX11" fmla="*/ 26195 w 81204"/>
                <a:gd name="connsiteY11" fmla="*/ 28798 h 89033"/>
                <a:gd name="connsiteX12" fmla="*/ 17622 w 81204"/>
                <a:gd name="connsiteY12" fmla="*/ 42133 h 89033"/>
                <a:gd name="connsiteX13" fmla="*/ 20956 w 81204"/>
                <a:gd name="connsiteY13" fmla="*/ 46420 h 89033"/>
                <a:gd name="connsiteX14" fmla="*/ 0 w 81204"/>
                <a:gd name="connsiteY14" fmla="*/ 52135 h 89033"/>
                <a:gd name="connsiteX15" fmla="*/ 14288 w 81204"/>
                <a:gd name="connsiteY15" fmla="*/ 20225 h 89033"/>
                <a:gd name="connsiteX16" fmla="*/ 23337 w 81204"/>
                <a:gd name="connsiteY16" fmla="*/ 12604 h 89033"/>
                <a:gd name="connsiteX17" fmla="*/ 30005 w 81204"/>
                <a:gd name="connsiteY17" fmla="*/ 8318 h 89033"/>
                <a:gd name="connsiteX18" fmla="*/ 58105 w 81204"/>
                <a:gd name="connsiteY18" fmla="*/ 697 h 89033"/>
                <a:gd name="connsiteX19" fmla="*/ 80490 w 81204"/>
                <a:gd name="connsiteY19" fmla="*/ 10699 h 89033"/>
                <a:gd name="connsiteX20" fmla="*/ 80490 w 81204"/>
                <a:gd name="connsiteY20" fmla="*/ 17367 h 89033"/>
                <a:gd name="connsiteX21" fmla="*/ 66202 w 81204"/>
                <a:gd name="connsiteY21" fmla="*/ 37371 h 89033"/>
                <a:gd name="connsiteX22" fmla="*/ 36197 w 81204"/>
                <a:gd name="connsiteY22" fmla="*/ 55945 h 89033"/>
                <a:gd name="connsiteX23" fmla="*/ 21908 w 81204"/>
                <a:gd name="connsiteY23" fmla="*/ 56898 h 89033"/>
                <a:gd name="connsiteX24" fmla="*/ 17146 w 81204"/>
                <a:gd name="connsiteY24" fmla="*/ 62137 h 89033"/>
                <a:gd name="connsiteX25" fmla="*/ 32863 w 81204"/>
                <a:gd name="connsiteY25" fmla="*/ 76901 h 89033"/>
                <a:gd name="connsiteX26" fmla="*/ 58105 w 81204"/>
                <a:gd name="connsiteY26" fmla="*/ 74996 h 89033"/>
                <a:gd name="connsiteX27" fmla="*/ 68107 w 81204"/>
                <a:gd name="connsiteY27" fmla="*/ 71186 h 89033"/>
                <a:gd name="connsiteX28" fmla="*/ 72869 w 81204"/>
                <a:gd name="connsiteY28" fmla="*/ 73091 h 89033"/>
                <a:gd name="connsiteX29" fmla="*/ 71441 w 81204"/>
                <a:gd name="connsiteY29" fmla="*/ 76901 h 89033"/>
                <a:gd name="connsiteX30" fmla="*/ 49056 w 81204"/>
                <a:gd name="connsiteY30" fmla="*/ 88808 h 89033"/>
                <a:gd name="connsiteX31" fmla="*/ 34291 w 81204"/>
                <a:gd name="connsiteY31" fmla="*/ 85950 h 89033"/>
                <a:gd name="connsiteX32" fmla="*/ 31910 w 81204"/>
                <a:gd name="connsiteY32" fmla="*/ 84998 h 89033"/>
                <a:gd name="connsiteX33" fmla="*/ 21908 w 81204"/>
                <a:gd name="connsiteY33" fmla="*/ 83569 h 89033"/>
                <a:gd name="connsiteX34" fmla="*/ 4287 w 81204"/>
                <a:gd name="connsiteY34" fmla="*/ 69281 h 89033"/>
                <a:gd name="connsiteX35" fmla="*/ 0 w 81204"/>
                <a:gd name="connsiteY35" fmla="*/ 52135 h 8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4" h="89033">
                  <a:moveTo>
                    <a:pt x="20956" y="46420"/>
                  </a:moveTo>
                  <a:cubicBezTo>
                    <a:pt x="21432" y="46420"/>
                    <a:pt x="22385" y="46420"/>
                    <a:pt x="22861" y="45943"/>
                  </a:cubicBezTo>
                  <a:cubicBezTo>
                    <a:pt x="37626" y="40705"/>
                    <a:pt x="51914" y="34513"/>
                    <a:pt x="62392" y="22130"/>
                  </a:cubicBezTo>
                  <a:cubicBezTo>
                    <a:pt x="63821" y="20225"/>
                    <a:pt x="65725" y="17843"/>
                    <a:pt x="66202" y="15462"/>
                  </a:cubicBezTo>
                  <a:cubicBezTo>
                    <a:pt x="66678" y="13557"/>
                    <a:pt x="66202" y="10699"/>
                    <a:pt x="64773" y="9270"/>
                  </a:cubicBezTo>
                  <a:cubicBezTo>
                    <a:pt x="63821" y="8318"/>
                    <a:pt x="60963" y="8794"/>
                    <a:pt x="59534" y="9270"/>
                  </a:cubicBezTo>
                  <a:cubicBezTo>
                    <a:pt x="56677" y="10223"/>
                    <a:pt x="53342" y="11652"/>
                    <a:pt x="50485" y="13557"/>
                  </a:cubicBezTo>
                  <a:cubicBezTo>
                    <a:pt x="47627" y="15462"/>
                    <a:pt x="44770" y="16414"/>
                    <a:pt x="41436" y="13080"/>
                  </a:cubicBezTo>
                  <a:cubicBezTo>
                    <a:pt x="41436" y="13080"/>
                    <a:pt x="38102" y="14509"/>
                    <a:pt x="38102" y="14986"/>
                  </a:cubicBezTo>
                  <a:cubicBezTo>
                    <a:pt x="38102" y="19748"/>
                    <a:pt x="36673" y="22130"/>
                    <a:pt x="31434" y="20701"/>
                  </a:cubicBezTo>
                  <a:cubicBezTo>
                    <a:pt x="29053" y="20225"/>
                    <a:pt x="27623" y="21177"/>
                    <a:pt x="28100" y="24035"/>
                  </a:cubicBezTo>
                  <a:cubicBezTo>
                    <a:pt x="28100" y="25464"/>
                    <a:pt x="27147" y="27369"/>
                    <a:pt x="26195" y="28798"/>
                  </a:cubicBezTo>
                  <a:cubicBezTo>
                    <a:pt x="23337" y="33084"/>
                    <a:pt x="20003" y="37371"/>
                    <a:pt x="17622" y="42133"/>
                  </a:cubicBezTo>
                  <a:cubicBezTo>
                    <a:pt x="17146" y="43562"/>
                    <a:pt x="18575" y="46420"/>
                    <a:pt x="20956" y="46420"/>
                  </a:cubicBezTo>
                  <a:moveTo>
                    <a:pt x="0" y="52135"/>
                  </a:moveTo>
                  <a:cubicBezTo>
                    <a:pt x="476" y="39752"/>
                    <a:pt x="1905" y="27845"/>
                    <a:pt x="14288" y="20225"/>
                  </a:cubicBezTo>
                  <a:cubicBezTo>
                    <a:pt x="17622" y="18320"/>
                    <a:pt x="20479" y="14986"/>
                    <a:pt x="23337" y="12604"/>
                  </a:cubicBezTo>
                  <a:cubicBezTo>
                    <a:pt x="25242" y="11176"/>
                    <a:pt x="27623" y="8794"/>
                    <a:pt x="30005" y="8318"/>
                  </a:cubicBezTo>
                  <a:cubicBezTo>
                    <a:pt x="39530" y="5460"/>
                    <a:pt x="48580" y="2603"/>
                    <a:pt x="58105" y="697"/>
                  </a:cubicBezTo>
                  <a:cubicBezTo>
                    <a:pt x="67631" y="-1684"/>
                    <a:pt x="75728" y="2126"/>
                    <a:pt x="80490" y="10699"/>
                  </a:cubicBezTo>
                  <a:cubicBezTo>
                    <a:pt x="81443" y="12604"/>
                    <a:pt x="81443" y="14986"/>
                    <a:pt x="80490" y="17367"/>
                  </a:cubicBezTo>
                  <a:cubicBezTo>
                    <a:pt x="78109" y="25464"/>
                    <a:pt x="72393" y="31179"/>
                    <a:pt x="66202" y="37371"/>
                  </a:cubicBezTo>
                  <a:cubicBezTo>
                    <a:pt x="57629" y="45943"/>
                    <a:pt x="46674" y="50706"/>
                    <a:pt x="36197" y="55945"/>
                  </a:cubicBezTo>
                  <a:cubicBezTo>
                    <a:pt x="31910" y="57850"/>
                    <a:pt x="27147" y="58803"/>
                    <a:pt x="21908" y="56898"/>
                  </a:cubicBezTo>
                  <a:cubicBezTo>
                    <a:pt x="17622" y="55469"/>
                    <a:pt x="15717" y="57850"/>
                    <a:pt x="17146" y="62137"/>
                  </a:cubicBezTo>
                  <a:cubicBezTo>
                    <a:pt x="19527" y="69757"/>
                    <a:pt x="25242" y="74520"/>
                    <a:pt x="32863" y="76901"/>
                  </a:cubicBezTo>
                  <a:cubicBezTo>
                    <a:pt x="41436" y="79282"/>
                    <a:pt x="50009" y="78330"/>
                    <a:pt x="58105" y="74996"/>
                  </a:cubicBezTo>
                  <a:cubicBezTo>
                    <a:pt x="61439" y="73567"/>
                    <a:pt x="64773" y="72138"/>
                    <a:pt x="68107" y="71186"/>
                  </a:cubicBezTo>
                  <a:cubicBezTo>
                    <a:pt x="69536" y="70710"/>
                    <a:pt x="71441" y="72138"/>
                    <a:pt x="72869" y="73091"/>
                  </a:cubicBezTo>
                  <a:cubicBezTo>
                    <a:pt x="73346" y="73567"/>
                    <a:pt x="72393" y="75949"/>
                    <a:pt x="71441" y="76901"/>
                  </a:cubicBezTo>
                  <a:cubicBezTo>
                    <a:pt x="64773" y="82616"/>
                    <a:pt x="58105" y="87855"/>
                    <a:pt x="49056" y="88808"/>
                  </a:cubicBezTo>
                  <a:cubicBezTo>
                    <a:pt x="43341" y="89284"/>
                    <a:pt x="39530" y="89284"/>
                    <a:pt x="34291" y="85950"/>
                  </a:cubicBezTo>
                  <a:cubicBezTo>
                    <a:pt x="33815" y="85474"/>
                    <a:pt x="31910" y="84998"/>
                    <a:pt x="31910" y="84998"/>
                  </a:cubicBezTo>
                  <a:cubicBezTo>
                    <a:pt x="27623" y="90237"/>
                    <a:pt x="24766" y="84521"/>
                    <a:pt x="21908" y="83569"/>
                  </a:cubicBezTo>
                  <a:cubicBezTo>
                    <a:pt x="14288" y="80711"/>
                    <a:pt x="9049" y="75472"/>
                    <a:pt x="4287" y="69281"/>
                  </a:cubicBezTo>
                  <a:cubicBezTo>
                    <a:pt x="952" y="64042"/>
                    <a:pt x="476" y="58326"/>
                    <a:pt x="0" y="52135"/>
                  </a:cubicBezTo>
                </a:path>
              </a:pathLst>
            </a:custGeom>
            <a:solidFill>
              <a:srgbClr val="A51890"/>
            </a:solidFill>
            <a:ln w="476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168117A3-3152-B347-A18E-FEFAEA0F2092}"/>
                </a:ext>
              </a:extLst>
            </p:cNvPr>
            <p:cNvSpPr/>
            <p:nvPr/>
          </p:nvSpPr>
          <p:spPr>
            <a:xfrm>
              <a:off x="8189963" y="4775853"/>
              <a:ext cx="89512" cy="79201"/>
            </a:xfrm>
            <a:custGeom>
              <a:avLst/>
              <a:gdLst>
                <a:gd name="connsiteX0" fmla="*/ 13838 w 89512"/>
                <a:gd name="connsiteY0" fmla="*/ 54030 h 79201"/>
                <a:gd name="connsiteX1" fmla="*/ 16219 w 89512"/>
                <a:gd name="connsiteY1" fmla="*/ 61651 h 79201"/>
                <a:gd name="connsiteX2" fmla="*/ 28126 w 89512"/>
                <a:gd name="connsiteY2" fmla="*/ 67843 h 79201"/>
                <a:gd name="connsiteX3" fmla="*/ 48606 w 89512"/>
                <a:gd name="connsiteY3" fmla="*/ 66890 h 79201"/>
                <a:gd name="connsiteX4" fmla="*/ 63371 w 89512"/>
                <a:gd name="connsiteY4" fmla="*/ 63080 h 79201"/>
                <a:gd name="connsiteX5" fmla="*/ 65276 w 89512"/>
                <a:gd name="connsiteY5" fmla="*/ 60698 h 79201"/>
                <a:gd name="connsiteX6" fmla="*/ 75277 w 89512"/>
                <a:gd name="connsiteY6" fmla="*/ 37837 h 79201"/>
                <a:gd name="connsiteX7" fmla="*/ 60513 w 89512"/>
                <a:gd name="connsiteY7" fmla="*/ 8308 h 79201"/>
                <a:gd name="connsiteX8" fmla="*/ 55750 w 89512"/>
                <a:gd name="connsiteY8" fmla="*/ 8785 h 79201"/>
                <a:gd name="connsiteX9" fmla="*/ 50035 w 89512"/>
                <a:gd name="connsiteY9" fmla="*/ 11642 h 79201"/>
                <a:gd name="connsiteX10" fmla="*/ 43843 w 89512"/>
                <a:gd name="connsiteY10" fmla="*/ 13071 h 79201"/>
                <a:gd name="connsiteX11" fmla="*/ 33841 w 89512"/>
                <a:gd name="connsiteY11" fmla="*/ 18310 h 79201"/>
                <a:gd name="connsiteX12" fmla="*/ 30508 w 89512"/>
                <a:gd name="connsiteY12" fmla="*/ 21168 h 79201"/>
                <a:gd name="connsiteX13" fmla="*/ 20982 w 89512"/>
                <a:gd name="connsiteY13" fmla="*/ 35932 h 79201"/>
                <a:gd name="connsiteX14" fmla="*/ 13838 w 89512"/>
                <a:gd name="connsiteY14" fmla="*/ 54030 h 79201"/>
                <a:gd name="connsiteX15" fmla="*/ 26 w 89512"/>
                <a:gd name="connsiteY15" fmla="*/ 45934 h 79201"/>
                <a:gd name="connsiteX16" fmla="*/ 14314 w 89512"/>
                <a:gd name="connsiteY16" fmla="*/ 14976 h 79201"/>
                <a:gd name="connsiteX17" fmla="*/ 18601 w 89512"/>
                <a:gd name="connsiteY17" fmla="*/ 13071 h 79201"/>
                <a:gd name="connsiteX18" fmla="*/ 29079 w 89512"/>
                <a:gd name="connsiteY18" fmla="*/ 5451 h 79201"/>
                <a:gd name="connsiteX19" fmla="*/ 46225 w 89512"/>
                <a:gd name="connsiteY19" fmla="*/ 1640 h 79201"/>
                <a:gd name="connsiteX20" fmla="*/ 50988 w 89512"/>
                <a:gd name="connsiteY20" fmla="*/ 2117 h 79201"/>
                <a:gd name="connsiteX21" fmla="*/ 62418 w 89512"/>
                <a:gd name="connsiteY21" fmla="*/ 2593 h 79201"/>
                <a:gd name="connsiteX22" fmla="*/ 65276 w 89512"/>
                <a:gd name="connsiteY22" fmla="*/ 2593 h 79201"/>
                <a:gd name="connsiteX23" fmla="*/ 74324 w 89512"/>
                <a:gd name="connsiteY23" fmla="*/ 4022 h 79201"/>
                <a:gd name="connsiteX24" fmla="*/ 83850 w 89512"/>
                <a:gd name="connsiteY24" fmla="*/ 14976 h 79201"/>
                <a:gd name="connsiteX25" fmla="*/ 86708 w 89512"/>
                <a:gd name="connsiteY25" fmla="*/ 22120 h 79201"/>
                <a:gd name="connsiteX26" fmla="*/ 89089 w 89512"/>
                <a:gd name="connsiteY26" fmla="*/ 31646 h 79201"/>
                <a:gd name="connsiteX27" fmla="*/ 89089 w 89512"/>
                <a:gd name="connsiteY27" fmla="*/ 49744 h 79201"/>
                <a:gd name="connsiteX28" fmla="*/ 78611 w 89512"/>
                <a:gd name="connsiteY28" fmla="*/ 64509 h 79201"/>
                <a:gd name="connsiteX29" fmla="*/ 66704 w 89512"/>
                <a:gd name="connsiteY29" fmla="*/ 74510 h 79201"/>
                <a:gd name="connsiteX30" fmla="*/ 56703 w 89512"/>
                <a:gd name="connsiteY30" fmla="*/ 76892 h 79201"/>
                <a:gd name="connsiteX31" fmla="*/ 55274 w 89512"/>
                <a:gd name="connsiteY31" fmla="*/ 75939 h 79201"/>
                <a:gd name="connsiteX32" fmla="*/ 43843 w 89512"/>
                <a:gd name="connsiteY32" fmla="*/ 77368 h 79201"/>
                <a:gd name="connsiteX33" fmla="*/ 30984 w 89512"/>
                <a:gd name="connsiteY33" fmla="*/ 78321 h 79201"/>
                <a:gd name="connsiteX34" fmla="*/ 19077 w 89512"/>
                <a:gd name="connsiteY34" fmla="*/ 74510 h 79201"/>
                <a:gd name="connsiteX35" fmla="*/ 10980 w 89512"/>
                <a:gd name="connsiteY35" fmla="*/ 69271 h 79201"/>
                <a:gd name="connsiteX36" fmla="*/ 8599 w 89512"/>
                <a:gd name="connsiteY36" fmla="*/ 67843 h 79201"/>
                <a:gd name="connsiteX37" fmla="*/ 26 w 89512"/>
                <a:gd name="connsiteY37" fmla="*/ 45934 h 7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12" h="79201">
                  <a:moveTo>
                    <a:pt x="13838" y="54030"/>
                  </a:moveTo>
                  <a:cubicBezTo>
                    <a:pt x="14790" y="56888"/>
                    <a:pt x="14790" y="60698"/>
                    <a:pt x="16219" y="61651"/>
                  </a:cubicBezTo>
                  <a:cubicBezTo>
                    <a:pt x="20030" y="63556"/>
                    <a:pt x="22887" y="66890"/>
                    <a:pt x="28126" y="67843"/>
                  </a:cubicBezTo>
                  <a:cubicBezTo>
                    <a:pt x="35270" y="69271"/>
                    <a:pt x="41938" y="66414"/>
                    <a:pt x="48606" y="66890"/>
                  </a:cubicBezTo>
                  <a:cubicBezTo>
                    <a:pt x="53369" y="66890"/>
                    <a:pt x="57179" y="61175"/>
                    <a:pt x="63371" y="63080"/>
                  </a:cubicBezTo>
                  <a:cubicBezTo>
                    <a:pt x="63847" y="63080"/>
                    <a:pt x="64323" y="61651"/>
                    <a:pt x="65276" y="60698"/>
                  </a:cubicBezTo>
                  <a:cubicBezTo>
                    <a:pt x="72896" y="54983"/>
                    <a:pt x="74324" y="46886"/>
                    <a:pt x="75277" y="37837"/>
                  </a:cubicBezTo>
                  <a:cubicBezTo>
                    <a:pt x="76706" y="23549"/>
                    <a:pt x="72896" y="15452"/>
                    <a:pt x="60513" y="8308"/>
                  </a:cubicBezTo>
                  <a:cubicBezTo>
                    <a:pt x="58608" y="7356"/>
                    <a:pt x="57655" y="6403"/>
                    <a:pt x="55750" y="8785"/>
                  </a:cubicBezTo>
                  <a:cubicBezTo>
                    <a:pt x="54321" y="10214"/>
                    <a:pt x="50511" y="11642"/>
                    <a:pt x="50035" y="11642"/>
                  </a:cubicBezTo>
                  <a:cubicBezTo>
                    <a:pt x="46701" y="6880"/>
                    <a:pt x="46225" y="11642"/>
                    <a:pt x="43843" y="13071"/>
                  </a:cubicBezTo>
                  <a:cubicBezTo>
                    <a:pt x="40985" y="15452"/>
                    <a:pt x="37176" y="16405"/>
                    <a:pt x="33841" y="18310"/>
                  </a:cubicBezTo>
                  <a:cubicBezTo>
                    <a:pt x="32413" y="19263"/>
                    <a:pt x="30984" y="20215"/>
                    <a:pt x="30508" y="21168"/>
                  </a:cubicBezTo>
                  <a:cubicBezTo>
                    <a:pt x="27174" y="25931"/>
                    <a:pt x="23363" y="30693"/>
                    <a:pt x="20982" y="35932"/>
                  </a:cubicBezTo>
                  <a:cubicBezTo>
                    <a:pt x="17648" y="41647"/>
                    <a:pt x="16219" y="48315"/>
                    <a:pt x="13838" y="54030"/>
                  </a:cubicBezTo>
                  <a:moveTo>
                    <a:pt x="26" y="45934"/>
                  </a:moveTo>
                  <a:cubicBezTo>
                    <a:pt x="979" y="34027"/>
                    <a:pt x="6218" y="24025"/>
                    <a:pt x="14314" y="14976"/>
                  </a:cubicBezTo>
                  <a:cubicBezTo>
                    <a:pt x="15267" y="14024"/>
                    <a:pt x="17172" y="14024"/>
                    <a:pt x="18601" y="13071"/>
                  </a:cubicBezTo>
                  <a:cubicBezTo>
                    <a:pt x="21934" y="10690"/>
                    <a:pt x="25745" y="8785"/>
                    <a:pt x="29079" y="5451"/>
                  </a:cubicBezTo>
                  <a:cubicBezTo>
                    <a:pt x="34318" y="212"/>
                    <a:pt x="39081" y="-741"/>
                    <a:pt x="46225" y="1640"/>
                  </a:cubicBezTo>
                  <a:cubicBezTo>
                    <a:pt x="47653" y="2117"/>
                    <a:pt x="49558" y="2593"/>
                    <a:pt x="50988" y="2117"/>
                  </a:cubicBezTo>
                  <a:cubicBezTo>
                    <a:pt x="54797" y="688"/>
                    <a:pt x="58608" y="212"/>
                    <a:pt x="62418" y="2593"/>
                  </a:cubicBezTo>
                  <a:cubicBezTo>
                    <a:pt x="62894" y="3069"/>
                    <a:pt x="64799" y="3069"/>
                    <a:pt x="65276" y="2593"/>
                  </a:cubicBezTo>
                  <a:cubicBezTo>
                    <a:pt x="69562" y="-3122"/>
                    <a:pt x="71943" y="2117"/>
                    <a:pt x="74324" y="4022"/>
                  </a:cubicBezTo>
                  <a:cubicBezTo>
                    <a:pt x="78135" y="7356"/>
                    <a:pt x="80992" y="11166"/>
                    <a:pt x="83850" y="14976"/>
                  </a:cubicBezTo>
                  <a:cubicBezTo>
                    <a:pt x="85279" y="16881"/>
                    <a:pt x="85755" y="19739"/>
                    <a:pt x="86708" y="22120"/>
                  </a:cubicBezTo>
                  <a:cubicBezTo>
                    <a:pt x="87660" y="25454"/>
                    <a:pt x="89089" y="28312"/>
                    <a:pt x="89089" y="31646"/>
                  </a:cubicBezTo>
                  <a:cubicBezTo>
                    <a:pt x="89089" y="37361"/>
                    <a:pt x="90042" y="43553"/>
                    <a:pt x="89089" y="49744"/>
                  </a:cubicBezTo>
                  <a:cubicBezTo>
                    <a:pt x="87660" y="56412"/>
                    <a:pt x="84327" y="60698"/>
                    <a:pt x="78611" y="64509"/>
                  </a:cubicBezTo>
                  <a:cubicBezTo>
                    <a:pt x="74324" y="67366"/>
                    <a:pt x="70515" y="71176"/>
                    <a:pt x="66704" y="74510"/>
                  </a:cubicBezTo>
                  <a:cubicBezTo>
                    <a:pt x="63847" y="76892"/>
                    <a:pt x="60513" y="77844"/>
                    <a:pt x="56703" y="76892"/>
                  </a:cubicBezTo>
                  <a:cubicBezTo>
                    <a:pt x="56226" y="76892"/>
                    <a:pt x="55750" y="76415"/>
                    <a:pt x="55274" y="75939"/>
                  </a:cubicBezTo>
                  <a:cubicBezTo>
                    <a:pt x="51940" y="81655"/>
                    <a:pt x="48129" y="78321"/>
                    <a:pt x="43843" y="77368"/>
                  </a:cubicBezTo>
                  <a:cubicBezTo>
                    <a:pt x="40033" y="76415"/>
                    <a:pt x="35270" y="77844"/>
                    <a:pt x="30984" y="78321"/>
                  </a:cubicBezTo>
                  <a:cubicBezTo>
                    <a:pt x="26221" y="79273"/>
                    <a:pt x="22887" y="76892"/>
                    <a:pt x="19077" y="74510"/>
                  </a:cubicBezTo>
                  <a:cubicBezTo>
                    <a:pt x="16696" y="72605"/>
                    <a:pt x="13838" y="70700"/>
                    <a:pt x="10980" y="69271"/>
                  </a:cubicBezTo>
                  <a:cubicBezTo>
                    <a:pt x="10028" y="68795"/>
                    <a:pt x="9075" y="68319"/>
                    <a:pt x="8599" y="67843"/>
                  </a:cubicBezTo>
                  <a:cubicBezTo>
                    <a:pt x="5742" y="60698"/>
                    <a:pt x="-450" y="54983"/>
                    <a:pt x="26" y="45934"/>
                  </a:cubicBezTo>
                </a:path>
              </a:pathLst>
            </a:custGeom>
            <a:solidFill>
              <a:srgbClr val="A51890"/>
            </a:solidFill>
            <a:ln w="476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4004E8EF-4957-2C42-B706-28A073C24672}"/>
                </a:ext>
              </a:extLst>
            </p:cNvPr>
            <p:cNvSpPr/>
            <p:nvPr/>
          </p:nvSpPr>
          <p:spPr>
            <a:xfrm>
              <a:off x="8395794" y="4764472"/>
              <a:ext cx="73291" cy="96949"/>
            </a:xfrm>
            <a:custGeom>
              <a:avLst/>
              <a:gdLst>
                <a:gd name="connsiteX0" fmla="*/ 33761 w 73291"/>
                <a:gd name="connsiteY0" fmla="*/ 96845 h 96949"/>
                <a:gd name="connsiteX1" fmla="*/ 1851 w 73291"/>
                <a:gd name="connsiteY1" fmla="*/ 84938 h 96949"/>
                <a:gd name="connsiteX2" fmla="*/ 1374 w 73291"/>
                <a:gd name="connsiteY2" fmla="*/ 78747 h 96949"/>
                <a:gd name="connsiteX3" fmla="*/ 8518 w 73291"/>
                <a:gd name="connsiteY3" fmla="*/ 75889 h 96949"/>
                <a:gd name="connsiteX4" fmla="*/ 31380 w 73291"/>
                <a:gd name="connsiteY4" fmla="*/ 84462 h 96949"/>
                <a:gd name="connsiteX5" fmla="*/ 52812 w 73291"/>
                <a:gd name="connsiteY5" fmla="*/ 76842 h 96949"/>
                <a:gd name="connsiteX6" fmla="*/ 50907 w 73291"/>
                <a:gd name="connsiteY6" fmla="*/ 64935 h 96949"/>
                <a:gd name="connsiteX7" fmla="*/ 28046 w 73291"/>
                <a:gd name="connsiteY7" fmla="*/ 50647 h 96949"/>
                <a:gd name="connsiteX8" fmla="*/ 14710 w 73291"/>
                <a:gd name="connsiteY8" fmla="*/ 46837 h 96949"/>
                <a:gd name="connsiteX9" fmla="*/ 4709 w 73291"/>
                <a:gd name="connsiteY9" fmla="*/ 36835 h 96949"/>
                <a:gd name="connsiteX10" fmla="*/ 8518 w 73291"/>
                <a:gd name="connsiteY10" fmla="*/ 25404 h 96949"/>
                <a:gd name="connsiteX11" fmla="*/ 47096 w 73291"/>
                <a:gd name="connsiteY11" fmla="*/ 1114 h 96949"/>
                <a:gd name="connsiteX12" fmla="*/ 64719 w 73291"/>
                <a:gd name="connsiteY12" fmla="*/ 3019 h 96949"/>
                <a:gd name="connsiteX13" fmla="*/ 66624 w 73291"/>
                <a:gd name="connsiteY13" fmla="*/ 6830 h 96949"/>
                <a:gd name="connsiteX14" fmla="*/ 62814 w 73291"/>
                <a:gd name="connsiteY14" fmla="*/ 9211 h 96949"/>
                <a:gd name="connsiteX15" fmla="*/ 29475 w 73291"/>
                <a:gd name="connsiteY15" fmla="*/ 26357 h 96949"/>
                <a:gd name="connsiteX16" fmla="*/ 25188 w 73291"/>
                <a:gd name="connsiteY16" fmla="*/ 33977 h 96949"/>
                <a:gd name="connsiteX17" fmla="*/ 27093 w 73291"/>
                <a:gd name="connsiteY17" fmla="*/ 39692 h 96949"/>
                <a:gd name="connsiteX18" fmla="*/ 50431 w 73291"/>
                <a:gd name="connsiteY18" fmla="*/ 50647 h 96949"/>
                <a:gd name="connsiteX19" fmla="*/ 66147 w 73291"/>
                <a:gd name="connsiteY19" fmla="*/ 63506 h 96949"/>
                <a:gd name="connsiteX20" fmla="*/ 73291 w 73291"/>
                <a:gd name="connsiteY20" fmla="*/ 73032 h 96949"/>
                <a:gd name="connsiteX21" fmla="*/ 69958 w 73291"/>
                <a:gd name="connsiteY21" fmla="*/ 83033 h 96949"/>
                <a:gd name="connsiteX22" fmla="*/ 61385 w 73291"/>
                <a:gd name="connsiteY22" fmla="*/ 87320 h 96949"/>
                <a:gd name="connsiteX23" fmla="*/ 59480 w 73291"/>
                <a:gd name="connsiteY23" fmla="*/ 87796 h 96949"/>
                <a:gd name="connsiteX24" fmla="*/ 33761 w 73291"/>
                <a:gd name="connsiteY24" fmla="*/ 96845 h 9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91" h="96949">
                  <a:moveTo>
                    <a:pt x="33761" y="96845"/>
                  </a:moveTo>
                  <a:cubicBezTo>
                    <a:pt x="20425" y="97798"/>
                    <a:pt x="10900" y="92082"/>
                    <a:pt x="1851" y="84938"/>
                  </a:cubicBezTo>
                  <a:cubicBezTo>
                    <a:pt x="-531" y="83033"/>
                    <a:pt x="-531" y="80652"/>
                    <a:pt x="1374" y="78747"/>
                  </a:cubicBezTo>
                  <a:cubicBezTo>
                    <a:pt x="3280" y="76842"/>
                    <a:pt x="5661" y="72555"/>
                    <a:pt x="8518" y="75889"/>
                  </a:cubicBezTo>
                  <a:cubicBezTo>
                    <a:pt x="14710" y="83033"/>
                    <a:pt x="23283" y="83033"/>
                    <a:pt x="31380" y="84462"/>
                  </a:cubicBezTo>
                  <a:cubicBezTo>
                    <a:pt x="39476" y="85891"/>
                    <a:pt x="47573" y="84462"/>
                    <a:pt x="52812" y="76842"/>
                  </a:cubicBezTo>
                  <a:cubicBezTo>
                    <a:pt x="56146" y="72079"/>
                    <a:pt x="56146" y="68269"/>
                    <a:pt x="50907" y="64935"/>
                  </a:cubicBezTo>
                  <a:cubicBezTo>
                    <a:pt x="43287" y="60172"/>
                    <a:pt x="36143" y="54933"/>
                    <a:pt x="28046" y="50647"/>
                  </a:cubicBezTo>
                  <a:cubicBezTo>
                    <a:pt x="24236" y="48265"/>
                    <a:pt x="19473" y="47313"/>
                    <a:pt x="14710" y="46837"/>
                  </a:cubicBezTo>
                  <a:cubicBezTo>
                    <a:pt x="8518" y="45884"/>
                    <a:pt x="7090" y="40645"/>
                    <a:pt x="4709" y="36835"/>
                  </a:cubicBezTo>
                  <a:cubicBezTo>
                    <a:pt x="2327" y="32548"/>
                    <a:pt x="5661" y="28738"/>
                    <a:pt x="8518" y="25404"/>
                  </a:cubicBezTo>
                  <a:cubicBezTo>
                    <a:pt x="19473" y="14450"/>
                    <a:pt x="32332" y="6353"/>
                    <a:pt x="47096" y="1114"/>
                  </a:cubicBezTo>
                  <a:cubicBezTo>
                    <a:pt x="52812" y="-791"/>
                    <a:pt x="59003" y="-315"/>
                    <a:pt x="64719" y="3019"/>
                  </a:cubicBezTo>
                  <a:cubicBezTo>
                    <a:pt x="65671" y="3496"/>
                    <a:pt x="67100" y="5877"/>
                    <a:pt x="66624" y="6830"/>
                  </a:cubicBezTo>
                  <a:cubicBezTo>
                    <a:pt x="66147" y="7782"/>
                    <a:pt x="64243" y="9211"/>
                    <a:pt x="62814" y="9211"/>
                  </a:cubicBezTo>
                  <a:cubicBezTo>
                    <a:pt x="48049" y="8258"/>
                    <a:pt x="38524" y="17308"/>
                    <a:pt x="29475" y="26357"/>
                  </a:cubicBezTo>
                  <a:cubicBezTo>
                    <a:pt x="27569" y="28262"/>
                    <a:pt x="26617" y="31596"/>
                    <a:pt x="25188" y="33977"/>
                  </a:cubicBezTo>
                  <a:cubicBezTo>
                    <a:pt x="23760" y="36358"/>
                    <a:pt x="24712" y="38264"/>
                    <a:pt x="27093" y="39692"/>
                  </a:cubicBezTo>
                  <a:cubicBezTo>
                    <a:pt x="34713" y="43026"/>
                    <a:pt x="42810" y="46837"/>
                    <a:pt x="50431" y="50647"/>
                  </a:cubicBezTo>
                  <a:cubicBezTo>
                    <a:pt x="56622" y="53981"/>
                    <a:pt x="62814" y="56838"/>
                    <a:pt x="66147" y="63506"/>
                  </a:cubicBezTo>
                  <a:cubicBezTo>
                    <a:pt x="68053" y="66840"/>
                    <a:pt x="73291" y="67316"/>
                    <a:pt x="73291" y="73032"/>
                  </a:cubicBezTo>
                  <a:cubicBezTo>
                    <a:pt x="73291" y="76842"/>
                    <a:pt x="72339" y="79699"/>
                    <a:pt x="69958" y="83033"/>
                  </a:cubicBezTo>
                  <a:cubicBezTo>
                    <a:pt x="67576" y="85891"/>
                    <a:pt x="66147" y="89701"/>
                    <a:pt x="61385" y="87320"/>
                  </a:cubicBezTo>
                  <a:cubicBezTo>
                    <a:pt x="60908" y="87320"/>
                    <a:pt x="59956" y="87320"/>
                    <a:pt x="59480" y="87796"/>
                  </a:cubicBezTo>
                  <a:cubicBezTo>
                    <a:pt x="52812" y="96845"/>
                    <a:pt x="41858" y="94464"/>
                    <a:pt x="33761" y="96845"/>
                  </a:cubicBezTo>
                </a:path>
              </a:pathLst>
            </a:custGeom>
            <a:solidFill>
              <a:srgbClr val="A51890"/>
            </a:solidFill>
            <a:ln w="476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121A8931-B778-4545-AAE4-C90AFE22FB17}"/>
                </a:ext>
              </a:extLst>
            </p:cNvPr>
            <p:cNvSpPr/>
            <p:nvPr/>
          </p:nvSpPr>
          <p:spPr>
            <a:xfrm>
              <a:off x="8592440" y="4710754"/>
              <a:ext cx="30957" cy="150590"/>
            </a:xfrm>
            <a:custGeom>
              <a:avLst/>
              <a:gdLst>
                <a:gd name="connsiteX0" fmla="*/ 0 w 30957"/>
                <a:gd name="connsiteY0" fmla="*/ 119606 h 150590"/>
                <a:gd name="connsiteX1" fmla="*/ 8573 w 30957"/>
                <a:gd name="connsiteY1" fmla="*/ 44355 h 150590"/>
                <a:gd name="connsiteX2" fmla="*/ 11907 w 30957"/>
                <a:gd name="connsiteY2" fmla="*/ 28638 h 150590"/>
                <a:gd name="connsiteX3" fmla="*/ 14288 w 30957"/>
                <a:gd name="connsiteY3" fmla="*/ 11968 h 150590"/>
                <a:gd name="connsiteX4" fmla="*/ 15717 w 30957"/>
                <a:gd name="connsiteY4" fmla="*/ 5301 h 150590"/>
                <a:gd name="connsiteX5" fmla="*/ 22385 w 30957"/>
                <a:gd name="connsiteY5" fmla="*/ 62 h 150590"/>
                <a:gd name="connsiteX6" fmla="*/ 27148 w 30957"/>
                <a:gd name="connsiteY6" fmla="*/ 3872 h 150590"/>
                <a:gd name="connsiteX7" fmla="*/ 30958 w 30957"/>
                <a:gd name="connsiteY7" fmla="*/ 15779 h 150590"/>
                <a:gd name="connsiteX8" fmla="*/ 27148 w 30957"/>
                <a:gd name="connsiteY8" fmla="*/ 52452 h 150590"/>
                <a:gd name="connsiteX9" fmla="*/ 21432 w 30957"/>
                <a:gd name="connsiteY9" fmla="*/ 83409 h 150590"/>
                <a:gd name="connsiteX10" fmla="*/ 18575 w 30957"/>
                <a:gd name="connsiteY10" fmla="*/ 102937 h 150590"/>
                <a:gd name="connsiteX11" fmla="*/ 17146 w 30957"/>
                <a:gd name="connsiteY11" fmla="*/ 122940 h 150590"/>
                <a:gd name="connsiteX12" fmla="*/ 14288 w 30957"/>
                <a:gd name="connsiteY12" fmla="*/ 147230 h 150590"/>
                <a:gd name="connsiteX13" fmla="*/ 8573 w 30957"/>
                <a:gd name="connsiteY13" fmla="*/ 149135 h 150590"/>
                <a:gd name="connsiteX14" fmla="*/ 0 w 30957"/>
                <a:gd name="connsiteY14" fmla="*/ 133418 h 150590"/>
                <a:gd name="connsiteX15" fmla="*/ 0 w 30957"/>
                <a:gd name="connsiteY15" fmla="*/ 132466 h 150590"/>
                <a:gd name="connsiteX16" fmla="*/ 0 w 30957"/>
                <a:gd name="connsiteY16" fmla="*/ 119606 h 150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7" h="150590">
                  <a:moveTo>
                    <a:pt x="0" y="119606"/>
                  </a:moveTo>
                  <a:cubicBezTo>
                    <a:pt x="476" y="94364"/>
                    <a:pt x="3810" y="69121"/>
                    <a:pt x="8573" y="44355"/>
                  </a:cubicBezTo>
                  <a:cubicBezTo>
                    <a:pt x="9525" y="39116"/>
                    <a:pt x="12860" y="34830"/>
                    <a:pt x="11907" y="28638"/>
                  </a:cubicBezTo>
                  <a:cubicBezTo>
                    <a:pt x="10955" y="23399"/>
                    <a:pt x="13336" y="17684"/>
                    <a:pt x="14288" y="11968"/>
                  </a:cubicBezTo>
                  <a:cubicBezTo>
                    <a:pt x="14764" y="9587"/>
                    <a:pt x="14288" y="6730"/>
                    <a:pt x="15717" y="5301"/>
                  </a:cubicBezTo>
                  <a:cubicBezTo>
                    <a:pt x="17146" y="2919"/>
                    <a:pt x="20004" y="1014"/>
                    <a:pt x="22385" y="62"/>
                  </a:cubicBezTo>
                  <a:cubicBezTo>
                    <a:pt x="23337" y="-415"/>
                    <a:pt x="26671" y="1967"/>
                    <a:pt x="27148" y="3872"/>
                  </a:cubicBezTo>
                  <a:cubicBezTo>
                    <a:pt x="29053" y="7682"/>
                    <a:pt x="30958" y="11968"/>
                    <a:pt x="30958" y="15779"/>
                  </a:cubicBezTo>
                  <a:cubicBezTo>
                    <a:pt x="30482" y="28162"/>
                    <a:pt x="29529" y="40069"/>
                    <a:pt x="27148" y="52452"/>
                  </a:cubicBezTo>
                  <a:cubicBezTo>
                    <a:pt x="25243" y="62930"/>
                    <a:pt x="23337" y="73408"/>
                    <a:pt x="21432" y="83409"/>
                  </a:cubicBezTo>
                  <a:cubicBezTo>
                    <a:pt x="20004" y="90077"/>
                    <a:pt x="19051" y="96269"/>
                    <a:pt x="18575" y="102937"/>
                  </a:cubicBezTo>
                  <a:cubicBezTo>
                    <a:pt x="17622" y="109604"/>
                    <a:pt x="17622" y="116272"/>
                    <a:pt x="17146" y="122940"/>
                  </a:cubicBezTo>
                  <a:cubicBezTo>
                    <a:pt x="16193" y="131037"/>
                    <a:pt x="15241" y="139133"/>
                    <a:pt x="14288" y="147230"/>
                  </a:cubicBezTo>
                  <a:cubicBezTo>
                    <a:pt x="13812" y="151040"/>
                    <a:pt x="12383" y="151517"/>
                    <a:pt x="8573" y="149135"/>
                  </a:cubicBezTo>
                  <a:cubicBezTo>
                    <a:pt x="5716" y="147230"/>
                    <a:pt x="0" y="137705"/>
                    <a:pt x="0" y="133418"/>
                  </a:cubicBezTo>
                  <a:cubicBezTo>
                    <a:pt x="0" y="132942"/>
                    <a:pt x="0" y="132942"/>
                    <a:pt x="0" y="132466"/>
                  </a:cubicBezTo>
                  <a:lnTo>
                    <a:pt x="0" y="119606"/>
                  </a:lnTo>
                  <a:close/>
                </a:path>
              </a:pathLst>
            </a:custGeom>
            <a:solidFill>
              <a:srgbClr val="A51890"/>
            </a:solidFill>
            <a:ln w="476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49939601-6498-F34A-BFB3-F5C1CDDA26BE}"/>
                </a:ext>
              </a:extLst>
            </p:cNvPr>
            <p:cNvSpPr/>
            <p:nvPr/>
          </p:nvSpPr>
          <p:spPr>
            <a:xfrm>
              <a:off x="8099589" y="4767462"/>
              <a:ext cx="73284" cy="94377"/>
            </a:xfrm>
            <a:custGeom>
              <a:avLst/>
              <a:gdLst>
                <a:gd name="connsiteX0" fmla="*/ 68492 w 73284"/>
                <a:gd name="connsiteY0" fmla="*/ 80044 h 94377"/>
                <a:gd name="connsiteX1" fmla="*/ 34200 w 73284"/>
                <a:gd name="connsiteY1" fmla="*/ 93379 h 94377"/>
                <a:gd name="connsiteX2" fmla="*/ 10387 w 73284"/>
                <a:gd name="connsiteY2" fmla="*/ 84807 h 94377"/>
                <a:gd name="connsiteX3" fmla="*/ 385 w 73284"/>
                <a:gd name="connsiteY3" fmla="*/ 65280 h 94377"/>
                <a:gd name="connsiteX4" fmla="*/ 1814 w 73284"/>
                <a:gd name="connsiteY4" fmla="*/ 51467 h 94377"/>
                <a:gd name="connsiteX5" fmla="*/ 15150 w 73284"/>
                <a:gd name="connsiteY5" fmla="*/ 27654 h 94377"/>
                <a:gd name="connsiteX6" fmla="*/ 23246 w 73284"/>
                <a:gd name="connsiteY6" fmla="*/ 16700 h 94377"/>
                <a:gd name="connsiteX7" fmla="*/ 27533 w 73284"/>
                <a:gd name="connsiteY7" fmla="*/ 17176 h 94377"/>
                <a:gd name="connsiteX8" fmla="*/ 28961 w 73284"/>
                <a:gd name="connsiteY8" fmla="*/ 11461 h 94377"/>
                <a:gd name="connsiteX9" fmla="*/ 52775 w 73284"/>
                <a:gd name="connsiteY9" fmla="*/ 30 h 94377"/>
                <a:gd name="connsiteX10" fmla="*/ 70873 w 73284"/>
                <a:gd name="connsiteY10" fmla="*/ 14794 h 94377"/>
                <a:gd name="connsiteX11" fmla="*/ 73255 w 73284"/>
                <a:gd name="connsiteY11" fmla="*/ 37179 h 94377"/>
                <a:gd name="connsiteX12" fmla="*/ 67063 w 73284"/>
                <a:gd name="connsiteY12" fmla="*/ 45276 h 94377"/>
                <a:gd name="connsiteX13" fmla="*/ 60872 w 73284"/>
                <a:gd name="connsiteY13" fmla="*/ 41942 h 94377"/>
                <a:gd name="connsiteX14" fmla="*/ 58014 w 73284"/>
                <a:gd name="connsiteY14" fmla="*/ 16223 h 94377"/>
                <a:gd name="connsiteX15" fmla="*/ 53251 w 73284"/>
                <a:gd name="connsiteY15" fmla="*/ 9556 h 94377"/>
                <a:gd name="connsiteX16" fmla="*/ 46583 w 73284"/>
                <a:gd name="connsiteY16" fmla="*/ 12413 h 94377"/>
                <a:gd name="connsiteX17" fmla="*/ 35629 w 73284"/>
                <a:gd name="connsiteY17" fmla="*/ 24796 h 94377"/>
                <a:gd name="connsiteX18" fmla="*/ 32771 w 73284"/>
                <a:gd name="connsiteY18" fmla="*/ 28606 h 94377"/>
                <a:gd name="connsiteX19" fmla="*/ 25627 w 73284"/>
                <a:gd name="connsiteY19" fmla="*/ 40037 h 94377"/>
                <a:gd name="connsiteX20" fmla="*/ 23722 w 73284"/>
                <a:gd name="connsiteY20" fmla="*/ 43371 h 94377"/>
                <a:gd name="connsiteX21" fmla="*/ 18483 w 73284"/>
                <a:gd name="connsiteY21" fmla="*/ 43847 h 94377"/>
                <a:gd name="connsiteX22" fmla="*/ 20865 w 73284"/>
                <a:gd name="connsiteY22" fmla="*/ 49563 h 94377"/>
                <a:gd name="connsiteX23" fmla="*/ 17531 w 73284"/>
                <a:gd name="connsiteY23" fmla="*/ 62898 h 94377"/>
                <a:gd name="connsiteX24" fmla="*/ 21341 w 73284"/>
                <a:gd name="connsiteY24" fmla="*/ 80044 h 94377"/>
                <a:gd name="connsiteX25" fmla="*/ 32771 w 73284"/>
                <a:gd name="connsiteY25" fmla="*/ 83854 h 94377"/>
                <a:gd name="connsiteX26" fmla="*/ 61824 w 73284"/>
                <a:gd name="connsiteY26" fmla="*/ 79568 h 94377"/>
                <a:gd name="connsiteX27" fmla="*/ 68492 w 73284"/>
                <a:gd name="connsiteY27" fmla="*/ 80044 h 94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4" h="94377">
                  <a:moveTo>
                    <a:pt x="68492" y="80044"/>
                  </a:moveTo>
                  <a:cubicBezTo>
                    <a:pt x="60395" y="94809"/>
                    <a:pt x="47060" y="95761"/>
                    <a:pt x="34200" y="93379"/>
                  </a:cubicBezTo>
                  <a:cubicBezTo>
                    <a:pt x="26103" y="91951"/>
                    <a:pt x="18007" y="90046"/>
                    <a:pt x="10387" y="84807"/>
                  </a:cubicBezTo>
                  <a:cubicBezTo>
                    <a:pt x="1338" y="78615"/>
                    <a:pt x="-1044" y="75281"/>
                    <a:pt x="385" y="65280"/>
                  </a:cubicBezTo>
                  <a:cubicBezTo>
                    <a:pt x="861" y="60517"/>
                    <a:pt x="861" y="56230"/>
                    <a:pt x="1814" y="51467"/>
                  </a:cubicBezTo>
                  <a:cubicBezTo>
                    <a:pt x="3243" y="41942"/>
                    <a:pt x="8958" y="34798"/>
                    <a:pt x="15150" y="27654"/>
                  </a:cubicBezTo>
                  <a:cubicBezTo>
                    <a:pt x="18007" y="24320"/>
                    <a:pt x="20865" y="20510"/>
                    <a:pt x="23246" y="16700"/>
                  </a:cubicBezTo>
                  <a:cubicBezTo>
                    <a:pt x="25151" y="13366"/>
                    <a:pt x="26103" y="16223"/>
                    <a:pt x="27533" y="17176"/>
                  </a:cubicBezTo>
                  <a:cubicBezTo>
                    <a:pt x="28009" y="15271"/>
                    <a:pt x="28009" y="13366"/>
                    <a:pt x="28961" y="11461"/>
                  </a:cubicBezTo>
                  <a:cubicBezTo>
                    <a:pt x="32295" y="4793"/>
                    <a:pt x="43726" y="-446"/>
                    <a:pt x="52775" y="30"/>
                  </a:cubicBezTo>
                  <a:cubicBezTo>
                    <a:pt x="61348" y="983"/>
                    <a:pt x="67540" y="6698"/>
                    <a:pt x="70873" y="14794"/>
                  </a:cubicBezTo>
                  <a:cubicBezTo>
                    <a:pt x="73731" y="22415"/>
                    <a:pt x="73255" y="30035"/>
                    <a:pt x="73255" y="37179"/>
                  </a:cubicBezTo>
                  <a:cubicBezTo>
                    <a:pt x="73255" y="40037"/>
                    <a:pt x="69921" y="43371"/>
                    <a:pt x="67063" y="45276"/>
                  </a:cubicBezTo>
                  <a:cubicBezTo>
                    <a:pt x="63253" y="48134"/>
                    <a:pt x="61348" y="46705"/>
                    <a:pt x="60872" y="41942"/>
                  </a:cubicBezTo>
                  <a:cubicBezTo>
                    <a:pt x="59919" y="33369"/>
                    <a:pt x="58966" y="24796"/>
                    <a:pt x="58014" y="16223"/>
                  </a:cubicBezTo>
                  <a:cubicBezTo>
                    <a:pt x="57537" y="12889"/>
                    <a:pt x="56585" y="10508"/>
                    <a:pt x="53251" y="9556"/>
                  </a:cubicBezTo>
                  <a:cubicBezTo>
                    <a:pt x="49917" y="8127"/>
                    <a:pt x="48489" y="10984"/>
                    <a:pt x="46583" y="12413"/>
                  </a:cubicBezTo>
                  <a:cubicBezTo>
                    <a:pt x="42297" y="16223"/>
                    <a:pt x="38010" y="19557"/>
                    <a:pt x="35629" y="24796"/>
                  </a:cubicBezTo>
                  <a:cubicBezTo>
                    <a:pt x="35153" y="26225"/>
                    <a:pt x="33724" y="27178"/>
                    <a:pt x="32771" y="28606"/>
                  </a:cubicBezTo>
                  <a:cubicBezTo>
                    <a:pt x="30390" y="32417"/>
                    <a:pt x="28009" y="36227"/>
                    <a:pt x="25627" y="40037"/>
                  </a:cubicBezTo>
                  <a:cubicBezTo>
                    <a:pt x="25151" y="40989"/>
                    <a:pt x="24675" y="42418"/>
                    <a:pt x="23722" y="43371"/>
                  </a:cubicBezTo>
                  <a:cubicBezTo>
                    <a:pt x="22294" y="46229"/>
                    <a:pt x="19436" y="39561"/>
                    <a:pt x="18483" y="43847"/>
                  </a:cubicBezTo>
                  <a:cubicBezTo>
                    <a:pt x="18007" y="45276"/>
                    <a:pt x="21341" y="47657"/>
                    <a:pt x="20865" y="49563"/>
                  </a:cubicBezTo>
                  <a:cubicBezTo>
                    <a:pt x="20388" y="54325"/>
                    <a:pt x="19436" y="58612"/>
                    <a:pt x="17531" y="62898"/>
                  </a:cubicBezTo>
                  <a:cubicBezTo>
                    <a:pt x="14673" y="70042"/>
                    <a:pt x="17531" y="75758"/>
                    <a:pt x="21341" y="80044"/>
                  </a:cubicBezTo>
                  <a:cubicBezTo>
                    <a:pt x="23722" y="82902"/>
                    <a:pt x="28961" y="83854"/>
                    <a:pt x="32771" y="83854"/>
                  </a:cubicBezTo>
                  <a:cubicBezTo>
                    <a:pt x="42773" y="84330"/>
                    <a:pt x="52298" y="83378"/>
                    <a:pt x="61824" y="79568"/>
                  </a:cubicBezTo>
                  <a:cubicBezTo>
                    <a:pt x="64681" y="80044"/>
                    <a:pt x="66587" y="80520"/>
                    <a:pt x="68492" y="80044"/>
                  </a:cubicBezTo>
                </a:path>
              </a:pathLst>
            </a:custGeom>
            <a:solidFill>
              <a:srgbClr val="A51890"/>
            </a:solidFill>
            <a:ln w="476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208810A3-67D4-CF46-ACA3-F1D89A524F2B}"/>
                </a:ext>
              </a:extLst>
            </p:cNvPr>
            <p:cNvSpPr/>
            <p:nvPr/>
          </p:nvSpPr>
          <p:spPr>
            <a:xfrm>
              <a:off x="8690076" y="4836075"/>
              <a:ext cx="25242" cy="26967"/>
            </a:xfrm>
            <a:custGeom>
              <a:avLst/>
              <a:gdLst>
                <a:gd name="connsiteX0" fmla="*/ 25243 w 25242"/>
                <a:gd name="connsiteY0" fmla="*/ 4286 h 26967"/>
                <a:gd name="connsiteX1" fmla="*/ 19527 w 25242"/>
                <a:gd name="connsiteY1" fmla="*/ 14288 h 26967"/>
                <a:gd name="connsiteX2" fmla="*/ 10002 w 25242"/>
                <a:gd name="connsiteY2" fmla="*/ 26195 h 26967"/>
                <a:gd name="connsiteX3" fmla="*/ 0 w 25242"/>
                <a:gd name="connsiteY3" fmla="*/ 19051 h 26967"/>
                <a:gd name="connsiteX4" fmla="*/ 17622 w 25242"/>
                <a:gd name="connsiteY4" fmla="*/ 0 h 26967"/>
                <a:gd name="connsiteX5" fmla="*/ 25243 w 25242"/>
                <a:gd name="connsiteY5" fmla="*/ 4286 h 2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967">
                  <a:moveTo>
                    <a:pt x="25243" y="4286"/>
                  </a:moveTo>
                  <a:cubicBezTo>
                    <a:pt x="21908" y="7620"/>
                    <a:pt x="19527" y="10002"/>
                    <a:pt x="19527" y="14288"/>
                  </a:cubicBezTo>
                  <a:cubicBezTo>
                    <a:pt x="19527" y="19527"/>
                    <a:pt x="15241" y="23814"/>
                    <a:pt x="10002" y="26195"/>
                  </a:cubicBezTo>
                  <a:cubicBezTo>
                    <a:pt x="4763" y="28576"/>
                    <a:pt x="0" y="25242"/>
                    <a:pt x="0" y="19051"/>
                  </a:cubicBezTo>
                  <a:cubicBezTo>
                    <a:pt x="476" y="10478"/>
                    <a:pt x="9049" y="476"/>
                    <a:pt x="17622" y="0"/>
                  </a:cubicBezTo>
                  <a:cubicBezTo>
                    <a:pt x="19527" y="476"/>
                    <a:pt x="21908" y="2858"/>
                    <a:pt x="25243" y="4286"/>
                  </a:cubicBezTo>
                </a:path>
              </a:pathLst>
            </a:custGeom>
            <a:solidFill>
              <a:srgbClr val="A51890"/>
            </a:solidFill>
            <a:ln w="4763" cap="flat">
              <a:noFill/>
              <a:prstDash val="solid"/>
              <a:miter/>
            </a:ln>
          </p:spPr>
          <p:txBody>
            <a:bodyPr rtlCol="0" anchor="ctr"/>
            <a:lstStyle/>
            <a:p>
              <a:endParaRPr lang="en-US"/>
            </a:p>
          </p:txBody>
        </p:sp>
      </p:grpSp>
      <p:grpSp>
        <p:nvGrpSpPr>
          <p:cNvPr id="67" name="Picture 6">
            <a:extLst>
              <a:ext uri="{FF2B5EF4-FFF2-40B4-BE49-F238E27FC236}">
                <a16:creationId xmlns:a16="http://schemas.microsoft.com/office/drawing/2014/main" id="{54CD0A11-9C0E-654C-B0D9-442CEE3DCC10}"/>
              </a:ext>
            </a:extLst>
          </p:cNvPr>
          <p:cNvGrpSpPr/>
          <p:nvPr/>
        </p:nvGrpSpPr>
        <p:grpSpPr>
          <a:xfrm>
            <a:off x="464693" y="4657949"/>
            <a:ext cx="1068429" cy="213370"/>
            <a:chOff x="464693" y="4657949"/>
            <a:chExt cx="1068429" cy="213370"/>
          </a:xfrm>
        </p:grpSpPr>
        <p:sp>
          <p:nvSpPr>
            <p:cNvPr id="68" name="Freeform 67">
              <a:extLst>
                <a:ext uri="{FF2B5EF4-FFF2-40B4-BE49-F238E27FC236}">
                  <a16:creationId xmlns:a16="http://schemas.microsoft.com/office/drawing/2014/main" id="{8C9A4971-39D0-6C4D-AAF8-0A6C190618DD}"/>
                </a:ext>
              </a:extLst>
            </p:cNvPr>
            <p:cNvSpPr/>
            <p:nvPr/>
          </p:nvSpPr>
          <p:spPr>
            <a:xfrm>
              <a:off x="692977" y="4699861"/>
              <a:ext cx="136214" cy="167171"/>
            </a:xfrm>
            <a:custGeom>
              <a:avLst/>
              <a:gdLst>
                <a:gd name="connsiteX0" fmla="*/ 0 w 136214"/>
                <a:gd name="connsiteY0" fmla="*/ 83824 h 167171"/>
                <a:gd name="connsiteX1" fmla="*/ 70488 w 136214"/>
                <a:gd name="connsiteY1" fmla="*/ 0 h 167171"/>
                <a:gd name="connsiteX2" fmla="*/ 136214 w 136214"/>
                <a:gd name="connsiteY2" fmla="*/ 84300 h 167171"/>
                <a:gd name="connsiteX3" fmla="*/ 135738 w 136214"/>
                <a:gd name="connsiteY3" fmla="*/ 95731 h 167171"/>
                <a:gd name="connsiteX4" fmla="*/ 30958 w 136214"/>
                <a:gd name="connsiteY4" fmla="*/ 95731 h 167171"/>
                <a:gd name="connsiteX5" fmla="*/ 77156 w 136214"/>
                <a:gd name="connsiteY5" fmla="*/ 141929 h 167171"/>
                <a:gd name="connsiteX6" fmla="*/ 124307 w 136214"/>
                <a:gd name="connsiteY6" fmla="*/ 132880 h 167171"/>
                <a:gd name="connsiteX7" fmla="*/ 126689 w 136214"/>
                <a:gd name="connsiteY7" fmla="*/ 156694 h 167171"/>
                <a:gd name="connsiteX8" fmla="*/ 76680 w 136214"/>
                <a:gd name="connsiteY8" fmla="*/ 167172 h 167171"/>
                <a:gd name="connsiteX9" fmla="*/ 0 w 136214"/>
                <a:gd name="connsiteY9" fmla="*/ 84300 h 167171"/>
                <a:gd name="connsiteX10" fmla="*/ 0 w 136214"/>
                <a:gd name="connsiteY10" fmla="*/ 83824 h 167171"/>
                <a:gd name="connsiteX11" fmla="*/ 105733 w 136214"/>
                <a:gd name="connsiteY11" fmla="*/ 73822 h 167171"/>
                <a:gd name="connsiteX12" fmla="*/ 70012 w 136214"/>
                <a:gd name="connsiteY12" fmla="*/ 24766 h 167171"/>
                <a:gd name="connsiteX13" fmla="*/ 30481 w 136214"/>
                <a:gd name="connsiteY13" fmla="*/ 73822 h 167171"/>
                <a:gd name="connsiteX14" fmla="*/ 105733 w 136214"/>
                <a:gd name="connsiteY14" fmla="*/ 73822 h 167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6214" h="167171">
                  <a:moveTo>
                    <a:pt x="0" y="83824"/>
                  </a:moveTo>
                  <a:cubicBezTo>
                    <a:pt x="0" y="38578"/>
                    <a:pt x="21909" y="0"/>
                    <a:pt x="70488" y="0"/>
                  </a:cubicBezTo>
                  <a:cubicBezTo>
                    <a:pt x="115734" y="0"/>
                    <a:pt x="136214" y="29529"/>
                    <a:pt x="136214" y="84300"/>
                  </a:cubicBezTo>
                  <a:cubicBezTo>
                    <a:pt x="136214" y="88111"/>
                    <a:pt x="136214" y="91921"/>
                    <a:pt x="135738" y="95731"/>
                  </a:cubicBezTo>
                  <a:lnTo>
                    <a:pt x="30958" y="95731"/>
                  </a:lnTo>
                  <a:cubicBezTo>
                    <a:pt x="33339" y="125260"/>
                    <a:pt x="47151" y="141929"/>
                    <a:pt x="77156" y="141929"/>
                  </a:cubicBezTo>
                  <a:cubicBezTo>
                    <a:pt x="93350" y="141929"/>
                    <a:pt x="111924" y="138119"/>
                    <a:pt x="124307" y="132880"/>
                  </a:cubicBezTo>
                  <a:lnTo>
                    <a:pt x="126689" y="156694"/>
                  </a:lnTo>
                  <a:cubicBezTo>
                    <a:pt x="112400" y="163362"/>
                    <a:pt x="93826" y="167172"/>
                    <a:pt x="76680" y="167172"/>
                  </a:cubicBezTo>
                  <a:cubicBezTo>
                    <a:pt x="26195" y="167172"/>
                    <a:pt x="0" y="139548"/>
                    <a:pt x="0" y="84300"/>
                  </a:cubicBezTo>
                  <a:lnTo>
                    <a:pt x="0" y="83824"/>
                  </a:lnTo>
                  <a:close/>
                  <a:moveTo>
                    <a:pt x="105733" y="73822"/>
                  </a:moveTo>
                  <a:cubicBezTo>
                    <a:pt x="104780" y="44770"/>
                    <a:pt x="95731" y="24766"/>
                    <a:pt x="70012" y="24766"/>
                  </a:cubicBezTo>
                  <a:cubicBezTo>
                    <a:pt x="42388" y="24766"/>
                    <a:pt x="31434" y="47151"/>
                    <a:pt x="30481" y="73822"/>
                  </a:cubicBezTo>
                  <a:lnTo>
                    <a:pt x="105733" y="73822"/>
                  </a:lnTo>
                  <a:close/>
                </a:path>
              </a:pathLst>
            </a:custGeom>
            <a:solidFill>
              <a:srgbClr val="3F4543"/>
            </a:solidFill>
            <a:ln w="476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6DC99046-3FE5-CB4D-935C-C7B44BD2F0A8}"/>
                </a:ext>
              </a:extLst>
            </p:cNvPr>
            <p:cNvSpPr/>
            <p:nvPr/>
          </p:nvSpPr>
          <p:spPr>
            <a:xfrm>
              <a:off x="861101" y="4699861"/>
              <a:ext cx="133832" cy="162409"/>
            </a:xfrm>
            <a:custGeom>
              <a:avLst/>
              <a:gdLst>
                <a:gd name="connsiteX0" fmla="*/ 24766 w 133832"/>
                <a:gd name="connsiteY0" fmla="*/ 5239 h 162409"/>
                <a:gd name="connsiteX1" fmla="*/ 27148 w 133832"/>
                <a:gd name="connsiteY1" fmla="*/ 23337 h 162409"/>
                <a:gd name="connsiteX2" fmla="*/ 82395 w 133832"/>
                <a:gd name="connsiteY2" fmla="*/ 0 h 162409"/>
                <a:gd name="connsiteX3" fmla="*/ 120497 w 133832"/>
                <a:gd name="connsiteY3" fmla="*/ 13336 h 162409"/>
                <a:gd name="connsiteX4" fmla="*/ 133833 w 133832"/>
                <a:gd name="connsiteY4" fmla="*/ 60487 h 162409"/>
                <a:gd name="connsiteX5" fmla="*/ 133833 w 133832"/>
                <a:gd name="connsiteY5" fmla="*/ 162409 h 162409"/>
                <a:gd name="connsiteX6" fmla="*/ 104304 w 133832"/>
                <a:gd name="connsiteY6" fmla="*/ 162409 h 162409"/>
                <a:gd name="connsiteX7" fmla="*/ 104304 w 133832"/>
                <a:gd name="connsiteY7" fmla="*/ 64773 h 162409"/>
                <a:gd name="connsiteX8" fmla="*/ 97636 w 133832"/>
                <a:gd name="connsiteY8" fmla="*/ 35244 h 162409"/>
                <a:gd name="connsiteX9" fmla="*/ 74775 w 133832"/>
                <a:gd name="connsiteY9" fmla="*/ 27624 h 162409"/>
                <a:gd name="connsiteX10" fmla="*/ 29529 w 133832"/>
                <a:gd name="connsiteY10" fmla="*/ 48580 h 162409"/>
                <a:gd name="connsiteX11" fmla="*/ 29529 w 133832"/>
                <a:gd name="connsiteY11" fmla="*/ 162409 h 162409"/>
                <a:gd name="connsiteX12" fmla="*/ 0 w 133832"/>
                <a:gd name="connsiteY12" fmla="*/ 162409 h 162409"/>
                <a:gd name="connsiteX13" fmla="*/ 0 w 133832"/>
                <a:gd name="connsiteY13" fmla="*/ 5239 h 162409"/>
                <a:gd name="connsiteX14" fmla="*/ 24766 w 133832"/>
                <a:gd name="connsiteY14" fmla="*/ 5239 h 16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832" h="162409">
                  <a:moveTo>
                    <a:pt x="24766" y="5239"/>
                  </a:moveTo>
                  <a:lnTo>
                    <a:pt x="27148" y="23337"/>
                  </a:lnTo>
                  <a:cubicBezTo>
                    <a:pt x="40007" y="10002"/>
                    <a:pt x="60010" y="0"/>
                    <a:pt x="82395" y="0"/>
                  </a:cubicBezTo>
                  <a:cubicBezTo>
                    <a:pt x="99065" y="0"/>
                    <a:pt x="111924" y="4763"/>
                    <a:pt x="120497" y="13336"/>
                  </a:cubicBezTo>
                  <a:cubicBezTo>
                    <a:pt x="130023" y="22861"/>
                    <a:pt x="133833" y="37149"/>
                    <a:pt x="133833" y="60487"/>
                  </a:cubicBezTo>
                  <a:lnTo>
                    <a:pt x="133833" y="162409"/>
                  </a:lnTo>
                  <a:lnTo>
                    <a:pt x="104304" y="162409"/>
                  </a:lnTo>
                  <a:lnTo>
                    <a:pt x="104304" y="64773"/>
                  </a:lnTo>
                  <a:cubicBezTo>
                    <a:pt x="104304" y="50009"/>
                    <a:pt x="102875" y="41436"/>
                    <a:pt x="97636" y="35244"/>
                  </a:cubicBezTo>
                  <a:cubicBezTo>
                    <a:pt x="92873" y="30005"/>
                    <a:pt x="85253" y="27624"/>
                    <a:pt x="74775" y="27624"/>
                  </a:cubicBezTo>
                  <a:cubicBezTo>
                    <a:pt x="59534" y="27624"/>
                    <a:pt x="41436" y="35244"/>
                    <a:pt x="29529" y="48580"/>
                  </a:cubicBezTo>
                  <a:lnTo>
                    <a:pt x="29529" y="162409"/>
                  </a:lnTo>
                  <a:lnTo>
                    <a:pt x="0" y="162409"/>
                  </a:lnTo>
                  <a:lnTo>
                    <a:pt x="0" y="5239"/>
                  </a:lnTo>
                  <a:lnTo>
                    <a:pt x="24766" y="5239"/>
                  </a:lnTo>
                  <a:close/>
                </a:path>
              </a:pathLst>
            </a:custGeom>
            <a:solidFill>
              <a:srgbClr val="3F4543"/>
            </a:solidFill>
            <a:ln w="476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01650A2B-45F6-D247-8E6A-42B127AAEDD2}"/>
                </a:ext>
              </a:extLst>
            </p:cNvPr>
            <p:cNvSpPr/>
            <p:nvPr/>
          </p:nvSpPr>
          <p:spPr>
            <a:xfrm>
              <a:off x="1017319" y="4657949"/>
              <a:ext cx="91920" cy="209083"/>
            </a:xfrm>
            <a:custGeom>
              <a:avLst/>
              <a:gdLst>
                <a:gd name="connsiteX0" fmla="*/ 52390 w 91920"/>
                <a:gd name="connsiteY0" fmla="*/ 0 h 209083"/>
                <a:gd name="connsiteX1" fmla="*/ 52390 w 91920"/>
                <a:gd name="connsiteY1" fmla="*/ 47151 h 209083"/>
                <a:gd name="connsiteX2" fmla="*/ 90968 w 91920"/>
                <a:gd name="connsiteY2" fmla="*/ 47151 h 209083"/>
                <a:gd name="connsiteX3" fmla="*/ 89539 w 91920"/>
                <a:gd name="connsiteY3" fmla="*/ 70965 h 209083"/>
                <a:gd name="connsiteX4" fmla="*/ 52390 w 91920"/>
                <a:gd name="connsiteY4" fmla="*/ 70965 h 209083"/>
                <a:gd name="connsiteX5" fmla="*/ 52390 w 91920"/>
                <a:gd name="connsiteY5" fmla="*/ 153360 h 209083"/>
                <a:gd name="connsiteX6" fmla="*/ 77156 w 91920"/>
                <a:gd name="connsiteY6" fmla="*/ 185270 h 209083"/>
                <a:gd name="connsiteX7" fmla="*/ 91444 w 91920"/>
                <a:gd name="connsiteY7" fmla="*/ 183841 h 209083"/>
                <a:gd name="connsiteX8" fmla="*/ 91921 w 91920"/>
                <a:gd name="connsiteY8" fmla="*/ 207179 h 209083"/>
                <a:gd name="connsiteX9" fmla="*/ 73346 w 91920"/>
                <a:gd name="connsiteY9" fmla="*/ 209084 h 209083"/>
                <a:gd name="connsiteX10" fmla="*/ 23337 w 91920"/>
                <a:gd name="connsiteY10" fmla="*/ 155741 h 209083"/>
                <a:gd name="connsiteX11" fmla="*/ 23337 w 91920"/>
                <a:gd name="connsiteY11" fmla="*/ 70488 h 209083"/>
                <a:gd name="connsiteX12" fmla="*/ 0 w 91920"/>
                <a:gd name="connsiteY12" fmla="*/ 70488 h 209083"/>
                <a:gd name="connsiteX13" fmla="*/ 0 w 91920"/>
                <a:gd name="connsiteY13" fmla="*/ 46675 h 209083"/>
                <a:gd name="connsiteX14" fmla="*/ 23337 w 91920"/>
                <a:gd name="connsiteY14" fmla="*/ 46675 h 209083"/>
                <a:gd name="connsiteX15" fmla="*/ 23337 w 91920"/>
                <a:gd name="connsiteY15" fmla="*/ 3810 h 209083"/>
                <a:gd name="connsiteX16" fmla="*/ 52390 w 91920"/>
                <a:gd name="connsiteY16" fmla="*/ 0 h 20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920" h="209083">
                  <a:moveTo>
                    <a:pt x="52390" y="0"/>
                  </a:moveTo>
                  <a:lnTo>
                    <a:pt x="52390" y="47151"/>
                  </a:lnTo>
                  <a:lnTo>
                    <a:pt x="90968" y="47151"/>
                  </a:lnTo>
                  <a:lnTo>
                    <a:pt x="89539" y="70965"/>
                  </a:lnTo>
                  <a:lnTo>
                    <a:pt x="52390" y="70965"/>
                  </a:lnTo>
                  <a:lnTo>
                    <a:pt x="52390" y="153360"/>
                  </a:lnTo>
                  <a:cubicBezTo>
                    <a:pt x="52390" y="179555"/>
                    <a:pt x="59058" y="185270"/>
                    <a:pt x="77156" y="185270"/>
                  </a:cubicBezTo>
                  <a:cubicBezTo>
                    <a:pt x="81919" y="185270"/>
                    <a:pt x="87634" y="184794"/>
                    <a:pt x="91444" y="183841"/>
                  </a:cubicBezTo>
                  <a:lnTo>
                    <a:pt x="91921" y="207179"/>
                  </a:lnTo>
                  <a:cubicBezTo>
                    <a:pt x="86205" y="208608"/>
                    <a:pt x="77156" y="209084"/>
                    <a:pt x="73346" y="209084"/>
                  </a:cubicBezTo>
                  <a:cubicBezTo>
                    <a:pt x="34292" y="209084"/>
                    <a:pt x="23337" y="191462"/>
                    <a:pt x="23337" y="155741"/>
                  </a:cubicBezTo>
                  <a:lnTo>
                    <a:pt x="23337" y="70488"/>
                  </a:lnTo>
                  <a:lnTo>
                    <a:pt x="0" y="70488"/>
                  </a:lnTo>
                  <a:lnTo>
                    <a:pt x="0" y="46675"/>
                  </a:lnTo>
                  <a:lnTo>
                    <a:pt x="23337" y="46675"/>
                  </a:lnTo>
                  <a:lnTo>
                    <a:pt x="23337" y="3810"/>
                  </a:lnTo>
                  <a:lnTo>
                    <a:pt x="52390" y="0"/>
                  </a:lnTo>
                  <a:close/>
                </a:path>
              </a:pathLst>
            </a:custGeom>
            <a:solidFill>
              <a:srgbClr val="3F4543"/>
            </a:solidFill>
            <a:ln w="476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D5A087C5-59E7-C34C-B2F0-FD60CD2CB1BC}"/>
                </a:ext>
              </a:extLst>
            </p:cNvPr>
            <p:cNvSpPr/>
            <p:nvPr/>
          </p:nvSpPr>
          <p:spPr>
            <a:xfrm>
              <a:off x="1136387" y="4705100"/>
              <a:ext cx="130498" cy="162408"/>
            </a:xfrm>
            <a:custGeom>
              <a:avLst/>
              <a:gdLst>
                <a:gd name="connsiteX0" fmla="*/ 29529 w 130498"/>
                <a:gd name="connsiteY0" fmla="*/ 0 h 162408"/>
                <a:gd name="connsiteX1" fmla="*/ 29529 w 130498"/>
                <a:gd name="connsiteY1" fmla="*/ 88587 h 162408"/>
                <a:gd name="connsiteX2" fmla="*/ 32863 w 130498"/>
                <a:gd name="connsiteY2" fmla="*/ 120497 h 162408"/>
                <a:gd name="connsiteX3" fmla="*/ 65249 w 130498"/>
                <a:gd name="connsiteY3" fmla="*/ 137643 h 162408"/>
                <a:gd name="connsiteX4" fmla="*/ 97636 w 130498"/>
                <a:gd name="connsiteY4" fmla="*/ 120497 h 162408"/>
                <a:gd name="connsiteX5" fmla="*/ 100970 w 130498"/>
                <a:gd name="connsiteY5" fmla="*/ 88587 h 162408"/>
                <a:gd name="connsiteX6" fmla="*/ 100970 w 130498"/>
                <a:gd name="connsiteY6" fmla="*/ 0 h 162408"/>
                <a:gd name="connsiteX7" fmla="*/ 130499 w 130498"/>
                <a:gd name="connsiteY7" fmla="*/ 0 h 162408"/>
                <a:gd name="connsiteX8" fmla="*/ 130499 w 130498"/>
                <a:gd name="connsiteY8" fmla="*/ 92397 h 162408"/>
                <a:gd name="connsiteX9" fmla="*/ 65249 w 130498"/>
                <a:gd name="connsiteY9" fmla="*/ 162409 h 162408"/>
                <a:gd name="connsiteX10" fmla="*/ 0 w 130498"/>
                <a:gd name="connsiteY10" fmla="*/ 92397 h 162408"/>
                <a:gd name="connsiteX11" fmla="*/ 0 w 130498"/>
                <a:gd name="connsiteY11" fmla="*/ 0 h 162408"/>
                <a:gd name="connsiteX12" fmla="*/ 29529 w 130498"/>
                <a:gd name="connsiteY12" fmla="*/ 0 h 16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498" h="162408">
                  <a:moveTo>
                    <a:pt x="29529" y="0"/>
                  </a:moveTo>
                  <a:lnTo>
                    <a:pt x="29529" y="88587"/>
                  </a:lnTo>
                  <a:cubicBezTo>
                    <a:pt x="29529" y="105256"/>
                    <a:pt x="30005" y="112876"/>
                    <a:pt x="32863" y="120497"/>
                  </a:cubicBezTo>
                  <a:cubicBezTo>
                    <a:pt x="37626" y="133356"/>
                    <a:pt x="50485" y="137643"/>
                    <a:pt x="65249" y="137643"/>
                  </a:cubicBezTo>
                  <a:cubicBezTo>
                    <a:pt x="80490" y="137643"/>
                    <a:pt x="93350" y="133356"/>
                    <a:pt x="97636" y="120497"/>
                  </a:cubicBezTo>
                  <a:cubicBezTo>
                    <a:pt x="100017" y="112876"/>
                    <a:pt x="100970" y="105732"/>
                    <a:pt x="100970" y="88587"/>
                  </a:cubicBezTo>
                  <a:lnTo>
                    <a:pt x="100970" y="0"/>
                  </a:lnTo>
                  <a:lnTo>
                    <a:pt x="130499" y="0"/>
                  </a:lnTo>
                  <a:lnTo>
                    <a:pt x="130499" y="92397"/>
                  </a:lnTo>
                  <a:cubicBezTo>
                    <a:pt x="130499" y="143834"/>
                    <a:pt x="113353" y="162409"/>
                    <a:pt x="65249" y="162409"/>
                  </a:cubicBezTo>
                  <a:cubicBezTo>
                    <a:pt x="17622" y="162409"/>
                    <a:pt x="0" y="143834"/>
                    <a:pt x="0" y="92397"/>
                  </a:cubicBezTo>
                  <a:lnTo>
                    <a:pt x="0" y="0"/>
                  </a:lnTo>
                  <a:lnTo>
                    <a:pt x="29529" y="0"/>
                  </a:lnTo>
                  <a:close/>
                </a:path>
              </a:pathLst>
            </a:custGeom>
            <a:solidFill>
              <a:srgbClr val="3F4543"/>
            </a:solidFill>
            <a:ln w="476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0D8C0FDB-A399-2A40-B789-A04053A3F6AB}"/>
                </a:ext>
              </a:extLst>
            </p:cNvPr>
            <p:cNvSpPr/>
            <p:nvPr/>
          </p:nvSpPr>
          <p:spPr>
            <a:xfrm>
              <a:off x="1300225" y="4701766"/>
              <a:ext cx="79061" cy="160980"/>
            </a:xfrm>
            <a:custGeom>
              <a:avLst/>
              <a:gdLst>
                <a:gd name="connsiteX0" fmla="*/ 26195 w 79061"/>
                <a:gd name="connsiteY0" fmla="*/ 3334 h 160980"/>
                <a:gd name="connsiteX1" fmla="*/ 28576 w 79061"/>
                <a:gd name="connsiteY1" fmla="*/ 25242 h 160980"/>
                <a:gd name="connsiteX2" fmla="*/ 79061 w 79061"/>
                <a:gd name="connsiteY2" fmla="*/ 0 h 160980"/>
                <a:gd name="connsiteX3" fmla="*/ 78585 w 79061"/>
                <a:gd name="connsiteY3" fmla="*/ 30005 h 160980"/>
                <a:gd name="connsiteX4" fmla="*/ 29529 w 79061"/>
                <a:gd name="connsiteY4" fmla="*/ 50009 h 160980"/>
                <a:gd name="connsiteX5" fmla="*/ 29529 w 79061"/>
                <a:gd name="connsiteY5" fmla="*/ 160980 h 160980"/>
                <a:gd name="connsiteX6" fmla="*/ 0 w 79061"/>
                <a:gd name="connsiteY6" fmla="*/ 160980 h 160980"/>
                <a:gd name="connsiteX7" fmla="*/ 0 w 79061"/>
                <a:gd name="connsiteY7" fmla="*/ 3810 h 160980"/>
                <a:gd name="connsiteX8" fmla="*/ 26195 w 79061"/>
                <a:gd name="connsiteY8" fmla="*/ 3810 h 16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061" h="160980">
                  <a:moveTo>
                    <a:pt x="26195" y="3334"/>
                  </a:moveTo>
                  <a:cubicBezTo>
                    <a:pt x="28576" y="25242"/>
                    <a:pt x="28576" y="25242"/>
                    <a:pt x="28576" y="25242"/>
                  </a:cubicBezTo>
                  <a:cubicBezTo>
                    <a:pt x="39054" y="11430"/>
                    <a:pt x="57153" y="953"/>
                    <a:pt x="79061" y="0"/>
                  </a:cubicBezTo>
                  <a:cubicBezTo>
                    <a:pt x="79061" y="4763"/>
                    <a:pt x="78585" y="24766"/>
                    <a:pt x="78585" y="30005"/>
                  </a:cubicBezTo>
                  <a:cubicBezTo>
                    <a:pt x="58105" y="30481"/>
                    <a:pt x="40960" y="38578"/>
                    <a:pt x="29529" y="50009"/>
                  </a:cubicBezTo>
                  <a:lnTo>
                    <a:pt x="29529" y="160980"/>
                  </a:lnTo>
                  <a:lnTo>
                    <a:pt x="0" y="160980"/>
                  </a:lnTo>
                  <a:lnTo>
                    <a:pt x="0" y="3810"/>
                  </a:lnTo>
                  <a:lnTo>
                    <a:pt x="26195" y="3810"/>
                  </a:lnTo>
                  <a:close/>
                </a:path>
              </a:pathLst>
            </a:custGeom>
            <a:solidFill>
              <a:srgbClr val="3F4543"/>
            </a:solidFill>
            <a:ln w="476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4AEE8D04-8260-3442-90CB-4F33662F033D}"/>
                </a:ext>
              </a:extLst>
            </p:cNvPr>
            <p:cNvSpPr/>
            <p:nvPr/>
          </p:nvSpPr>
          <p:spPr>
            <a:xfrm>
              <a:off x="1395479" y="4699861"/>
              <a:ext cx="137642" cy="167648"/>
            </a:xfrm>
            <a:custGeom>
              <a:avLst/>
              <a:gdLst>
                <a:gd name="connsiteX0" fmla="*/ 10478 w 137642"/>
                <a:gd name="connsiteY0" fmla="*/ 10954 h 167648"/>
                <a:gd name="connsiteX1" fmla="*/ 66202 w 137642"/>
                <a:gd name="connsiteY1" fmla="*/ 0 h 167648"/>
                <a:gd name="connsiteX2" fmla="*/ 126212 w 137642"/>
                <a:gd name="connsiteY2" fmla="*/ 55248 h 167648"/>
                <a:gd name="connsiteX3" fmla="*/ 126212 w 137642"/>
                <a:gd name="connsiteY3" fmla="*/ 134309 h 167648"/>
                <a:gd name="connsiteX4" fmla="*/ 137643 w 137642"/>
                <a:gd name="connsiteY4" fmla="*/ 148121 h 167648"/>
                <a:gd name="connsiteX5" fmla="*/ 137643 w 137642"/>
                <a:gd name="connsiteY5" fmla="*/ 165267 h 167648"/>
                <a:gd name="connsiteX6" fmla="*/ 121926 w 137642"/>
                <a:gd name="connsiteY6" fmla="*/ 167648 h 167648"/>
                <a:gd name="connsiteX7" fmla="*/ 98589 w 137642"/>
                <a:gd name="connsiteY7" fmla="*/ 148121 h 167648"/>
                <a:gd name="connsiteX8" fmla="*/ 49056 w 137642"/>
                <a:gd name="connsiteY8" fmla="*/ 167648 h 167648"/>
                <a:gd name="connsiteX9" fmla="*/ 0 w 137642"/>
                <a:gd name="connsiteY9" fmla="*/ 120497 h 167648"/>
                <a:gd name="connsiteX10" fmla="*/ 88587 w 137642"/>
                <a:gd name="connsiteY10" fmla="*/ 62392 h 167648"/>
                <a:gd name="connsiteX11" fmla="*/ 96683 w 137642"/>
                <a:gd name="connsiteY11" fmla="*/ 62392 h 167648"/>
                <a:gd name="connsiteX12" fmla="*/ 96683 w 137642"/>
                <a:gd name="connsiteY12" fmla="*/ 56200 h 167648"/>
                <a:gd name="connsiteX13" fmla="*/ 88587 w 137642"/>
                <a:gd name="connsiteY13" fmla="*/ 31434 h 167648"/>
                <a:gd name="connsiteX14" fmla="*/ 62392 w 137642"/>
                <a:gd name="connsiteY14" fmla="*/ 24766 h 167648"/>
                <a:gd name="connsiteX15" fmla="*/ 15241 w 137642"/>
                <a:gd name="connsiteY15" fmla="*/ 35244 h 167648"/>
                <a:gd name="connsiteX16" fmla="*/ 10478 w 137642"/>
                <a:gd name="connsiteY16" fmla="*/ 10954 h 167648"/>
                <a:gd name="connsiteX17" fmla="*/ 91921 w 137642"/>
                <a:gd name="connsiteY17" fmla="*/ 84777 h 167648"/>
                <a:gd name="connsiteX18" fmla="*/ 30481 w 137642"/>
                <a:gd name="connsiteY18" fmla="*/ 117639 h 167648"/>
                <a:gd name="connsiteX19" fmla="*/ 57153 w 137642"/>
                <a:gd name="connsiteY19" fmla="*/ 142882 h 167648"/>
                <a:gd name="connsiteX20" fmla="*/ 96207 w 137642"/>
                <a:gd name="connsiteY20" fmla="*/ 125260 h 167648"/>
                <a:gd name="connsiteX21" fmla="*/ 96207 w 137642"/>
                <a:gd name="connsiteY21" fmla="*/ 84777 h 167648"/>
                <a:gd name="connsiteX22" fmla="*/ 91921 w 137642"/>
                <a:gd name="connsiteY22" fmla="*/ 84777 h 16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7642" h="167648">
                  <a:moveTo>
                    <a:pt x="10478" y="10954"/>
                  </a:moveTo>
                  <a:cubicBezTo>
                    <a:pt x="26195" y="4763"/>
                    <a:pt x="48580" y="0"/>
                    <a:pt x="66202" y="0"/>
                  </a:cubicBezTo>
                  <a:cubicBezTo>
                    <a:pt x="105256" y="0"/>
                    <a:pt x="126212" y="12859"/>
                    <a:pt x="126212" y="55248"/>
                  </a:cubicBezTo>
                  <a:lnTo>
                    <a:pt x="126212" y="134309"/>
                  </a:lnTo>
                  <a:cubicBezTo>
                    <a:pt x="126212" y="144787"/>
                    <a:pt x="127641" y="148121"/>
                    <a:pt x="137643" y="148121"/>
                  </a:cubicBezTo>
                  <a:lnTo>
                    <a:pt x="137643" y="165267"/>
                  </a:lnTo>
                  <a:cubicBezTo>
                    <a:pt x="134309" y="166696"/>
                    <a:pt x="127641" y="167648"/>
                    <a:pt x="121926" y="167648"/>
                  </a:cubicBezTo>
                  <a:cubicBezTo>
                    <a:pt x="110019" y="167648"/>
                    <a:pt x="100494" y="161457"/>
                    <a:pt x="98589" y="148121"/>
                  </a:cubicBezTo>
                  <a:cubicBezTo>
                    <a:pt x="86682" y="160028"/>
                    <a:pt x="69536" y="167648"/>
                    <a:pt x="49056" y="167648"/>
                  </a:cubicBezTo>
                  <a:cubicBezTo>
                    <a:pt x="21909" y="167648"/>
                    <a:pt x="0" y="150979"/>
                    <a:pt x="0" y="120497"/>
                  </a:cubicBezTo>
                  <a:cubicBezTo>
                    <a:pt x="0" y="83824"/>
                    <a:pt x="26671" y="62392"/>
                    <a:pt x="88587" y="62392"/>
                  </a:cubicBezTo>
                  <a:lnTo>
                    <a:pt x="96683" y="62392"/>
                  </a:lnTo>
                  <a:lnTo>
                    <a:pt x="96683" y="56200"/>
                  </a:lnTo>
                  <a:cubicBezTo>
                    <a:pt x="96683" y="43341"/>
                    <a:pt x="95255" y="36673"/>
                    <a:pt x="88587" y="31434"/>
                  </a:cubicBezTo>
                  <a:cubicBezTo>
                    <a:pt x="82871" y="26671"/>
                    <a:pt x="73822" y="24766"/>
                    <a:pt x="62392" y="24766"/>
                  </a:cubicBezTo>
                  <a:cubicBezTo>
                    <a:pt x="47151" y="24766"/>
                    <a:pt x="29529" y="29529"/>
                    <a:pt x="15241" y="35244"/>
                  </a:cubicBezTo>
                  <a:lnTo>
                    <a:pt x="10478" y="10954"/>
                  </a:lnTo>
                  <a:close/>
                  <a:moveTo>
                    <a:pt x="91921" y="84777"/>
                  </a:moveTo>
                  <a:cubicBezTo>
                    <a:pt x="62868" y="84777"/>
                    <a:pt x="30481" y="88111"/>
                    <a:pt x="30481" y="117639"/>
                  </a:cubicBezTo>
                  <a:cubicBezTo>
                    <a:pt x="30481" y="131928"/>
                    <a:pt x="39054" y="142882"/>
                    <a:pt x="57153" y="142882"/>
                  </a:cubicBezTo>
                  <a:cubicBezTo>
                    <a:pt x="73346" y="142882"/>
                    <a:pt x="88111" y="134309"/>
                    <a:pt x="96207" y="125260"/>
                  </a:cubicBezTo>
                  <a:lnTo>
                    <a:pt x="96207" y="84777"/>
                  </a:lnTo>
                  <a:lnTo>
                    <a:pt x="91921" y="84777"/>
                  </a:lnTo>
                  <a:close/>
                </a:path>
              </a:pathLst>
            </a:custGeom>
            <a:solidFill>
              <a:srgbClr val="3F4543"/>
            </a:solidFill>
            <a:ln w="4763" cap="flat">
              <a:noFill/>
              <a:prstDash val="solid"/>
              <a:miter/>
            </a:ln>
          </p:spPr>
          <p:txBody>
            <a:bodyPr rtlCol="0" anchor="ctr"/>
            <a:lstStyle/>
            <a:p>
              <a:endParaRPr lang="en-US"/>
            </a:p>
          </p:txBody>
        </p:sp>
        <p:sp>
          <p:nvSpPr>
            <p:cNvPr id="74" name="Freeform 73">
              <a:extLst>
                <a:ext uri="{FF2B5EF4-FFF2-40B4-BE49-F238E27FC236}">
                  <a16:creationId xmlns:a16="http://schemas.microsoft.com/office/drawing/2014/main" id="{A6FCCBD4-F3BB-4549-BE43-BE81E172D3E5}"/>
                </a:ext>
              </a:extLst>
            </p:cNvPr>
            <p:cNvSpPr/>
            <p:nvPr/>
          </p:nvSpPr>
          <p:spPr>
            <a:xfrm>
              <a:off x="464693"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4912" y="46675"/>
                    <a:pt x="2530" y="40007"/>
                  </a:cubicBezTo>
                  <a:cubicBezTo>
                    <a:pt x="-1756" y="28576"/>
                    <a:pt x="149" y="17622"/>
                    <a:pt x="8722" y="8573"/>
                  </a:cubicBezTo>
                  <a:cubicBezTo>
                    <a:pt x="14437" y="2858"/>
                    <a:pt x="21581" y="0"/>
                    <a:pt x="29678" y="0"/>
                  </a:cubicBezTo>
                  <a:lnTo>
                    <a:pt x="29678" y="0"/>
                  </a:lnTo>
                  <a:close/>
                </a:path>
              </a:pathLst>
            </a:custGeom>
            <a:solidFill>
              <a:srgbClr val="DA291C"/>
            </a:solidFill>
            <a:ln w="476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7C55486F-1A2C-D44C-8B95-8D4E9C835694}"/>
                </a:ext>
              </a:extLst>
            </p:cNvPr>
            <p:cNvSpPr/>
            <p:nvPr/>
          </p:nvSpPr>
          <p:spPr>
            <a:xfrm>
              <a:off x="521161" y="4755109"/>
              <a:ext cx="59415" cy="59057"/>
            </a:xfrm>
            <a:custGeom>
              <a:avLst/>
              <a:gdLst>
                <a:gd name="connsiteX0" fmla="*/ 8930 w 59415"/>
                <a:gd name="connsiteY0" fmla="*/ 8573 h 59057"/>
                <a:gd name="connsiteX1" fmla="*/ 50842 w 59415"/>
                <a:gd name="connsiteY1" fmla="*/ 8573 h 59057"/>
                <a:gd name="connsiteX2" fmla="*/ 50842 w 59415"/>
                <a:gd name="connsiteY2" fmla="*/ 50485 h 59057"/>
                <a:gd name="connsiteX3" fmla="*/ 8930 w 59415"/>
                <a:gd name="connsiteY3" fmla="*/ 50485 h 59057"/>
                <a:gd name="connsiteX4" fmla="*/ 8930 w 59415"/>
                <a:gd name="connsiteY4" fmla="*/ 8573 h 59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15" h="59057">
                  <a:moveTo>
                    <a:pt x="8930" y="8573"/>
                  </a:moveTo>
                  <a:cubicBezTo>
                    <a:pt x="20361" y="-2858"/>
                    <a:pt x="39412" y="-2858"/>
                    <a:pt x="50842" y="8573"/>
                  </a:cubicBezTo>
                  <a:cubicBezTo>
                    <a:pt x="62273" y="20003"/>
                    <a:pt x="62273" y="39054"/>
                    <a:pt x="50842" y="50485"/>
                  </a:cubicBezTo>
                  <a:cubicBezTo>
                    <a:pt x="39412" y="61916"/>
                    <a:pt x="20361" y="61916"/>
                    <a:pt x="8930" y="50485"/>
                  </a:cubicBezTo>
                  <a:cubicBezTo>
                    <a:pt x="-2977" y="39054"/>
                    <a:pt x="-2977" y="20003"/>
                    <a:pt x="8930" y="8573"/>
                  </a:cubicBezTo>
                </a:path>
              </a:pathLst>
            </a:custGeom>
            <a:solidFill>
              <a:srgbClr val="DA291C"/>
            </a:solidFill>
            <a:ln w="476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12055E8F-2A7F-6241-8E85-538357367CEF}"/>
                </a:ext>
              </a:extLst>
            </p:cNvPr>
            <p:cNvSpPr/>
            <p:nvPr/>
          </p:nvSpPr>
          <p:spPr>
            <a:xfrm>
              <a:off x="578046"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5388" y="46675"/>
                    <a:pt x="2530" y="40007"/>
                  </a:cubicBezTo>
                  <a:cubicBezTo>
                    <a:pt x="-1756" y="28576"/>
                    <a:pt x="149" y="17622"/>
                    <a:pt x="8722" y="8573"/>
                  </a:cubicBezTo>
                  <a:cubicBezTo>
                    <a:pt x="14437" y="2858"/>
                    <a:pt x="22057" y="0"/>
                    <a:pt x="29678" y="0"/>
                  </a:cubicBezTo>
                  <a:lnTo>
                    <a:pt x="29678" y="0"/>
                  </a:lnTo>
                  <a:close/>
                </a:path>
              </a:pathLst>
            </a:custGeom>
            <a:solidFill>
              <a:srgbClr val="DA291C"/>
            </a:solidFill>
            <a:ln w="4763" cap="flat">
              <a:noFill/>
              <a:prstDash val="solid"/>
              <a:miter/>
            </a:ln>
          </p:spPr>
          <p:txBody>
            <a:bodyPr rtlCol="0" anchor="ctr"/>
            <a:lstStyle/>
            <a:p>
              <a:endParaRPr lang="en-US"/>
            </a:p>
          </p:txBody>
        </p:sp>
      </p:grpSp>
      <p:sp>
        <p:nvSpPr>
          <p:cNvPr id="2" name="Title 1"/>
          <p:cNvSpPr>
            <a:spLocks noGrp="1"/>
          </p:cNvSpPr>
          <p:nvPr>
            <p:ph type="title"/>
          </p:nvPr>
        </p:nvSpPr>
        <p:spPr>
          <a:xfrm>
            <a:off x="5787835" y="1134926"/>
            <a:ext cx="2920306" cy="1625198"/>
          </a:xfrm>
        </p:spPr>
        <p:txBody>
          <a:bodyPr anchor="b"/>
          <a:lstStyle>
            <a:lvl1pPr algn="r">
              <a:defRPr sz="3200" b="1" cap="all" spc="120" baseline="0">
                <a:solidFill>
                  <a:schemeClr val="accent1"/>
                </a:solidFill>
              </a:defRPr>
            </a:lvl1pPr>
          </a:lstStyle>
          <a:p>
            <a:r>
              <a:rPr lang="en-GB" dirty="0"/>
              <a:t>Click to edit Master title style</a:t>
            </a:r>
            <a:endParaRPr lang="en-AU" dirty="0"/>
          </a:p>
        </p:txBody>
      </p:sp>
      <p:sp>
        <p:nvSpPr>
          <p:cNvPr id="5" name="Text Placeholder 4"/>
          <p:cNvSpPr>
            <a:spLocks noGrp="1"/>
          </p:cNvSpPr>
          <p:nvPr>
            <p:ph type="body" sz="quarter" idx="10" hasCustomPrompt="1"/>
          </p:nvPr>
        </p:nvSpPr>
        <p:spPr>
          <a:xfrm>
            <a:off x="5787835" y="2805626"/>
            <a:ext cx="2920306" cy="1134159"/>
          </a:xfrm>
        </p:spPr>
        <p:txBody>
          <a:bodyPr/>
          <a:lstStyle>
            <a:lvl1pPr algn="r">
              <a:defRPr sz="2100" spc="0" baseline="0">
                <a:solidFill>
                  <a:srgbClr val="515A5C"/>
                </a:solidFill>
              </a:defRPr>
            </a:lvl1pPr>
            <a:lvl2pPr algn="r">
              <a:spcBef>
                <a:spcPts val="1300"/>
              </a:spcBef>
              <a:defRPr sz="1300" b="1" spc="0" baseline="0">
                <a:solidFill>
                  <a:srgbClr val="515A5C"/>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B Head goes here</a:t>
            </a:r>
            <a:endParaRPr lang="en-AU" dirty="0"/>
          </a:p>
        </p:txBody>
      </p:sp>
      <p:sp>
        <p:nvSpPr>
          <p:cNvPr id="3" name="Date Placeholder 2"/>
          <p:cNvSpPr>
            <a:spLocks noGrp="1"/>
          </p:cNvSpPr>
          <p:nvPr>
            <p:ph type="dt" sz="half" idx="11"/>
          </p:nvPr>
        </p:nvSpPr>
        <p:spPr/>
        <p:txBody>
          <a:bodyPr/>
          <a:lstStyle/>
          <a:p>
            <a:endParaRPr lang="en-AU"/>
          </a:p>
        </p:txBody>
      </p:sp>
      <p:sp>
        <p:nvSpPr>
          <p:cNvPr id="4" name="Footer Placeholder 3"/>
          <p:cNvSpPr>
            <a:spLocks noGrp="1"/>
          </p:cNvSpPr>
          <p:nvPr>
            <p:ph type="ftr" sz="quarter" idx="12"/>
          </p:nvPr>
        </p:nvSpPr>
        <p:spPr/>
        <p:txBody>
          <a:bodyPr/>
          <a:lstStyle/>
          <a:p>
            <a:endParaRPr lang="en-AU" dirty="0"/>
          </a:p>
        </p:txBody>
      </p:sp>
      <p:sp>
        <p:nvSpPr>
          <p:cNvPr id="6" name="Slide Number Placeholder 5"/>
          <p:cNvSpPr>
            <a:spLocks noGrp="1"/>
          </p:cNvSpPr>
          <p:nvPr>
            <p:ph type="sldNum" sz="quarter" idx="13"/>
          </p:nvPr>
        </p:nvSpPr>
        <p:spPr/>
        <p:txBody>
          <a:bodyPr/>
          <a:lstStyle/>
          <a:p>
            <a:fld id="{CA469DBA-93C5-430B-992A-0AED9DF55A51}" type="slidenum">
              <a:rPr lang="en-AU" smtClean="0"/>
              <a:pPr/>
              <a:t>‹#›</a:t>
            </a:fld>
            <a:endParaRPr lang="en-AU" dirty="0"/>
          </a:p>
        </p:txBody>
      </p:sp>
      <p:sp>
        <p:nvSpPr>
          <p:cNvPr id="77" name="Freeform 76">
            <a:extLst>
              <a:ext uri="{FF2B5EF4-FFF2-40B4-BE49-F238E27FC236}">
                <a16:creationId xmlns:a16="http://schemas.microsoft.com/office/drawing/2014/main" id="{837C5F84-FFA0-8E4A-91D9-7A630897670E}"/>
              </a:ext>
            </a:extLst>
          </p:cNvPr>
          <p:cNvSpPr/>
          <p:nvPr/>
        </p:nvSpPr>
        <p:spPr>
          <a:xfrm>
            <a:off x="3148487" y="4260188"/>
            <a:ext cx="6001631" cy="200501"/>
          </a:xfrm>
          <a:custGeom>
            <a:avLst/>
            <a:gdLst>
              <a:gd name="connsiteX0" fmla="*/ 684371 w 6001631"/>
              <a:gd name="connsiteY0" fmla="*/ 0 h 200501"/>
              <a:gd name="connsiteX1" fmla="*/ 6001631 w 6001631"/>
              <a:gd name="connsiteY1" fmla="*/ 0 h 200501"/>
              <a:gd name="connsiteX2" fmla="*/ 6001631 w 6001631"/>
              <a:gd name="connsiteY2" fmla="*/ 200501 h 200501"/>
              <a:gd name="connsiteX3" fmla="*/ 684371 w 6001631"/>
              <a:gd name="connsiteY3" fmla="*/ 200501 h 200501"/>
              <a:gd name="connsiteX4" fmla="*/ 0 w 6001631"/>
              <a:gd name="connsiteY4" fmla="*/ 90964 h 200501"/>
              <a:gd name="connsiteX5" fmla="*/ 684371 w 6001631"/>
              <a:gd name="connsiteY5" fmla="*/ 0 h 200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1631" h="200501">
                <a:moveTo>
                  <a:pt x="684371" y="0"/>
                </a:moveTo>
                <a:lnTo>
                  <a:pt x="6001631" y="0"/>
                </a:lnTo>
                <a:lnTo>
                  <a:pt x="6001631" y="200501"/>
                </a:lnTo>
                <a:lnTo>
                  <a:pt x="684371" y="200501"/>
                </a:lnTo>
                <a:cubicBezTo>
                  <a:pt x="449580" y="193357"/>
                  <a:pt x="220028" y="156210"/>
                  <a:pt x="0" y="90964"/>
                </a:cubicBezTo>
                <a:cubicBezTo>
                  <a:pt x="220504" y="32385"/>
                  <a:pt x="450056" y="1429"/>
                  <a:pt x="684371" y="0"/>
                </a:cubicBezTo>
                <a:close/>
              </a:path>
            </a:pathLst>
          </a:custGeom>
          <a:solidFill>
            <a:srgbClr val="DA291C"/>
          </a:solidFill>
          <a:ln w="4763" cap="flat">
            <a:noFill/>
            <a:prstDash val="solid"/>
            <a:miter/>
          </a:ln>
        </p:spPr>
        <p:txBody>
          <a:bodyPr wrap="square" rtlCol="0" anchor="ctr">
            <a:noAutofit/>
          </a:bodyPr>
          <a:lstStyle/>
          <a:p>
            <a:endParaRPr lang="en-US" dirty="0"/>
          </a:p>
        </p:txBody>
      </p:sp>
      <p:grpSp>
        <p:nvGrpSpPr>
          <p:cNvPr id="95" name="Group 94">
            <a:extLst>
              <a:ext uri="{FF2B5EF4-FFF2-40B4-BE49-F238E27FC236}">
                <a16:creationId xmlns:a16="http://schemas.microsoft.com/office/drawing/2014/main" id="{520867C2-9628-654F-B15E-ED2CFEF13D4B}"/>
              </a:ext>
            </a:extLst>
          </p:cNvPr>
          <p:cNvGrpSpPr/>
          <p:nvPr userDrawn="1"/>
        </p:nvGrpSpPr>
        <p:grpSpPr>
          <a:xfrm>
            <a:off x="1873566" y="4389252"/>
            <a:ext cx="1616392" cy="772953"/>
            <a:chOff x="1873566" y="4389252"/>
            <a:chExt cx="1616392" cy="772953"/>
          </a:xfrm>
        </p:grpSpPr>
        <p:sp>
          <p:nvSpPr>
            <p:cNvPr id="97" name="Freeform 96">
              <a:extLst>
                <a:ext uri="{FF2B5EF4-FFF2-40B4-BE49-F238E27FC236}">
                  <a16:creationId xmlns:a16="http://schemas.microsoft.com/office/drawing/2014/main" id="{895B8543-8A70-7646-8E44-672EC1F40C4A}"/>
                </a:ext>
              </a:extLst>
            </p:cNvPr>
            <p:cNvSpPr/>
            <p:nvPr/>
          </p:nvSpPr>
          <p:spPr>
            <a:xfrm>
              <a:off x="2927983" y="4389252"/>
              <a:ext cx="561975" cy="119538"/>
            </a:xfrm>
            <a:custGeom>
              <a:avLst/>
              <a:gdLst>
                <a:gd name="connsiteX0" fmla="*/ 561975 w 561975"/>
                <a:gd name="connsiteY0" fmla="*/ 97155 h 119538"/>
                <a:gd name="connsiteX1" fmla="*/ 91440 w 561975"/>
                <a:gd name="connsiteY1" fmla="*/ 0 h 119538"/>
                <a:gd name="connsiteX2" fmla="*/ 0 w 561975"/>
                <a:gd name="connsiteY2" fmla="*/ 30956 h 119538"/>
                <a:gd name="connsiteX3" fmla="*/ 428625 w 561975"/>
                <a:gd name="connsiteY3" fmla="*/ 119539 h 119538"/>
                <a:gd name="connsiteX4" fmla="*/ 561975 w 561975"/>
                <a:gd name="connsiteY4" fmla="*/ 97155 h 119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975" h="119538">
                  <a:moveTo>
                    <a:pt x="561975" y="97155"/>
                  </a:moveTo>
                  <a:lnTo>
                    <a:pt x="91440" y="0"/>
                  </a:lnTo>
                  <a:cubicBezTo>
                    <a:pt x="60960" y="10001"/>
                    <a:pt x="30480" y="20003"/>
                    <a:pt x="0" y="30956"/>
                  </a:cubicBezTo>
                  <a:lnTo>
                    <a:pt x="428625" y="119539"/>
                  </a:lnTo>
                  <a:cubicBezTo>
                    <a:pt x="472916" y="110966"/>
                    <a:pt x="517208" y="103346"/>
                    <a:pt x="561975" y="97155"/>
                  </a:cubicBezTo>
                </a:path>
              </a:pathLst>
            </a:custGeom>
            <a:solidFill>
              <a:schemeClr val="accent6"/>
            </a:solidFill>
            <a:ln w="476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66C6FE8D-FA22-FA43-AFF8-2593CCAD0C60}"/>
                </a:ext>
              </a:extLst>
            </p:cNvPr>
            <p:cNvSpPr/>
            <p:nvPr/>
          </p:nvSpPr>
          <p:spPr>
            <a:xfrm>
              <a:off x="2740817" y="4462118"/>
              <a:ext cx="469106" cy="109537"/>
            </a:xfrm>
            <a:custGeom>
              <a:avLst/>
              <a:gdLst>
                <a:gd name="connsiteX0" fmla="*/ 469106 w 469106"/>
                <a:gd name="connsiteY0" fmla="*/ 80486 h 109537"/>
                <a:gd name="connsiteX1" fmla="*/ 78581 w 469106"/>
                <a:gd name="connsiteY1" fmla="*/ 0 h 109537"/>
                <a:gd name="connsiteX2" fmla="*/ 0 w 469106"/>
                <a:gd name="connsiteY2" fmla="*/ 33814 h 109537"/>
                <a:gd name="connsiteX3" fmla="*/ 367665 w 469106"/>
                <a:gd name="connsiteY3" fmla="*/ 109538 h 109537"/>
                <a:gd name="connsiteX4" fmla="*/ 469106 w 469106"/>
                <a:gd name="connsiteY4" fmla="*/ 80486 h 109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06" h="109537">
                  <a:moveTo>
                    <a:pt x="469106" y="80486"/>
                  </a:moveTo>
                  <a:lnTo>
                    <a:pt x="78581" y="0"/>
                  </a:lnTo>
                  <a:cubicBezTo>
                    <a:pt x="52388" y="10954"/>
                    <a:pt x="26194" y="21908"/>
                    <a:pt x="0" y="33814"/>
                  </a:cubicBezTo>
                  <a:lnTo>
                    <a:pt x="367665" y="109538"/>
                  </a:lnTo>
                  <a:cubicBezTo>
                    <a:pt x="401003" y="99060"/>
                    <a:pt x="435293" y="89535"/>
                    <a:pt x="469106" y="80486"/>
                  </a:cubicBezTo>
                </a:path>
              </a:pathLst>
            </a:custGeom>
            <a:solidFill>
              <a:schemeClr val="accent6"/>
            </a:solidFill>
            <a:ln w="476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EB4064EF-CBCD-1A46-8BB4-64530898460F}"/>
                </a:ext>
              </a:extLst>
            </p:cNvPr>
            <p:cNvSpPr/>
            <p:nvPr/>
          </p:nvSpPr>
          <p:spPr>
            <a:xfrm>
              <a:off x="2576987" y="4540223"/>
              <a:ext cx="412908" cy="103346"/>
            </a:xfrm>
            <a:custGeom>
              <a:avLst/>
              <a:gdLst>
                <a:gd name="connsiteX0" fmla="*/ 412909 w 412908"/>
                <a:gd name="connsiteY0" fmla="*/ 70961 h 103346"/>
                <a:gd name="connsiteX1" fmla="*/ 69533 w 412908"/>
                <a:gd name="connsiteY1" fmla="*/ 0 h 103346"/>
                <a:gd name="connsiteX2" fmla="*/ 0 w 412908"/>
                <a:gd name="connsiteY2" fmla="*/ 35719 h 103346"/>
                <a:gd name="connsiteX3" fmla="*/ 328613 w 412908"/>
                <a:gd name="connsiteY3" fmla="*/ 103346 h 103346"/>
                <a:gd name="connsiteX4" fmla="*/ 412909 w 412908"/>
                <a:gd name="connsiteY4" fmla="*/ 70961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908" h="103346">
                  <a:moveTo>
                    <a:pt x="412909" y="70961"/>
                  </a:moveTo>
                  <a:lnTo>
                    <a:pt x="69533" y="0"/>
                  </a:lnTo>
                  <a:cubicBezTo>
                    <a:pt x="46196" y="11430"/>
                    <a:pt x="23336" y="23336"/>
                    <a:pt x="0" y="35719"/>
                  </a:cubicBezTo>
                  <a:lnTo>
                    <a:pt x="328613" y="103346"/>
                  </a:lnTo>
                  <a:cubicBezTo>
                    <a:pt x="356235" y="91916"/>
                    <a:pt x="384810" y="81439"/>
                    <a:pt x="412909" y="70961"/>
                  </a:cubicBezTo>
                </a:path>
              </a:pathLst>
            </a:custGeom>
            <a:solidFill>
              <a:schemeClr val="accent6"/>
            </a:solidFill>
            <a:ln w="476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37C3ADC9-530A-D848-9A56-BD3D90961070}"/>
                </a:ext>
              </a:extLst>
            </p:cNvPr>
            <p:cNvSpPr/>
            <p:nvPr/>
          </p:nvSpPr>
          <p:spPr>
            <a:xfrm>
              <a:off x="2431255" y="4622614"/>
              <a:ext cx="373856" cy="99059"/>
            </a:xfrm>
            <a:custGeom>
              <a:avLst/>
              <a:gdLst>
                <a:gd name="connsiteX0" fmla="*/ 373856 w 373856"/>
                <a:gd name="connsiteY0" fmla="*/ 64294 h 99059"/>
                <a:gd name="connsiteX1" fmla="*/ 61913 w 373856"/>
                <a:gd name="connsiteY1" fmla="*/ 0 h 99059"/>
                <a:gd name="connsiteX2" fmla="*/ 0 w 373856"/>
                <a:gd name="connsiteY2" fmla="*/ 37147 h 99059"/>
                <a:gd name="connsiteX3" fmla="*/ 300990 w 373856"/>
                <a:gd name="connsiteY3" fmla="*/ 99060 h 99059"/>
                <a:gd name="connsiteX4" fmla="*/ 373856 w 373856"/>
                <a:gd name="connsiteY4" fmla="*/ 64294 h 99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856" h="99059">
                  <a:moveTo>
                    <a:pt x="373856" y="64294"/>
                  </a:moveTo>
                  <a:lnTo>
                    <a:pt x="61913" y="0"/>
                  </a:lnTo>
                  <a:cubicBezTo>
                    <a:pt x="40957" y="11906"/>
                    <a:pt x="20479" y="24289"/>
                    <a:pt x="0" y="37147"/>
                  </a:cubicBezTo>
                  <a:lnTo>
                    <a:pt x="300990" y="99060"/>
                  </a:lnTo>
                  <a:cubicBezTo>
                    <a:pt x="324803" y="87154"/>
                    <a:pt x="349091" y="75724"/>
                    <a:pt x="373856" y="64294"/>
                  </a:cubicBezTo>
                </a:path>
              </a:pathLst>
            </a:custGeom>
            <a:solidFill>
              <a:schemeClr val="accent6"/>
            </a:solidFill>
            <a:ln w="476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820C43A8-2541-5D46-8D37-9D8D9E6CDBAF}"/>
                </a:ext>
              </a:extLst>
            </p:cNvPr>
            <p:cNvSpPr/>
            <p:nvPr/>
          </p:nvSpPr>
          <p:spPr>
            <a:xfrm>
              <a:off x="2298857" y="4708339"/>
              <a:ext cx="345281" cy="95726"/>
            </a:xfrm>
            <a:custGeom>
              <a:avLst/>
              <a:gdLst>
                <a:gd name="connsiteX0" fmla="*/ 345281 w 345281"/>
                <a:gd name="connsiteY0" fmla="*/ 59531 h 95726"/>
                <a:gd name="connsiteX1" fmla="*/ 56197 w 345281"/>
                <a:gd name="connsiteY1" fmla="*/ 0 h 95726"/>
                <a:gd name="connsiteX2" fmla="*/ 0 w 345281"/>
                <a:gd name="connsiteY2" fmla="*/ 38100 h 95726"/>
                <a:gd name="connsiteX3" fmla="*/ 280511 w 345281"/>
                <a:gd name="connsiteY3" fmla="*/ 95726 h 95726"/>
                <a:gd name="connsiteX4" fmla="*/ 345281 w 345281"/>
                <a:gd name="connsiteY4" fmla="*/ 59531 h 95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281" h="95726">
                  <a:moveTo>
                    <a:pt x="345281" y="59531"/>
                  </a:moveTo>
                  <a:lnTo>
                    <a:pt x="56197" y="0"/>
                  </a:lnTo>
                  <a:cubicBezTo>
                    <a:pt x="37147" y="12383"/>
                    <a:pt x="18574" y="25241"/>
                    <a:pt x="0" y="38100"/>
                  </a:cubicBezTo>
                  <a:lnTo>
                    <a:pt x="280511" y="95726"/>
                  </a:lnTo>
                  <a:cubicBezTo>
                    <a:pt x="301942" y="83344"/>
                    <a:pt x="323374" y="71438"/>
                    <a:pt x="345281" y="59531"/>
                  </a:cubicBezTo>
                </a:path>
              </a:pathLst>
            </a:custGeom>
            <a:solidFill>
              <a:schemeClr val="accent6"/>
            </a:solidFill>
            <a:ln w="476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77B0D2E7-573B-914A-B28C-2DECA9A50261}"/>
                </a:ext>
              </a:extLst>
            </p:cNvPr>
            <p:cNvSpPr/>
            <p:nvPr/>
          </p:nvSpPr>
          <p:spPr>
            <a:xfrm>
              <a:off x="2178842" y="4796445"/>
              <a:ext cx="322897" cy="93821"/>
            </a:xfrm>
            <a:custGeom>
              <a:avLst/>
              <a:gdLst>
                <a:gd name="connsiteX0" fmla="*/ 322897 w 322897"/>
                <a:gd name="connsiteY0" fmla="*/ 55721 h 93821"/>
                <a:gd name="connsiteX1" fmla="*/ 51435 w 322897"/>
                <a:gd name="connsiteY1" fmla="*/ 0 h 93821"/>
                <a:gd name="connsiteX2" fmla="*/ 0 w 322897"/>
                <a:gd name="connsiteY2" fmla="*/ 39053 h 93821"/>
                <a:gd name="connsiteX3" fmla="*/ 264795 w 322897"/>
                <a:gd name="connsiteY3" fmla="*/ 93821 h 93821"/>
                <a:gd name="connsiteX4" fmla="*/ 322897 w 322897"/>
                <a:gd name="connsiteY4" fmla="*/ 55721 h 938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897" h="93821">
                  <a:moveTo>
                    <a:pt x="322897" y="55721"/>
                  </a:moveTo>
                  <a:lnTo>
                    <a:pt x="51435" y="0"/>
                  </a:lnTo>
                  <a:cubicBezTo>
                    <a:pt x="34290" y="12859"/>
                    <a:pt x="17145" y="26194"/>
                    <a:pt x="0" y="39053"/>
                  </a:cubicBezTo>
                  <a:lnTo>
                    <a:pt x="264795" y="93821"/>
                  </a:lnTo>
                  <a:cubicBezTo>
                    <a:pt x="283845" y="80963"/>
                    <a:pt x="303371" y="68104"/>
                    <a:pt x="322897" y="55721"/>
                  </a:cubicBezTo>
                </a:path>
              </a:pathLst>
            </a:custGeom>
            <a:solidFill>
              <a:schemeClr val="accent6"/>
            </a:solidFill>
            <a:ln w="476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213E26CD-A53A-3E4E-B2CA-D7FB0C1E5F9C}"/>
                </a:ext>
              </a:extLst>
            </p:cNvPr>
            <p:cNvSpPr/>
            <p:nvPr/>
          </p:nvSpPr>
          <p:spPr>
            <a:xfrm>
              <a:off x="2068828" y="4886457"/>
              <a:ext cx="304800" cy="91916"/>
            </a:xfrm>
            <a:custGeom>
              <a:avLst/>
              <a:gdLst>
                <a:gd name="connsiteX0" fmla="*/ 304800 w 304800"/>
                <a:gd name="connsiteY0" fmla="*/ 53340 h 91916"/>
                <a:gd name="connsiteX1" fmla="*/ 47149 w 304800"/>
                <a:gd name="connsiteY1" fmla="*/ 0 h 91916"/>
                <a:gd name="connsiteX2" fmla="*/ 0 w 304800"/>
                <a:gd name="connsiteY2" fmla="*/ 40005 h 91916"/>
                <a:gd name="connsiteX3" fmla="*/ 252889 w 304800"/>
                <a:gd name="connsiteY3" fmla="*/ 91916 h 91916"/>
                <a:gd name="connsiteX4" fmla="*/ 304800 w 304800"/>
                <a:gd name="connsiteY4" fmla="*/ 53340 h 91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91916">
                  <a:moveTo>
                    <a:pt x="304800" y="53340"/>
                  </a:moveTo>
                  <a:lnTo>
                    <a:pt x="47149" y="0"/>
                  </a:lnTo>
                  <a:cubicBezTo>
                    <a:pt x="31433" y="13335"/>
                    <a:pt x="15240" y="26670"/>
                    <a:pt x="0" y="40005"/>
                  </a:cubicBezTo>
                  <a:lnTo>
                    <a:pt x="252889" y="91916"/>
                  </a:lnTo>
                  <a:cubicBezTo>
                    <a:pt x="269558" y="79058"/>
                    <a:pt x="287179" y="66199"/>
                    <a:pt x="304800" y="53340"/>
                  </a:cubicBezTo>
                </a:path>
              </a:pathLst>
            </a:custGeom>
            <a:solidFill>
              <a:schemeClr val="accent6"/>
            </a:solidFill>
            <a:ln w="476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CD05D5B6-8DCC-8E47-9DA6-62243EC984E4}"/>
                </a:ext>
              </a:extLst>
            </p:cNvPr>
            <p:cNvSpPr/>
            <p:nvPr/>
          </p:nvSpPr>
          <p:spPr>
            <a:xfrm>
              <a:off x="1967387" y="4978849"/>
              <a:ext cx="290036" cy="90963"/>
            </a:xfrm>
            <a:custGeom>
              <a:avLst/>
              <a:gdLst>
                <a:gd name="connsiteX0" fmla="*/ 290036 w 290036"/>
                <a:gd name="connsiteY0" fmla="*/ 50959 h 90963"/>
                <a:gd name="connsiteX1" fmla="*/ 43339 w 290036"/>
                <a:gd name="connsiteY1" fmla="*/ 0 h 90963"/>
                <a:gd name="connsiteX2" fmla="*/ 0 w 290036"/>
                <a:gd name="connsiteY2" fmla="*/ 40957 h 90963"/>
                <a:gd name="connsiteX3" fmla="*/ 242411 w 290036"/>
                <a:gd name="connsiteY3" fmla="*/ 90964 h 90963"/>
                <a:gd name="connsiteX4" fmla="*/ 290036 w 290036"/>
                <a:gd name="connsiteY4" fmla="*/ 50959 h 90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36" h="90963">
                  <a:moveTo>
                    <a:pt x="290036" y="50959"/>
                  </a:moveTo>
                  <a:lnTo>
                    <a:pt x="43339" y="0"/>
                  </a:lnTo>
                  <a:cubicBezTo>
                    <a:pt x="28575" y="13335"/>
                    <a:pt x="14288" y="27147"/>
                    <a:pt x="0" y="40957"/>
                  </a:cubicBezTo>
                  <a:lnTo>
                    <a:pt x="242411" y="90964"/>
                  </a:lnTo>
                  <a:cubicBezTo>
                    <a:pt x="258127" y="77629"/>
                    <a:pt x="273844" y="64294"/>
                    <a:pt x="290036" y="50959"/>
                  </a:cubicBezTo>
                </a:path>
              </a:pathLst>
            </a:custGeom>
            <a:solidFill>
              <a:schemeClr val="accent6"/>
            </a:solidFill>
            <a:ln w="476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04D2D718-F019-F14D-BBF3-0541BFF01495}"/>
                </a:ext>
              </a:extLst>
            </p:cNvPr>
            <p:cNvSpPr/>
            <p:nvPr/>
          </p:nvSpPr>
          <p:spPr>
            <a:xfrm>
              <a:off x="1873566" y="5072671"/>
              <a:ext cx="277653" cy="89534"/>
            </a:xfrm>
            <a:custGeom>
              <a:avLst/>
              <a:gdLst>
                <a:gd name="connsiteX0" fmla="*/ 277654 w 277653"/>
                <a:gd name="connsiteY0" fmla="*/ 49053 h 89534"/>
                <a:gd name="connsiteX1" fmla="*/ 40005 w 277653"/>
                <a:gd name="connsiteY1" fmla="*/ 0 h 89534"/>
                <a:gd name="connsiteX2" fmla="*/ 0 w 277653"/>
                <a:gd name="connsiteY2" fmla="*/ 41434 h 89534"/>
                <a:gd name="connsiteX3" fmla="*/ 234315 w 277653"/>
                <a:gd name="connsiteY3" fmla="*/ 89535 h 89534"/>
                <a:gd name="connsiteX4" fmla="*/ 277654 w 277653"/>
                <a:gd name="connsiteY4" fmla="*/ 49053 h 89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653" h="89534">
                  <a:moveTo>
                    <a:pt x="277654" y="49053"/>
                  </a:moveTo>
                  <a:lnTo>
                    <a:pt x="40005" y="0"/>
                  </a:lnTo>
                  <a:cubicBezTo>
                    <a:pt x="26670" y="13811"/>
                    <a:pt x="13335" y="27622"/>
                    <a:pt x="0" y="41434"/>
                  </a:cubicBezTo>
                  <a:lnTo>
                    <a:pt x="234315" y="89535"/>
                  </a:lnTo>
                  <a:cubicBezTo>
                    <a:pt x="248603" y="76200"/>
                    <a:pt x="263366" y="62865"/>
                    <a:pt x="277654" y="49053"/>
                  </a:cubicBezTo>
                </a:path>
              </a:pathLst>
            </a:custGeom>
            <a:solidFill>
              <a:schemeClr val="accent6"/>
            </a:solidFill>
            <a:ln w="4763" cap="flat">
              <a:noFill/>
              <a:prstDash val="solid"/>
              <a:miter/>
            </a:ln>
          </p:spPr>
          <p:txBody>
            <a:bodyPr rtlCol="0" anchor="ctr"/>
            <a:lstStyle/>
            <a:p>
              <a:endParaRPr lang="en-US"/>
            </a:p>
          </p:txBody>
        </p:sp>
      </p:grpSp>
      <p:sp>
        <p:nvSpPr>
          <p:cNvPr id="96" name="Freeform 95">
            <a:extLst>
              <a:ext uri="{FF2B5EF4-FFF2-40B4-BE49-F238E27FC236}">
                <a16:creationId xmlns:a16="http://schemas.microsoft.com/office/drawing/2014/main" id="{F590830E-D92A-B14D-AFAC-205854A3B80F}"/>
              </a:ext>
            </a:extLst>
          </p:cNvPr>
          <p:cNvSpPr/>
          <p:nvPr/>
        </p:nvSpPr>
        <p:spPr>
          <a:xfrm>
            <a:off x="1206339" y="1560"/>
            <a:ext cx="2635568" cy="4349590"/>
          </a:xfrm>
          <a:custGeom>
            <a:avLst/>
            <a:gdLst>
              <a:gd name="connsiteX0" fmla="*/ 0 w 2635568"/>
              <a:gd name="connsiteY0" fmla="*/ 0 h 4349590"/>
              <a:gd name="connsiteX1" fmla="*/ 200501 w 2635568"/>
              <a:gd name="connsiteY1" fmla="*/ 0 h 4349590"/>
              <a:gd name="connsiteX2" fmla="*/ 200501 w 2635568"/>
              <a:gd name="connsiteY2" fmla="*/ 1746884 h 4349590"/>
              <a:gd name="connsiteX3" fmla="*/ 200977 w 2635568"/>
              <a:gd name="connsiteY3" fmla="*/ 1746884 h 4349590"/>
              <a:gd name="connsiteX4" fmla="*/ 937260 w 2635568"/>
              <a:gd name="connsiteY4" fmla="*/ 3523773 h 4349590"/>
              <a:gd name="connsiteX5" fmla="*/ 2555558 w 2635568"/>
              <a:gd name="connsiteY5" fmla="*/ 4254817 h 4349590"/>
              <a:gd name="connsiteX6" fmla="*/ 2635568 w 2635568"/>
              <a:gd name="connsiteY6" fmla="*/ 4258627 h 4349590"/>
              <a:gd name="connsiteX7" fmla="*/ 2569369 w 2635568"/>
              <a:gd name="connsiteY7" fmla="*/ 4259579 h 4349590"/>
              <a:gd name="connsiteX8" fmla="*/ 1943100 w 2635568"/>
              <a:gd name="connsiteY8" fmla="*/ 4349590 h 4349590"/>
              <a:gd name="connsiteX9" fmla="*/ 795814 w 2635568"/>
              <a:gd name="connsiteY9" fmla="*/ 3665695 h 4349590"/>
              <a:gd name="connsiteX10" fmla="*/ 13138 w 2635568"/>
              <a:gd name="connsiteY10" fmla="*/ 2016427 h 4349590"/>
              <a:gd name="connsiteX11" fmla="*/ 0 w 2635568"/>
              <a:gd name="connsiteY11" fmla="*/ 1746885 h 4349590"/>
              <a:gd name="connsiteX12" fmla="*/ 0 w 2635568"/>
              <a:gd name="connsiteY12" fmla="*/ 1746885 h 4349590"/>
              <a:gd name="connsiteX13" fmla="*/ 0 w 2635568"/>
              <a:gd name="connsiteY13" fmla="*/ 1746884 h 434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5568" h="4349590">
                <a:moveTo>
                  <a:pt x="0" y="0"/>
                </a:moveTo>
                <a:lnTo>
                  <a:pt x="200501" y="0"/>
                </a:lnTo>
                <a:lnTo>
                  <a:pt x="200501" y="1746884"/>
                </a:lnTo>
                <a:lnTo>
                  <a:pt x="200977" y="1746884"/>
                </a:lnTo>
                <a:cubicBezTo>
                  <a:pt x="200977" y="2417920"/>
                  <a:pt x="462439" y="3049428"/>
                  <a:pt x="937260" y="3523773"/>
                </a:cubicBezTo>
                <a:cubicBezTo>
                  <a:pt x="1374458" y="3960970"/>
                  <a:pt x="1944053" y="4217193"/>
                  <a:pt x="2555558" y="4254817"/>
                </a:cubicBezTo>
                <a:cubicBezTo>
                  <a:pt x="2566511" y="4255293"/>
                  <a:pt x="2619375" y="4258150"/>
                  <a:pt x="2635568" y="4258627"/>
                </a:cubicBezTo>
                <a:cubicBezTo>
                  <a:pt x="2613184" y="4258627"/>
                  <a:pt x="2591276" y="4259103"/>
                  <a:pt x="2569369" y="4259579"/>
                </a:cubicBezTo>
                <a:cubicBezTo>
                  <a:pt x="2355533" y="4265294"/>
                  <a:pt x="2145506" y="4295774"/>
                  <a:pt x="1943100" y="4349590"/>
                </a:cubicBezTo>
                <a:cubicBezTo>
                  <a:pt x="1513999" y="4222908"/>
                  <a:pt x="1121093" y="3990974"/>
                  <a:pt x="795814" y="3665695"/>
                </a:cubicBezTo>
                <a:cubicBezTo>
                  <a:pt x="346591" y="3217306"/>
                  <a:pt x="74213" y="2639474"/>
                  <a:pt x="13138" y="2016427"/>
                </a:cubicBezTo>
                <a:lnTo>
                  <a:pt x="0" y="1746885"/>
                </a:lnTo>
                <a:lnTo>
                  <a:pt x="0" y="1746885"/>
                </a:lnTo>
                <a:lnTo>
                  <a:pt x="0" y="1746884"/>
                </a:lnTo>
                <a:close/>
              </a:path>
            </a:pathLst>
          </a:custGeom>
          <a:solidFill>
            <a:srgbClr val="A51890"/>
          </a:solidFill>
          <a:ln w="4763" cap="flat">
            <a:noFill/>
            <a:prstDash val="solid"/>
            <a:miter/>
          </a:ln>
        </p:spPr>
        <p:txBody>
          <a:bodyPr rtlCol="0" anchor="ctr"/>
          <a:lstStyle/>
          <a:p>
            <a:endParaRPr lang="en-US" dirty="0"/>
          </a:p>
        </p:txBody>
      </p:sp>
    </p:spTree>
    <p:extLst>
      <p:ext uri="{BB962C8B-B14F-4D97-AF65-F5344CB8AC3E}">
        <p14:creationId xmlns:p14="http://schemas.microsoft.com/office/powerpoint/2010/main" val="609554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Break - Dusk 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0732E33-0339-A646-B4B9-81941916A65C}"/>
              </a:ext>
            </a:extLst>
          </p:cNvPr>
          <p:cNvSpPr/>
          <p:nvPr userDrawn="1"/>
        </p:nvSpPr>
        <p:spPr>
          <a:xfrm>
            <a:off x="0" y="0"/>
            <a:ext cx="9144000"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Picture 6">
            <a:extLst>
              <a:ext uri="{FF2B5EF4-FFF2-40B4-BE49-F238E27FC236}">
                <a16:creationId xmlns:a16="http://schemas.microsoft.com/office/drawing/2014/main" id="{2413A32B-81DD-8B46-8F6E-9479CBD5A299}"/>
              </a:ext>
            </a:extLst>
          </p:cNvPr>
          <p:cNvGrpSpPr/>
          <p:nvPr/>
        </p:nvGrpSpPr>
        <p:grpSpPr>
          <a:xfrm>
            <a:off x="5806243" y="4698221"/>
            <a:ext cx="2909075" cy="241205"/>
            <a:chOff x="5806243" y="4698221"/>
            <a:chExt cx="2909075" cy="241205"/>
          </a:xfrm>
          <a:solidFill>
            <a:schemeClr val="accent1"/>
          </a:solidFill>
        </p:grpSpPr>
        <p:sp>
          <p:nvSpPr>
            <p:cNvPr id="41" name="Freeform 40">
              <a:extLst>
                <a:ext uri="{FF2B5EF4-FFF2-40B4-BE49-F238E27FC236}">
                  <a16:creationId xmlns:a16="http://schemas.microsoft.com/office/drawing/2014/main" id="{13ED7906-1EC1-7540-AFC9-E4891EB9F252}"/>
                </a:ext>
              </a:extLst>
            </p:cNvPr>
            <p:cNvSpPr/>
            <p:nvPr/>
          </p:nvSpPr>
          <p:spPr>
            <a:xfrm>
              <a:off x="5806243" y="4698221"/>
              <a:ext cx="195845" cy="161668"/>
            </a:xfrm>
            <a:custGeom>
              <a:avLst/>
              <a:gdLst>
                <a:gd name="connsiteX0" fmla="*/ 124784 w 195845"/>
                <a:gd name="connsiteY0" fmla="*/ 140236 h 161668"/>
                <a:gd name="connsiteX1" fmla="*/ 132404 w 195845"/>
                <a:gd name="connsiteY1" fmla="*/ 126900 h 161668"/>
                <a:gd name="connsiteX2" fmla="*/ 170506 w 195845"/>
                <a:gd name="connsiteY2" fmla="*/ 43552 h 161668"/>
                <a:gd name="connsiteX3" fmla="*/ 179555 w 195845"/>
                <a:gd name="connsiteY3" fmla="*/ 13071 h 161668"/>
                <a:gd name="connsiteX4" fmla="*/ 181460 w 195845"/>
                <a:gd name="connsiteY4" fmla="*/ 4022 h 161668"/>
                <a:gd name="connsiteX5" fmla="*/ 189081 w 195845"/>
                <a:gd name="connsiteY5" fmla="*/ 1164 h 161668"/>
                <a:gd name="connsiteX6" fmla="*/ 194796 w 195845"/>
                <a:gd name="connsiteY6" fmla="*/ 17357 h 161668"/>
                <a:gd name="connsiteX7" fmla="*/ 189557 w 195845"/>
                <a:gd name="connsiteY7" fmla="*/ 35456 h 161668"/>
                <a:gd name="connsiteX8" fmla="*/ 167172 w 195845"/>
                <a:gd name="connsiteY8" fmla="*/ 86893 h 161668"/>
                <a:gd name="connsiteX9" fmla="*/ 159551 w 195845"/>
                <a:gd name="connsiteY9" fmla="*/ 109278 h 161668"/>
                <a:gd name="connsiteX10" fmla="*/ 155742 w 195845"/>
                <a:gd name="connsiteY10" fmla="*/ 109754 h 161668"/>
                <a:gd name="connsiteX11" fmla="*/ 148598 w 195845"/>
                <a:gd name="connsiteY11" fmla="*/ 133568 h 161668"/>
                <a:gd name="connsiteX12" fmla="*/ 144311 w 195845"/>
                <a:gd name="connsiteY12" fmla="*/ 135949 h 161668"/>
                <a:gd name="connsiteX13" fmla="*/ 141930 w 195845"/>
                <a:gd name="connsiteY13" fmla="*/ 145475 h 161668"/>
                <a:gd name="connsiteX14" fmla="*/ 139548 w 195845"/>
                <a:gd name="connsiteY14" fmla="*/ 155000 h 161668"/>
                <a:gd name="connsiteX15" fmla="*/ 139072 w 195845"/>
                <a:gd name="connsiteY15" fmla="*/ 155477 h 161668"/>
                <a:gd name="connsiteX16" fmla="*/ 132880 w 195845"/>
                <a:gd name="connsiteY16" fmla="*/ 158334 h 161668"/>
                <a:gd name="connsiteX17" fmla="*/ 126212 w 195845"/>
                <a:gd name="connsiteY17" fmla="*/ 156429 h 161668"/>
                <a:gd name="connsiteX18" fmla="*/ 120973 w 195845"/>
                <a:gd name="connsiteY18" fmla="*/ 153572 h 161668"/>
                <a:gd name="connsiteX19" fmla="*/ 114782 w 195845"/>
                <a:gd name="connsiteY19" fmla="*/ 144522 h 161668"/>
                <a:gd name="connsiteX20" fmla="*/ 99541 w 195845"/>
                <a:gd name="connsiteY20" fmla="*/ 82131 h 161668"/>
                <a:gd name="connsiteX21" fmla="*/ 97636 w 195845"/>
                <a:gd name="connsiteY21" fmla="*/ 55459 h 161668"/>
                <a:gd name="connsiteX22" fmla="*/ 93349 w 195845"/>
                <a:gd name="connsiteY22" fmla="*/ 48315 h 161668"/>
                <a:gd name="connsiteX23" fmla="*/ 86205 w 195845"/>
                <a:gd name="connsiteY23" fmla="*/ 52602 h 161668"/>
                <a:gd name="connsiteX24" fmla="*/ 71441 w 195845"/>
                <a:gd name="connsiteY24" fmla="*/ 75939 h 161668"/>
                <a:gd name="connsiteX25" fmla="*/ 59534 w 195845"/>
                <a:gd name="connsiteY25" fmla="*/ 93085 h 161668"/>
                <a:gd name="connsiteX26" fmla="*/ 59534 w 195845"/>
                <a:gd name="connsiteY26" fmla="*/ 95466 h 161668"/>
                <a:gd name="connsiteX27" fmla="*/ 57153 w 195845"/>
                <a:gd name="connsiteY27" fmla="*/ 103086 h 161668"/>
                <a:gd name="connsiteX28" fmla="*/ 49533 w 195845"/>
                <a:gd name="connsiteY28" fmla="*/ 115470 h 161668"/>
                <a:gd name="connsiteX29" fmla="*/ 47151 w 195845"/>
                <a:gd name="connsiteY29" fmla="*/ 126424 h 161668"/>
                <a:gd name="connsiteX30" fmla="*/ 40483 w 195845"/>
                <a:gd name="connsiteY30" fmla="*/ 141665 h 161668"/>
                <a:gd name="connsiteX31" fmla="*/ 39531 w 195845"/>
                <a:gd name="connsiteY31" fmla="*/ 146428 h 161668"/>
                <a:gd name="connsiteX32" fmla="*/ 38578 w 195845"/>
                <a:gd name="connsiteY32" fmla="*/ 154048 h 161668"/>
                <a:gd name="connsiteX33" fmla="*/ 30958 w 195845"/>
                <a:gd name="connsiteY33" fmla="*/ 161668 h 161668"/>
                <a:gd name="connsiteX34" fmla="*/ 20480 w 195845"/>
                <a:gd name="connsiteY34" fmla="*/ 151666 h 161668"/>
                <a:gd name="connsiteX35" fmla="*/ 18575 w 195845"/>
                <a:gd name="connsiteY35" fmla="*/ 122137 h 161668"/>
                <a:gd name="connsiteX36" fmla="*/ 14764 w 195845"/>
                <a:gd name="connsiteY36" fmla="*/ 89751 h 161668"/>
                <a:gd name="connsiteX37" fmla="*/ 10478 w 195845"/>
                <a:gd name="connsiteY37" fmla="*/ 51173 h 161668"/>
                <a:gd name="connsiteX38" fmla="*/ 2858 w 195845"/>
                <a:gd name="connsiteY38" fmla="*/ 21168 h 161668"/>
                <a:gd name="connsiteX39" fmla="*/ 0 w 195845"/>
                <a:gd name="connsiteY39" fmla="*/ 11642 h 161668"/>
                <a:gd name="connsiteX40" fmla="*/ 20004 w 195845"/>
                <a:gd name="connsiteY40" fmla="*/ 27835 h 161668"/>
                <a:gd name="connsiteX41" fmla="*/ 29053 w 195845"/>
                <a:gd name="connsiteY41" fmla="*/ 65461 h 161668"/>
                <a:gd name="connsiteX42" fmla="*/ 33815 w 195845"/>
                <a:gd name="connsiteY42" fmla="*/ 91656 h 161668"/>
                <a:gd name="connsiteX43" fmla="*/ 35244 w 195845"/>
                <a:gd name="connsiteY43" fmla="*/ 113565 h 161668"/>
                <a:gd name="connsiteX44" fmla="*/ 36197 w 195845"/>
                <a:gd name="connsiteY44" fmla="*/ 114993 h 161668"/>
                <a:gd name="connsiteX45" fmla="*/ 38578 w 195845"/>
                <a:gd name="connsiteY45" fmla="*/ 114041 h 161668"/>
                <a:gd name="connsiteX46" fmla="*/ 47151 w 195845"/>
                <a:gd name="connsiteY46" fmla="*/ 92132 h 161668"/>
                <a:gd name="connsiteX47" fmla="*/ 49533 w 195845"/>
                <a:gd name="connsiteY47" fmla="*/ 90704 h 161668"/>
                <a:gd name="connsiteX48" fmla="*/ 54771 w 195845"/>
                <a:gd name="connsiteY48" fmla="*/ 86417 h 161668"/>
                <a:gd name="connsiteX49" fmla="*/ 65250 w 195845"/>
                <a:gd name="connsiteY49" fmla="*/ 67366 h 161668"/>
                <a:gd name="connsiteX50" fmla="*/ 80490 w 195845"/>
                <a:gd name="connsiteY50" fmla="*/ 44981 h 161668"/>
                <a:gd name="connsiteX51" fmla="*/ 82872 w 195845"/>
                <a:gd name="connsiteY51" fmla="*/ 43552 h 161668"/>
                <a:gd name="connsiteX52" fmla="*/ 85729 w 195845"/>
                <a:gd name="connsiteY52" fmla="*/ 39742 h 161668"/>
                <a:gd name="connsiteX53" fmla="*/ 88111 w 195845"/>
                <a:gd name="connsiteY53" fmla="*/ 33075 h 161668"/>
                <a:gd name="connsiteX54" fmla="*/ 97160 w 195845"/>
                <a:gd name="connsiteY54" fmla="*/ 20215 h 161668"/>
                <a:gd name="connsiteX55" fmla="*/ 105256 w 195845"/>
                <a:gd name="connsiteY55" fmla="*/ 16405 h 161668"/>
                <a:gd name="connsiteX56" fmla="*/ 113353 w 195845"/>
                <a:gd name="connsiteY56" fmla="*/ 30217 h 161668"/>
                <a:gd name="connsiteX57" fmla="*/ 114782 w 195845"/>
                <a:gd name="connsiteY57" fmla="*/ 74510 h 161668"/>
                <a:gd name="connsiteX58" fmla="*/ 114782 w 195845"/>
                <a:gd name="connsiteY58" fmla="*/ 93085 h 161668"/>
                <a:gd name="connsiteX59" fmla="*/ 115735 w 195845"/>
                <a:gd name="connsiteY59" fmla="*/ 112136 h 161668"/>
                <a:gd name="connsiteX60" fmla="*/ 117163 w 195845"/>
                <a:gd name="connsiteY60" fmla="*/ 115470 h 161668"/>
                <a:gd name="connsiteX61" fmla="*/ 124784 w 195845"/>
                <a:gd name="connsiteY61" fmla="*/ 140236 h 16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45" h="161668">
                  <a:moveTo>
                    <a:pt x="124784" y="140236"/>
                  </a:moveTo>
                  <a:cubicBezTo>
                    <a:pt x="128118" y="134521"/>
                    <a:pt x="130499" y="130711"/>
                    <a:pt x="132404" y="126900"/>
                  </a:cubicBezTo>
                  <a:cubicBezTo>
                    <a:pt x="145263" y="99276"/>
                    <a:pt x="157646" y="71176"/>
                    <a:pt x="170506" y="43552"/>
                  </a:cubicBezTo>
                  <a:cubicBezTo>
                    <a:pt x="174793" y="34027"/>
                    <a:pt x="178126" y="23549"/>
                    <a:pt x="179555" y="13071"/>
                  </a:cubicBezTo>
                  <a:cubicBezTo>
                    <a:pt x="180031" y="10213"/>
                    <a:pt x="180508" y="6880"/>
                    <a:pt x="181460" y="4022"/>
                  </a:cubicBezTo>
                  <a:cubicBezTo>
                    <a:pt x="182413" y="212"/>
                    <a:pt x="186223" y="-1217"/>
                    <a:pt x="189081" y="1164"/>
                  </a:cubicBezTo>
                  <a:cubicBezTo>
                    <a:pt x="194320" y="5451"/>
                    <a:pt x="197653" y="8784"/>
                    <a:pt x="194796" y="17357"/>
                  </a:cubicBezTo>
                  <a:cubicBezTo>
                    <a:pt x="192414" y="23073"/>
                    <a:pt x="191938" y="29741"/>
                    <a:pt x="189557" y="35456"/>
                  </a:cubicBezTo>
                  <a:cubicBezTo>
                    <a:pt x="182413" y="52602"/>
                    <a:pt x="173840" y="69271"/>
                    <a:pt x="167172" y="86893"/>
                  </a:cubicBezTo>
                  <a:cubicBezTo>
                    <a:pt x="164314" y="94037"/>
                    <a:pt x="159551" y="100705"/>
                    <a:pt x="159551" y="109278"/>
                  </a:cubicBezTo>
                  <a:cubicBezTo>
                    <a:pt x="159551" y="113565"/>
                    <a:pt x="157170" y="109278"/>
                    <a:pt x="155742" y="109754"/>
                  </a:cubicBezTo>
                  <a:cubicBezTo>
                    <a:pt x="156218" y="118327"/>
                    <a:pt x="152407" y="125948"/>
                    <a:pt x="148598" y="133568"/>
                  </a:cubicBezTo>
                  <a:cubicBezTo>
                    <a:pt x="148121" y="134997"/>
                    <a:pt x="144787" y="134521"/>
                    <a:pt x="144311" y="135949"/>
                  </a:cubicBezTo>
                  <a:cubicBezTo>
                    <a:pt x="142882" y="138807"/>
                    <a:pt x="142406" y="142141"/>
                    <a:pt x="141930" y="145475"/>
                  </a:cubicBezTo>
                  <a:cubicBezTo>
                    <a:pt x="140977" y="148809"/>
                    <a:pt x="140024" y="151666"/>
                    <a:pt x="139548" y="155000"/>
                  </a:cubicBezTo>
                  <a:cubicBezTo>
                    <a:pt x="139548" y="155000"/>
                    <a:pt x="139072" y="155477"/>
                    <a:pt x="139072" y="155477"/>
                  </a:cubicBezTo>
                  <a:cubicBezTo>
                    <a:pt x="134309" y="151190"/>
                    <a:pt x="136214" y="160239"/>
                    <a:pt x="132880" y="158334"/>
                  </a:cubicBezTo>
                  <a:cubicBezTo>
                    <a:pt x="130975" y="157382"/>
                    <a:pt x="128118" y="157382"/>
                    <a:pt x="126212" y="156429"/>
                  </a:cubicBezTo>
                  <a:cubicBezTo>
                    <a:pt x="124307" y="155953"/>
                    <a:pt x="122403" y="155000"/>
                    <a:pt x="120973" y="153572"/>
                  </a:cubicBezTo>
                  <a:cubicBezTo>
                    <a:pt x="118592" y="150714"/>
                    <a:pt x="115735" y="147856"/>
                    <a:pt x="114782" y="144522"/>
                  </a:cubicBezTo>
                  <a:cubicBezTo>
                    <a:pt x="107161" y="124519"/>
                    <a:pt x="99541" y="104039"/>
                    <a:pt x="99541" y="82131"/>
                  </a:cubicBezTo>
                  <a:cubicBezTo>
                    <a:pt x="99541" y="73081"/>
                    <a:pt x="98589" y="64032"/>
                    <a:pt x="97636" y="55459"/>
                  </a:cubicBezTo>
                  <a:cubicBezTo>
                    <a:pt x="97160" y="52602"/>
                    <a:pt x="97636" y="48792"/>
                    <a:pt x="93349" y="48315"/>
                  </a:cubicBezTo>
                  <a:cubicBezTo>
                    <a:pt x="90016" y="47839"/>
                    <a:pt x="87634" y="49744"/>
                    <a:pt x="86205" y="52602"/>
                  </a:cubicBezTo>
                  <a:cubicBezTo>
                    <a:pt x="82395" y="61175"/>
                    <a:pt x="74775" y="67366"/>
                    <a:pt x="71441" y="75939"/>
                  </a:cubicBezTo>
                  <a:cubicBezTo>
                    <a:pt x="68583" y="82607"/>
                    <a:pt x="65726" y="88798"/>
                    <a:pt x="59534" y="93085"/>
                  </a:cubicBezTo>
                  <a:cubicBezTo>
                    <a:pt x="59058" y="93561"/>
                    <a:pt x="59058" y="94990"/>
                    <a:pt x="59534" y="95466"/>
                  </a:cubicBezTo>
                  <a:cubicBezTo>
                    <a:pt x="63345" y="99276"/>
                    <a:pt x="59534" y="101658"/>
                    <a:pt x="57153" y="103086"/>
                  </a:cubicBezTo>
                  <a:cubicBezTo>
                    <a:pt x="53343" y="105944"/>
                    <a:pt x="48580" y="111660"/>
                    <a:pt x="49533" y="115470"/>
                  </a:cubicBezTo>
                  <a:cubicBezTo>
                    <a:pt x="50485" y="119756"/>
                    <a:pt x="49056" y="123090"/>
                    <a:pt x="47151" y="126424"/>
                  </a:cubicBezTo>
                  <a:cubicBezTo>
                    <a:pt x="44294" y="131187"/>
                    <a:pt x="42388" y="136426"/>
                    <a:pt x="40483" y="141665"/>
                  </a:cubicBezTo>
                  <a:cubicBezTo>
                    <a:pt x="40007" y="143094"/>
                    <a:pt x="39531" y="144999"/>
                    <a:pt x="39531" y="146428"/>
                  </a:cubicBezTo>
                  <a:cubicBezTo>
                    <a:pt x="39055" y="148809"/>
                    <a:pt x="39055" y="151666"/>
                    <a:pt x="38578" y="154048"/>
                  </a:cubicBezTo>
                  <a:cubicBezTo>
                    <a:pt x="37150" y="160239"/>
                    <a:pt x="35244" y="161668"/>
                    <a:pt x="30958" y="161668"/>
                  </a:cubicBezTo>
                  <a:cubicBezTo>
                    <a:pt x="25243" y="161192"/>
                    <a:pt x="19051" y="156429"/>
                    <a:pt x="20480" y="151666"/>
                  </a:cubicBezTo>
                  <a:cubicBezTo>
                    <a:pt x="23337" y="141665"/>
                    <a:pt x="19527" y="132139"/>
                    <a:pt x="18575" y="122137"/>
                  </a:cubicBezTo>
                  <a:cubicBezTo>
                    <a:pt x="17146" y="111183"/>
                    <a:pt x="16193" y="100229"/>
                    <a:pt x="14764" y="89751"/>
                  </a:cubicBezTo>
                  <a:cubicBezTo>
                    <a:pt x="13336" y="76891"/>
                    <a:pt x="12860" y="64032"/>
                    <a:pt x="10478" y="51173"/>
                  </a:cubicBezTo>
                  <a:cubicBezTo>
                    <a:pt x="9049" y="41171"/>
                    <a:pt x="5716" y="31169"/>
                    <a:pt x="2858" y="21168"/>
                  </a:cubicBezTo>
                  <a:cubicBezTo>
                    <a:pt x="1905" y="18310"/>
                    <a:pt x="953" y="15929"/>
                    <a:pt x="0" y="11642"/>
                  </a:cubicBezTo>
                  <a:cubicBezTo>
                    <a:pt x="10002" y="14976"/>
                    <a:pt x="17622" y="19263"/>
                    <a:pt x="20004" y="27835"/>
                  </a:cubicBezTo>
                  <a:cubicBezTo>
                    <a:pt x="23337" y="40219"/>
                    <a:pt x="28100" y="52126"/>
                    <a:pt x="29053" y="65461"/>
                  </a:cubicBezTo>
                  <a:cubicBezTo>
                    <a:pt x="29529" y="74510"/>
                    <a:pt x="30482" y="83083"/>
                    <a:pt x="33815" y="91656"/>
                  </a:cubicBezTo>
                  <a:cubicBezTo>
                    <a:pt x="29529" y="99276"/>
                    <a:pt x="37150" y="105944"/>
                    <a:pt x="35244" y="113565"/>
                  </a:cubicBezTo>
                  <a:cubicBezTo>
                    <a:pt x="35244" y="114041"/>
                    <a:pt x="36197" y="114993"/>
                    <a:pt x="36197" y="114993"/>
                  </a:cubicBezTo>
                  <a:cubicBezTo>
                    <a:pt x="37150" y="114993"/>
                    <a:pt x="38578" y="114041"/>
                    <a:pt x="38578" y="114041"/>
                  </a:cubicBezTo>
                  <a:cubicBezTo>
                    <a:pt x="37626" y="105468"/>
                    <a:pt x="46675" y="100705"/>
                    <a:pt x="47151" y="92132"/>
                  </a:cubicBezTo>
                  <a:cubicBezTo>
                    <a:pt x="47151" y="91656"/>
                    <a:pt x="48580" y="91180"/>
                    <a:pt x="49533" y="90704"/>
                  </a:cubicBezTo>
                  <a:cubicBezTo>
                    <a:pt x="51438" y="89275"/>
                    <a:pt x="53819" y="88322"/>
                    <a:pt x="54771" y="86417"/>
                  </a:cubicBezTo>
                  <a:cubicBezTo>
                    <a:pt x="57153" y="79273"/>
                    <a:pt x="63345" y="74034"/>
                    <a:pt x="65250" y="67366"/>
                  </a:cubicBezTo>
                  <a:cubicBezTo>
                    <a:pt x="68107" y="57841"/>
                    <a:pt x="76680" y="53078"/>
                    <a:pt x="80490" y="44981"/>
                  </a:cubicBezTo>
                  <a:cubicBezTo>
                    <a:pt x="80966" y="44029"/>
                    <a:pt x="81919" y="43552"/>
                    <a:pt x="82872" y="43552"/>
                  </a:cubicBezTo>
                  <a:cubicBezTo>
                    <a:pt x="86205" y="43552"/>
                    <a:pt x="87158" y="42600"/>
                    <a:pt x="85729" y="39742"/>
                  </a:cubicBezTo>
                  <a:cubicBezTo>
                    <a:pt x="84777" y="36885"/>
                    <a:pt x="85253" y="33551"/>
                    <a:pt x="88111" y="33075"/>
                  </a:cubicBezTo>
                  <a:cubicBezTo>
                    <a:pt x="95255" y="31169"/>
                    <a:pt x="96207" y="25930"/>
                    <a:pt x="97160" y="20215"/>
                  </a:cubicBezTo>
                  <a:cubicBezTo>
                    <a:pt x="98589" y="14500"/>
                    <a:pt x="100493" y="14024"/>
                    <a:pt x="105256" y="16405"/>
                  </a:cubicBezTo>
                  <a:cubicBezTo>
                    <a:pt x="110972" y="19263"/>
                    <a:pt x="112877" y="24501"/>
                    <a:pt x="113353" y="30217"/>
                  </a:cubicBezTo>
                  <a:cubicBezTo>
                    <a:pt x="113829" y="44981"/>
                    <a:pt x="114306" y="59746"/>
                    <a:pt x="114782" y="74510"/>
                  </a:cubicBezTo>
                  <a:cubicBezTo>
                    <a:pt x="114782" y="80702"/>
                    <a:pt x="115735" y="87370"/>
                    <a:pt x="114782" y="93085"/>
                  </a:cubicBezTo>
                  <a:cubicBezTo>
                    <a:pt x="113829" y="99753"/>
                    <a:pt x="118592" y="105468"/>
                    <a:pt x="115735" y="112136"/>
                  </a:cubicBezTo>
                  <a:cubicBezTo>
                    <a:pt x="115258" y="113088"/>
                    <a:pt x="116211" y="114993"/>
                    <a:pt x="117163" y="115470"/>
                  </a:cubicBezTo>
                  <a:cubicBezTo>
                    <a:pt x="120497" y="122614"/>
                    <a:pt x="120973" y="130711"/>
                    <a:pt x="124784" y="140236"/>
                  </a:cubicBezTo>
                </a:path>
              </a:pathLst>
            </a:custGeom>
            <a:grpFill/>
            <a:ln w="476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037A0B12-F5E2-EF4C-A5CA-D0EEC70B6E5A}"/>
                </a:ext>
              </a:extLst>
            </p:cNvPr>
            <p:cNvSpPr/>
            <p:nvPr/>
          </p:nvSpPr>
          <p:spPr>
            <a:xfrm>
              <a:off x="6245421" y="4773207"/>
              <a:ext cx="125324" cy="96939"/>
            </a:xfrm>
            <a:custGeom>
              <a:avLst/>
              <a:gdLst>
                <a:gd name="connsiteX0" fmla="*/ 57575 w 125324"/>
                <a:gd name="connsiteY0" fmla="*/ 47151 h 96939"/>
                <a:gd name="connsiteX1" fmla="*/ 42334 w 125324"/>
                <a:gd name="connsiteY1" fmla="*/ 71917 h 96939"/>
                <a:gd name="connsiteX2" fmla="*/ 30904 w 125324"/>
                <a:gd name="connsiteY2" fmla="*/ 90492 h 96939"/>
                <a:gd name="connsiteX3" fmla="*/ 5661 w 125324"/>
                <a:gd name="connsiteY3" fmla="*/ 89063 h 96939"/>
                <a:gd name="connsiteX4" fmla="*/ 422 w 125324"/>
                <a:gd name="connsiteY4" fmla="*/ 72394 h 96939"/>
                <a:gd name="connsiteX5" fmla="*/ 3756 w 125324"/>
                <a:gd name="connsiteY5" fmla="*/ 21908 h 96939"/>
                <a:gd name="connsiteX6" fmla="*/ 5661 w 125324"/>
                <a:gd name="connsiteY6" fmla="*/ 10954 h 96939"/>
                <a:gd name="connsiteX7" fmla="*/ 9948 w 125324"/>
                <a:gd name="connsiteY7" fmla="*/ 8573 h 96939"/>
                <a:gd name="connsiteX8" fmla="*/ 13758 w 125324"/>
                <a:gd name="connsiteY8" fmla="*/ 9525 h 96939"/>
                <a:gd name="connsiteX9" fmla="*/ 19949 w 125324"/>
                <a:gd name="connsiteY9" fmla="*/ 19527 h 96939"/>
                <a:gd name="connsiteX10" fmla="*/ 15663 w 125324"/>
                <a:gd name="connsiteY10" fmla="*/ 45246 h 96939"/>
                <a:gd name="connsiteX11" fmla="*/ 14711 w 125324"/>
                <a:gd name="connsiteY11" fmla="*/ 76204 h 96939"/>
                <a:gd name="connsiteX12" fmla="*/ 16139 w 125324"/>
                <a:gd name="connsiteY12" fmla="*/ 81443 h 96939"/>
                <a:gd name="connsiteX13" fmla="*/ 24712 w 125324"/>
                <a:gd name="connsiteY13" fmla="*/ 72870 h 96939"/>
                <a:gd name="connsiteX14" fmla="*/ 34238 w 125324"/>
                <a:gd name="connsiteY14" fmla="*/ 59058 h 96939"/>
                <a:gd name="connsiteX15" fmla="*/ 50907 w 125324"/>
                <a:gd name="connsiteY15" fmla="*/ 31910 h 96939"/>
                <a:gd name="connsiteX16" fmla="*/ 59957 w 125324"/>
                <a:gd name="connsiteY16" fmla="*/ 19051 h 96939"/>
                <a:gd name="connsiteX17" fmla="*/ 62338 w 125324"/>
                <a:gd name="connsiteY17" fmla="*/ 17622 h 96939"/>
                <a:gd name="connsiteX18" fmla="*/ 73769 w 125324"/>
                <a:gd name="connsiteY18" fmla="*/ 28100 h 96939"/>
                <a:gd name="connsiteX19" fmla="*/ 75673 w 125324"/>
                <a:gd name="connsiteY19" fmla="*/ 57629 h 96939"/>
                <a:gd name="connsiteX20" fmla="*/ 80913 w 125324"/>
                <a:gd name="connsiteY20" fmla="*/ 75251 h 96939"/>
                <a:gd name="connsiteX21" fmla="*/ 87104 w 125324"/>
                <a:gd name="connsiteY21" fmla="*/ 75251 h 96939"/>
                <a:gd name="connsiteX22" fmla="*/ 89009 w 125324"/>
                <a:gd name="connsiteY22" fmla="*/ 71917 h 96939"/>
                <a:gd name="connsiteX23" fmla="*/ 113775 w 125324"/>
                <a:gd name="connsiteY23" fmla="*/ 5239 h 96939"/>
                <a:gd name="connsiteX24" fmla="*/ 115204 w 125324"/>
                <a:gd name="connsiteY24" fmla="*/ 0 h 96939"/>
                <a:gd name="connsiteX25" fmla="*/ 122348 w 125324"/>
                <a:gd name="connsiteY25" fmla="*/ 4286 h 96939"/>
                <a:gd name="connsiteX26" fmla="*/ 125206 w 125324"/>
                <a:gd name="connsiteY26" fmla="*/ 10954 h 96939"/>
                <a:gd name="connsiteX27" fmla="*/ 124253 w 125324"/>
                <a:gd name="connsiteY27" fmla="*/ 20956 h 96939"/>
                <a:gd name="connsiteX28" fmla="*/ 118538 w 125324"/>
                <a:gd name="connsiteY28" fmla="*/ 46675 h 96939"/>
                <a:gd name="connsiteX29" fmla="*/ 114252 w 125324"/>
                <a:gd name="connsiteY29" fmla="*/ 60963 h 96939"/>
                <a:gd name="connsiteX30" fmla="*/ 106155 w 125324"/>
                <a:gd name="connsiteY30" fmla="*/ 78109 h 96939"/>
                <a:gd name="connsiteX31" fmla="*/ 77102 w 125324"/>
                <a:gd name="connsiteY31" fmla="*/ 84777 h 96939"/>
                <a:gd name="connsiteX32" fmla="*/ 59957 w 125324"/>
                <a:gd name="connsiteY32" fmla="*/ 60963 h 96939"/>
                <a:gd name="connsiteX33" fmla="*/ 57575 w 125324"/>
                <a:gd name="connsiteY33" fmla="*/ 47151 h 9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24" h="96939">
                  <a:moveTo>
                    <a:pt x="57575" y="47151"/>
                  </a:moveTo>
                  <a:cubicBezTo>
                    <a:pt x="50907" y="55724"/>
                    <a:pt x="46144" y="63820"/>
                    <a:pt x="42334" y="71917"/>
                  </a:cubicBezTo>
                  <a:cubicBezTo>
                    <a:pt x="39000" y="78585"/>
                    <a:pt x="35667" y="84777"/>
                    <a:pt x="30904" y="90492"/>
                  </a:cubicBezTo>
                  <a:cubicBezTo>
                    <a:pt x="23283" y="99541"/>
                    <a:pt x="12805" y="99065"/>
                    <a:pt x="5661" y="89063"/>
                  </a:cubicBezTo>
                  <a:cubicBezTo>
                    <a:pt x="1851" y="84300"/>
                    <a:pt x="422" y="78109"/>
                    <a:pt x="422" y="72394"/>
                  </a:cubicBezTo>
                  <a:cubicBezTo>
                    <a:pt x="-530" y="55248"/>
                    <a:pt x="-54" y="38578"/>
                    <a:pt x="3756" y="21908"/>
                  </a:cubicBezTo>
                  <a:cubicBezTo>
                    <a:pt x="4709" y="18574"/>
                    <a:pt x="5185" y="14764"/>
                    <a:pt x="5661" y="10954"/>
                  </a:cubicBezTo>
                  <a:cubicBezTo>
                    <a:pt x="6137" y="8573"/>
                    <a:pt x="7090" y="7144"/>
                    <a:pt x="9948" y="8573"/>
                  </a:cubicBezTo>
                  <a:cubicBezTo>
                    <a:pt x="11376" y="9049"/>
                    <a:pt x="12805" y="9049"/>
                    <a:pt x="13758" y="9525"/>
                  </a:cubicBezTo>
                  <a:cubicBezTo>
                    <a:pt x="20426" y="11430"/>
                    <a:pt x="21379" y="12859"/>
                    <a:pt x="19949" y="19527"/>
                  </a:cubicBezTo>
                  <a:cubicBezTo>
                    <a:pt x="18520" y="28100"/>
                    <a:pt x="16616" y="36673"/>
                    <a:pt x="15663" y="45246"/>
                  </a:cubicBezTo>
                  <a:cubicBezTo>
                    <a:pt x="14711" y="55724"/>
                    <a:pt x="15187" y="65726"/>
                    <a:pt x="14711" y="76204"/>
                  </a:cubicBezTo>
                  <a:cubicBezTo>
                    <a:pt x="14711" y="77632"/>
                    <a:pt x="15663" y="79061"/>
                    <a:pt x="16139" y="81443"/>
                  </a:cubicBezTo>
                  <a:cubicBezTo>
                    <a:pt x="20902" y="79538"/>
                    <a:pt x="22331" y="75727"/>
                    <a:pt x="24712" y="72870"/>
                  </a:cubicBezTo>
                  <a:cubicBezTo>
                    <a:pt x="28046" y="68583"/>
                    <a:pt x="31380" y="63820"/>
                    <a:pt x="34238" y="59058"/>
                  </a:cubicBezTo>
                  <a:cubicBezTo>
                    <a:pt x="39953" y="50009"/>
                    <a:pt x="45668" y="40959"/>
                    <a:pt x="50907" y="31910"/>
                  </a:cubicBezTo>
                  <a:cubicBezTo>
                    <a:pt x="53765" y="27148"/>
                    <a:pt x="59480" y="24766"/>
                    <a:pt x="59957" y="19051"/>
                  </a:cubicBezTo>
                  <a:cubicBezTo>
                    <a:pt x="59957" y="18574"/>
                    <a:pt x="61385" y="17622"/>
                    <a:pt x="62338" y="17622"/>
                  </a:cubicBezTo>
                  <a:cubicBezTo>
                    <a:pt x="68053" y="16670"/>
                    <a:pt x="74245" y="22385"/>
                    <a:pt x="73769" y="28100"/>
                  </a:cubicBezTo>
                  <a:cubicBezTo>
                    <a:pt x="72340" y="38102"/>
                    <a:pt x="73292" y="47627"/>
                    <a:pt x="75673" y="57629"/>
                  </a:cubicBezTo>
                  <a:cubicBezTo>
                    <a:pt x="77102" y="63820"/>
                    <a:pt x="76626" y="70012"/>
                    <a:pt x="80913" y="75251"/>
                  </a:cubicBezTo>
                  <a:cubicBezTo>
                    <a:pt x="83294" y="78585"/>
                    <a:pt x="84722" y="79061"/>
                    <a:pt x="87104" y="75251"/>
                  </a:cubicBezTo>
                  <a:cubicBezTo>
                    <a:pt x="88057" y="74298"/>
                    <a:pt x="88533" y="72870"/>
                    <a:pt x="89009" y="71917"/>
                  </a:cubicBezTo>
                  <a:cubicBezTo>
                    <a:pt x="99964" y="50485"/>
                    <a:pt x="110918" y="29529"/>
                    <a:pt x="113775" y="5239"/>
                  </a:cubicBezTo>
                  <a:cubicBezTo>
                    <a:pt x="113775" y="3810"/>
                    <a:pt x="114728" y="2381"/>
                    <a:pt x="115204" y="0"/>
                  </a:cubicBezTo>
                  <a:cubicBezTo>
                    <a:pt x="118062" y="1429"/>
                    <a:pt x="120443" y="2858"/>
                    <a:pt x="122348" y="4286"/>
                  </a:cubicBezTo>
                  <a:cubicBezTo>
                    <a:pt x="124730" y="5715"/>
                    <a:pt x="125682" y="8097"/>
                    <a:pt x="125206" y="10954"/>
                  </a:cubicBezTo>
                  <a:cubicBezTo>
                    <a:pt x="124730" y="14288"/>
                    <a:pt x="124730" y="17622"/>
                    <a:pt x="124253" y="20956"/>
                  </a:cubicBezTo>
                  <a:cubicBezTo>
                    <a:pt x="122348" y="29529"/>
                    <a:pt x="122824" y="38578"/>
                    <a:pt x="118538" y="46675"/>
                  </a:cubicBezTo>
                  <a:cubicBezTo>
                    <a:pt x="116156" y="50961"/>
                    <a:pt x="115680" y="56200"/>
                    <a:pt x="114252" y="60963"/>
                  </a:cubicBezTo>
                  <a:cubicBezTo>
                    <a:pt x="111870" y="66678"/>
                    <a:pt x="109489" y="72394"/>
                    <a:pt x="106155" y="78109"/>
                  </a:cubicBezTo>
                  <a:cubicBezTo>
                    <a:pt x="99487" y="90015"/>
                    <a:pt x="88533" y="92873"/>
                    <a:pt x="77102" y="84777"/>
                  </a:cubicBezTo>
                  <a:cubicBezTo>
                    <a:pt x="68529" y="79061"/>
                    <a:pt x="62814" y="70965"/>
                    <a:pt x="59957" y="60963"/>
                  </a:cubicBezTo>
                  <a:cubicBezTo>
                    <a:pt x="59957" y="56200"/>
                    <a:pt x="59004" y="52390"/>
                    <a:pt x="57575" y="47151"/>
                  </a:cubicBezTo>
                </a:path>
              </a:pathLst>
            </a:custGeom>
            <a:grpFill/>
            <a:ln w="476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C1387CF9-29F9-E340-9158-F3C9A7A7BB62}"/>
                </a:ext>
              </a:extLst>
            </p:cNvPr>
            <p:cNvSpPr/>
            <p:nvPr/>
          </p:nvSpPr>
          <p:spPr>
            <a:xfrm>
              <a:off x="6386538" y="4777834"/>
              <a:ext cx="82460" cy="82252"/>
            </a:xfrm>
            <a:custGeom>
              <a:avLst/>
              <a:gdLst>
                <a:gd name="connsiteX0" fmla="*/ 56482 w 82460"/>
                <a:gd name="connsiteY0" fmla="*/ 19663 h 82252"/>
                <a:gd name="connsiteX1" fmla="*/ 36955 w 82460"/>
                <a:gd name="connsiteY1" fmla="*/ 49668 h 82252"/>
                <a:gd name="connsiteX2" fmla="*/ 35050 w 82460"/>
                <a:gd name="connsiteY2" fmla="*/ 53002 h 82252"/>
                <a:gd name="connsiteX3" fmla="*/ 27906 w 82460"/>
                <a:gd name="connsiteY3" fmla="*/ 66814 h 82252"/>
                <a:gd name="connsiteX4" fmla="*/ 26001 w 82460"/>
                <a:gd name="connsiteY4" fmla="*/ 70148 h 82252"/>
                <a:gd name="connsiteX5" fmla="*/ 20762 w 82460"/>
                <a:gd name="connsiteY5" fmla="*/ 70624 h 82252"/>
                <a:gd name="connsiteX6" fmla="*/ 25048 w 82460"/>
                <a:gd name="connsiteY6" fmla="*/ 73482 h 82252"/>
                <a:gd name="connsiteX7" fmla="*/ 24096 w 82460"/>
                <a:gd name="connsiteY7" fmla="*/ 76340 h 82252"/>
                <a:gd name="connsiteX8" fmla="*/ 6950 w 82460"/>
                <a:gd name="connsiteY8" fmla="*/ 73958 h 82252"/>
                <a:gd name="connsiteX9" fmla="*/ 3139 w 82460"/>
                <a:gd name="connsiteY9" fmla="*/ 67290 h 82252"/>
                <a:gd name="connsiteX10" fmla="*/ 2663 w 82460"/>
                <a:gd name="connsiteY10" fmla="*/ 27283 h 82252"/>
                <a:gd name="connsiteX11" fmla="*/ 4092 w 82460"/>
                <a:gd name="connsiteY11" fmla="*/ 17758 h 82252"/>
                <a:gd name="connsiteX12" fmla="*/ 5045 w 82460"/>
                <a:gd name="connsiteY12" fmla="*/ 5851 h 82252"/>
                <a:gd name="connsiteX13" fmla="*/ 9807 w 82460"/>
                <a:gd name="connsiteY13" fmla="*/ 136 h 82252"/>
                <a:gd name="connsiteX14" fmla="*/ 17428 w 82460"/>
                <a:gd name="connsiteY14" fmla="*/ 7280 h 82252"/>
                <a:gd name="connsiteX15" fmla="*/ 14094 w 82460"/>
                <a:gd name="connsiteY15" fmla="*/ 23949 h 82252"/>
                <a:gd name="connsiteX16" fmla="*/ 16951 w 82460"/>
                <a:gd name="connsiteY16" fmla="*/ 39666 h 82252"/>
                <a:gd name="connsiteX17" fmla="*/ 21238 w 82460"/>
                <a:gd name="connsiteY17" fmla="*/ 38714 h 82252"/>
                <a:gd name="connsiteX18" fmla="*/ 33145 w 82460"/>
                <a:gd name="connsiteY18" fmla="*/ 22521 h 82252"/>
                <a:gd name="connsiteX19" fmla="*/ 57435 w 82460"/>
                <a:gd name="connsiteY19" fmla="*/ 11090 h 82252"/>
                <a:gd name="connsiteX20" fmla="*/ 64103 w 82460"/>
                <a:gd name="connsiteY20" fmla="*/ 11566 h 82252"/>
                <a:gd name="connsiteX21" fmla="*/ 76486 w 82460"/>
                <a:gd name="connsiteY21" fmla="*/ 22997 h 82252"/>
                <a:gd name="connsiteX22" fmla="*/ 74104 w 82460"/>
                <a:gd name="connsiteY22" fmla="*/ 32046 h 82252"/>
                <a:gd name="connsiteX23" fmla="*/ 80772 w 82460"/>
                <a:gd name="connsiteY23" fmla="*/ 35856 h 82252"/>
                <a:gd name="connsiteX24" fmla="*/ 80296 w 82460"/>
                <a:gd name="connsiteY24" fmla="*/ 52526 h 82252"/>
                <a:gd name="connsiteX25" fmla="*/ 80772 w 82460"/>
                <a:gd name="connsiteY25" fmla="*/ 56336 h 82252"/>
                <a:gd name="connsiteX26" fmla="*/ 81248 w 82460"/>
                <a:gd name="connsiteY26" fmla="*/ 72529 h 82252"/>
                <a:gd name="connsiteX27" fmla="*/ 77915 w 82460"/>
                <a:gd name="connsiteY27" fmla="*/ 75387 h 82252"/>
                <a:gd name="connsiteX28" fmla="*/ 76962 w 82460"/>
                <a:gd name="connsiteY28" fmla="*/ 79197 h 82252"/>
                <a:gd name="connsiteX29" fmla="*/ 76009 w 82460"/>
                <a:gd name="connsiteY29" fmla="*/ 82055 h 82252"/>
                <a:gd name="connsiteX30" fmla="*/ 72675 w 82460"/>
                <a:gd name="connsiteY30" fmla="*/ 81578 h 82252"/>
                <a:gd name="connsiteX31" fmla="*/ 68865 w 82460"/>
                <a:gd name="connsiteY31" fmla="*/ 73006 h 82252"/>
                <a:gd name="connsiteX32" fmla="*/ 67912 w 82460"/>
                <a:gd name="connsiteY32" fmla="*/ 69672 h 82252"/>
                <a:gd name="connsiteX33" fmla="*/ 64103 w 82460"/>
                <a:gd name="connsiteY33" fmla="*/ 58241 h 82252"/>
                <a:gd name="connsiteX34" fmla="*/ 62197 w 82460"/>
                <a:gd name="connsiteY34" fmla="*/ 44905 h 82252"/>
                <a:gd name="connsiteX35" fmla="*/ 61721 w 82460"/>
                <a:gd name="connsiteY35" fmla="*/ 43953 h 82252"/>
                <a:gd name="connsiteX36" fmla="*/ 55529 w 82460"/>
                <a:gd name="connsiteY36" fmla="*/ 21568 h 82252"/>
                <a:gd name="connsiteX37" fmla="*/ 56482 w 82460"/>
                <a:gd name="connsiteY37" fmla="*/ 19663 h 82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60" h="82252">
                  <a:moveTo>
                    <a:pt x="56482" y="19663"/>
                  </a:moveTo>
                  <a:cubicBezTo>
                    <a:pt x="50291" y="26331"/>
                    <a:pt x="39336" y="43953"/>
                    <a:pt x="36955" y="49668"/>
                  </a:cubicBezTo>
                  <a:cubicBezTo>
                    <a:pt x="36479" y="51097"/>
                    <a:pt x="36002" y="52526"/>
                    <a:pt x="35050" y="53002"/>
                  </a:cubicBezTo>
                  <a:cubicBezTo>
                    <a:pt x="30764" y="56336"/>
                    <a:pt x="29334" y="61575"/>
                    <a:pt x="27906" y="66814"/>
                  </a:cubicBezTo>
                  <a:cubicBezTo>
                    <a:pt x="27429" y="67767"/>
                    <a:pt x="26953" y="69195"/>
                    <a:pt x="26001" y="70148"/>
                  </a:cubicBezTo>
                  <a:cubicBezTo>
                    <a:pt x="24572" y="71577"/>
                    <a:pt x="21714" y="66338"/>
                    <a:pt x="20762" y="70624"/>
                  </a:cubicBezTo>
                  <a:cubicBezTo>
                    <a:pt x="20762" y="71100"/>
                    <a:pt x="23619" y="72053"/>
                    <a:pt x="25048" y="73482"/>
                  </a:cubicBezTo>
                  <a:cubicBezTo>
                    <a:pt x="25525" y="73958"/>
                    <a:pt x="25048" y="75863"/>
                    <a:pt x="24096" y="76340"/>
                  </a:cubicBezTo>
                  <a:cubicBezTo>
                    <a:pt x="18857" y="80150"/>
                    <a:pt x="11236" y="79197"/>
                    <a:pt x="6950" y="73958"/>
                  </a:cubicBezTo>
                  <a:cubicBezTo>
                    <a:pt x="5521" y="72053"/>
                    <a:pt x="3616" y="69672"/>
                    <a:pt x="3139" y="67290"/>
                  </a:cubicBezTo>
                  <a:cubicBezTo>
                    <a:pt x="-194" y="53955"/>
                    <a:pt x="-1623" y="40619"/>
                    <a:pt x="2663" y="27283"/>
                  </a:cubicBezTo>
                  <a:cubicBezTo>
                    <a:pt x="3616" y="24426"/>
                    <a:pt x="3616" y="20616"/>
                    <a:pt x="4092" y="17758"/>
                  </a:cubicBezTo>
                  <a:cubicBezTo>
                    <a:pt x="4568" y="13948"/>
                    <a:pt x="4568" y="9661"/>
                    <a:pt x="5045" y="5851"/>
                  </a:cubicBezTo>
                  <a:cubicBezTo>
                    <a:pt x="5521" y="3470"/>
                    <a:pt x="5045" y="-817"/>
                    <a:pt x="9807" y="136"/>
                  </a:cubicBezTo>
                  <a:cubicBezTo>
                    <a:pt x="15522" y="1088"/>
                    <a:pt x="17904" y="2517"/>
                    <a:pt x="17428" y="7280"/>
                  </a:cubicBezTo>
                  <a:cubicBezTo>
                    <a:pt x="16951" y="12995"/>
                    <a:pt x="16475" y="18710"/>
                    <a:pt x="14094" y="23949"/>
                  </a:cubicBezTo>
                  <a:cubicBezTo>
                    <a:pt x="11236" y="30617"/>
                    <a:pt x="16951" y="34428"/>
                    <a:pt x="16951" y="39666"/>
                  </a:cubicBezTo>
                  <a:cubicBezTo>
                    <a:pt x="18381" y="39666"/>
                    <a:pt x="20285" y="39666"/>
                    <a:pt x="21238" y="38714"/>
                  </a:cubicBezTo>
                  <a:cubicBezTo>
                    <a:pt x="25525" y="33475"/>
                    <a:pt x="28858" y="27283"/>
                    <a:pt x="33145" y="22521"/>
                  </a:cubicBezTo>
                  <a:cubicBezTo>
                    <a:pt x="39336" y="14900"/>
                    <a:pt x="46957" y="9185"/>
                    <a:pt x="57435" y="11090"/>
                  </a:cubicBezTo>
                  <a:cubicBezTo>
                    <a:pt x="59816" y="11566"/>
                    <a:pt x="62197" y="11090"/>
                    <a:pt x="64103" y="11566"/>
                  </a:cubicBezTo>
                  <a:cubicBezTo>
                    <a:pt x="70771" y="12519"/>
                    <a:pt x="75057" y="16805"/>
                    <a:pt x="76486" y="22997"/>
                  </a:cubicBezTo>
                  <a:cubicBezTo>
                    <a:pt x="77438" y="25378"/>
                    <a:pt x="75057" y="28712"/>
                    <a:pt x="74104" y="32046"/>
                  </a:cubicBezTo>
                  <a:cubicBezTo>
                    <a:pt x="80772" y="29665"/>
                    <a:pt x="80772" y="29665"/>
                    <a:pt x="80772" y="35856"/>
                  </a:cubicBezTo>
                  <a:cubicBezTo>
                    <a:pt x="80772" y="41572"/>
                    <a:pt x="80772" y="46811"/>
                    <a:pt x="80296" y="52526"/>
                  </a:cubicBezTo>
                  <a:cubicBezTo>
                    <a:pt x="80296" y="53955"/>
                    <a:pt x="80296" y="54907"/>
                    <a:pt x="80772" y="56336"/>
                  </a:cubicBezTo>
                  <a:cubicBezTo>
                    <a:pt x="83630" y="61575"/>
                    <a:pt x="82201" y="67290"/>
                    <a:pt x="81248" y="72529"/>
                  </a:cubicBezTo>
                  <a:cubicBezTo>
                    <a:pt x="81248" y="73482"/>
                    <a:pt x="79343" y="74911"/>
                    <a:pt x="77915" y="75387"/>
                  </a:cubicBezTo>
                  <a:cubicBezTo>
                    <a:pt x="74104" y="75863"/>
                    <a:pt x="76009" y="77292"/>
                    <a:pt x="76962" y="79197"/>
                  </a:cubicBezTo>
                  <a:cubicBezTo>
                    <a:pt x="77438" y="80150"/>
                    <a:pt x="76962" y="82055"/>
                    <a:pt x="76009" y="82055"/>
                  </a:cubicBezTo>
                  <a:cubicBezTo>
                    <a:pt x="75057" y="82531"/>
                    <a:pt x="73152" y="82055"/>
                    <a:pt x="72675" y="81578"/>
                  </a:cubicBezTo>
                  <a:cubicBezTo>
                    <a:pt x="71247" y="78721"/>
                    <a:pt x="67436" y="77292"/>
                    <a:pt x="68865" y="73006"/>
                  </a:cubicBezTo>
                  <a:cubicBezTo>
                    <a:pt x="69342" y="72053"/>
                    <a:pt x="68865" y="70148"/>
                    <a:pt x="67912" y="69672"/>
                  </a:cubicBezTo>
                  <a:cubicBezTo>
                    <a:pt x="63150" y="66814"/>
                    <a:pt x="63626" y="63004"/>
                    <a:pt x="64103" y="58241"/>
                  </a:cubicBezTo>
                  <a:cubicBezTo>
                    <a:pt x="64103" y="53955"/>
                    <a:pt x="63150" y="49192"/>
                    <a:pt x="62197" y="44905"/>
                  </a:cubicBezTo>
                  <a:cubicBezTo>
                    <a:pt x="62197" y="44429"/>
                    <a:pt x="61721" y="44429"/>
                    <a:pt x="61721" y="43953"/>
                  </a:cubicBezTo>
                  <a:cubicBezTo>
                    <a:pt x="64579" y="34904"/>
                    <a:pt x="58864" y="28712"/>
                    <a:pt x="55529" y="21568"/>
                  </a:cubicBezTo>
                  <a:cubicBezTo>
                    <a:pt x="56959" y="20616"/>
                    <a:pt x="56959" y="20616"/>
                    <a:pt x="56482" y="19663"/>
                  </a:cubicBezTo>
                </a:path>
              </a:pathLst>
            </a:custGeom>
            <a:grpFill/>
            <a:ln w="476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1F6A31A8-3811-AE4A-A38A-E0C2C57C80A3}"/>
                </a:ext>
              </a:extLst>
            </p:cNvPr>
            <p:cNvSpPr/>
            <p:nvPr/>
          </p:nvSpPr>
          <p:spPr>
            <a:xfrm>
              <a:off x="5986256" y="4769698"/>
              <a:ext cx="82294" cy="88348"/>
            </a:xfrm>
            <a:custGeom>
              <a:avLst/>
              <a:gdLst>
                <a:gd name="connsiteX0" fmla="*/ 66697 w 82294"/>
                <a:gd name="connsiteY0" fmla="*/ 14939 h 88348"/>
                <a:gd name="connsiteX1" fmla="*/ 59553 w 82294"/>
                <a:gd name="connsiteY1" fmla="*/ 9700 h 88348"/>
                <a:gd name="connsiteX2" fmla="*/ 47646 w 82294"/>
                <a:gd name="connsiteY2" fmla="*/ 14939 h 88348"/>
                <a:gd name="connsiteX3" fmla="*/ 42407 w 82294"/>
                <a:gd name="connsiteY3" fmla="*/ 13987 h 88348"/>
                <a:gd name="connsiteX4" fmla="*/ 37645 w 82294"/>
                <a:gd name="connsiteY4" fmla="*/ 15892 h 88348"/>
                <a:gd name="connsiteX5" fmla="*/ 35263 w 82294"/>
                <a:gd name="connsiteY5" fmla="*/ 20178 h 88348"/>
                <a:gd name="connsiteX6" fmla="*/ 27642 w 82294"/>
                <a:gd name="connsiteY6" fmla="*/ 26846 h 88348"/>
                <a:gd name="connsiteX7" fmla="*/ 26214 w 82294"/>
                <a:gd name="connsiteY7" fmla="*/ 28275 h 88348"/>
                <a:gd name="connsiteX8" fmla="*/ 18117 w 82294"/>
                <a:gd name="connsiteY8" fmla="*/ 40182 h 88348"/>
                <a:gd name="connsiteX9" fmla="*/ 18117 w 82294"/>
                <a:gd name="connsiteY9" fmla="*/ 45421 h 88348"/>
                <a:gd name="connsiteX10" fmla="*/ 22403 w 82294"/>
                <a:gd name="connsiteY10" fmla="*/ 45897 h 88348"/>
                <a:gd name="connsiteX11" fmla="*/ 51456 w 82294"/>
                <a:gd name="connsiteY11" fmla="*/ 31132 h 88348"/>
                <a:gd name="connsiteX12" fmla="*/ 62887 w 82294"/>
                <a:gd name="connsiteY12" fmla="*/ 20178 h 88348"/>
                <a:gd name="connsiteX13" fmla="*/ 66697 w 82294"/>
                <a:gd name="connsiteY13" fmla="*/ 14939 h 88348"/>
                <a:gd name="connsiteX14" fmla="*/ 19 w 82294"/>
                <a:gd name="connsiteY14" fmla="*/ 52089 h 88348"/>
                <a:gd name="connsiteX15" fmla="*/ 13831 w 82294"/>
                <a:gd name="connsiteY15" fmla="*/ 21607 h 88348"/>
                <a:gd name="connsiteX16" fmla="*/ 22880 w 82294"/>
                <a:gd name="connsiteY16" fmla="*/ 13987 h 88348"/>
                <a:gd name="connsiteX17" fmla="*/ 29548 w 82294"/>
                <a:gd name="connsiteY17" fmla="*/ 9700 h 88348"/>
                <a:gd name="connsiteX18" fmla="*/ 60981 w 82294"/>
                <a:gd name="connsiteY18" fmla="*/ 175 h 88348"/>
                <a:gd name="connsiteX19" fmla="*/ 81938 w 82294"/>
                <a:gd name="connsiteY19" fmla="*/ 12558 h 88348"/>
                <a:gd name="connsiteX20" fmla="*/ 81938 w 82294"/>
                <a:gd name="connsiteY20" fmla="*/ 15416 h 88348"/>
                <a:gd name="connsiteX21" fmla="*/ 72888 w 82294"/>
                <a:gd name="connsiteY21" fmla="*/ 31609 h 88348"/>
                <a:gd name="connsiteX22" fmla="*/ 35739 w 82294"/>
                <a:gd name="connsiteY22" fmla="*/ 55899 h 88348"/>
                <a:gd name="connsiteX23" fmla="*/ 22403 w 82294"/>
                <a:gd name="connsiteY23" fmla="*/ 56851 h 88348"/>
                <a:gd name="connsiteX24" fmla="*/ 17165 w 82294"/>
                <a:gd name="connsiteY24" fmla="*/ 61138 h 88348"/>
                <a:gd name="connsiteX25" fmla="*/ 31929 w 82294"/>
                <a:gd name="connsiteY25" fmla="*/ 76378 h 88348"/>
                <a:gd name="connsiteX26" fmla="*/ 60029 w 82294"/>
                <a:gd name="connsiteY26" fmla="*/ 73521 h 88348"/>
                <a:gd name="connsiteX27" fmla="*/ 68126 w 82294"/>
                <a:gd name="connsiteY27" fmla="*/ 70187 h 88348"/>
                <a:gd name="connsiteX28" fmla="*/ 72888 w 82294"/>
                <a:gd name="connsiteY28" fmla="*/ 71616 h 88348"/>
                <a:gd name="connsiteX29" fmla="*/ 71936 w 82294"/>
                <a:gd name="connsiteY29" fmla="*/ 75902 h 88348"/>
                <a:gd name="connsiteX30" fmla="*/ 47646 w 82294"/>
                <a:gd name="connsiteY30" fmla="*/ 88285 h 88348"/>
                <a:gd name="connsiteX31" fmla="*/ 40026 w 82294"/>
                <a:gd name="connsiteY31" fmla="*/ 87333 h 88348"/>
                <a:gd name="connsiteX32" fmla="*/ 30500 w 82294"/>
                <a:gd name="connsiteY32" fmla="*/ 84951 h 88348"/>
                <a:gd name="connsiteX33" fmla="*/ 20022 w 82294"/>
                <a:gd name="connsiteY33" fmla="*/ 82094 h 88348"/>
                <a:gd name="connsiteX34" fmla="*/ 19 w 82294"/>
                <a:gd name="connsiteY34" fmla="*/ 52089 h 8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4" h="88348">
                  <a:moveTo>
                    <a:pt x="66697" y="14939"/>
                  </a:moveTo>
                  <a:cubicBezTo>
                    <a:pt x="66697" y="9700"/>
                    <a:pt x="63840" y="7795"/>
                    <a:pt x="59553" y="9700"/>
                  </a:cubicBezTo>
                  <a:cubicBezTo>
                    <a:pt x="55743" y="11129"/>
                    <a:pt x="51933" y="13510"/>
                    <a:pt x="47646" y="14939"/>
                  </a:cubicBezTo>
                  <a:cubicBezTo>
                    <a:pt x="46217" y="15416"/>
                    <a:pt x="43836" y="14939"/>
                    <a:pt x="42407" y="13987"/>
                  </a:cubicBezTo>
                  <a:cubicBezTo>
                    <a:pt x="38597" y="10176"/>
                    <a:pt x="38597" y="13510"/>
                    <a:pt x="37645" y="15892"/>
                  </a:cubicBezTo>
                  <a:cubicBezTo>
                    <a:pt x="37168" y="17320"/>
                    <a:pt x="35739" y="20178"/>
                    <a:pt x="35263" y="20178"/>
                  </a:cubicBezTo>
                  <a:cubicBezTo>
                    <a:pt x="29548" y="19226"/>
                    <a:pt x="27166" y="21131"/>
                    <a:pt x="27642" y="26846"/>
                  </a:cubicBezTo>
                  <a:cubicBezTo>
                    <a:pt x="27642" y="27322"/>
                    <a:pt x="26690" y="27799"/>
                    <a:pt x="26214" y="28275"/>
                  </a:cubicBezTo>
                  <a:cubicBezTo>
                    <a:pt x="23356" y="32085"/>
                    <a:pt x="20498" y="35895"/>
                    <a:pt x="18117" y="40182"/>
                  </a:cubicBezTo>
                  <a:cubicBezTo>
                    <a:pt x="17165" y="41611"/>
                    <a:pt x="17641" y="43992"/>
                    <a:pt x="18117" y="45421"/>
                  </a:cubicBezTo>
                  <a:cubicBezTo>
                    <a:pt x="18594" y="46373"/>
                    <a:pt x="21451" y="46373"/>
                    <a:pt x="22403" y="45897"/>
                  </a:cubicBezTo>
                  <a:cubicBezTo>
                    <a:pt x="32405" y="41134"/>
                    <a:pt x="42407" y="36848"/>
                    <a:pt x="51456" y="31132"/>
                  </a:cubicBezTo>
                  <a:cubicBezTo>
                    <a:pt x="55743" y="28751"/>
                    <a:pt x="59077" y="23988"/>
                    <a:pt x="62887" y="20178"/>
                  </a:cubicBezTo>
                  <a:cubicBezTo>
                    <a:pt x="65268" y="18749"/>
                    <a:pt x="66221" y="15892"/>
                    <a:pt x="66697" y="14939"/>
                  </a:cubicBezTo>
                  <a:moveTo>
                    <a:pt x="19" y="52089"/>
                  </a:moveTo>
                  <a:cubicBezTo>
                    <a:pt x="971" y="40182"/>
                    <a:pt x="1447" y="28275"/>
                    <a:pt x="13831" y="21607"/>
                  </a:cubicBezTo>
                  <a:cubicBezTo>
                    <a:pt x="17165" y="19702"/>
                    <a:pt x="19546" y="16368"/>
                    <a:pt x="22880" y="13987"/>
                  </a:cubicBezTo>
                  <a:cubicBezTo>
                    <a:pt x="24785" y="12558"/>
                    <a:pt x="27166" y="10653"/>
                    <a:pt x="29548" y="9700"/>
                  </a:cubicBezTo>
                  <a:cubicBezTo>
                    <a:pt x="40026" y="6366"/>
                    <a:pt x="50504" y="3032"/>
                    <a:pt x="60981" y="175"/>
                  </a:cubicBezTo>
                  <a:cubicBezTo>
                    <a:pt x="67649" y="-1254"/>
                    <a:pt x="79556" y="6366"/>
                    <a:pt x="81938" y="12558"/>
                  </a:cubicBezTo>
                  <a:cubicBezTo>
                    <a:pt x="82414" y="13510"/>
                    <a:pt x="82414" y="14939"/>
                    <a:pt x="81938" y="15416"/>
                  </a:cubicBezTo>
                  <a:cubicBezTo>
                    <a:pt x="79080" y="20654"/>
                    <a:pt x="77651" y="26846"/>
                    <a:pt x="72888" y="31609"/>
                  </a:cubicBezTo>
                  <a:cubicBezTo>
                    <a:pt x="62411" y="42563"/>
                    <a:pt x="50028" y="50183"/>
                    <a:pt x="35739" y="55899"/>
                  </a:cubicBezTo>
                  <a:cubicBezTo>
                    <a:pt x="31929" y="57327"/>
                    <a:pt x="27166" y="58756"/>
                    <a:pt x="22403" y="56851"/>
                  </a:cubicBezTo>
                  <a:cubicBezTo>
                    <a:pt x="19070" y="55422"/>
                    <a:pt x="16688" y="57804"/>
                    <a:pt x="17165" y="61138"/>
                  </a:cubicBezTo>
                  <a:cubicBezTo>
                    <a:pt x="17641" y="66377"/>
                    <a:pt x="26690" y="75902"/>
                    <a:pt x="31929" y="76378"/>
                  </a:cubicBezTo>
                  <a:cubicBezTo>
                    <a:pt x="41454" y="77807"/>
                    <a:pt x="50980" y="78760"/>
                    <a:pt x="60029" y="73521"/>
                  </a:cubicBezTo>
                  <a:cubicBezTo>
                    <a:pt x="62411" y="72092"/>
                    <a:pt x="65744" y="71616"/>
                    <a:pt x="68126" y="70187"/>
                  </a:cubicBezTo>
                  <a:cubicBezTo>
                    <a:pt x="70507" y="69234"/>
                    <a:pt x="72412" y="69710"/>
                    <a:pt x="72888" y="71616"/>
                  </a:cubicBezTo>
                  <a:cubicBezTo>
                    <a:pt x="73365" y="73044"/>
                    <a:pt x="72888" y="74950"/>
                    <a:pt x="71936" y="75902"/>
                  </a:cubicBezTo>
                  <a:cubicBezTo>
                    <a:pt x="65268" y="82570"/>
                    <a:pt x="56695" y="86380"/>
                    <a:pt x="47646" y="88285"/>
                  </a:cubicBezTo>
                  <a:cubicBezTo>
                    <a:pt x="45265" y="88761"/>
                    <a:pt x="41931" y="86380"/>
                    <a:pt x="40026" y="87333"/>
                  </a:cubicBezTo>
                  <a:cubicBezTo>
                    <a:pt x="35263" y="90190"/>
                    <a:pt x="34786" y="81141"/>
                    <a:pt x="30500" y="84951"/>
                  </a:cubicBezTo>
                  <a:cubicBezTo>
                    <a:pt x="25738" y="88761"/>
                    <a:pt x="23356" y="83046"/>
                    <a:pt x="20022" y="82094"/>
                  </a:cubicBezTo>
                  <a:cubicBezTo>
                    <a:pt x="8115" y="76378"/>
                    <a:pt x="-457" y="67329"/>
                    <a:pt x="19" y="52089"/>
                  </a:cubicBezTo>
                </a:path>
              </a:pathLst>
            </a:custGeom>
            <a:grpFill/>
            <a:ln w="476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40400058-3B29-8144-B4AB-4C33743C348B}"/>
                </a:ext>
              </a:extLst>
            </p:cNvPr>
            <p:cNvSpPr/>
            <p:nvPr/>
          </p:nvSpPr>
          <p:spPr>
            <a:xfrm>
              <a:off x="6139009" y="4775535"/>
              <a:ext cx="90355" cy="78768"/>
            </a:xfrm>
            <a:custGeom>
              <a:avLst/>
              <a:gdLst>
                <a:gd name="connsiteX0" fmla="*/ 75401 w 90355"/>
                <a:gd name="connsiteY0" fmla="*/ 35298 h 78768"/>
                <a:gd name="connsiteX1" fmla="*/ 63970 w 90355"/>
                <a:gd name="connsiteY1" fmla="*/ 9103 h 78768"/>
                <a:gd name="connsiteX2" fmla="*/ 53968 w 90355"/>
                <a:gd name="connsiteY2" fmla="*/ 9103 h 78768"/>
                <a:gd name="connsiteX3" fmla="*/ 47776 w 90355"/>
                <a:gd name="connsiteY3" fmla="*/ 8626 h 78768"/>
                <a:gd name="connsiteX4" fmla="*/ 45871 w 90355"/>
                <a:gd name="connsiteY4" fmla="*/ 8626 h 78768"/>
                <a:gd name="connsiteX5" fmla="*/ 33488 w 90355"/>
                <a:gd name="connsiteY5" fmla="*/ 17199 h 78768"/>
                <a:gd name="connsiteX6" fmla="*/ 31107 w 90355"/>
                <a:gd name="connsiteY6" fmla="*/ 18628 h 78768"/>
                <a:gd name="connsiteX7" fmla="*/ 14913 w 90355"/>
                <a:gd name="connsiteY7" fmla="*/ 49110 h 78768"/>
                <a:gd name="connsiteX8" fmla="*/ 16343 w 90355"/>
                <a:gd name="connsiteY8" fmla="*/ 60064 h 78768"/>
                <a:gd name="connsiteX9" fmla="*/ 36346 w 90355"/>
                <a:gd name="connsiteY9" fmla="*/ 66255 h 78768"/>
                <a:gd name="connsiteX10" fmla="*/ 50158 w 90355"/>
                <a:gd name="connsiteY10" fmla="*/ 64350 h 78768"/>
                <a:gd name="connsiteX11" fmla="*/ 62541 w 90355"/>
                <a:gd name="connsiteY11" fmla="*/ 61969 h 78768"/>
                <a:gd name="connsiteX12" fmla="*/ 63970 w 90355"/>
                <a:gd name="connsiteY12" fmla="*/ 61016 h 78768"/>
                <a:gd name="connsiteX13" fmla="*/ 75401 w 90355"/>
                <a:gd name="connsiteY13" fmla="*/ 35298 h 78768"/>
                <a:gd name="connsiteX14" fmla="*/ 32536 w 90355"/>
                <a:gd name="connsiteY14" fmla="*/ 76733 h 78768"/>
                <a:gd name="connsiteX15" fmla="*/ 17771 w 90355"/>
                <a:gd name="connsiteY15" fmla="*/ 72447 h 78768"/>
                <a:gd name="connsiteX16" fmla="*/ 12056 w 90355"/>
                <a:gd name="connsiteY16" fmla="*/ 68637 h 78768"/>
                <a:gd name="connsiteX17" fmla="*/ 9675 w 90355"/>
                <a:gd name="connsiteY17" fmla="*/ 67208 h 78768"/>
                <a:gd name="connsiteX18" fmla="*/ 625 w 90355"/>
                <a:gd name="connsiteY18" fmla="*/ 40060 h 78768"/>
                <a:gd name="connsiteX19" fmla="*/ 14437 w 90355"/>
                <a:gd name="connsiteY19" fmla="*/ 14342 h 78768"/>
                <a:gd name="connsiteX20" fmla="*/ 18248 w 90355"/>
                <a:gd name="connsiteY20" fmla="*/ 12913 h 78768"/>
                <a:gd name="connsiteX21" fmla="*/ 29678 w 90355"/>
                <a:gd name="connsiteY21" fmla="*/ 4340 h 78768"/>
                <a:gd name="connsiteX22" fmla="*/ 43966 w 90355"/>
                <a:gd name="connsiteY22" fmla="*/ 1006 h 78768"/>
                <a:gd name="connsiteX23" fmla="*/ 53491 w 90355"/>
                <a:gd name="connsiteY23" fmla="*/ 54 h 78768"/>
                <a:gd name="connsiteX24" fmla="*/ 61112 w 90355"/>
                <a:gd name="connsiteY24" fmla="*/ 2435 h 78768"/>
                <a:gd name="connsiteX25" fmla="*/ 64922 w 90355"/>
                <a:gd name="connsiteY25" fmla="*/ 2911 h 78768"/>
                <a:gd name="connsiteX26" fmla="*/ 75877 w 90355"/>
                <a:gd name="connsiteY26" fmla="*/ 5292 h 78768"/>
                <a:gd name="connsiteX27" fmla="*/ 83497 w 90355"/>
                <a:gd name="connsiteY27" fmla="*/ 14342 h 78768"/>
                <a:gd name="connsiteX28" fmla="*/ 86831 w 90355"/>
                <a:gd name="connsiteY28" fmla="*/ 20057 h 78768"/>
                <a:gd name="connsiteX29" fmla="*/ 90165 w 90355"/>
                <a:gd name="connsiteY29" fmla="*/ 44823 h 78768"/>
                <a:gd name="connsiteX30" fmla="*/ 83497 w 90355"/>
                <a:gd name="connsiteY30" fmla="*/ 60540 h 78768"/>
                <a:gd name="connsiteX31" fmla="*/ 69685 w 90355"/>
                <a:gd name="connsiteY31" fmla="*/ 71495 h 78768"/>
                <a:gd name="connsiteX32" fmla="*/ 56350 w 90355"/>
                <a:gd name="connsiteY32" fmla="*/ 75781 h 78768"/>
                <a:gd name="connsiteX33" fmla="*/ 52063 w 90355"/>
                <a:gd name="connsiteY33" fmla="*/ 77686 h 78768"/>
                <a:gd name="connsiteX34" fmla="*/ 48729 w 90355"/>
                <a:gd name="connsiteY34" fmla="*/ 78639 h 78768"/>
                <a:gd name="connsiteX35" fmla="*/ 32536 w 90355"/>
                <a:gd name="connsiteY35" fmla="*/ 76733 h 7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5" h="78768">
                  <a:moveTo>
                    <a:pt x="75401" y="35298"/>
                  </a:moveTo>
                  <a:cubicBezTo>
                    <a:pt x="75877" y="20533"/>
                    <a:pt x="73971" y="16723"/>
                    <a:pt x="63970" y="9103"/>
                  </a:cubicBezTo>
                  <a:cubicBezTo>
                    <a:pt x="60636" y="6245"/>
                    <a:pt x="57778" y="4816"/>
                    <a:pt x="53968" y="9103"/>
                  </a:cubicBezTo>
                  <a:cubicBezTo>
                    <a:pt x="52063" y="11008"/>
                    <a:pt x="49682" y="12437"/>
                    <a:pt x="47776" y="8626"/>
                  </a:cubicBezTo>
                  <a:cubicBezTo>
                    <a:pt x="47776" y="8626"/>
                    <a:pt x="45871" y="8626"/>
                    <a:pt x="45871" y="8626"/>
                  </a:cubicBezTo>
                  <a:cubicBezTo>
                    <a:pt x="43490" y="13865"/>
                    <a:pt x="38727" y="15771"/>
                    <a:pt x="33488" y="17199"/>
                  </a:cubicBezTo>
                  <a:cubicBezTo>
                    <a:pt x="32536" y="17676"/>
                    <a:pt x="31583" y="18152"/>
                    <a:pt x="31107" y="18628"/>
                  </a:cubicBezTo>
                  <a:cubicBezTo>
                    <a:pt x="24439" y="28154"/>
                    <a:pt x="17295" y="37679"/>
                    <a:pt x="14913" y="49110"/>
                  </a:cubicBezTo>
                  <a:cubicBezTo>
                    <a:pt x="13961" y="52444"/>
                    <a:pt x="14437" y="57682"/>
                    <a:pt x="16343" y="60064"/>
                  </a:cubicBezTo>
                  <a:cubicBezTo>
                    <a:pt x="21581" y="65303"/>
                    <a:pt x="29202" y="66255"/>
                    <a:pt x="36346" y="66255"/>
                  </a:cubicBezTo>
                  <a:cubicBezTo>
                    <a:pt x="41109" y="66255"/>
                    <a:pt x="45395" y="65303"/>
                    <a:pt x="50158" y="64350"/>
                  </a:cubicBezTo>
                  <a:cubicBezTo>
                    <a:pt x="54444" y="63398"/>
                    <a:pt x="57302" y="58159"/>
                    <a:pt x="62541" y="61969"/>
                  </a:cubicBezTo>
                  <a:cubicBezTo>
                    <a:pt x="62541" y="61969"/>
                    <a:pt x="63970" y="61493"/>
                    <a:pt x="63970" y="61016"/>
                  </a:cubicBezTo>
                  <a:cubicBezTo>
                    <a:pt x="70638" y="52920"/>
                    <a:pt x="77782" y="44823"/>
                    <a:pt x="75401" y="35298"/>
                  </a:cubicBezTo>
                  <a:moveTo>
                    <a:pt x="32536" y="76733"/>
                  </a:moveTo>
                  <a:cubicBezTo>
                    <a:pt x="26820" y="79115"/>
                    <a:pt x="22058" y="75781"/>
                    <a:pt x="17771" y="72447"/>
                  </a:cubicBezTo>
                  <a:cubicBezTo>
                    <a:pt x="15866" y="71018"/>
                    <a:pt x="13961" y="70066"/>
                    <a:pt x="12056" y="68637"/>
                  </a:cubicBezTo>
                  <a:cubicBezTo>
                    <a:pt x="11104" y="68161"/>
                    <a:pt x="9675" y="68161"/>
                    <a:pt x="9675" y="67208"/>
                  </a:cubicBezTo>
                  <a:cubicBezTo>
                    <a:pt x="5388" y="58635"/>
                    <a:pt x="-2232" y="51015"/>
                    <a:pt x="625" y="40060"/>
                  </a:cubicBezTo>
                  <a:cubicBezTo>
                    <a:pt x="3007" y="30059"/>
                    <a:pt x="8246" y="21486"/>
                    <a:pt x="14437" y="14342"/>
                  </a:cubicBezTo>
                  <a:cubicBezTo>
                    <a:pt x="15390" y="13389"/>
                    <a:pt x="17295" y="13389"/>
                    <a:pt x="18248" y="12913"/>
                  </a:cubicBezTo>
                  <a:cubicBezTo>
                    <a:pt x="22058" y="10055"/>
                    <a:pt x="26344" y="7674"/>
                    <a:pt x="29678" y="4340"/>
                  </a:cubicBezTo>
                  <a:cubicBezTo>
                    <a:pt x="33964" y="530"/>
                    <a:pt x="39203" y="-899"/>
                    <a:pt x="43966" y="1006"/>
                  </a:cubicBezTo>
                  <a:cubicBezTo>
                    <a:pt x="47300" y="2435"/>
                    <a:pt x="50158" y="530"/>
                    <a:pt x="53491" y="54"/>
                  </a:cubicBezTo>
                  <a:cubicBezTo>
                    <a:pt x="55873" y="-423"/>
                    <a:pt x="58731" y="2435"/>
                    <a:pt x="61112" y="2435"/>
                  </a:cubicBezTo>
                  <a:cubicBezTo>
                    <a:pt x="62541" y="2435"/>
                    <a:pt x="64446" y="3388"/>
                    <a:pt x="64922" y="2911"/>
                  </a:cubicBezTo>
                  <a:cubicBezTo>
                    <a:pt x="70161" y="-2804"/>
                    <a:pt x="73019" y="2911"/>
                    <a:pt x="75877" y="5292"/>
                  </a:cubicBezTo>
                  <a:cubicBezTo>
                    <a:pt x="78734" y="8150"/>
                    <a:pt x="81116" y="11008"/>
                    <a:pt x="83497" y="14342"/>
                  </a:cubicBezTo>
                  <a:cubicBezTo>
                    <a:pt x="84926" y="16247"/>
                    <a:pt x="86354" y="18152"/>
                    <a:pt x="86831" y="20057"/>
                  </a:cubicBezTo>
                  <a:cubicBezTo>
                    <a:pt x="88260" y="28154"/>
                    <a:pt x="91117" y="36727"/>
                    <a:pt x="90165" y="44823"/>
                  </a:cubicBezTo>
                  <a:cubicBezTo>
                    <a:pt x="89689" y="50062"/>
                    <a:pt x="88736" y="56730"/>
                    <a:pt x="83497" y="60540"/>
                  </a:cubicBezTo>
                  <a:cubicBezTo>
                    <a:pt x="78734" y="64350"/>
                    <a:pt x="74448" y="68161"/>
                    <a:pt x="69685" y="71495"/>
                  </a:cubicBezTo>
                  <a:cubicBezTo>
                    <a:pt x="65875" y="74352"/>
                    <a:pt x="62065" y="77686"/>
                    <a:pt x="56350" y="75781"/>
                  </a:cubicBezTo>
                  <a:cubicBezTo>
                    <a:pt x="55397" y="75305"/>
                    <a:pt x="53491" y="77210"/>
                    <a:pt x="52063" y="77686"/>
                  </a:cubicBezTo>
                  <a:cubicBezTo>
                    <a:pt x="51110" y="78162"/>
                    <a:pt x="49205" y="79115"/>
                    <a:pt x="48729" y="78639"/>
                  </a:cubicBezTo>
                  <a:cubicBezTo>
                    <a:pt x="43966" y="73399"/>
                    <a:pt x="38251" y="78639"/>
                    <a:pt x="32536" y="76733"/>
                  </a:cubicBezTo>
                </a:path>
              </a:pathLst>
            </a:custGeom>
            <a:grpFill/>
            <a:ln w="476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05C780D0-BCE5-674B-9051-AEF1A2057C0E}"/>
                </a:ext>
              </a:extLst>
            </p:cNvPr>
            <p:cNvSpPr/>
            <p:nvPr/>
          </p:nvSpPr>
          <p:spPr>
            <a:xfrm>
              <a:off x="6480646" y="4834170"/>
              <a:ext cx="25242" cy="26377"/>
            </a:xfrm>
            <a:custGeom>
              <a:avLst/>
              <a:gdLst>
                <a:gd name="connsiteX0" fmla="*/ 25243 w 25242"/>
                <a:gd name="connsiteY0" fmla="*/ 4287 h 26377"/>
                <a:gd name="connsiteX1" fmla="*/ 19051 w 25242"/>
                <a:gd name="connsiteY1" fmla="*/ 16193 h 26377"/>
                <a:gd name="connsiteX2" fmla="*/ 8097 w 25242"/>
                <a:gd name="connsiteY2" fmla="*/ 26195 h 26377"/>
                <a:gd name="connsiteX3" fmla="*/ 0 w 25242"/>
                <a:gd name="connsiteY3" fmla="*/ 19527 h 26377"/>
                <a:gd name="connsiteX4" fmla="*/ 18099 w 25242"/>
                <a:gd name="connsiteY4" fmla="*/ 0 h 26377"/>
                <a:gd name="connsiteX5" fmla="*/ 25243 w 25242"/>
                <a:gd name="connsiteY5" fmla="*/ 4287 h 26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377">
                  <a:moveTo>
                    <a:pt x="25243" y="4287"/>
                  </a:moveTo>
                  <a:cubicBezTo>
                    <a:pt x="21909" y="7620"/>
                    <a:pt x="20004" y="11431"/>
                    <a:pt x="19051" y="16193"/>
                  </a:cubicBezTo>
                  <a:cubicBezTo>
                    <a:pt x="18099" y="21908"/>
                    <a:pt x="13336" y="24766"/>
                    <a:pt x="8097" y="26195"/>
                  </a:cubicBezTo>
                  <a:cubicBezTo>
                    <a:pt x="3810" y="27148"/>
                    <a:pt x="0" y="24290"/>
                    <a:pt x="0" y="19527"/>
                  </a:cubicBezTo>
                  <a:cubicBezTo>
                    <a:pt x="0" y="11431"/>
                    <a:pt x="10002" y="0"/>
                    <a:pt x="18099" y="0"/>
                  </a:cubicBezTo>
                  <a:cubicBezTo>
                    <a:pt x="20480" y="0"/>
                    <a:pt x="22385" y="2381"/>
                    <a:pt x="25243" y="4287"/>
                  </a:cubicBezTo>
                </a:path>
              </a:pathLst>
            </a:custGeom>
            <a:grpFill/>
            <a:ln w="476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84675D9F-B52C-1841-B89C-3F32643808B3}"/>
                </a:ext>
              </a:extLst>
            </p:cNvPr>
            <p:cNvSpPr/>
            <p:nvPr/>
          </p:nvSpPr>
          <p:spPr>
            <a:xfrm>
              <a:off x="6623051" y="4703613"/>
              <a:ext cx="196579" cy="164456"/>
            </a:xfrm>
            <a:custGeom>
              <a:avLst/>
              <a:gdLst>
                <a:gd name="connsiteX0" fmla="*/ 158599 w 196579"/>
                <a:gd name="connsiteY0" fmla="*/ 113888 h 164456"/>
                <a:gd name="connsiteX1" fmla="*/ 156218 w 196579"/>
                <a:gd name="connsiteY1" fmla="*/ 110077 h 164456"/>
                <a:gd name="connsiteX2" fmla="*/ 149074 w 196579"/>
                <a:gd name="connsiteY2" fmla="*/ 133891 h 164456"/>
                <a:gd name="connsiteX3" fmla="*/ 147168 w 196579"/>
                <a:gd name="connsiteY3" fmla="*/ 136749 h 164456"/>
                <a:gd name="connsiteX4" fmla="*/ 141930 w 196579"/>
                <a:gd name="connsiteY4" fmla="*/ 144369 h 164456"/>
                <a:gd name="connsiteX5" fmla="*/ 141930 w 196579"/>
                <a:gd name="connsiteY5" fmla="*/ 147227 h 164456"/>
                <a:gd name="connsiteX6" fmla="*/ 138119 w 196579"/>
                <a:gd name="connsiteY6" fmla="*/ 155800 h 164456"/>
                <a:gd name="connsiteX7" fmla="*/ 119068 w 196579"/>
                <a:gd name="connsiteY7" fmla="*/ 152942 h 164456"/>
                <a:gd name="connsiteX8" fmla="*/ 110496 w 196579"/>
                <a:gd name="connsiteY8" fmla="*/ 136272 h 164456"/>
                <a:gd name="connsiteX9" fmla="*/ 102875 w 196579"/>
                <a:gd name="connsiteY9" fmla="*/ 108649 h 164456"/>
                <a:gd name="connsiteX10" fmla="*/ 99541 w 196579"/>
                <a:gd name="connsiteY10" fmla="*/ 84835 h 164456"/>
                <a:gd name="connsiteX11" fmla="*/ 96684 w 196579"/>
                <a:gd name="connsiteY11" fmla="*/ 53877 h 164456"/>
                <a:gd name="connsiteX12" fmla="*/ 93826 w 196579"/>
                <a:gd name="connsiteY12" fmla="*/ 49591 h 164456"/>
                <a:gd name="connsiteX13" fmla="*/ 87634 w 196579"/>
                <a:gd name="connsiteY13" fmla="*/ 51496 h 164456"/>
                <a:gd name="connsiteX14" fmla="*/ 85729 w 196579"/>
                <a:gd name="connsiteY14" fmla="*/ 53877 h 164456"/>
                <a:gd name="connsiteX15" fmla="*/ 70965 w 196579"/>
                <a:gd name="connsiteY15" fmla="*/ 76262 h 164456"/>
                <a:gd name="connsiteX16" fmla="*/ 70012 w 196579"/>
                <a:gd name="connsiteY16" fmla="*/ 79120 h 164456"/>
                <a:gd name="connsiteX17" fmla="*/ 60487 w 196579"/>
                <a:gd name="connsiteY17" fmla="*/ 93408 h 164456"/>
                <a:gd name="connsiteX18" fmla="*/ 59058 w 196579"/>
                <a:gd name="connsiteY18" fmla="*/ 97218 h 164456"/>
                <a:gd name="connsiteX19" fmla="*/ 57153 w 196579"/>
                <a:gd name="connsiteY19" fmla="*/ 104362 h 164456"/>
                <a:gd name="connsiteX20" fmla="*/ 49533 w 196579"/>
                <a:gd name="connsiteY20" fmla="*/ 119603 h 164456"/>
                <a:gd name="connsiteX21" fmla="*/ 48103 w 196579"/>
                <a:gd name="connsiteY21" fmla="*/ 126271 h 164456"/>
                <a:gd name="connsiteX22" fmla="*/ 39531 w 196579"/>
                <a:gd name="connsiteY22" fmla="*/ 145321 h 164456"/>
                <a:gd name="connsiteX23" fmla="*/ 38102 w 196579"/>
                <a:gd name="connsiteY23" fmla="*/ 156752 h 164456"/>
                <a:gd name="connsiteX24" fmla="*/ 30005 w 196579"/>
                <a:gd name="connsiteY24" fmla="*/ 164372 h 164456"/>
                <a:gd name="connsiteX25" fmla="*/ 20480 w 196579"/>
                <a:gd name="connsiteY25" fmla="*/ 153895 h 164456"/>
                <a:gd name="connsiteX26" fmla="*/ 19051 w 196579"/>
                <a:gd name="connsiteY26" fmla="*/ 128176 h 164456"/>
                <a:gd name="connsiteX27" fmla="*/ 14288 w 196579"/>
                <a:gd name="connsiteY27" fmla="*/ 86740 h 164456"/>
                <a:gd name="connsiteX28" fmla="*/ 6192 w 196579"/>
                <a:gd name="connsiteY28" fmla="*/ 33874 h 164456"/>
                <a:gd name="connsiteX29" fmla="*/ 0 w 196579"/>
                <a:gd name="connsiteY29" fmla="*/ 15775 h 164456"/>
                <a:gd name="connsiteX30" fmla="*/ 19527 w 196579"/>
                <a:gd name="connsiteY30" fmla="*/ 30540 h 164456"/>
                <a:gd name="connsiteX31" fmla="*/ 28576 w 196579"/>
                <a:gd name="connsiteY31" fmla="*/ 74833 h 164456"/>
                <a:gd name="connsiteX32" fmla="*/ 32387 w 196579"/>
                <a:gd name="connsiteY32" fmla="*/ 93408 h 164456"/>
                <a:gd name="connsiteX33" fmla="*/ 32387 w 196579"/>
                <a:gd name="connsiteY33" fmla="*/ 96265 h 164456"/>
                <a:gd name="connsiteX34" fmla="*/ 34292 w 196579"/>
                <a:gd name="connsiteY34" fmla="*/ 110554 h 164456"/>
                <a:gd name="connsiteX35" fmla="*/ 34768 w 196579"/>
                <a:gd name="connsiteY35" fmla="*/ 117698 h 164456"/>
                <a:gd name="connsiteX36" fmla="*/ 37626 w 196579"/>
                <a:gd name="connsiteY36" fmla="*/ 110554 h 164456"/>
                <a:gd name="connsiteX37" fmla="*/ 46199 w 196579"/>
                <a:gd name="connsiteY37" fmla="*/ 95313 h 164456"/>
                <a:gd name="connsiteX38" fmla="*/ 63821 w 196579"/>
                <a:gd name="connsiteY38" fmla="*/ 70070 h 164456"/>
                <a:gd name="connsiteX39" fmla="*/ 78585 w 196579"/>
                <a:gd name="connsiteY39" fmla="*/ 47209 h 164456"/>
                <a:gd name="connsiteX40" fmla="*/ 81919 w 196579"/>
                <a:gd name="connsiteY40" fmla="*/ 45781 h 164456"/>
                <a:gd name="connsiteX41" fmla="*/ 83824 w 196579"/>
                <a:gd name="connsiteY41" fmla="*/ 42447 h 164456"/>
                <a:gd name="connsiteX42" fmla="*/ 87158 w 196579"/>
                <a:gd name="connsiteY42" fmla="*/ 34350 h 164456"/>
                <a:gd name="connsiteX43" fmla="*/ 94778 w 196579"/>
                <a:gd name="connsiteY43" fmla="*/ 24348 h 164456"/>
                <a:gd name="connsiteX44" fmla="*/ 98589 w 196579"/>
                <a:gd name="connsiteY44" fmla="*/ 17204 h 164456"/>
                <a:gd name="connsiteX45" fmla="*/ 108590 w 196579"/>
                <a:gd name="connsiteY45" fmla="*/ 22443 h 164456"/>
                <a:gd name="connsiteX46" fmla="*/ 111448 w 196579"/>
                <a:gd name="connsiteY46" fmla="*/ 31492 h 164456"/>
                <a:gd name="connsiteX47" fmla="*/ 112877 w 196579"/>
                <a:gd name="connsiteY47" fmla="*/ 71499 h 164456"/>
                <a:gd name="connsiteX48" fmla="*/ 112877 w 196579"/>
                <a:gd name="connsiteY48" fmla="*/ 98171 h 164456"/>
                <a:gd name="connsiteX49" fmla="*/ 114306 w 196579"/>
                <a:gd name="connsiteY49" fmla="*/ 114364 h 164456"/>
                <a:gd name="connsiteX50" fmla="*/ 115735 w 196579"/>
                <a:gd name="connsiteY50" fmla="*/ 117698 h 164456"/>
                <a:gd name="connsiteX51" fmla="*/ 124784 w 196579"/>
                <a:gd name="connsiteY51" fmla="*/ 138654 h 164456"/>
                <a:gd name="connsiteX52" fmla="*/ 129547 w 196579"/>
                <a:gd name="connsiteY52" fmla="*/ 133891 h 164456"/>
                <a:gd name="connsiteX53" fmla="*/ 132880 w 196579"/>
                <a:gd name="connsiteY53" fmla="*/ 127700 h 164456"/>
                <a:gd name="connsiteX54" fmla="*/ 170030 w 196579"/>
                <a:gd name="connsiteY54" fmla="*/ 45781 h 164456"/>
                <a:gd name="connsiteX55" fmla="*/ 180508 w 196579"/>
                <a:gd name="connsiteY55" fmla="*/ 11489 h 164456"/>
                <a:gd name="connsiteX56" fmla="*/ 180984 w 196579"/>
                <a:gd name="connsiteY56" fmla="*/ 9584 h 164456"/>
                <a:gd name="connsiteX57" fmla="*/ 187652 w 196579"/>
                <a:gd name="connsiteY57" fmla="*/ 58 h 164456"/>
                <a:gd name="connsiteX58" fmla="*/ 196225 w 196579"/>
                <a:gd name="connsiteY58" fmla="*/ 12918 h 164456"/>
                <a:gd name="connsiteX59" fmla="*/ 187652 w 196579"/>
                <a:gd name="connsiteY59" fmla="*/ 40065 h 164456"/>
                <a:gd name="connsiteX60" fmla="*/ 184794 w 196579"/>
                <a:gd name="connsiteY60" fmla="*/ 49115 h 164456"/>
                <a:gd name="connsiteX61" fmla="*/ 167172 w 196579"/>
                <a:gd name="connsiteY61" fmla="*/ 86740 h 164456"/>
                <a:gd name="connsiteX62" fmla="*/ 162409 w 196579"/>
                <a:gd name="connsiteY62" fmla="*/ 99599 h 164456"/>
                <a:gd name="connsiteX63" fmla="*/ 158599 w 196579"/>
                <a:gd name="connsiteY63" fmla="*/ 113888 h 16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79" h="164456">
                  <a:moveTo>
                    <a:pt x="158599" y="113888"/>
                  </a:moveTo>
                  <a:cubicBezTo>
                    <a:pt x="157646" y="112459"/>
                    <a:pt x="157170" y="111506"/>
                    <a:pt x="156218" y="110077"/>
                  </a:cubicBezTo>
                  <a:cubicBezTo>
                    <a:pt x="155265" y="118650"/>
                    <a:pt x="153836" y="126747"/>
                    <a:pt x="149074" y="133891"/>
                  </a:cubicBezTo>
                  <a:cubicBezTo>
                    <a:pt x="148598" y="134844"/>
                    <a:pt x="147645" y="136749"/>
                    <a:pt x="147168" y="136749"/>
                  </a:cubicBezTo>
                  <a:cubicBezTo>
                    <a:pt x="142406" y="137225"/>
                    <a:pt x="143358" y="141511"/>
                    <a:pt x="141930" y="144369"/>
                  </a:cubicBezTo>
                  <a:cubicBezTo>
                    <a:pt x="141453" y="145321"/>
                    <a:pt x="141930" y="146274"/>
                    <a:pt x="141930" y="147227"/>
                  </a:cubicBezTo>
                  <a:cubicBezTo>
                    <a:pt x="142406" y="151037"/>
                    <a:pt x="141453" y="154371"/>
                    <a:pt x="138119" y="155800"/>
                  </a:cubicBezTo>
                  <a:cubicBezTo>
                    <a:pt x="128118" y="159610"/>
                    <a:pt x="123355" y="159133"/>
                    <a:pt x="119068" y="152942"/>
                  </a:cubicBezTo>
                  <a:cubicBezTo>
                    <a:pt x="115735" y="147703"/>
                    <a:pt x="112400" y="141988"/>
                    <a:pt x="110496" y="136272"/>
                  </a:cubicBezTo>
                  <a:cubicBezTo>
                    <a:pt x="107161" y="127223"/>
                    <a:pt x="104780" y="118174"/>
                    <a:pt x="102875" y="108649"/>
                  </a:cubicBezTo>
                  <a:cubicBezTo>
                    <a:pt x="101446" y="101028"/>
                    <a:pt x="100493" y="92931"/>
                    <a:pt x="99541" y="84835"/>
                  </a:cubicBezTo>
                  <a:cubicBezTo>
                    <a:pt x="98589" y="74357"/>
                    <a:pt x="98112" y="64355"/>
                    <a:pt x="96684" y="53877"/>
                  </a:cubicBezTo>
                  <a:cubicBezTo>
                    <a:pt x="96684" y="51972"/>
                    <a:pt x="94778" y="49591"/>
                    <a:pt x="93826" y="49591"/>
                  </a:cubicBezTo>
                  <a:cubicBezTo>
                    <a:pt x="91921" y="49115"/>
                    <a:pt x="89540" y="50543"/>
                    <a:pt x="87634" y="51496"/>
                  </a:cubicBezTo>
                  <a:cubicBezTo>
                    <a:pt x="86682" y="51972"/>
                    <a:pt x="86205" y="52925"/>
                    <a:pt x="85729" y="53877"/>
                  </a:cubicBezTo>
                  <a:cubicBezTo>
                    <a:pt x="81919" y="61974"/>
                    <a:pt x="76204" y="69118"/>
                    <a:pt x="70965" y="76262"/>
                  </a:cubicBezTo>
                  <a:cubicBezTo>
                    <a:pt x="70489" y="77214"/>
                    <a:pt x="70012" y="78167"/>
                    <a:pt x="70012" y="79120"/>
                  </a:cubicBezTo>
                  <a:cubicBezTo>
                    <a:pt x="69536" y="85787"/>
                    <a:pt x="65250" y="89598"/>
                    <a:pt x="60487" y="93408"/>
                  </a:cubicBezTo>
                  <a:cubicBezTo>
                    <a:pt x="59534" y="94360"/>
                    <a:pt x="58582" y="96742"/>
                    <a:pt x="59058" y="97218"/>
                  </a:cubicBezTo>
                  <a:cubicBezTo>
                    <a:pt x="62868" y="100552"/>
                    <a:pt x="59058" y="102933"/>
                    <a:pt x="57153" y="104362"/>
                  </a:cubicBezTo>
                  <a:cubicBezTo>
                    <a:pt x="50962" y="109601"/>
                    <a:pt x="49533" y="111982"/>
                    <a:pt x="49533" y="119603"/>
                  </a:cubicBezTo>
                  <a:cubicBezTo>
                    <a:pt x="49533" y="121984"/>
                    <a:pt x="49056" y="124366"/>
                    <a:pt x="48103" y="126271"/>
                  </a:cubicBezTo>
                  <a:cubicBezTo>
                    <a:pt x="45246" y="132462"/>
                    <a:pt x="41912" y="138654"/>
                    <a:pt x="39531" y="145321"/>
                  </a:cubicBezTo>
                  <a:cubicBezTo>
                    <a:pt x="38102" y="148655"/>
                    <a:pt x="38578" y="152942"/>
                    <a:pt x="38102" y="156752"/>
                  </a:cubicBezTo>
                  <a:cubicBezTo>
                    <a:pt x="36673" y="163420"/>
                    <a:pt x="34768" y="164849"/>
                    <a:pt x="30005" y="164372"/>
                  </a:cubicBezTo>
                  <a:cubicBezTo>
                    <a:pt x="23814" y="163420"/>
                    <a:pt x="19051" y="159133"/>
                    <a:pt x="20480" y="153895"/>
                  </a:cubicBezTo>
                  <a:cubicBezTo>
                    <a:pt x="22861" y="144845"/>
                    <a:pt x="20004" y="136749"/>
                    <a:pt x="19051" y="128176"/>
                  </a:cubicBezTo>
                  <a:cubicBezTo>
                    <a:pt x="17146" y="114364"/>
                    <a:pt x="16670" y="100552"/>
                    <a:pt x="14288" y="86740"/>
                  </a:cubicBezTo>
                  <a:cubicBezTo>
                    <a:pt x="11907" y="69118"/>
                    <a:pt x="11431" y="51019"/>
                    <a:pt x="6192" y="33874"/>
                  </a:cubicBezTo>
                  <a:cubicBezTo>
                    <a:pt x="4287" y="27682"/>
                    <a:pt x="2381" y="21967"/>
                    <a:pt x="0" y="15775"/>
                  </a:cubicBezTo>
                  <a:cubicBezTo>
                    <a:pt x="8573" y="16252"/>
                    <a:pt x="17622" y="22443"/>
                    <a:pt x="19527" y="30540"/>
                  </a:cubicBezTo>
                  <a:cubicBezTo>
                    <a:pt x="22861" y="45304"/>
                    <a:pt x="28576" y="59592"/>
                    <a:pt x="28576" y="74833"/>
                  </a:cubicBezTo>
                  <a:cubicBezTo>
                    <a:pt x="28576" y="81025"/>
                    <a:pt x="30958" y="87216"/>
                    <a:pt x="32387" y="93408"/>
                  </a:cubicBezTo>
                  <a:cubicBezTo>
                    <a:pt x="32387" y="94360"/>
                    <a:pt x="32863" y="95313"/>
                    <a:pt x="32387" y="96265"/>
                  </a:cubicBezTo>
                  <a:cubicBezTo>
                    <a:pt x="30958" y="101505"/>
                    <a:pt x="31911" y="105791"/>
                    <a:pt x="34292" y="110554"/>
                  </a:cubicBezTo>
                  <a:cubicBezTo>
                    <a:pt x="35244" y="112459"/>
                    <a:pt x="34768" y="115316"/>
                    <a:pt x="34768" y="117698"/>
                  </a:cubicBezTo>
                  <a:cubicBezTo>
                    <a:pt x="39531" y="116745"/>
                    <a:pt x="36673" y="112935"/>
                    <a:pt x="37626" y="110554"/>
                  </a:cubicBezTo>
                  <a:cubicBezTo>
                    <a:pt x="40483" y="105315"/>
                    <a:pt x="41912" y="98171"/>
                    <a:pt x="46199" y="95313"/>
                  </a:cubicBezTo>
                  <a:cubicBezTo>
                    <a:pt x="55724" y="89121"/>
                    <a:pt x="56200" y="77214"/>
                    <a:pt x="63821" y="70070"/>
                  </a:cubicBezTo>
                  <a:cubicBezTo>
                    <a:pt x="64773" y="60069"/>
                    <a:pt x="75251" y="56259"/>
                    <a:pt x="78585" y="47209"/>
                  </a:cubicBezTo>
                  <a:cubicBezTo>
                    <a:pt x="79061" y="46257"/>
                    <a:pt x="80966" y="46257"/>
                    <a:pt x="81919" y="45781"/>
                  </a:cubicBezTo>
                  <a:cubicBezTo>
                    <a:pt x="84301" y="45304"/>
                    <a:pt x="84301" y="44352"/>
                    <a:pt x="83824" y="42447"/>
                  </a:cubicBezTo>
                  <a:cubicBezTo>
                    <a:pt x="82395" y="38636"/>
                    <a:pt x="83824" y="34826"/>
                    <a:pt x="87158" y="34350"/>
                  </a:cubicBezTo>
                  <a:cubicBezTo>
                    <a:pt x="93826" y="33397"/>
                    <a:pt x="93349" y="28158"/>
                    <a:pt x="94778" y="24348"/>
                  </a:cubicBezTo>
                  <a:cubicBezTo>
                    <a:pt x="95731" y="21967"/>
                    <a:pt x="94778" y="16728"/>
                    <a:pt x="98589" y="17204"/>
                  </a:cubicBezTo>
                  <a:cubicBezTo>
                    <a:pt x="101923" y="17680"/>
                    <a:pt x="106209" y="20062"/>
                    <a:pt x="108590" y="22443"/>
                  </a:cubicBezTo>
                  <a:cubicBezTo>
                    <a:pt x="110496" y="24824"/>
                    <a:pt x="111448" y="28635"/>
                    <a:pt x="111448" y="31492"/>
                  </a:cubicBezTo>
                  <a:cubicBezTo>
                    <a:pt x="111924" y="44828"/>
                    <a:pt x="112400" y="58164"/>
                    <a:pt x="112877" y="71499"/>
                  </a:cubicBezTo>
                  <a:cubicBezTo>
                    <a:pt x="112877" y="80548"/>
                    <a:pt x="112877" y="89598"/>
                    <a:pt x="112877" y="98171"/>
                  </a:cubicBezTo>
                  <a:cubicBezTo>
                    <a:pt x="112877" y="103409"/>
                    <a:pt x="115735" y="108649"/>
                    <a:pt x="114306" y="114364"/>
                  </a:cubicBezTo>
                  <a:cubicBezTo>
                    <a:pt x="113829" y="115316"/>
                    <a:pt x="114782" y="117222"/>
                    <a:pt x="115735" y="117698"/>
                  </a:cubicBezTo>
                  <a:cubicBezTo>
                    <a:pt x="121926" y="122937"/>
                    <a:pt x="121926" y="131033"/>
                    <a:pt x="124784" y="138654"/>
                  </a:cubicBezTo>
                  <a:cubicBezTo>
                    <a:pt x="126688" y="136749"/>
                    <a:pt x="128594" y="135320"/>
                    <a:pt x="129547" y="133891"/>
                  </a:cubicBezTo>
                  <a:cubicBezTo>
                    <a:pt x="130975" y="131986"/>
                    <a:pt x="131928" y="129605"/>
                    <a:pt x="132880" y="127700"/>
                  </a:cubicBezTo>
                  <a:cubicBezTo>
                    <a:pt x="145263" y="100552"/>
                    <a:pt x="157646" y="73404"/>
                    <a:pt x="170030" y="45781"/>
                  </a:cubicBezTo>
                  <a:cubicBezTo>
                    <a:pt x="174793" y="34826"/>
                    <a:pt x="179079" y="23872"/>
                    <a:pt x="180508" y="11489"/>
                  </a:cubicBezTo>
                  <a:cubicBezTo>
                    <a:pt x="180508" y="11013"/>
                    <a:pt x="180984" y="10060"/>
                    <a:pt x="180984" y="9584"/>
                  </a:cubicBezTo>
                  <a:cubicBezTo>
                    <a:pt x="182413" y="1963"/>
                    <a:pt x="184318" y="-418"/>
                    <a:pt x="187652" y="58"/>
                  </a:cubicBezTo>
                  <a:cubicBezTo>
                    <a:pt x="191938" y="1011"/>
                    <a:pt x="198129" y="8631"/>
                    <a:pt x="196225" y="12918"/>
                  </a:cubicBezTo>
                  <a:cubicBezTo>
                    <a:pt x="192414" y="21967"/>
                    <a:pt x="192891" y="31969"/>
                    <a:pt x="187652" y="40065"/>
                  </a:cubicBezTo>
                  <a:cubicBezTo>
                    <a:pt x="186223" y="42447"/>
                    <a:pt x="186223" y="46257"/>
                    <a:pt x="184794" y="49115"/>
                  </a:cubicBezTo>
                  <a:cubicBezTo>
                    <a:pt x="179079" y="61974"/>
                    <a:pt x="173363" y="74357"/>
                    <a:pt x="167172" y="86740"/>
                  </a:cubicBezTo>
                  <a:cubicBezTo>
                    <a:pt x="165267" y="90550"/>
                    <a:pt x="166219" y="95313"/>
                    <a:pt x="162409" y="99599"/>
                  </a:cubicBezTo>
                  <a:cubicBezTo>
                    <a:pt x="159551" y="102933"/>
                    <a:pt x="160028" y="108649"/>
                    <a:pt x="158599" y="113888"/>
                  </a:cubicBezTo>
                </a:path>
              </a:pathLst>
            </a:custGeom>
            <a:grpFill/>
            <a:ln w="4763" cap="flat">
              <a:noFill/>
              <a:prstDash val="solid"/>
              <a:miter/>
            </a:ln>
          </p:spPr>
          <p:txBody>
            <a:bodyPr rtlCol="0" anchor="ctr"/>
            <a:lstStyle/>
            <a:p>
              <a:endParaRPr lang="en-US" dirty="0"/>
            </a:p>
          </p:txBody>
        </p:sp>
        <p:sp>
          <p:nvSpPr>
            <p:cNvPr id="48" name="Freeform 47">
              <a:extLst>
                <a:ext uri="{FF2B5EF4-FFF2-40B4-BE49-F238E27FC236}">
                  <a16:creationId xmlns:a16="http://schemas.microsoft.com/office/drawing/2014/main" id="{16FFAC3B-F4B9-5442-9EF7-E83FAD67FB94}"/>
                </a:ext>
              </a:extLst>
            </p:cNvPr>
            <p:cNvSpPr/>
            <p:nvPr/>
          </p:nvSpPr>
          <p:spPr>
            <a:xfrm>
              <a:off x="7051169" y="4774160"/>
              <a:ext cx="132456" cy="165266"/>
            </a:xfrm>
            <a:custGeom>
              <a:avLst/>
              <a:gdLst>
                <a:gd name="connsiteX0" fmla="*/ 32915 w 132456"/>
                <a:gd name="connsiteY0" fmla="*/ 57153 h 165266"/>
                <a:gd name="connsiteX1" fmla="*/ 55776 w 132456"/>
                <a:gd name="connsiteY1" fmla="*/ 31910 h 165266"/>
                <a:gd name="connsiteX2" fmla="*/ 70541 w 132456"/>
                <a:gd name="connsiteY2" fmla="*/ 17146 h 165266"/>
                <a:gd name="connsiteX3" fmla="*/ 91020 w 132456"/>
                <a:gd name="connsiteY3" fmla="*/ 5715 h 165266"/>
                <a:gd name="connsiteX4" fmla="*/ 101022 w 132456"/>
                <a:gd name="connsiteY4" fmla="*/ 1905 h 165266"/>
                <a:gd name="connsiteX5" fmla="*/ 120072 w 132456"/>
                <a:gd name="connsiteY5" fmla="*/ 5715 h 165266"/>
                <a:gd name="connsiteX6" fmla="*/ 132456 w 132456"/>
                <a:gd name="connsiteY6" fmla="*/ 35244 h 165266"/>
                <a:gd name="connsiteX7" fmla="*/ 124835 w 132456"/>
                <a:gd name="connsiteY7" fmla="*/ 54771 h 165266"/>
                <a:gd name="connsiteX8" fmla="*/ 112928 w 132456"/>
                <a:gd name="connsiteY8" fmla="*/ 69060 h 165266"/>
                <a:gd name="connsiteX9" fmla="*/ 102927 w 132456"/>
                <a:gd name="connsiteY9" fmla="*/ 75251 h 165266"/>
                <a:gd name="connsiteX10" fmla="*/ 58634 w 132456"/>
                <a:gd name="connsiteY10" fmla="*/ 77632 h 165266"/>
                <a:gd name="connsiteX11" fmla="*/ 55776 w 132456"/>
                <a:gd name="connsiteY11" fmla="*/ 73822 h 165266"/>
                <a:gd name="connsiteX12" fmla="*/ 60538 w 132456"/>
                <a:gd name="connsiteY12" fmla="*/ 72393 h 165266"/>
                <a:gd name="connsiteX13" fmla="*/ 68635 w 132456"/>
                <a:gd name="connsiteY13" fmla="*/ 72393 h 165266"/>
                <a:gd name="connsiteX14" fmla="*/ 84352 w 132456"/>
                <a:gd name="connsiteY14" fmla="*/ 69536 h 165266"/>
                <a:gd name="connsiteX15" fmla="*/ 110071 w 132456"/>
                <a:gd name="connsiteY15" fmla="*/ 55724 h 165266"/>
                <a:gd name="connsiteX16" fmla="*/ 118168 w 132456"/>
                <a:gd name="connsiteY16" fmla="*/ 31910 h 165266"/>
                <a:gd name="connsiteX17" fmla="*/ 113405 w 132456"/>
                <a:gd name="connsiteY17" fmla="*/ 18098 h 165266"/>
                <a:gd name="connsiteX18" fmla="*/ 109595 w 132456"/>
                <a:gd name="connsiteY18" fmla="*/ 13336 h 165266"/>
                <a:gd name="connsiteX19" fmla="*/ 105784 w 132456"/>
                <a:gd name="connsiteY19" fmla="*/ 12859 h 165266"/>
                <a:gd name="connsiteX20" fmla="*/ 94354 w 132456"/>
                <a:gd name="connsiteY20" fmla="*/ 12859 h 165266"/>
                <a:gd name="connsiteX21" fmla="*/ 82447 w 132456"/>
                <a:gd name="connsiteY21" fmla="*/ 17146 h 165266"/>
                <a:gd name="connsiteX22" fmla="*/ 71969 w 132456"/>
                <a:gd name="connsiteY22" fmla="*/ 28100 h 165266"/>
                <a:gd name="connsiteX23" fmla="*/ 49108 w 132456"/>
                <a:gd name="connsiteY23" fmla="*/ 51914 h 165266"/>
                <a:gd name="connsiteX24" fmla="*/ 33391 w 132456"/>
                <a:gd name="connsiteY24" fmla="*/ 80490 h 165266"/>
                <a:gd name="connsiteX25" fmla="*/ 32439 w 132456"/>
                <a:gd name="connsiteY25" fmla="*/ 96207 h 165266"/>
                <a:gd name="connsiteX26" fmla="*/ 31010 w 132456"/>
                <a:gd name="connsiteY26" fmla="*/ 108590 h 165266"/>
                <a:gd name="connsiteX27" fmla="*/ 28628 w 132456"/>
                <a:gd name="connsiteY27" fmla="*/ 132404 h 165266"/>
                <a:gd name="connsiteX28" fmla="*/ 21484 w 132456"/>
                <a:gd name="connsiteY28" fmla="*/ 159075 h 165266"/>
                <a:gd name="connsiteX29" fmla="*/ 14816 w 132456"/>
                <a:gd name="connsiteY29" fmla="*/ 165266 h 165266"/>
                <a:gd name="connsiteX30" fmla="*/ 2909 w 132456"/>
                <a:gd name="connsiteY30" fmla="*/ 160504 h 165266"/>
                <a:gd name="connsiteX31" fmla="*/ 52 w 132456"/>
                <a:gd name="connsiteY31" fmla="*/ 148121 h 165266"/>
                <a:gd name="connsiteX32" fmla="*/ 6244 w 132456"/>
                <a:gd name="connsiteY32" fmla="*/ 112876 h 165266"/>
                <a:gd name="connsiteX33" fmla="*/ 17198 w 132456"/>
                <a:gd name="connsiteY33" fmla="*/ 84300 h 165266"/>
                <a:gd name="connsiteX34" fmla="*/ 18627 w 132456"/>
                <a:gd name="connsiteY34" fmla="*/ 75727 h 165266"/>
                <a:gd name="connsiteX35" fmla="*/ 20055 w 132456"/>
                <a:gd name="connsiteY35" fmla="*/ 65726 h 165266"/>
                <a:gd name="connsiteX36" fmla="*/ 20532 w 132456"/>
                <a:gd name="connsiteY36" fmla="*/ 50485 h 165266"/>
                <a:gd name="connsiteX37" fmla="*/ 20532 w 132456"/>
                <a:gd name="connsiteY37" fmla="*/ 47627 h 165266"/>
                <a:gd name="connsiteX38" fmla="*/ 25295 w 132456"/>
                <a:gd name="connsiteY38" fmla="*/ 10478 h 165266"/>
                <a:gd name="connsiteX39" fmla="*/ 27676 w 132456"/>
                <a:gd name="connsiteY39" fmla="*/ 2858 h 165266"/>
                <a:gd name="connsiteX40" fmla="*/ 31962 w 132456"/>
                <a:gd name="connsiteY40" fmla="*/ 0 h 165266"/>
                <a:gd name="connsiteX41" fmla="*/ 35772 w 132456"/>
                <a:gd name="connsiteY41" fmla="*/ 3810 h 165266"/>
                <a:gd name="connsiteX42" fmla="*/ 34820 w 132456"/>
                <a:gd name="connsiteY42" fmla="*/ 24290 h 165266"/>
                <a:gd name="connsiteX43" fmla="*/ 32915 w 132456"/>
                <a:gd name="connsiteY43" fmla="*/ 46198 h 165266"/>
                <a:gd name="connsiteX44" fmla="*/ 32915 w 132456"/>
                <a:gd name="connsiteY44" fmla="*/ 57153 h 165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56" h="165266">
                  <a:moveTo>
                    <a:pt x="32915" y="57153"/>
                  </a:moveTo>
                  <a:cubicBezTo>
                    <a:pt x="41011" y="48580"/>
                    <a:pt x="48155" y="40007"/>
                    <a:pt x="55776" y="31910"/>
                  </a:cubicBezTo>
                  <a:cubicBezTo>
                    <a:pt x="60538" y="26671"/>
                    <a:pt x="65301" y="21908"/>
                    <a:pt x="70541" y="17146"/>
                  </a:cubicBezTo>
                  <a:cubicBezTo>
                    <a:pt x="76256" y="11907"/>
                    <a:pt x="82447" y="6668"/>
                    <a:pt x="91020" y="5715"/>
                  </a:cubicBezTo>
                  <a:cubicBezTo>
                    <a:pt x="94354" y="5239"/>
                    <a:pt x="97688" y="2858"/>
                    <a:pt x="101022" y="1905"/>
                  </a:cubicBezTo>
                  <a:cubicBezTo>
                    <a:pt x="108166" y="-476"/>
                    <a:pt x="114357" y="476"/>
                    <a:pt x="120072" y="5715"/>
                  </a:cubicBezTo>
                  <a:cubicBezTo>
                    <a:pt x="129122" y="13812"/>
                    <a:pt x="130075" y="24766"/>
                    <a:pt x="132456" y="35244"/>
                  </a:cubicBezTo>
                  <a:cubicBezTo>
                    <a:pt x="129122" y="41436"/>
                    <a:pt x="130551" y="49056"/>
                    <a:pt x="124835" y="54771"/>
                  </a:cubicBezTo>
                  <a:cubicBezTo>
                    <a:pt x="120549" y="59058"/>
                    <a:pt x="117215" y="64773"/>
                    <a:pt x="112928" y="69060"/>
                  </a:cubicBezTo>
                  <a:cubicBezTo>
                    <a:pt x="110071" y="71917"/>
                    <a:pt x="106737" y="73822"/>
                    <a:pt x="102927" y="75251"/>
                  </a:cubicBezTo>
                  <a:cubicBezTo>
                    <a:pt x="88639" y="80966"/>
                    <a:pt x="73874" y="82871"/>
                    <a:pt x="58634" y="77632"/>
                  </a:cubicBezTo>
                  <a:cubicBezTo>
                    <a:pt x="56729" y="77156"/>
                    <a:pt x="54347" y="76204"/>
                    <a:pt x="55776" y="73822"/>
                  </a:cubicBezTo>
                  <a:cubicBezTo>
                    <a:pt x="56252" y="72870"/>
                    <a:pt x="59586" y="71917"/>
                    <a:pt x="60538" y="72393"/>
                  </a:cubicBezTo>
                  <a:cubicBezTo>
                    <a:pt x="63396" y="74298"/>
                    <a:pt x="65778" y="73346"/>
                    <a:pt x="68635" y="72393"/>
                  </a:cubicBezTo>
                  <a:cubicBezTo>
                    <a:pt x="73398" y="70965"/>
                    <a:pt x="79113" y="69536"/>
                    <a:pt x="84352" y="69536"/>
                  </a:cubicBezTo>
                  <a:cubicBezTo>
                    <a:pt x="95307" y="69060"/>
                    <a:pt x="102451" y="61915"/>
                    <a:pt x="110071" y="55724"/>
                  </a:cubicBezTo>
                  <a:cubicBezTo>
                    <a:pt x="117215" y="49532"/>
                    <a:pt x="117215" y="40007"/>
                    <a:pt x="118168" y="31910"/>
                  </a:cubicBezTo>
                  <a:cubicBezTo>
                    <a:pt x="118644" y="27624"/>
                    <a:pt x="115310" y="22861"/>
                    <a:pt x="113405" y="18098"/>
                  </a:cubicBezTo>
                  <a:cubicBezTo>
                    <a:pt x="112452" y="16193"/>
                    <a:pt x="111024" y="15241"/>
                    <a:pt x="109595" y="13336"/>
                  </a:cubicBezTo>
                  <a:cubicBezTo>
                    <a:pt x="108642" y="11430"/>
                    <a:pt x="107213" y="11430"/>
                    <a:pt x="105784" y="12859"/>
                  </a:cubicBezTo>
                  <a:cubicBezTo>
                    <a:pt x="101974" y="15717"/>
                    <a:pt x="99117" y="16193"/>
                    <a:pt x="94354" y="12859"/>
                  </a:cubicBezTo>
                  <a:cubicBezTo>
                    <a:pt x="90544" y="10478"/>
                    <a:pt x="84352" y="13812"/>
                    <a:pt x="82447" y="17146"/>
                  </a:cubicBezTo>
                  <a:cubicBezTo>
                    <a:pt x="79589" y="21908"/>
                    <a:pt x="75303" y="24290"/>
                    <a:pt x="71969" y="28100"/>
                  </a:cubicBezTo>
                  <a:cubicBezTo>
                    <a:pt x="64825" y="36673"/>
                    <a:pt x="56252" y="43341"/>
                    <a:pt x="49108" y="51914"/>
                  </a:cubicBezTo>
                  <a:cubicBezTo>
                    <a:pt x="41964" y="60486"/>
                    <a:pt x="34343" y="68583"/>
                    <a:pt x="33391" y="80490"/>
                  </a:cubicBezTo>
                  <a:cubicBezTo>
                    <a:pt x="32915" y="85729"/>
                    <a:pt x="31486" y="90968"/>
                    <a:pt x="32439" y="96207"/>
                  </a:cubicBezTo>
                  <a:cubicBezTo>
                    <a:pt x="32915" y="100970"/>
                    <a:pt x="32915" y="104780"/>
                    <a:pt x="31010" y="108590"/>
                  </a:cubicBezTo>
                  <a:cubicBezTo>
                    <a:pt x="27676" y="116211"/>
                    <a:pt x="30057" y="124783"/>
                    <a:pt x="28628" y="132404"/>
                  </a:cubicBezTo>
                  <a:cubicBezTo>
                    <a:pt x="26723" y="141453"/>
                    <a:pt x="23866" y="150026"/>
                    <a:pt x="21484" y="159075"/>
                  </a:cubicBezTo>
                  <a:cubicBezTo>
                    <a:pt x="20532" y="161933"/>
                    <a:pt x="19103" y="165266"/>
                    <a:pt x="14816" y="165266"/>
                  </a:cubicBezTo>
                  <a:cubicBezTo>
                    <a:pt x="10054" y="165266"/>
                    <a:pt x="4815" y="165266"/>
                    <a:pt x="2909" y="160504"/>
                  </a:cubicBezTo>
                  <a:cubicBezTo>
                    <a:pt x="1004" y="156694"/>
                    <a:pt x="52" y="152407"/>
                    <a:pt x="52" y="148121"/>
                  </a:cubicBezTo>
                  <a:cubicBezTo>
                    <a:pt x="-424" y="136214"/>
                    <a:pt x="2433" y="124307"/>
                    <a:pt x="6244" y="112876"/>
                  </a:cubicBezTo>
                  <a:cubicBezTo>
                    <a:pt x="9577" y="103351"/>
                    <a:pt x="11483" y="92873"/>
                    <a:pt x="17198" y="84300"/>
                  </a:cubicBezTo>
                  <a:cubicBezTo>
                    <a:pt x="18627" y="81919"/>
                    <a:pt x="18151" y="78585"/>
                    <a:pt x="18627" y="75727"/>
                  </a:cubicBezTo>
                  <a:cubicBezTo>
                    <a:pt x="19103" y="72393"/>
                    <a:pt x="19579" y="69060"/>
                    <a:pt x="20055" y="65726"/>
                  </a:cubicBezTo>
                  <a:cubicBezTo>
                    <a:pt x="21008" y="60486"/>
                    <a:pt x="23866" y="55724"/>
                    <a:pt x="20532" y="50485"/>
                  </a:cubicBezTo>
                  <a:cubicBezTo>
                    <a:pt x="20055" y="50009"/>
                    <a:pt x="20532" y="48580"/>
                    <a:pt x="20532" y="47627"/>
                  </a:cubicBezTo>
                  <a:cubicBezTo>
                    <a:pt x="21960" y="35244"/>
                    <a:pt x="23389" y="22861"/>
                    <a:pt x="25295" y="10478"/>
                  </a:cubicBezTo>
                  <a:cubicBezTo>
                    <a:pt x="25771" y="8096"/>
                    <a:pt x="26247" y="5239"/>
                    <a:pt x="27676" y="2858"/>
                  </a:cubicBezTo>
                  <a:cubicBezTo>
                    <a:pt x="28628" y="1429"/>
                    <a:pt x="30533" y="0"/>
                    <a:pt x="31962" y="0"/>
                  </a:cubicBezTo>
                  <a:cubicBezTo>
                    <a:pt x="33391" y="0"/>
                    <a:pt x="35772" y="2381"/>
                    <a:pt x="35772" y="3810"/>
                  </a:cubicBezTo>
                  <a:cubicBezTo>
                    <a:pt x="36249" y="10478"/>
                    <a:pt x="37678" y="17146"/>
                    <a:pt x="34820" y="24290"/>
                  </a:cubicBezTo>
                  <a:cubicBezTo>
                    <a:pt x="31962" y="30958"/>
                    <a:pt x="30533" y="38102"/>
                    <a:pt x="32915" y="46198"/>
                  </a:cubicBezTo>
                  <a:cubicBezTo>
                    <a:pt x="31962" y="48103"/>
                    <a:pt x="29581" y="52866"/>
                    <a:pt x="32915" y="57153"/>
                  </a:cubicBezTo>
                </a:path>
              </a:pathLst>
            </a:custGeom>
            <a:grpFill/>
            <a:ln w="476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6411B265-8048-4046-9AE7-053308ABACB7}"/>
                </a:ext>
              </a:extLst>
            </p:cNvPr>
            <p:cNvSpPr/>
            <p:nvPr/>
          </p:nvSpPr>
          <p:spPr>
            <a:xfrm>
              <a:off x="7462721" y="4717959"/>
              <a:ext cx="71440" cy="162779"/>
            </a:xfrm>
            <a:custGeom>
              <a:avLst/>
              <a:gdLst>
                <a:gd name="connsiteX0" fmla="*/ 71441 w 71440"/>
                <a:gd name="connsiteY0" fmla="*/ 66202 h 162779"/>
                <a:gd name="connsiteX1" fmla="*/ 59534 w 71440"/>
                <a:gd name="connsiteY1" fmla="*/ 75251 h 162779"/>
                <a:gd name="connsiteX2" fmla="*/ 51914 w 71440"/>
                <a:gd name="connsiteY2" fmla="*/ 77156 h 162779"/>
                <a:gd name="connsiteX3" fmla="*/ 42388 w 71440"/>
                <a:gd name="connsiteY3" fmla="*/ 81443 h 162779"/>
                <a:gd name="connsiteX4" fmla="*/ 39054 w 71440"/>
                <a:gd name="connsiteY4" fmla="*/ 90492 h 162779"/>
                <a:gd name="connsiteX5" fmla="*/ 32386 w 71440"/>
                <a:gd name="connsiteY5" fmla="*/ 117163 h 162779"/>
                <a:gd name="connsiteX6" fmla="*/ 30005 w 71440"/>
                <a:gd name="connsiteY6" fmla="*/ 128594 h 162779"/>
                <a:gd name="connsiteX7" fmla="*/ 23337 w 71440"/>
                <a:gd name="connsiteY7" fmla="*/ 157647 h 162779"/>
                <a:gd name="connsiteX8" fmla="*/ 20003 w 71440"/>
                <a:gd name="connsiteY8" fmla="*/ 161457 h 162779"/>
                <a:gd name="connsiteX9" fmla="*/ 14288 w 71440"/>
                <a:gd name="connsiteY9" fmla="*/ 159551 h 162779"/>
                <a:gd name="connsiteX10" fmla="*/ 13812 w 71440"/>
                <a:gd name="connsiteY10" fmla="*/ 135262 h 162779"/>
                <a:gd name="connsiteX11" fmla="*/ 19051 w 71440"/>
                <a:gd name="connsiteY11" fmla="*/ 102399 h 162779"/>
                <a:gd name="connsiteX12" fmla="*/ 21432 w 71440"/>
                <a:gd name="connsiteY12" fmla="*/ 90492 h 162779"/>
                <a:gd name="connsiteX13" fmla="*/ 20956 w 71440"/>
                <a:gd name="connsiteY13" fmla="*/ 81443 h 162779"/>
                <a:gd name="connsiteX14" fmla="*/ 11907 w 71440"/>
                <a:gd name="connsiteY14" fmla="*/ 81919 h 162779"/>
                <a:gd name="connsiteX15" fmla="*/ 1428 w 71440"/>
                <a:gd name="connsiteY15" fmla="*/ 80490 h 162779"/>
                <a:gd name="connsiteX16" fmla="*/ 0 w 71440"/>
                <a:gd name="connsiteY16" fmla="*/ 78109 h 162779"/>
                <a:gd name="connsiteX17" fmla="*/ 952 w 71440"/>
                <a:gd name="connsiteY17" fmla="*/ 73822 h 162779"/>
                <a:gd name="connsiteX18" fmla="*/ 20003 w 71440"/>
                <a:gd name="connsiteY18" fmla="*/ 63345 h 162779"/>
                <a:gd name="connsiteX19" fmla="*/ 27623 w 71440"/>
                <a:gd name="connsiteY19" fmla="*/ 53819 h 162779"/>
                <a:gd name="connsiteX20" fmla="*/ 27623 w 71440"/>
                <a:gd name="connsiteY20" fmla="*/ 36197 h 162779"/>
                <a:gd name="connsiteX21" fmla="*/ 28100 w 71440"/>
                <a:gd name="connsiteY21" fmla="*/ 13812 h 162779"/>
                <a:gd name="connsiteX22" fmla="*/ 29529 w 71440"/>
                <a:gd name="connsiteY22" fmla="*/ 6192 h 162779"/>
                <a:gd name="connsiteX23" fmla="*/ 35244 w 71440"/>
                <a:gd name="connsiteY23" fmla="*/ 0 h 162779"/>
                <a:gd name="connsiteX24" fmla="*/ 43817 w 71440"/>
                <a:gd name="connsiteY24" fmla="*/ 5239 h 162779"/>
                <a:gd name="connsiteX25" fmla="*/ 46198 w 71440"/>
                <a:gd name="connsiteY25" fmla="*/ 17622 h 162779"/>
                <a:gd name="connsiteX26" fmla="*/ 43817 w 71440"/>
                <a:gd name="connsiteY26" fmla="*/ 51438 h 162779"/>
                <a:gd name="connsiteX27" fmla="*/ 43341 w 71440"/>
                <a:gd name="connsiteY27" fmla="*/ 55248 h 162779"/>
                <a:gd name="connsiteX28" fmla="*/ 50961 w 71440"/>
                <a:gd name="connsiteY28" fmla="*/ 62868 h 162779"/>
                <a:gd name="connsiteX29" fmla="*/ 71441 w 71440"/>
                <a:gd name="connsiteY29" fmla="*/ 66202 h 162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40" h="162779">
                  <a:moveTo>
                    <a:pt x="71441" y="66202"/>
                  </a:moveTo>
                  <a:cubicBezTo>
                    <a:pt x="68583" y="71917"/>
                    <a:pt x="64297" y="73346"/>
                    <a:pt x="59534" y="75251"/>
                  </a:cubicBezTo>
                  <a:cubicBezTo>
                    <a:pt x="57153" y="76204"/>
                    <a:pt x="54295" y="76204"/>
                    <a:pt x="51914" y="77156"/>
                  </a:cubicBezTo>
                  <a:cubicBezTo>
                    <a:pt x="48580" y="78109"/>
                    <a:pt x="45722" y="80490"/>
                    <a:pt x="42388" y="81443"/>
                  </a:cubicBezTo>
                  <a:cubicBezTo>
                    <a:pt x="37149" y="83348"/>
                    <a:pt x="40007" y="87158"/>
                    <a:pt x="39054" y="90492"/>
                  </a:cubicBezTo>
                  <a:cubicBezTo>
                    <a:pt x="36673" y="99541"/>
                    <a:pt x="34291" y="108590"/>
                    <a:pt x="32386" y="117163"/>
                  </a:cubicBezTo>
                  <a:cubicBezTo>
                    <a:pt x="31434" y="120973"/>
                    <a:pt x="30958" y="124784"/>
                    <a:pt x="30005" y="128594"/>
                  </a:cubicBezTo>
                  <a:cubicBezTo>
                    <a:pt x="27623" y="138119"/>
                    <a:pt x="25719" y="148121"/>
                    <a:pt x="23337" y="157647"/>
                  </a:cubicBezTo>
                  <a:cubicBezTo>
                    <a:pt x="22861" y="159075"/>
                    <a:pt x="21432" y="160504"/>
                    <a:pt x="20003" y="161457"/>
                  </a:cubicBezTo>
                  <a:cubicBezTo>
                    <a:pt x="17146" y="163838"/>
                    <a:pt x="15717" y="162886"/>
                    <a:pt x="14288" y="159551"/>
                  </a:cubicBezTo>
                  <a:cubicBezTo>
                    <a:pt x="10478" y="151455"/>
                    <a:pt x="12859" y="143358"/>
                    <a:pt x="13812" y="135262"/>
                  </a:cubicBezTo>
                  <a:cubicBezTo>
                    <a:pt x="15241" y="124307"/>
                    <a:pt x="17146" y="113353"/>
                    <a:pt x="19051" y="102399"/>
                  </a:cubicBezTo>
                  <a:cubicBezTo>
                    <a:pt x="19527" y="98589"/>
                    <a:pt x="20479" y="94778"/>
                    <a:pt x="21432" y="90492"/>
                  </a:cubicBezTo>
                  <a:cubicBezTo>
                    <a:pt x="21908" y="87634"/>
                    <a:pt x="24766" y="84300"/>
                    <a:pt x="20956" y="81443"/>
                  </a:cubicBezTo>
                  <a:cubicBezTo>
                    <a:pt x="17622" y="79061"/>
                    <a:pt x="14764" y="80490"/>
                    <a:pt x="11907" y="81919"/>
                  </a:cubicBezTo>
                  <a:cubicBezTo>
                    <a:pt x="7620" y="83824"/>
                    <a:pt x="4287" y="83348"/>
                    <a:pt x="1428" y="80490"/>
                  </a:cubicBezTo>
                  <a:cubicBezTo>
                    <a:pt x="952" y="80014"/>
                    <a:pt x="0" y="79061"/>
                    <a:pt x="0" y="78109"/>
                  </a:cubicBezTo>
                  <a:cubicBezTo>
                    <a:pt x="0" y="76680"/>
                    <a:pt x="0" y="74299"/>
                    <a:pt x="952" y="73822"/>
                  </a:cubicBezTo>
                  <a:cubicBezTo>
                    <a:pt x="7144" y="70489"/>
                    <a:pt x="11907" y="64297"/>
                    <a:pt x="20003" y="63345"/>
                  </a:cubicBezTo>
                  <a:cubicBezTo>
                    <a:pt x="26195" y="62868"/>
                    <a:pt x="27623" y="60487"/>
                    <a:pt x="27623" y="53819"/>
                  </a:cubicBezTo>
                  <a:cubicBezTo>
                    <a:pt x="27623" y="48104"/>
                    <a:pt x="27147" y="41912"/>
                    <a:pt x="27623" y="36197"/>
                  </a:cubicBezTo>
                  <a:cubicBezTo>
                    <a:pt x="28576" y="28576"/>
                    <a:pt x="30005" y="21432"/>
                    <a:pt x="28100" y="13812"/>
                  </a:cubicBezTo>
                  <a:cubicBezTo>
                    <a:pt x="27623" y="11431"/>
                    <a:pt x="28100" y="8573"/>
                    <a:pt x="29529" y="6192"/>
                  </a:cubicBezTo>
                  <a:cubicBezTo>
                    <a:pt x="30958" y="3810"/>
                    <a:pt x="33339" y="0"/>
                    <a:pt x="35244" y="0"/>
                  </a:cubicBezTo>
                  <a:cubicBezTo>
                    <a:pt x="38578" y="476"/>
                    <a:pt x="42388" y="2858"/>
                    <a:pt x="43817" y="5239"/>
                  </a:cubicBezTo>
                  <a:cubicBezTo>
                    <a:pt x="45722" y="8573"/>
                    <a:pt x="46674" y="13336"/>
                    <a:pt x="46198" y="17622"/>
                  </a:cubicBezTo>
                  <a:cubicBezTo>
                    <a:pt x="45722" y="29053"/>
                    <a:pt x="44770" y="40007"/>
                    <a:pt x="43817" y="51438"/>
                  </a:cubicBezTo>
                  <a:cubicBezTo>
                    <a:pt x="43817" y="52866"/>
                    <a:pt x="43817" y="54295"/>
                    <a:pt x="43341" y="55248"/>
                  </a:cubicBezTo>
                  <a:cubicBezTo>
                    <a:pt x="41912" y="62392"/>
                    <a:pt x="46198" y="64773"/>
                    <a:pt x="50961" y="62868"/>
                  </a:cubicBezTo>
                  <a:cubicBezTo>
                    <a:pt x="58581" y="60011"/>
                    <a:pt x="64297" y="62868"/>
                    <a:pt x="71441" y="66202"/>
                  </a:cubicBezTo>
                </a:path>
              </a:pathLst>
            </a:custGeom>
            <a:grpFill/>
            <a:ln w="476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CE1753AC-AEF7-564C-9482-ED86CBF74006}"/>
                </a:ext>
              </a:extLst>
            </p:cNvPr>
            <p:cNvSpPr/>
            <p:nvPr/>
          </p:nvSpPr>
          <p:spPr>
            <a:xfrm>
              <a:off x="7367687" y="4777116"/>
              <a:ext cx="85508" cy="91617"/>
            </a:xfrm>
            <a:custGeom>
              <a:avLst/>
              <a:gdLst>
                <a:gd name="connsiteX0" fmla="*/ 64076 w 85508"/>
                <a:gd name="connsiteY0" fmla="*/ 10855 h 91617"/>
                <a:gd name="connsiteX1" fmla="*/ 46453 w 85508"/>
                <a:gd name="connsiteY1" fmla="*/ 14665 h 91617"/>
                <a:gd name="connsiteX2" fmla="*/ 34070 w 85508"/>
                <a:gd name="connsiteY2" fmla="*/ 29430 h 91617"/>
                <a:gd name="connsiteX3" fmla="*/ 24069 w 85508"/>
                <a:gd name="connsiteY3" fmla="*/ 42766 h 91617"/>
                <a:gd name="connsiteX4" fmla="*/ 24069 w 85508"/>
                <a:gd name="connsiteY4" fmla="*/ 47052 h 91617"/>
                <a:gd name="connsiteX5" fmla="*/ 20735 w 85508"/>
                <a:gd name="connsiteY5" fmla="*/ 52767 h 91617"/>
                <a:gd name="connsiteX6" fmla="*/ 15020 w 85508"/>
                <a:gd name="connsiteY6" fmla="*/ 55625 h 91617"/>
                <a:gd name="connsiteX7" fmla="*/ 13591 w 85508"/>
                <a:gd name="connsiteY7" fmla="*/ 64198 h 91617"/>
                <a:gd name="connsiteX8" fmla="*/ 12162 w 85508"/>
                <a:gd name="connsiteY8" fmla="*/ 72771 h 91617"/>
                <a:gd name="connsiteX9" fmla="*/ 14543 w 85508"/>
                <a:gd name="connsiteY9" fmla="*/ 81820 h 91617"/>
                <a:gd name="connsiteX10" fmla="*/ 25021 w 85508"/>
                <a:gd name="connsiteY10" fmla="*/ 75628 h 91617"/>
                <a:gd name="connsiteX11" fmla="*/ 41215 w 85508"/>
                <a:gd name="connsiteY11" fmla="*/ 59911 h 91617"/>
                <a:gd name="connsiteX12" fmla="*/ 43596 w 85508"/>
                <a:gd name="connsiteY12" fmla="*/ 58959 h 91617"/>
                <a:gd name="connsiteX13" fmla="*/ 47406 w 85508"/>
                <a:gd name="connsiteY13" fmla="*/ 60864 h 91617"/>
                <a:gd name="connsiteX14" fmla="*/ 47406 w 85508"/>
                <a:gd name="connsiteY14" fmla="*/ 56101 h 91617"/>
                <a:gd name="connsiteX15" fmla="*/ 50264 w 85508"/>
                <a:gd name="connsiteY15" fmla="*/ 49910 h 91617"/>
                <a:gd name="connsiteX16" fmla="*/ 54550 w 85508"/>
                <a:gd name="connsiteY16" fmla="*/ 44671 h 91617"/>
                <a:gd name="connsiteX17" fmla="*/ 60742 w 85508"/>
                <a:gd name="connsiteY17" fmla="*/ 32287 h 91617"/>
                <a:gd name="connsiteX18" fmla="*/ 61695 w 85508"/>
                <a:gd name="connsiteY18" fmla="*/ 29906 h 91617"/>
                <a:gd name="connsiteX19" fmla="*/ 64076 w 85508"/>
                <a:gd name="connsiteY19" fmla="*/ 10855 h 91617"/>
                <a:gd name="connsiteX20" fmla="*/ 85508 w 85508"/>
                <a:gd name="connsiteY20" fmla="*/ 80867 h 91617"/>
                <a:gd name="connsiteX21" fmla="*/ 66457 w 85508"/>
                <a:gd name="connsiteY21" fmla="*/ 63245 h 91617"/>
                <a:gd name="connsiteX22" fmla="*/ 58360 w 85508"/>
                <a:gd name="connsiteY22" fmla="*/ 48004 h 91617"/>
                <a:gd name="connsiteX23" fmla="*/ 52169 w 85508"/>
                <a:gd name="connsiteY23" fmla="*/ 63722 h 91617"/>
                <a:gd name="connsiteX24" fmla="*/ 50740 w 85508"/>
                <a:gd name="connsiteY24" fmla="*/ 64674 h 91617"/>
                <a:gd name="connsiteX25" fmla="*/ 45501 w 85508"/>
                <a:gd name="connsiteY25" fmla="*/ 69913 h 91617"/>
                <a:gd name="connsiteX26" fmla="*/ 41691 w 85508"/>
                <a:gd name="connsiteY26" fmla="*/ 75152 h 91617"/>
                <a:gd name="connsiteX27" fmla="*/ 30737 w 85508"/>
                <a:gd name="connsiteY27" fmla="*/ 84677 h 91617"/>
                <a:gd name="connsiteX28" fmla="*/ 9781 w 85508"/>
                <a:gd name="connsiteY28" fmla="*/ 89440 h 91617"/>
                <a:gd name="connsiteX29" fmla="*/ 255 w 85508"/>
                <a:gd name="connsiteY29" fmla="*/ 69437 h 91617"/>
                <a:gd name="connsiteX30" fmla="*/ 18830 w 85508"/>
                <a:gd name="connsiteY30" fmla="*/ 30383 h 91617"/>
                <a:gd name="connsiteX31" fmla="*/ 28832 w 85508"/>
                <a:gd name="connsiteY31" fmla="*/ 17047 h 91617"/>
                <a:gd name="connsiteX32" fmla="*/ 40738 w 85508"/>
                <a:gd name="connsiteY32" fmla="*/ 4188 h 91617"/>
                <a:gd name="connsiteX33" fmla="*/ 71220 w 85508"/>
                <a:gd name="connsiteY33" fmla="*/ 7521 h 91617"/>
                <a:gd name="connsiteX34" fmla="*/ 74078 w 85508"/>
                <a:gd name="connsiteY34" fmla="*/ 9903 h 91617"/>
                <a:gd name="connsiteX35" fmla="*/ 81222 w 85508"/>
                <a:gd name="connsiteY35" fmla="*/ 27049 h 91617"/>
                <a:gd name="connsiteX36" fmla="*/ 83603 w 85508"/>
                <a:gd name="connsiteY36" fmla="*/ 63245 h 91617"/>
                <a:gd name="connsiteX37" fmla="*/ 85508 w 85508"/>
                <a:gd name="connsiteY37" fmla="*/ 80867 h 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8" h="91617">
                  <a:moveTo>
                    <a:pt x="64076" y="10855"/>
                  </a:moveTo>
                  <a:cubicBezTo>
                    <a:pt x="54550" y="7521"/>
                    <a:pt x="52645" y="8474"/>
                    <a:pt x="46453" y="14665"/>
                  </a:cubicBezTo>
                  <a:cubicBezTo>
                    <a:pt x="41691" y="19428"/>
                    <a:pt x="38833" y="26096"/>
                    <a:pt x="34070" y="29430"/>
                  </a:cubicBezTo>
                  <a:cubicBezTo>
                    <a:pt x="28355" y="32764"/>
                    <a:pt x="30261" y="40860"/>
                    <a:pt x="24069" y="42766"/>
                  </a:cubicBezTo>
                  <a:cubicBezTo>
                    <a:pt x="26926" y="44194"/>
                    <a:pt x="25498" y="45147"/>
                    <a:pt x="24069" y="47052"/>
                  </a:cubicBezTo>
                  <a:cubicBezTo>
                    <a:pt x="22640" y="48481"/>
                    <a:pt x="21688" y="50862"/>
                    <a:pt x="20735" y="52767"/>
                  </a:cubicBezTo>
                  <a:cubicBezTo>
                    <a:pt x="19782" y="55625"/>
                    <a:pt x="17877" y="56101"/>
                    <a:pt x="15020" y="55625"/>
                  </a:cubicBezTo>
                  <a:cubicBezTo>
                    <a:pt x="14543" y="58482"/>
                    <a:pt x="14067" y="61340"/>
                    <a:pt x="13591" y="64198"/>
                  </a:cubicBezTo>
                  <a:cubicBezTo>
                    <a:pt x="13114" y="67055"/>
                    <a:pt x="13114" y="69913"/>
                    <a:pt x="12162" y="72771"/>
                  </a:cubicBezTo>
                  <a:cubicBezTo>
                    <a:pt x="11210" y="76105"/>
                    <a:pt x="12162" y="78962"/>
                    <a:pt x="14543" y="81820"/>
                  </a:cubicBezTo>
                  <a:cubicBezTo>
                    <a:pt x="18354" y="79439"/>
                    <a:pt x="22164" y="78010"/>
                    <a:pt x="25021" y="75628"/>
                  </a:cubicBezTo>
                  <a:cubicBezTo>
                    <a:pt x="30737" y="70866"/>
                    <a:pt x="35976" y="65150"/>
                    <a:pt x="41215" y="59911"/>
                  </a:cubicBezTo>
                  <a:cubicBezTo>
                    <a:pt x="41691" y="59435"/>
                    <a:pt x="43120" y="58959"/>
                    <a:pt x="43596" y="58959"/>
                  </a:cubicBezTo>
                  <a:cubicBezTo>
                    <a:pt x="45025" y="59435"/>
                    <a:pt x="45977" y="60388"/>
                    <a:pt x="47406" y="60864"/>
                  </a:cubicBezTo>
                  <a:cubicBezTo>
                    <a:pt x="47406" y="59435"/>
                    <a:pt x="46930" y="57530"/>
                    <a:pt x="47406" y="56101"/>
                  </a:cubicBezTo>
                  <a:cubicBezTo>
                    <a:pt x="47883" y="53720"/>
                    <a:pt x="48835" y="51815"/>
                    <a:pt x="50264" y="49910"/>
                  </a:cubicBezTo>
                  <a:cubicBezTo>
                    <a:pt x="51216" y="48004"/>
                    <a:pt x="53121" y="46576"/>
                    <a:pt x="54550" y="44671"/>
                  </a:cubicBezTo>
                  <a:cubicBezTo>
                    <a:pt x="56932" y="40860"/>
                    <a:pt x="58837" y="36574"/>
                    <a:pt x="60742" y="32287"/>
                  </a:cubicBezTo>
                  <a:cubicBezTo>
                    <a:pt x="61218" y="31335"/>
                    <a:pt x="62171" y="30383"/>
                    <a:pt x="61695" y="29906"/>
                  </a:cubicBezTo>
                  <a:cubicBezTo>
                    <a:pt x="58837" y="23238"/>
                    <a:pt x="63123" y="17047"/>
                    <a:pt x="64076" y="10855"/>
                  </a:cubicBezTo>
                  <a:moveTo>
                    <a:pt x="85508" y="80867"/>
                  </a:moveTo>
                  <a:cubicBezTo>
                    <a:pt x="72648" y="80867"/>
                    <a:pt x="68839" y="72771"/>
                    <a:pt x="66457" y="63245"/>
                  </a:cubicBezTo>
                  <a:cubicBezTo>
                    <a:pt x="65028" y="58006"/>
                    <a:pt x="61695" y="52767"/>
                    <a:pt x="58360" y="48004"/>
                  </a:cubicBezTo>
                  <a:cubicBezTo>
                    <a:pt x="59313" y="54672"/>
                    <a:pt x="51693" y="57530"/>
                    <a:pt x="52169" y="63722"/>
                  </a:cubicBezTo>
                  <a:cubicBezTo>
                    <a:pt x="52169" y="64198"/>
                    <a:pt x="51216" y="64674"/>
                    <a:pt x="50740" y="64674"/>
                  </a:cubicBezTo>
                  <a:cubicBezTo>
                    <a:pt x="45977" y="63245"/>
                    <a:pt x="44549" y="64674"/>
                    <a:pt x="45501" y="69913"/>
                  </a:cubicBezTo>
                  <a:cubicBezTo>
                    <a:pt x="45977" y="71342"/>
                    <a:pt x="43596" y="74676"/>
                    <a:pt x="41691" y="75152"/>
                  </a:cubicBezTo>
                  <a:cubicBezTo>
                    <a:pt x="36452" y="77057"/>
                    <a:pt x="34070" y="80867"/>
                    <a:pt x="30737" y="84677"/>
                  </a:cubicBezTo>
                  <a:cubicBezTo>
                    <a:pt x="24545" y="92298"/>
                    <a:pt x="18354" y="93250"/>
                    <a:pt x="9781" y="89440"/>
                  </a:cubicBezTo>
                  <a:cubicBezTo>
                    <a:pt x="3589" y="86583"/>
                    <a:pt x="-1174" y="76581"/>
                    <a:pt x="255" y="69437"/>
                  </a:cubicBezTo>
                  <a:cubicBezTo>
                    <a:pt x="2637" y="54672"/>
                    <a:pt x="10257" y="42289"/>
                    <a:pt x="18830" y="30383"/>
                  </a:cubicBezTo>
                  <a:cubicBezTo>
                    <a:pt x="22164" y="26096"/>
                    <a:pt x="25021" y="21333"/>
                    <a:pt x="28832" y="17047"/>
                  </a:cubicBezTo>
                  <a:cubicBezTo>
                    <a:pt x="32642" y="12760"/>
                    <a:pt x="36452" y="7998"/>
                    <a:pt x="40738" y="4188"/>
                  </a:cubicBezTo>
                  <a:cubicBezTo>
                    <a:pt x="49312" y="-2480"/>
                    <a:pt x="63600" y="-1052"/>
                    <a:pt x="71220" y="7521"/>
                  </a:cubicBezTo>
                  <a:cubicBezTo>
                    <a:pt x="72172" y="8474"/>
                    <a:pt x="73125" y="9426"/>
                    <a:pt x="74078" y="9903"/>
                  </a:cubicBezTo>
                  <a:cubicBezTo>
                    <a:pt x="81222" y="13713"/>
                    <a:pt x="82651" y="19904"/>
                    <a:pt x="81222" y="27049"/>
                  </a:cubicBezTo>
                  <a:cubicBezTo>
                    <a:pt x="78364" y="39432"/>
                    <a:pt x="82651" y="50862"/>
                    <a:pt x="83603" y="63245"/>
                  </a:cubicBezTo>
                  <a:cubicBezTo>
                    <a:pt x="83127" y="68484"/>
                    <a:pt x="84555" y="74199"/>
                    <a:pt x="85508" y="80867"/>
                  </a:cubicBezTo>
                </a:path>
              </a:pathLst>
            </a:custGeom>
            <a:grpFill/>
            <a:ln w="476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FAB4DB47-C79B-E745-8263-D49FA3C9EB98}"/>
                </a:ext>
              </a:extLst>
            </p:cNvPr>
            <p:cNvSpPr/>
            <p:nvPr/>
          </p:nvSpPr>
          <p:spPr>
            <a:xfrm>
              <a:off x="6804373" y="4777073"/>
              <a:ext cx="82255" cy="88530"/>
            </a:xfrm>
            <a:custGeom>
              <a:avLst/>
              <a:gdLst>
                <a:gd name="connsiteX0" fmla="*/ 66341 w 82255"/>
                <a:gd name="connsiteY0" fmla="*/ 13756 h 88530"/>
                <a:gd name="connsiteX1" fmla="*/ 61102 w 82255"/>
                <a:gd name="connsiteY1" fmla="*/ 8041 h 88530"/>
                <a:gd name="connsiteX2" fmla="*/ 55863 w 82255"/>
                <a:gd name="connsiteY2" fmla="*/ 10422 h 88530"/>
                <a:gd name="connsiteX3" fmla="*/ 43003 w 82255"/>
                <a:gd name="connsiteY3" fmla="*/ 13279 h 88530"/>
                <a:gd name="connsiteX4" fmla="*/ 34907 w 82255"/>
                <a:gd name="connsiteY4" fmla="*/ 19471 h 88530"/>
                <a:gd name="connsiteX5" fmla="*/ 31096 w 82255"/>
                <a:gd name="connsiteY5" fmla="*/ 19471 h 88530"/>
                <a:gd name="connsiteX6" fmla="*/ 28239 w 82255"/>
                <a:gd name="connsiteY6" fmla="*/ 23281 h 88530"/>
                <a:gd name="connsiteX7" fmla="*/ 26810 w 82255"/>
                <a:gd name="connsiteY7" fmla="*/ 26615 h 88530"/>
                <a:gd name="connsiteX8" fmla="*/ 17761 w 82255"/>
                <a:gd name="connsiteY8" fmla="*/ 39474 h 88530"/>
                <a:gd name="connsiteX9" fmla="*/ 17285 w 82255"/>
                <a:gd name="connsiteY9" fmla="*/ 43761 h 88530"/>
                <a:gd name="connsiteX10" fmla="*/ 22524 w 82255"/>
                <a:gd name="connsiteY10" fmla="*/ 45190 h 88530"/>
                <a:gd name="connsiteX11" fmla="*/ 49195 w 82255"/>
                <a:gd name="connsiteY11" fmla="*/ 31854 h 88530"/>
                <a:gd name="connsiteX12" fmla="*/ 63007 w 82255"/>
                <a:gd name="connsiteY12" fmla="*/ 19471 h 88530"/>
                <a:gd name="connsiteX13" fmla="*/ 66341 w 82255"/>
                <a:gd name="connsiteY13" fmla="*/ 13756 h 88530"/>
                <a:gd name="connsiteX14" fmla="*/ 42051 w 82255"/>
                <a:gd name="connsiteY14" fmla="*/ 77576 h 88530"/>
                <a:gd name="connsiteX15" fmla="*/ 59197 w 82255"/>
                <a:gd name="connsiteY15" fmla="*/ 73290 h 88530"/>
                <a:gd name="connsiteX16" fmla="*/ 69675 w 82255"/>
                <a:gd name="connsiteY16" fmla="*/ 69480 h 88530"/>
                <a:gd name="connsiteX17" fmla="*/ 73485 w 82255"/>
                <a:gd name="connsiteY17" fmla="*/ 71385 h 88530"/>
                <a:gd name="connsiteX18" fmla="*/ 73009 w 82255"/>
                <a:gd name="connsiteY18" fmla="*/ 74719 h 88530"/>
                <a:gd name="connsiteX19" fmla="*/ 47766 w 82255"/>
                <a:gd name="connsiteY19" fmla="*/ 88054 h 88530"/>
                <a:gd name="connsiteX20" fmla="*/ 43956 w 82255"/>
                <a:gd name="connsiteY20" fmla="*/ 88531 h 88530"/>
                <a:gd name="connsiteX21" fmla="*/ 31096 w 82255"/>
                <a:gd name="connsiteY21" fmla="*/ 84720 h 88530"/>
                <a:gd name="connsiteX22" fmla="*/ 17761 w 82255"/>
                <a:gd name="connsiteY22" fmla="*/ 79958 h 88530"/>
                <a:gd name="connsiteX23" fmla="*/ 615 w 82255"/>
                <a:gd name="connsiteY23" fmla="*/ 43285 h 88530"/>
                <a:gd name="connsiteX24" fmla="*/ 14427 w 82255"/>
                <a:gd name="connsiteY24" fmla="*/ 20424 h 88530"/>
                <a:gd name="connsiteX25" fmla="*/ 23476 w 82255"/>
                <a:gd name="connsiteY25" fmla="*/ 12803 h 88530"/>
                <a:gd name="connsiteX26" fmla="*/ 29192 w 82255"/>
                <a:gd name="connsiteY26" fmla="*/ 8993 h 88530"/>
                <a:gd name="connsiteX27" fmla="*/ 59197 w 82255"/>
                <a:gd name="connsiteY27" fmla="*/ 420 h 88530"/>
                <a:gd name="connsiteX28" fmla="*/ 81582 w 82255"/>
                <a:gd name="connsiteY28" fmla="*/ 10898 h 88530"/>
                <a:gd name="connsiteX29" fmla="*/ 82058 w 82255"/>
                <a:gd name="connsiteY29" fmla="*/ 14708 h 88530"/>
                <a:gd name="connsiteX30" fmla="*/ 73961 w 82255"/>
                <a:gd name="connsiteY30" fmla="*/ 30425 h 88530"/>
                <a:gd name="connsiteX31" fmla="*/ 38240 w 82255"/>
                <a:gd name="connsiteY31" fmla="*/ 54715 h 88530"/>
                <a:gd name="connsiteX32" fmla="*/ 23000 w 82255"/>
                <a:gd name="connsiteY32" fmla="*/ 56144 h 88530"/>
                <a:gd name="connsiteX33" fmla="*/ 17761 w 82255"/>
                <a:gd name="connsiteY33" fmla="*/ 61383 h 88530"/>
                <a:gd name="connsiteX34" fmla="*/ 32525 w 82255"/>
                <a:gd name="connsiteY34" fmla="*/ 75671 h 88530"/>
                <a:gd name="connsiteX35" fmla="*/ 42051 w 82255"/>
                <a:gd name="connsiteY35" fmla="*/ 77100 h 88530"/>
                <a:gd name="connsiteX36" fmla="*/ 42051 w 82255"/>
                <a:gd name="connsiteY36" fmla="*/ 77576 h 88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5" h="88530">
                  <a:moveTo>
                    <a:pt x="66341" y="13756"/>
                  </a:moveTo>
                  <a:cubicBezTo>
                    <a:pt x="66341" y="8993"/>
                    <a:pt x="64435" y="7088"/>
                    <a:pt x="61102" y="8041"/>
                  </a:cubicBezTo>
                  <a:cubicBezTo>
                    <a:pt x="59197" y="8517"/>
                    <a:pt x="57768" y="10422"/>
                    <a:pt x="55863" y="10422"/>
                  </a:cubicBezTo>
                  <a:cubicBezTo>
                    <a:pt x="51576" y="11375"/>
                    <a:pt x="47290" y="16613"/>
                    <a:pt x="43003" y="13279"/>
                  </a:cubicBezTo>
                  <a:cubicBezTo>
                    <a:pt x="33954" y="7088"/>
                    <a:pt x="40146" y="20424"/>
                    <a:pt x="34907" y="19471"/>
                  </a:cubicBezTo>
                  <a:cubicBezTo>
                    <a:pt x="33478" y="18995"/>
                    <a:pt x="32049" y="19471"/>
                    <a:pt x="31096" y="19471"/>
                  </a:cubicBezTo>
                  <a:cubicBezTo>
                    <a:pt x="28715" y="19471"/>
                    <a:pt x="27763" y="20424"/>
                    <a:pt x="28239" y="23281"/>
                  </a:cubicBezTo>
                  <a:cubicBezTo>
                    <a:pt x="28239" y="24234"/>
                    <a:pt x="27763" y="25663"/>
                    <a:pt x="26810" y="26615"/>
                  </a:cubicBezTo>
                  <a:cubicBezTo>
                    <a:pt x="23952" y="30902"/>
                    <a:pt x="20619" y="35188"/>
                    <a:pt x="17761" y="39474"/>
                  </a:cubicBezTo>
                  <a:cubicBezTo>
                    <a:pt x="16808" y="40427"/>
                    <a:pt x="16808" y="43285"/>
                    <a:pt x="17285" y="43761"/>
                  </a:cubicBezTo>
                  <a:cubicBezTo>
                    <a:pt x="18713" y="44714"/>
                    <a:pt x="21095" y="45666"/>
                    <a:pt x="22524" y="45190"/>
                  </a:cubicBezTo>
                  <a:cubicBezTo>
                    <a:pt x="31573" y="40903"/>
                    <a:pt x="40622" y="37093"/>
                    <a:pt x="49195" y="31854"/>
                  </a:cubicBezTo>
                  <a:cubicBezTo>
                    <a:pt x="54434" y="28520"/>
                    <a:pt x="58720" y="23758"/>
                    <a:pt x="63007" y="19471"/>
                  </a:cubicBezTo>
                  <a:cubicBezTo>
                    <a:pt x="64912" y="17566"/>
                    <a:pt x="65865" y="14708"/>
                    <a:pt x="66341" y="13756"/>
                  </a:cubicBezTo>
                  <a:moveTo>
                    <a:pt x="42051" y="77576"/>
                  </a:moveTo>
                  <a:cubicBezTo>
                    <a:pt x="47766" y="76148"/>
                    <a:pt x="53482" y="74719"/>
                    <a:pt x="59197" y="73290"/>
                  </a:cubicBezTo>
                  <a:cubicBezTo>
                    <a:pt x="62531" y="72337"/>
                    <a:pt x="65865" y="70432"/>
                    <a:pt x="69675" y="69480"/>
                  </a:cubicBezTo>
                  <a:cubicBezTo>
                    <a:pt x="70627" y="69003"/>
                    <a:pt x="72532" y="70432"/>
                    <a:pt x="73485" y="71385"/>
                  </a:cubicBezTo>
                  <a:cubicBezTo>
                    <a:pt x="73961" y="71861"/>
                    <a:pt x="73485" y="74242"/>
                    <a:pt x="73009" y="74719"/>
                  </a:cubicBezTo>
                  <a:cubicBezTo>
                    <a:pt x="65865" y="80910"/>
                    <a:pt x="57768" y="86149"/>
                    <a:pt x="47766" y="88054"/>
                  </a:cubicBezTo>
                  <a:cubicBezTo>
                    <a:pt x="46337" y="88054"/>
                    <a:pt x="45385" y="88531"/>
                    <a:pt x="43956" y="88531"/>
                  </a:cubicBezTo>
                  <a:cubicBezTo>
                    <a:pt x="39193" y="88531"/>
                    <a:pt x="35859" y="83292"/>
                    <a:pt x="31096" y="84720"/>
                  </a:cubicBezTo>
                  <a:cubicBezTo>
                    <a:pt x="25381" y="86149"/>
                    <a:pt x="21571" y="81863"/>
                    <a:pt x="17761" y="79958"/>
                  </a:cubicBezTo>
                  <a:cubicBezTo>
                    <a:pt x="2520" y="71385"/>
                    <a:pt x="-1766" y="60431"/>
                    <a:pt x="615" y="43285"/>
                  </a:cubicBezTo>
                  <a:cubicBezTo>
                    <a:pt x="1568" y="33759"/>
                    <a:pt x="4425" y="25186"/>
                    <a:pt x="14427" y="20424"/>
                  </a:cubicBezTo>
                  <a:cubicBezTo>
                    <a:pt x="17761" y="18519"/>
                    <a:pt x="20619" y="15185"/>
                    <a:pt x="23476" y="12803"/>
                  </a:cubicBezTo>
                  <a:cubicBezTo>
                    <a:pt x="25381" y="11375"/>
                    <a:pt x="27287" y="9469"/>
                    <a:pt x="29192" y="8993"/>
                  </a:cubicBezTo>
                  <a:cubicBezTo>
                    <a:pt x="39193" y="5659"/>
                    <a:pt x="49195" y="2801"/>
                    <a:pt x="59197" y="420"/>
                  </a:cubicBezTo>
                  <a:cubicBezTo>
                    <a:pt x="68246" y="-1485"/>
                    <a:pt x="77295" y="3278"/>
                    <a:pt x="81582" y="10898"/>
                  </a:cubicBezTo>
                  <a:cubicBezTo>
                    <a:pt x="82058" y="11851"/>
                    <a:pt x="82534" y="13756"/>
                    <a:pt x="82058" y="14708"/>
                  </a:cubicBezTo>
                  <a:cubicBezTo>
                    <a:pt x="79200" y="19947"/>
                    <a:pt x="78724" y="25663"/>
                    <a:pt x="73961" y="30425"/>
                  </a:cubicBezTo>
                  <a:cubicBezTo>
                    <a:pt x="63483" y="40427"/>
                    <a:pt x="52053" y="49476"/>
                    <a:pt x="38240" y="54715"/>
                  </a:cubicBezTo>
                  <a:cubicBezTo>
                    <a:pt x="34431" y="56144"/>
                    <a:pt x="28239" y="57097"/>
                    <a:pt x="23000" y="56144"/>
                  </a:cubicBezTo>
                  <a:cubicBezTo>
                    <a:pt x="18237" y="55668"/>
                    <a:pt x="16808" y="57097"/>
                    <a:pt x="17761" y="61383"/>
                  </a:cubicBezTo>
                  <a:cubicBezTo>
                    <a:pt x="19666" y="69003"/>
                    <a:pt x="25381" y="73290"/>
                    <a:pt x="32525" y="75671"/>
                  </a:cubicBezTo>
                  <a:cubicBezTo>
                    <a:pt x="35383" y="76624"/>
                    <a:pt x="39193" y="76624"/>
                    <a:pt x="42051" y="77100"/>
                  </a:cubicBezTo>
                  <a:cubicBezTo>
                    <a:pt x="42051" y="77100"/>
                    <a:pt x="42051" y="77100"/>
                    <a:pt x="42051" y="77576"/>
                  </a:cubicBezTo>
                </a:path>
              </a:pathLst>
            </a:custGeom>
            <a:grpFill/>
            <a:ln w="476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A02EA29C-FED4-6C43-9C2A-B05ED1FBE1F8}"/>
                </a:ext>
              </a:extLst>
            </p:cNvPr>
            <p:cNvSpPr/>
            <p:nvPr/>
          </p:nvSpPr>
          <p:spPr>
            <a:xfrm>
              <a:off x="7540296" y="4776335"/>
              <a:ext cx="82109" cy="89269"/>
            </a:xfrm>
            <a:custGeom>
              <a:avLst/>
              <a:gdLst>
                <a:gd name="connsiteX0" fmla="*/ 67688 w 82109"/>
                <a:gd name="connsiteY0" fmla="*/ 13542 h 89269"/>
                <a:gd name="connsiteX1" fmla="*/ 61020 w 82109"/>
                <a:gd name="connsiteY1" fmla="*/ 8303 h 89269"/>
                <a:gd name="connsiteX2" fmla="*/ 51018 w 82109"/>
                <a:gd name="connsiteY2" fmla="*/ 13066 h 89269"/>
                <a:gd name="connsiteX3" fmla="*/ 41969 w 82109"/>
                <a:gd name="connsiteY3" fmla="*/ 13066 h 89269"/>
                <a:gd name="connsiteX4" fmla="*/ 38159 w 82109"/>
                <a:gd name="connsiteY4" fmla="*/ 15923 h 89269"/>
                <a:gd name="connsiteX5" fmla="*/ 36254 w 82109"/>
                <a:gd name="connsiteY5" fmla="*/ 19733 h 89269"/>
                <a:gd name="connsiteX6" fmla="*/ 30062 w 82109"/>
                <a:gd name="connsiteY6" fmla="*/ 20210 h 89269"/>
                <a:gd name="connsiteX7" fmla="*/ 29110 w 82109"/>
                <a:gd name="connsiteY7" fmla="*/ 25925 h 89269"/>
                <a:gd name="connsiteX8" fmla="*/ 28633 w 82109"/>
                <a:gd name="connsiteY8" fmla="*/ 26401 h 89269"/>
                <a:gd name="connsiteX9" fmla="*/ 19584 w 82109"/>
                <a:gd name="connsiteY9" fmla="*/ 39261 h 89269"/>
                <a:gd name="connsiteX10" fmla="*/ 19584 w 82109"/>
                <a:gd name="connsiteY10" fmla="*/ 44500 h 89269"/>
                <a:gd name="connsiteX11" fmla="*/ 24823 w 82109"/>
                <a:gd name="connsiteY11" fmla="*/ 44976 h 89269"/>
                <a:gd name="connsiteX12" fmla="*/ 52447 w 82109"/>
                <a:gd name="connsiteY12" fmla="*/ 31640 h 89269"/>
                <a:gd name="connsiteX13" fmla="*/ 65306 w 82109"/>
                <a:gd name="connsiteY13" fmla="*/ 19257 h 89269"/>
                <a:gd name="connsiteX14" fmla="*/ 67688 w 82109"/>
                <a:gd name="connsiteY14" fmla="*/ 13542 h 89269"/>
                <a:gd name="connsiteX15" fmla="*/ 44827 w 82109"/>
                <a:gd name="connsiteY15" fmla="*/ 77839 h 89269"/>
                <a:gd name="connsiteX16" fmla="*/ 60544 w 82109"/>
                <a:gd name="connsiteY16" fmla="*/ 73552 h 89269"/>
                <a:gd name="connsiteX17" fmla="*/ 69593 w 82109"/>
                <a:gd name="connsiteY17" fmla="*/ 70218 h 89269"/>
                <a:gd name="connsiteX18" fmla="*/ 73403 w 82109"/>
                <a:gd name="connsiteY18" fmla="*/ 72124 h 89269"/>
                <a:gd name="connsiteX19" fmla="*/ 72451 w 82109"/>
                <a:gd name="connsiteY19" fmla="*/ 75934 h 89269"/>
                <a:gd name="connsiteX20" fmla="*/ 48637 w 82109"/>
                <a:gd name="connsiteY20" fmla="*/ 88793 h 89269"/>
                <a:gd name="connsiteX21" fmla="*/ 44827 w 82109"/>
                <a:gd name="connsiteY21" fmla="*/ 89269 h 89269"/>
                <a:gd name="connsiteX22" fmla="*/ 31967 w 82109"/>
                <a:gd name="connsiteY22" fmla="*/ 84983 h 89269"/>
                <a:gd name="connsiteX23" fmla="*/ 19584 w 82109"/>
                <a:gd name="connsiteY23" fmla="*/ 81649 h 89269"/>
                <a:gd name="connsiteX24" fmla="*/ 1010 w 82109"/>
                <a:gd name="connsiteY24" fmla="*/ 42118 h 89269"/>
                <a:gd name="connsiteX25" fmla="*/ 13393 w 82109"/>
                <a:gd name="connsiteY25" fmla="*/ 21639 h 89269"/>
                <a:gd name="connsiteX26" fmla="*/ 39111 w 82109"/>
                <a:gd name="connsiteY26" fmla="*/ 7350 h 89269"/>
                <a:gd name="connsiteX27" fmla="*/ 60544 w 82109"/>
                <a:gd name="connsiteY27" fmla="*/ 206 h 89269"/>
                <a:gd name="connsiteX28" fmla="*/ 81976 w 82109"/>
                <a:gd name="connsiteY28" fmla="*/ 12589 h 89269"/>
                <a:gd name="connsiteX29" fmla="*/ 81500 w 82109"/>
                <a:gd name="connsiteY29" fmla="*/ 17352 h 89269"/>
                <a:gd name="connsiteX30" fmla="*/ 66735 w 82109"/>
                <a:gd name="connsiteY30" fmla="*/ 37832 h 89269"/>
                <a:gd name="connsiteX31" fmla="*/ 36254 w 82109"/>
                <a:gd name="connsiteY31" fmla="*/ 55930 h 89269"/>
                <a:gd name="connsiteX32" fmla="*/ 22918 w 82109"/>
                <a:gd name="connsiteY32" fmla="*/ 56883 h 89269"/>
                <a:gd name="connsiteX33" fmla="*/ 17679 w 82109"/>
                <a:gd name="connsiteY33" fmla="*/ 62122 h 89269"/>
                <a:gd name="connsiteX34" fmla="*/ 32444 w 82109"/>
                <a:gd name="connsiteY34" fmla="*/ 76410 h 89269"/>
                <a:gd name="connsiteX35" fmla="*/ 44827 w 82109"/>
                <a:gd name="connsiteY35" fmla="*/ 77839 h 89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9" h="89269">
                  <a:moveTo>
                    <a:pt x="67688" y="13542"/>
                  </a:moveTo>
                  <a:cubicBezTo>
                    <a:pt x="67688" y="8779"/>
                    <a:pt x="64830" y="7350"/>
                    <a:pt x="61020" y="8303"/>
                  </a:cubicBezTo>
                  <a:cubicBezTo>
                    <a:pt x="57686" y="9732"/>
                    <a:pt x="54352" y="11161"/>
                    <a:pt x="51018" y="13066"/>
                  </a:cubicBezTo>
                  <a:cubicBezTo>
                    <a:pt x="47684" y="14971"/>
                    <a:pt x="45303" y="15447"/>
                    <a:pt x="41969" y="13066"/>
                  </a:cubicBezTo>
                  <a:cubicBezTo>
                    <a:pt x="39111" y="11161"/>
                    <a:pt x="38159" y="13066"/>
                    <a:pt x="38159" y="15923"/>
                  </a:cubicBezTo>
                  <a:cubicBezTo>
                    <a:pt x="38159" y="17352"/>
                    <a:pt x="37206" y="19257"/>
                    <a:pt x="36254" y="19733"/>
                  </a:cubicBezTo>
                  <a:cubicBezTo>
                    <a:pt x="34349" y="20210"/>
                    <a:pt x="31491" y="19257"/>
                    <a:pt x="30062" y="20210"/>
                  </a:cubicBezTo>
                  <a:cubicBezTo>
                    <a:pt x="29110" y="21162"/>
                    <a:pt x="29110" y="24020"/>
                    <a:pt x="29110" y="25925"/>
                  </a:cubicBezTo>
                  <a:cubicBezTo>
                    <a:pt x="29110" y="26401"/>
                    <a:pt x="28633" y="26401"/>
                    <a:pt x="28633" y="26401"/>
                  </a:cubicBezTo>
                  <a:cubicBezTo>
                    <a:pt x="25776" y="30688"/>
                    <a:pt x="22442" y="34974"/>
                    <a:pt x="19584" y="39261"/>
                  </a:cubicBezTo>
                  <a:cubicBezTo>
                    <a:pt x="18631" y="40690"/>
                    <a:pt x="18631" y="43547"/>
                    <a:pt x="19584" y="44500"/>
                  </a:cubicBezTo>
                  <a:cubicBezTo>
                    <a:pt x="20537" y="45452"/>
                    <a:pt x="23394" y="45928"/>
                    <a:pt x="24823" y="44976"/>
                  </a:cubicBezTo>
                  <a:cubicBezTo>
                    <a:pt x="34349" y="40690"/>
                    <a:pt x="43398" y="36879"/>
                    <a:pt x="52447" y="31640"/>
                  </a:cubicBezTo>
                  <a:cubicBezTo>
                    <a:pt x="57209" y="28783"/>
                    <a:pt x="61020" y="23544"/>
                    <a:pt x="65306" y="19257"/>
                  </a:cubicBezTo>
                  <a:cubicBezTo>
                    <a:pt x="66735" y="17828"/>
                    <a:pt x="67212" y="14971"/>
                    <a:pt x="67688" y="13542"/>
                  </a:cubicBezTo>
                  <a:moveTo>
                    <a:pt x="44827" y="77839"/>
                  </a:moveTo>
                  <a:cubicBezTo>
                    <a:pt x="48637" y="76886"/>
                    <a:pt x="54828" y="75457"/>
                    <a:pt x="60544" y="73552"/>
                  </a:cubicBezTo>
                  <a:cubicBezTo>
                    <a:pt x="63877" y="72600"/>
                    <a:pt x="66735" y="70695"/>
                    <a:pt x="69593" y="70218"/>
                  </a:cubicBezTo>
                  <a:cubicBezTo>
                    <a:pt x="70545" y="69742"/>
                    <a:pt x="72927" y="71171"/>
                    <a:pt x="73403" y="72124"/>
                  </a:cubicBezTo>
                  <a:cubicBezTo>
                    <a:pt x="73879" y="73076"/>
                    <a:pt x="73403" y="74981"/>
                    <a:pt x="72451" y="75934"/>
                  </a:cubicBezTo>
                  <a:cubicBezTo>
                    <a:pt x="65783" y="82602"/>
                    <a:pt x="57209" y="85936"/>
                    <a:pt x="48637" y="88793"/>
                  </a:cubicBezTo>
                  <a:cubicBezTo>
                    <a:pt x="47208" y="89269"/>
                    <a:pt x="45779" y="89269"/>
                    <a:pt x="44827" y="89269"/>
                  </a:cubicBezTo>
                  <a:cubicBezTo>
                    <a:pt x="40540" y="87840"/>
                    <a:pt x="36254" y="86412"/>
                    <a:pt x="31967" y="84983"/>
                  </a:cubicBezTo>
                  <a:cubicBezTo>
                    <a:pt x="26728" y="89269"/>
                    <a:pt x="23394" y="83078"/>
                    <a:pt x="19584" y="81649"/>
                  </a:cubicBezTo>
                  <a:cubicBezTo>
                    <a:pt x="4343" y="74505"/>
                    <a:pt x="-2801" y="61169"/>
                    <a:pt x="1010" y="42118"/>
                  </a:cubicBezTo>
                  <a:cubicBezTo>
                    <a:pt x="2438" y="34022"/>
                    <a:pt x="5296" y="26878"/>
                    <a:pt x="13393" y="21639"/>
                  </a:cubicBezTo>
                  <a:cubicBezTo>
                    <a:pt x="21966" y="16400"/>
                    <a:pt x="27681" y="6398"/>
                    <a:pt x="39111" y="7350"/>
                  </a:cubicBezTo>
                  <a:cubicBezTo>
                    <a:pt x="45303" y="2111"/>
                    <a:pt x="52924" y="1635"/>
                    <a:pt x="60544" y="206"/>
                  </a:cubicBezTo>
                  <a:cubicBezTo>
                    <a:pt x="68640" y="-1223"/>
                    <a:pt x="79595" y="4969"/>
                    <a:pt x="81976" y="12589"/>
                  </a:cubicBezTo>
                  <a:cubicBezTo>
                    <a:pt x="82452" y="14018"/>
                    <a:pt x="81500" y="15923"/>
                    <a:pt x="81500" y="17352"/>
                  </a:cubicBezTo>
                  <a:cubicBezTo>
                    <a:pt x="79595" y="26401"/>
                    <a:pt x="72451" y="31640"/>
                    <a:pt x="66735" y="37832"/>
                  </a:cubicBezTo>
                  <a:cubicBezTo>
                    <a:pt x="58162" y="46881"/>
                    <a:pt x="46732" y="50691"/>
                    <a:pt x="36254" y="55930"/>
                  </a:cubicBezTo>
                  <a:cubicBezTo>
                    <a:pt x="32444" y="57835"/>
                    <a:pt x="27681" y="58311"/>
                    <a:pt x="22918" y="56883"/>
                  </a:cubicBezTo>
                  <a:cubicBezTo>
                    <a:pt x="18631" y="55454"/>
                    <a:pt x="16726" y="57835"/>
                    <a:pt x="17679" y="62122"/>
                  </a:cubicBezTo>
                  <a:cubicBezTo>
                    <a:pt x="19584" y="69742"/>
                    <a:pt x="25776" y="73552"/>
                    <a:pt x="32444" y="76410"/>
                  </a:cubicBezTo>
                  <a:cubicBezTo>
                    <a:pt x="36254" y="77362"/>
                    <a:pt x="39588" y="77362"/>
                    <a:pt x="44827" y="77839"/>
                  </a:cubicBezTo>
                </a:path>
              </a:pathLst>
            </a:custGeom>
            <a:grpFill/>
            <a:ln w="476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42680CAD-454A-2E42-AB4A-B73D3A5E5906}"/>
                </a:ext>
              </a:extLst>
            </p:cNvPr>
            <p:cNvSpPr/>
            <p:nvPr/>
          </p:nvSpPr>
          <p:spPr>
            <a:xfrm>
              <a:off x="7200031" y="4775673"/>
              <a:ext cx="82379" cy="88803"/>
            </a:xfrm>
            <a:custGeom>
              <a:avLst/>
              <a:gdLst>
                <a:gd name="connsiteX0" fmla="*/ 66465 w 82379"/>
                <a:gd name="connsiteY0" fmla="*/ 16109 h 88803"/>
                <a:gd name="connsiteX1" fmla="*/ 59798 w 82379"/>
                <a:gd name="connsiteY1" fmla="*/ 9441 h 88803"/>
                <a:gd name="connsiteX2" fmla="*/ 48367 w 82379"/>
                <a:gd name="connsiteY2" fmla="*/ 14680 h 88803"/>
                <a:gd name="connsiteX3" fmla="*/ 43128 w 82379"/>
                <a:gd name="connsiteY3" fmla="*/ 14680 h 88803"/>
                <a:gd name="connsiteX4" fmla="*/ 38365 w 82379"/>
                <a:gd name="connsiteY4" fmla="*/ 16585 h 88803"/>
                <a:gd name="connsiteX5" fmla="*/ 35031 w 82379"/>
                <a:gd name="connsiteY5" fmla="*/ 20871 h 88803"/>
                <a:gd name="connsiteX6" fmla="*/ 27887 w 82379"/>
                <a:gd name="connsiteY6" fmla="*/ 27063 h 88803"/>
                <a:gd name="connsiteX7" fmla="*/ 21219 w 82379"/>
                <a:gd name="connsiteY7" fmla="*/ 36589 h 88803"/>
                <a:gd name="connsiteX8" fmla="*/ 18362 w 82379"/>
                <a:gd name="connsiteY8" fmla="*/ 46114 h 88803"/>
                <a:gd name="connsiteX9" fmla="*/ 28363 w 82379"/>
                <a:gd name="connsiteY9" fmla="*/ 44685 h 88803"/>
                <a:gd name="connsiteX10" fmla="*/ 60274 w 82379"/>
                <a:gd name="connsiteY10" fmla="*/ 25158 h 88803"/>
                <a:gd name="connsiteX11" fmla="*/ 66465 w 82379"/>
                <a:gd name="connsiteY11" fmla="*/ 16109 h 88803"/>
                <a:gd name="connsiteX12" fmla="*/ 44080 w 82379"/>
                <a:gd name="connsiteY12" fmla="*/ 78501 h 88803"/>
                <a:gd name="connsiteX13" fmla="*/ 59321 w 82379"/>
                <a:gd name="connsiteY13" fmla="*/ 74214 h 88803"/>
                <a:gd name="connsiteX14" fmla="*/ 66942 w 82379"/>
                <a:gd name="connsiteY14" fmla="*/ 71357 h 88803"/>
                <a:gd name="connsiteX15" fmla="*/ 73133 w 82379"/>
                <a:gd name="connsiteY15" fmla="*/ 72309 h 88803"/>
                <a:gd name="connsiteX16" fmla="*/ 70752 w 82379"/>
                <a:gd name="connsiteY16" fmla="*/ 77548 h 88803"/>
                <a:gd name="connsiteX17" fmla="*/ 55035 w 82379"/>
                <a:gd name="connsiteY17" fmla="*/ 87074 h 88803"/>
                <a:gd name="connsiteX18" fmla="*/ 34555 w 82379"/>
                <a:gd name="connsiteY18" fmla="*/ 85168 h 88803"/>
                <a:gd name="connsiteX19" fmla="*/ 33126 w 82379"/>
                <a:gd name="connsiteY19" fmla="*/ 84216 h 88803"/>
                <a:gd name="connsiteX20" fmla="*/ 15504 w 82379"/>
                <a:gd name="connsiteY20" fmla="*/ 78977 h 88803"/>
                <a:gd name="connsiteX21" fmla="*/ 263 w 82379"/>
                <a:gd name="connsiteY21" fmla="*/ 46114 h 88803"/>
                <a:gd name="connsiteX22" fmla="*/ 15028 w 82379"/>
                <a:gd name="connsiteY22" fmla="*/ 20395 h 88803"/>
                <a:gd name="connsiteX23" fmla="*/ 23124 w 82379"/>
                <a:gd name="connsiteY23" fmla="*/ 13251 h 88803"/>
                <a:gd name="connsiteX24" fmla="*/ 29792 w 82379"/>
                <a:gd name="connsiteY24" fmla="*/ 8965 h 88803"/>
                <a:gd name="connsiteX25" fmla="*/ 59798 w 82379"/>
                <a:gd name="connsiteY25" fmla="*/ 392 h 88803"/>
                <a:gd name="connsiteX26" fmla="*/ 81706 w 82379"/>
                <a:gd name="connsiteY26" fmla="*/ 11822 h 88803"/>
                <a:gd name="connsiteX27" fmla="*/ 82182 w 82379"/>
                <a:gd name="connsiteY27" fmla="*/ 14680 h 88803"/>
                <a:gd name="connsiteX28" fmla="*/ 74086 w 82379"/>
                <a:gd name="connsiteY28" fmla="*/ 30397 h 88803"/>
                <a:gd name="connsiteX29" fmla="*/ 36460 w 82379"/>
                <a:gd name="connsiteY29" fmla="*/ 55640 h 88803"/>
                <a:gd name="connsiteX30" fmla="*/ 23124 w 82379"/>
                <a:gd name="connsiteY30" fmla="*/ 57068 h 88803"/>
                <a:gd name="connsiteX31" fmla="*/ 17885 w 82379"/>
                <a:gd name="connsiteY31" fmla="*/ 63260 h 88803"/>
                <a:gd name="connsiteX32" fmla="*/ 32650 w 82379"/>
                <a:gd name="connsiteY32" fmla="*/ 76595 h 88803"/>
                <a:gd name="connsiteX33" fmla="*/ 44080 w 82379"/>
                <a:gd name="connsiteY33" fmla="*/ 78501 h 8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9" h="88803">
                  <a:moveTo>
                    <a:pt x="66465" y="16109"/>
                  </a:moveTo>
                  <a:cubicBezTo>
                    <a:pt x="66942" y="10394"/>
                    <a:pt x="64084" y="8012"/>
                    <a:pt x="59798" y="9441"/>
                  </a:cubicBezTo>
                  <a:cubicBezTo>
                    <a:pt x="55987" y="10870"/>
                    <a:pt x="52177" y="12775"/>
                    <a:pt x="48367" y="14680"/>
                  </a:cubicBezTo>
                  <a:cubicBezTo>
                    <a:pt x="46462" y="15633"/>
                    <a:pt x="45033" y="16109"/>
                    <a:pt x="43128" y="14680"/>
                  </a:cubicBezTo>
                  <a:cubicBezTo>
                    <a:pt x="40270" y="11822"/>
                    <a:pt x="38365" y="12775"/>
                    <a:pt x="38365" y="16585"/>
                  </a:cubicBezTo>
                  <a:cubicBezTo>
                    <a:pt x="38365" y="18967"/>
                    <a:pt x="37412" y="20871"/>
                    <a:pt x="35031" y="20871"/>
                  </a:cubicBezTo>
                  <a:cubicBezTo>
                    <a:pt x="30268" y="20395"/>
                    <a:pt x="28840" y="22301"/>
                    <a:pt x="27887" y="27063"/>
                  </a:cubicBezTo>
                  <a:cubicBezTo>
                    <a:pt x="27411" y="30397"/>
                    <a:pt x="23600" y="33255"/>
                    <a:pt x="21219" y="36589"/>
                  </a:cubicBezTo>
                  <a:cubicBezTo>
                    <a:pt x="19314" y="39446"/>
                    <a:pt x="15028" y="42304"/>
                    <a:pt x="18362" y="46114"/>
                  </a:cubicBezTo>
                  <a:cubicBezTo>
                    <a:pt x="21696" y="49924"/>
                    <a:pt x="25506" y="46114"/>
                    <a:pt x="28363" y="44685"/>
                  </a:cubicBezTo>
                  <a:cubicBezTo>
                    <a:pt x="40270" y="40399"/>
                    <a:pt x="51224" y="34683"/>
                    <a:pt x="60274" y="25158"/>
                  </a:cubicBezTo>
                  <a:cubicBezTo>
                    <a:pt x="62655" y="21824"/>
                    <a:pt x="65037" y="18014"/>
                    <a:pt x="66465" y="16109"/>
                  </a:cubicBezTo>
                  <a:moveTo>
                    <a:pt x="44080" y="78501"/>
                  </a:moveTo>
                  <a:cubicBezTo>
                    <a:pt x="47891" y="77548"/>
                    <a:pt x="53606" y="76119"/>
                    <a:pt x="59321" y="74214"/>
                  </a:cubicBezTo>
                  <a:cubicBezTo>
                    <a:pt x="61702" y="73261"/>
                    <a:pt x="64560" y="72309"/>
                    <a:pt x="66942" y="71357"/>
                  </a:cubicBezTo>
                  <a:cubicBezTo>
                    <a:pt x="69323" y="70404"/>
                    <a:pt x="71704" y="69928"/>
                    <a:pt x="73133" y="72309"/>
                  </a:cubicBezTo>
                  <a:cubicBezTo>
                    <a:pt x="75038" y="75167"/>
                    <a:pt x="72181" y="76119"/>
                    <a:pt x="70752" y="77548"/>
                  </a:cubicBezTo>
                  <a:cubicBezTo>
                    <a:pt x="65989" y="81835"/>
                    <a:pt x="61226" y="85645"/>
                    <a:pt x="55035" y="87074"/>
                  </a:cubicBezTo>
                  <a:cubicBezTo>
                    <a:pt x="47891" y="88979"/>
                    <a:pt x="41223" y="90407"/>
                    <a:pt x="34555" y="85168"/>
                  </a:cubicBezTo>
                  <a:cubicBezTo>
                    <a:pt x="34079" y="84692"/>
                    <a:pt x="33126" y="84216"/>
                    <a:pt x="33126" y="84216"/>
                  </a:cubicBezTo>
                  <a:cubicBezTo>
                    <a:pt x="25506" y="88026"/>
                    <a:pt x="20743" y="81835"/>
                    <a:pt x="15504" y="78977"/>
                  </a:cubicBezTo>
                  <a:cubicBezTo>
                    <a:pt x="3121" y="71833"/>
                    <a:pt x="-1166" y="59926"/>
                    <a:pt x="263" y="46114"/>
                  </a:cubicBezTo>
                  <a:cubicBezTo>
                    <a:pt x="1216" y="35636"/>
                    <a:pt x="4073" y="26111"/>
                    <a:pt x="15028" y="20395"/>
                  </a:cubicBezTo>
                  <a:cubicBezTo>
                    <a:pt x="18362" y="18967"/>
                    <a:pt x="20267" y="15633"/>
                    <a:pt x="23124" y="13251"/>
                  </a:cubicBezTo>
                  <a:cubicBezTo>
                    <a:pt x="25029" y="11822"/>
                    <a:pt x="27411" y="9441"/>
                    <a:pt x="29792" y="8965"/>
                  </a:cubicBezTo>
                  <a:cubicBezTo>
                    <a:pt x="39794" y="5631"/>
                    <a:pt x="49795" y="2773"/>
                    <a:pt x="59798" y="392"/>
                  </a:cubicBezTo>
                  <a:cubicBezTo>
                    <a:pt x="67894" y="-1513"/>
                    <a:pt x="78372" y="3726"/>
                    <a:pt x="81706" y="11822"/>
                  </a:cubicBezTo>
                  <a:cubicBezTo>
                    <a:pt x="82182" y="12775"/>
                    <a:pt x="82658" y="13727"/>
                    <a:pt x="82182" y="14680"/>
                  </a:cubicBezTo>
                  <a:cubicBezTo>
                    <a:pt x="79325" y="19919"/>
                    <a:pt x="78849" y="26111"/>
                    <a:pt x="74086" y="30397"/>
                  </a:cubicBezTo>
                  <a:cubicBezTo>
                    <a:pt x="63131" y="41351"/>
                    <a:pt x="51224" y="50400"/>
                    <a:pt x="36460" y="55640"/>
                  </a:cubicBezTo>
                  <a:cubicBezTo>
                    <a:pt x="32174" y="57068"/>
                    <a:pt x="27887" y="58021"/>
                    <a:pt x="23124" y="57068"/>
                  </a:cubicBezTo>
                  <a:cubicBezTo>
                    <a:pt x="17409" y="55640"/>
                    <a:pt x="15980" y="58021"/>
                    <a:pt x="17885" y="63260"/>
                  </a:cubicBezTo>
                  <a:cubicBezTo>
                    <a:pt x="20267" y="70404"/>
                    <a:pt x="26459" y="73738"/>
                    <a:pt x="32650" y="76595"/>
                  </a:cubicBezTo>
                  <a:cubicBezTo>
                    <a:pt x="35507" y="78024"/>
                    <a:pt x="38841" y="78024"/>
                    <a:pt x="44080" y="78501"/>
                  </a:cubicBezTo>
                </a:path>
              </a:pathLst>
            </a:custGeom>
            <a:grpFill/>
            <a:ln w="476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8D270D8-1393-CE49-A9F1-6EC8A8C00BFE}"/>
                </a:ext>
              </a:extLst>
            </p:cNvPr>
            <p:cNvSpPr/>
            <p:nvPr/>
          </p:nvSpPr>
          <p:spPr>
            <a:xfrm>
              <a:off x="6957062" y="4781092"/>
              <a:ext cx="90783" cy="79749"/>
            </a:xfrm>
            <a:custGeom>
              <a:avLst/>
              <a:gdLst>
                <a:gd name="connsiteX0" fmla="*/ 75584 w 90783"/>
                <a:gd name="connsiteY0" fmla="*/ 33074 h 79749"/>
                <a:gd name="connsiteX1" fmla="*/ 64153 w 90783"/>
                <a:gd name="connsiteY1" fmla="*/ 9737 h 79749"/>
                <a:gd name="connsiteX2" fmla="*/ 54627 w 90783"/>
                <a:gd name="connsiteY2" fmla="*/ 9737 h 79749"/>
                <a:gd name="connsiteX3" fmla="*/ 50341 w 90783"/>
                <a:gd name="connsiteY3" fmla="*/ 11166 h 79749"/>
                <a:gd name="connsiteX4" fmla="*/ 43197 w 90783"/>
                <a:gd name="connsiteY4" fmla="*/ 13071 h 79749"/>
                <a:gd name="connsiteX5" fmla="*/ 34624 w 90783"/>
                <a:gd name="connsiteY5" fmla="*/ 17357 h 79749"/>
                <a:gd name="connsiteX6" fmla="*/ 30338 w 90783"/>
                <a:gd name="connsiteY6" fmla="*/ 20691 h 79749"/>
                <a:gd name="connsiteX7" fmla="*/ 15573 w 90783"/>
                <a:gd name="connsiteY7" fmla="*/ 47363 h 79749"/>
                <a:gd name="connsiteX8" fmla="*/ 24623 w 90783"/>
                <a:gd name="connsiteY8" fmla="*/ 65937 h 79749"/>
                <a:gd name="connsiteX9" fmla="*/ 51770 w 90783"/>
                <a:gd name="connsiteY9" fmla="*/ 64032 h 79749"/>
                <a:gd name="connsiteX10" fmla="*/ 63677 w 90783"/>
                <a:gd name="connsiteY10" fmla="*/ 61651 h 79749"/>
                <a:gd name="connsiteX11" fmla="*/ 74631 w 90783"/>
                <a:gd name="connsiteY11" fmla="*/ 43552 h 79749"/>
                <a:gd name="connsiteX12" fmla="*/ 75584 w 90783"/>
                <a:gd name="connsiteY12" fmla="*/ 33074 h 79749"/>
                <a:gd name="connsiteX13" fmla="*/ 90348 w 90783"/>
                <a:gd name="connsiteY13" fmla="*/ 37837 h 79749"/>
                <a:gd name="connsiteX14" fmla="*/ 87490 w 90783"/>
                <a:gd name="connsiteY14" fmla="*/ 54031 h 79749"/>
                <a:gd name="connsiteX15" fmla="*/ 83681 w 90783"/>
                <a:gd name="connsiteY15" fmla="*/ 60698 h 79749"/>
                <a:gd name="connsiteX16" fmla="*/ 68439 w 90783"/>
                <a:gd name="connsiteY16" fmla="*/ 73081 h 79749"/>
                <a:gd name="connsiteX17" fmla="*/ 57962 w 90783"/>
                <a:gd name="connsiteY17" fmla="*/ 76415 h 79749"/>
                <a:gd name="connsiteX18" fmla="*/ 52723 w 90783"/>
                <a:gd name="connsiteY18" fmla="*/ 78320 h 79749"/>
                <a:gd name="connsiteX19" fmla="*/ 49389 w 90783"/>
                <a:gd name="connsiteY19" fmla="*/ 79749 h 79749"/>
                <a:gd name="connsiteX20" fmla="*/ 30814 w 90783"/>
                <a:gd name="connsiteY20" fmla="*/ 78320 h 79749"/>
                <a:gd name="connsiteX21" fmla="*/ 22717 w 90783"/>
                <a:gd name="connsiteY21" fmla="*/ 76415 h 79749"/>
                <a:gd name="connsiteX22" fmla="*/ 10334 w 90783"/>
                <a:gd name="connsiteY22" fmla="*/ 68319 h 79749"/>
                <a:gd name="connsiteX23" fmla="*/ 333 w 90783"/>
                <a:gd name="connsiteY23" fmla="*/ 42124 h 79749"/>
                <a:gd name="connsiteX24" fmla="*/ 15097 w 90783"/>
                <a:gd name="connsiteY24" fmla="*/ 14500 h 79749"/>
                <a:gd name="connsiteX25" fmla="*/ 24623 w 90783"/>
                <a:gd name="connsiteY25" fmla="*/ 9261 h 79749"/>
                <a:gd name="connsiteX26" fmla="*/ 29861 w 90783"/>
                <a:gd name="connsiteY26" fmla="*/ 4974 h 79749"/>
                <a:gd name="connsiteX27" fmla="*/ 45102 w 90783"/>
                <a:gd name="connsiteY27" fmla="*/ 1164 h 79749"/>
                <a:gd name="connsiteX28" fmla="*/ 53199 w 90783"/>
                <a:gd name="connsiteY28" fmla="*/ 2117 h 79749"/>
                <a:gd name="connsiteX29" fmla="*/ 60819 w 90783"/>
                <a:gd name="connsiteY29" fmla="*/ 2117 h 79749"/>
                <a:gd name="connsiteX30" fmla="*/ 65582 w 90783"/>
                <a:gd name="connsiteY30" fmla="*/ 2593 h 79749"/>
                <a:gd name="connsiteX31" fmla="*/ 74631 w 90783"/>
                <a:gd name="connsiteY31" fmla="*/ 4022 h 79749"/>
                <a:gd name="connsiteX32" fmla="*/ 87490 w 90783"/>
                <a:gd name="connsiteY32" fmla="*/ 27359 h 79749"/>
                <a:gd name="connsiteX33" fmla="*/ 90348 w 90783"/>
                <a:gd name="connsiteY33" fmla="*/ 37837 h 79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83" h="79749">
                  <a:moveTo>
                    <a:pt x="75584" y="33074"/>
                  </a:moveTo>
                  <a:cubicBezTo>
                    <a:pt x="76060" y="23073"/>
                    <a:pt x="73202" y="14976"/>
                    <a:pt x="64153" y="9737"/>
                  </a:cubicBezTo>
                  <a:cubicBezTo>
                    <a:pt x="60343" y="7356"/>
                    <a:pt x="57962" y="5451"/>
                    <a:pt x="54627" y="9737"/>
                  </a:cubicBezTo>
                  <a:cubicBezTo>
                    <a:pt x="53675" y="10690"/>
                    <a:pt x="50818" y="11642"/>
                    <a:pt x="50341" y="11166"/>
                  </a:cubicBezTo>
                  <a:cubicBezTo>
                    <a:pt x="46055" y="4498"/>
                    <a:pt x="45579" y="12595"/>
                    <a:pt x="43197" y="13071"/>
                  </a:cubicBezTo>
                  <a:cubicBezTo>
                    <a:pt x="40339" y="14023"/>
                    <a:pt x="37482" y="15929"/>
                    <a:pt x="34624" y="17357"/>
                  </a:cubicBezTo>
                  <a:cubicBezTo>
                    <a:pt x="33195" y="18310"/>
                    <a:pt x="31291" y="19263"/>
                    <a:pt x="30338" y="20691"/>
                  </a:cubicBezTo>
                  <a:cubicBezTo>
                    <a:pt x="24146" y="28788"/>
                    <a:pt x="18907" y="37361"/>
                    <a:pt x="15573" y="47363"/>
                  </a:cubicBezTo>
                  <a:cubicBezTo>
                    <a:pt x="13192" y="55459"/>
                    <a:pt x="17002" y="64985"/>
                    <a:pt x="24623" y="65937"/>
                  </a:cubicBezTo>
                  <a:cubicBezTo>
                    <a:pt x="33672" y="67366"/>
                    <a:pt x="42721" y="66890"/>
                    <a:pt x="51770" y="64032"/>
                  </a:cubicBezTo>
                  <a:cubicBezTo>
                    <a:pt x="55580" y="62603"/>
                    <a:pt x="59390" y="60698"/>
                    <a:pt x="63677" y="61651"/>
                  </a:cubicBezTo>
                  <a:cubicBezTo>
                    <a:pt x="67487" y="55459"/>
                    <a:pt x="74631" y="52125"/>
                    <a:pt x="74631" y="43552"/>
                  </a:cubicBezTo>
                  <a:cubicBezTo>
                    <a:pt x="74631" y="40219"/>
                    <a:pt x="75107" y="36885"/>
                    <a:pt x="75584" y="33074"/>
                  </a:cubicBezTo>
                  <a:moveTo>
                    <a:pt x="90348" y="37837"/>
                  </a:moveTo>
                  <a:cubicBezTo>
                    <a:pt x="91777" y="44029"/>
                    <a:pt x="89396" y="48791"/>
                    <a:pt x="87490" y="54031"/>
                  </a:cubicBezTo>
                  <a:cubicBezTo>
                    <a:pt x="86538" y="56412"/>
                    <a:pt x="85109" y="58793"/>
                    <a:pt x="83681" y="60698"/>
                  </a:cubicBezTo>
                  <a:cubicBezTo>
                    <a:pt x="78918" y="64985"/>
                    <a:pt x="73202" y="68795"/>
                    <a:pt x="68439" y="73081"/>
                  </a:cubicBezTo>
                  <a:cubicBezTo>
                    <a:pt x="65106" y="75939"/>
                    <a:pt x="61772" y="77844"/>
                    <a:pt x="57962" y="76415"/>
                  </a:cubicBezTo>
                  <a:cubicBezTo>
                    <a:pt x="55104" y="75463"/>
                    <a:pt x="54627" y="76892"/>
                    <a:pt x="52723" y="78320"/>
                  </a:cubicBezTo>
                  <a:cubicBezTo>
                    <a:pt x="51770" y="79273"/>
                    <a:pt x="49865" y="79749"/>
                    <a:pt x="49389" y="79749"/>
                  </a:cubicBezTo>
                  <a:cubicBezTo>
                    <a:pt x="43674" y="74034"/>
                    <a:pt x="37006" y="80226"/>
                    <a:pt x="30814" y="78320"/>
                  </a:cubicBezTo>
                  <a:cubicBezTo>
                    <a:pt x="27956" y="77368"/>
                    <a:pt x="25099" y="77844"/>
                    <a:pt x="22717" y="76415"/>
                  </a:cubicBezTo>
                  <a:cubicBezTo>
                    <a:pt x="18431" y="74034"/>
                    <a:pt x="12716" y="72129"/>
                    <a:pt x="10334" y="68319"/>
                  </a:cubicBezTo>
                  <a:cubicBezTo>
                    <a:pt x="5096" y="60698"/>
                    <a:pt x="-1572" y="52602"/>
                    <a:pt x="333" y="42124"/>
                  </a:cubicBezTo>
                  <a:cubicBezTo>
                    <a:pt x="2237" y="31646"/>
                    <a:pt x="7477" y="22120"/>
                    <a:pt x="15097" y="14500"/>
                  </a:cubicBezTo>
                  <a:cubicBezTo>
                    <a:pt x="17479" y="12119"/>
                    <a:pt x="21765" y="11166"/>
                    <a:pt x="24623" y="9261"/>
                  </a:cubicBezTo>
                  <a:cubicBezTo>
                    <a:pt x="26528" y="8308"/>
                    <a:pt x="28432" y="6403"/>
                    <a:pt x="29861" y="4974"/>
                  </a:cubicBezTo>
                  <a:cubicBezTo>
                    <a:pt x="33195" y="1164"/>
                    <a:pt x="40816" y="-1217"/>
                    <a:pt x="45102" y="1164"/>
                  </a:cubicBezTo>
                  <a:cubicBezTo>
                    <a:pt x="47960" y="3069"/>
                    <a:pt x="50341" y="3069"/>
                    <a:pt x="53199" y="2117"/>
                  </a:cubicBezTo>
                  <a:cubicBezTo>
                    <a:pt x="55580" y="1641"/>
                    <a:pt x="58438" y="2117"/>
                    <a:pt x="60819" y="2117"/>
                  </a:cubicBezTo>
                  <a:cubicBezTo>
                    <a:pt x="62248" y="2117"/>
                    <a:pt x="65106" y="3069"/>
                    <a:pt x="65582" y="2593"/>
                  </a:cubicBezTo>
                  <a:cubicBezTo>
                    <a:pt x="69869" y="-3122"/>
                    <a:pt x="72726" y="2117"/>
                    <a:pt x="74631" y="4022"/>
                  </a:cubicBezTo>
                  <a:cubicBezTo>
                    <a:pt x="80822" y="10690"/>
                    <a:pt x="88443" y="16405"/>
                    <a:pt x="87490" y="27359"/>
                  </a:cubicBezTo>
                  <a:cubicBezTo>
                    <a:pt x="87014" y="31169"/>
                    <a:pt x="89396" y="34503"/>
                    <a:pt x="90348" y="37837"/>
                  </a:cubicBezTo>
                </a:path>
              </a:pathLst>
            </a:custGeom>
            <a:grpFill/>
            <a:ln w="476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1CB44B00-59A8-5845-8D1E-1065A1B9A811}"/>
                </a:ext>
              </a:extLst>
            </p:cNvPr>
            <p:cNvSpPr/>
            <p:nvPr/>
          </p:nvSpPr>
          <p:spPr>
            <a:xfrm>
              <a:off x="7295613" y="4775425"/>
              <a:ext cx="80425" cy="94234"/>
            </a:xfrm>
            <a:custGeom>
              <a:avLst/>
              <a:gdLst>
                <a:gd name="connsiteX0" fmla="*/ 22797 w 80425"/>
                <a:gd name="connsiteY0" fmla="*/ 38742 h 94234"/>
                <a:gd name="connsiteX1" fmla="*/ 36609 w 80425"/>
                <a:gd name="connsiteY1" fmla="*/ 29693 h 94234"/>
                <a:gd name="connsiteX2" fmla="*/ 66614 w 80425"/>
                <a:gd name="connsiteY2" fmla="*/ 14452 h 94234"/>
                <a:gd name="connsiteX3" fmla="*/ 77568 w 80425"/>
                <a:gd name="connsiteY3" fmla="*/ 14452 h 94234"/>
                <a:gd name="connsiteX4" fmla="*/ 80426 w 80425"/>
                <a:gd name="connsiteY4" fmla="*/ 17786 h 94234"/>
                <a:gd name="connsiteX5" fmla="*/ 77568 w 80425"/>
                <a:gd name="connsiteY5" fmla="*/ 20643 h 94234"/>
                <a:gd name="connsiteX6" fmla="*/ 36133 w 80425"/>
                <a:gd name="connsiteY6" fmla="*/ 45886 h 94234"/>
                <a:gd name="connsiteX7" fmla="*/ 20416 w 80425"/>
                <a:gd name="connsiteY7" fmla="*/ 74462 h 94234"/>
                <a:gd name="connsiteX8" fmla="*/ 16129 w 80425"/>
                <a:gd name="connsiteY8" fmla="*/ 89703 h 94234"/>
                <a:gd name="connsiteX9" fmla="*/ 4222 w 80425"/>
                <a:gd name="connsiteY9" fmla="*/ 93990 h 94234"/>
                <a:gd name="connsiteX10" fmla="*/ 412 w 80425"/>
                <a:gd name="connsiteY10" fmla="*/ 86369 h 94234"/>
                <a:gd name="connsiteX11" fmla="*/ 6127 w 80425"/>
                <a:gd name="connsiteY11" fmla="*/ 47315 h 94234"/>
                <a:gd name="connsiteX12" fmla="*/ 7556 w 80425"/>
                <a:gd name="connsiteY12" fmla="*/ 32550 h 94234"/>
                <a:gd name="connsiteX13" fmla="*/ 7080 w 80425"/>
                <a:gd name="connsiteY13" fmla="*/ 7784 h 94234"/>
                <a:gd name="connsiteX14" fmla="*/ 11843 w 80425"/>
                <a:gd name="connsiteY14" fmla="*/ 164 h 94234"/>
                <a:gd name="connsiteX15" fmla="*/ 20416 w 80425"/>
                <a:gd name="connsiteY15" fmla="*/ 6831 h 94234"/>
                <a:gd name="connsiteX16" fmla="*/ 21368 w 80425"/>
                <a:gd name="connsiteY16" fmla="*/ 19691 h 94234"/>
                <a:gd name="connsiteX17" fmla="*/ 22797 w 80425"/>
                <a:gd name="connsiteY17" fmla="*/ 38742 h 9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5" h="94234">
                  <a:moveTo>
                    <a:pt x="22797" y="38742"/>
                  </a:moveTo>
                  <a:cubicBezTo>
                    <a:pt x="28513" y="34932"/>
                    <a:pt x="32322" y="32550"/>
                    <a:pt x="36609" y="29693"/>
                  </a:cubicBezTo>
                  <a:cubicBezTo>
                    <a:pt x="46134" y="23501"/>
                    <a:pt x="55184" y="16357"/>
                    <a:pt x="66614" y="14452"/>
                  </a:cubicBezTo>
                  <a:cubicBezTo>
                    <a:pt x="69948" y="13975"/>
                    <a:pt x="73759" y="13975"/>
                    <a:pt x="77568" y="14452"/>
                  </a:cubicBezTo>
                  <a:cubicBezTo>
                    <a:pt x="78521" y="14452"/>
                    <a:pt x="80426" y="16357"/>
                    <a:pt x="80426" y="17786"/>
                  </a:cubicBezTo>
                  <a:cubicBezTo>
                    <a:pt x="80426" y="18738"/>
                    <a:pt x="78997" y="20643"/>
                    <a:pt x="77568" y="20643"/>
                  </a:cubicBezTo>
                  <a:cubicBezTo>
                    <a:pt x="61852" y="26359"/>
                    <a:pt x="49945" y="37313"/>
                    <a:pt x="36133" y="45886"/>
                  </a:cubicBezTo>
                  <a:cubicBezTo>
                    <a:pt x="30417" y="54935"/>
                    <a:pt x="21845" y="62555"/>
                    <a:pt x="20416" y="74462"/>
                  </a:cubicBezTo>
                  <a:cubicBezTo>
                    <a:pt x="19939" y="79701"/>
                    <a:pt x="18034" y="84940"/>
                    <a:pt x="16129" y="89703"/>
                  </a:cubicBezTo>
                  <a:cubicBezTo>
                    <a:pt x="15177" y="93037"/>
                    <a:pt x="8985" y="94942"/>
                    <a:pt x="4222" y="93990"/>
                  </a:cubicBezTo>
                  <a:cubicBezTo>
                    <a:pt x="-64" y="93037"/>
                    <a:pt x="-541" y="89703"/>
                    <a:pt x="412" y="86369"/>
                  </a:cubicBezTo>
                  <a:cubicBezTo>
                    <a:pt x="2794" y="73510"/>
                    <a:pt x="1365" y="59698"/>
                    <a:pt x="6127" y="47315"/>
                  </a:cubicBezTo>
                  <a:cubicBezTo>
                    <a:pt x="7556" y="43028"/>
                    <a:pt x="7080" y="37313"/>
                    <a:pt x="7556" y="32550"/>
                  </a:cubicBezTo>
                  <a:cubicBezTo>
                    <a:pt x="7556" y="24453"/>
                    <a:pt x="7556" y="16357"/>
                    <a:pt x="7080" y="7784"/>
                  </a:cubicBezTo>
                  <a:cubicBezTo>
                    <a:pt x="7080" y="3974"/>
                    <a:pt x="8033" y="1116"/>
                    <a:pt x="11843" y="164"/>
                  </a:cubicBezTo>
                  <a:cubicBezTo>
                    <a:pt x="15177" y="-789"/>
                    <a:pt x="19939" y="2545"/>
                    <a:pt x="20416" y="6831"/>
                  </a:cubicBezTo>
                  <a:cubicBezTo>
                    <a:pt x="20892" y="11118"/>
                    <a:pt x="20892" y="15404"/>
                    <a:pt x="21368" y="19691"/>
                  </a:cubicBezTo>
                  <a:cubicBezTo>
                    <a:pt x="21845" y="25406"/>
                    <a:pt x="22321" y="31121"/>
                    <a:pt x="22797" y="38742"/>
                  </a:cubicBezTo>
                </a:path>
              </a:pathLst>
            </a:custGeom>
            <a:grpFill/>
            <a:ln w="476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5C9F9264-9DDB-9A49-AB6B-CD0E39A5900E}"/>
                </a:ext>
              </a:extLst>
            </p:cNvPr>
            <p:cNvSpPr/>
            <p:nvPr/>
          </p:nvSpPr>
          <p:spPr>
            <a:xfrm>
              <a:off x="7629323" y="4841314"/>
              <a:ext cx="23907" cy="26073"/>
            </a:xfrm>
            <a:custGeom>
              <a:avLst/>
              <a:gdLst>
                <a:gd name="connsiteX0" fmla="*/ 23907 w 23907"/>
                <a:gd name="connsiteY0" fmla="*/ 2381 h 26073"/>
                <a:gd name="connsiteX1" fmla="*/ 18668 w 23907"/>
                <a:gd name="connsiteY1" fmla="*/ 15717 h 26073"/>
                <a:gd name="connsiteX2" fmla="*/ 10571 w 23907"/>
                <a:gd name="connsiteY2" fmla="*/ 25242 h 26073"/>
                <a:gd name="connsiteX3" fmla="*/ 2475 w 23907"/>
                <a:gd name="connsiteY3" fmla="*/ 24290 h 26073"/>
                <a:gd name="connsiteX4" fmla="*/ 93 w 23907"/>
                <a:gd name="connsiteY4" fmla="*/ 17146 h 26073"/>
                <a:gd name="connsiteX5" fmla="*/ 17239 w 23907"/>
                <a:gd name="connsiteY5" fmla="*/ 0 h 26073"/>
                <a:gd name="connsiteX6" fmla="*/ 23907 w 23907"/>
                <a:gd name="connsiteY6" fmla="*/ 2381 h 2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 h="26073">
                  <a:moveTo>
                    <a:pt x="23907" y="2381"/>
                  </a:moveTo>
                  <a:cubicBezTo>
                    <a:pt x="22002" y="7620"/>
                    <a:pt x="20573" y="11431"/>
                    <a:pt x="18668" y="15717"/>
                  </a:cubicBezTo>
                  <a:cubicBezTo>
                    <a:pt x="17239" y="20004"/>
                    <a:pt x="14858" y="22861"/>
                    <a:pt x="10571" y="25242"/>
                  </a:cubicBezTo>
                  <a:cubicBezTo>
                    <a:pt x="7237" y="26671"/>
                    <a:pt x="4380" y="26195"/>
                    <a:pt x="2475" y="24290"/>
                  </a:cubicBezTo>
                  <a:cubicBezTo>
                    <a:pt x="1046" y="22861"/>
                    <a:pt x="-383" y="19527"/>
                    <a:pt x="93" y="17146"/>
                  </a:cubicBezTo>
                  <a:cubicBezTo>
                    <a:pt x="1046" y="8573"/>
                    <a:pt x="8666" y="953"/>
                    <a:pt x="17239" y="0"/>
                  </a:cubicBezTo>
                  <a:cubicBezTo>
                    <a:pt x="19144" y="0"/>
                    <a:pt x="21526" y="1429"/>
                    <a:pt x="23907" y="2381"/>
                  </a:cubicBezTo>
                </a:path>
              </a:pathLst>
            </a:custGeom>
            <a:grpFill/>
            <a:ln w="476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6FD4AC20-58EA-D040-9282-3A6352B9CEB5}"/>
                </a:ext>
              </a:extLst>
            </p:cNvPr>
            <p:cNvSpPr/>
            <p:nvPr/>
          </p:nvSpPr>
          <p:spPr>
            <a:xfrm>
              <a:off x="7764678" y="4699786"/>
              <a:ext cx="197299" cy="164458"/>
            </a:xfrm>
            <a:custGeom>
              <a:avLst/>
              <a:gdLst>
                <a:gd name="connsiteX0" fmla="*/ 0 w 197299"/>
                <a:gd name="connsiteY0" fmla="*/ 11505 h 164458"/>
                <a:gd name="connsiteX1" fmla="*/ 20956 w 197299"/>
                <a:gd name="connsiteY1" fmla="*/ 31985 h 164458"/>
                <a:gd name="connsiteX2" fmla="*/ 29053 w 197299"/>
                <a:gd name="connsiteY2" fmla="*/ 67705 h 164458"/>
                <a:gd name="connsiteX3" fmla="*/ 33339 w 197299"/>
                <a:gd name="connsiteY3" fmla="*/ 91995 h 164458"/>
                <a:gd name="connsiteX4" fmla="*/ 33339 w 197299"/>
                <a:gd name="connsiteY4" fmla="*/ 93900 h 164458"/>
                <a:gd name="connsiteX5" fmla="*/ 35720 w 197299"/>
                <a:gd name="connsiteY5" fmla="*/ 109141 h 164458"/>
                <a:gd name="connsiteX6" fmla="*/ 37149 w 197299"/>
                <a:gd name="connsiteY6" fmla="*/ 116285 h 164458"/>
                <a:gd name="connsiteX7" fmla="*/ 39054 w 197299"/>
                <a:gd name="connsiteY7" fmla="*/ 109617 h 164458"/>
                <a:gd name="connsiteX8" fmla="*/ 47627 w 197299"/>
                <a:gd name="connsiteY8" fmla="*/ 92948 h 164458"/>
                <a:gd name="connsiteX9" fmla="*/ 58581 w 197299"/>
                <a:gd name="connsiteY9" fmla="*/ 77707 h 164458"/>
                <a:gd name="connsiteX10" fmla="*/ 67154 w 197299"/>
                <a:gd name="connsiteY10" fmla="*/ 61514 h 164458"/>
                <a:gd name="connsiteX11" fmla="*/ 70488 w 197299"/>
                <a:gd name="connsiteY11" fmla="*/ 57704 h 164458"/>
                <a:gd name="connsiteX12" fmla="*/ 79061 w 197299"/>
                <a:gd name="connsiteY12" fmla="*/ 46749 h 164458"/>
                <a:gd name="connsiteX13" fmla="*/ 83348 w 197299"/>
                <a:gd name="connsiteY13" fmla="*/ 43892 h 164458"/>
                <a:gd name="connsiteX14" fmla="*/ 85252 w 197299"/>
                <a:gd name="connsiteY14" fmla="*/ 40558 h 164458"/>
                <a:gd name="connsiteX15" fmla="*/ 88587 w 197299"/>
                <a:gd name="connsiteY15" fmla="*/ 32461 h 164458"/>
                <a:gd name="connsiteX16" fmla="*/ 96207 w 197299"/>
                <a:gd name="connsiteY16" fmla="*/ 22459 h 164458"/>
                <a:gd name="connsiteX17" fmla="*/ 100017 w 197299"/>
                <a:gd name="connsiteY17" fmla="*/ 14839 h 164458"/>
                <a:gd name="connsiteX18" fmla="*/ 110495 w 197299"/>
                <a:gd name="connsiteY18" fmla="*/ 21507 h 164458"/>
                <a:gd name="connsiteX19" fmla="*/ 112876 w 197299"/>
                <a:gd name="connsiteY19" fmla="*/ 31985 h 164458"/>
                <a:gd name="connsiteX20" fmla="*/ 114306 w 197299"/>
                <a:gd name="connsiteY20" fmla="*/ 99139 h 164458"/>
                <a:gd name="connsiteX21" fmla="*/ 115258 w 197299"/>
                <a:gd name="connsiteY21" fmla="*/ 113427 h 164458"/>
                <a:gd name="connsiteX22" fmla="*/ 116210 w 197299"/>
                <a:gd name="connsiteY22" fmla="*/ 114857 h 164458"/>
                <a:gd name="connsiteX23" fmla="*/ 125736 w 197299"/>
                <a:gd name="connsiteY23" fmla="*/ 137718 h 164458"/>
                <a:gd name="connsiteX24" fmla="*/ 133356 w 197299"/>
                <a:gd name="connsiteY24" fmla="*/ 129145 h 164458"/>
                <a:gd name="connsiteX25" fmla="*/ 173840 w 197299"/>
                <a:gd name="connsiteY25" fmla="*/ 38176 h 164458"/>
                <a:gd name="connsiteX26" fmla="*/ 180984 w 197299"/>
                <a:gd name="connsiteY26" fmla="*/ 12458 h 164458"/>
                <a:gd name="connsiteX27" fmla="*/ 183365 w 197299"/>
                <a:gd name="connsiteY27" fmla="*/ 2932 h 164458"/>
                <a:gd name="connsiteX28" fmla="*/ 188604 w 197299"/>
                <a:gd name="connsiteY28" fmla="*/ 75 h 164458"/>
                <a:gd name="connsiteX29" fmla="*/ 197177 w 197299"/>
                <a:gd name="connsiteY29" fmla="*/ 12934 h 164458"/>
                <a:gd name="connsiteX30" fmla="*/ 190032 w 197299"/>
                <a:gd name="connsiteY30" fmla="*/ 36748 h 164458"/>
                <a:gd name="connsiteX31" fmla="*/ 174316 w 197299"/>
                <a:gd name="connsiteY31" fmla="*/ 73421 h 164458"/>
                <a:gd name="connsiteX32" fmla="*/ 165266 w 197299"/>
                <a:gd name="connsiteY32" fmla="*/ 97234 h 164458"/>
                <a:gd name="connsiteX33" fmla="*/ 160504 w 197299"/>
                <a:gd name="connsiteY33" fmla="*/ 110570 h 164458"/>
                <a:gd name="connsiteX34" fmla="*/ 156217 w 197299"/>
                <a:gd name="connsiteY34" fmla="*/ 112475 h 164458"/>
                <a:gd name="connsiteX35" fmla="*/ 154789 w 197299"/>
                <a:gd name="connsiteY35" fmla="*/ 120095 h 164458"/>
                <a:gd name="connsiteX36" fmla="*/ 153360 w 197299"/>
                <a:gd name="connsiteY36" fmla="*/ 126763 h 164458"/>
                <a:gd name="connsiteX37" fmla="*/ 149073 w 197299"/>
                <a:gd name="connsiteY37" fmla="*/ 133431 h 164458"/>
                <a:gd name="connsiteX38" fmla="*/ 141929 w 197299"/>
                <a:gd name="connsiteY38" fmla="*/ 150101 h 164458"/>
                <a:gd name="connsiteX39" fmla="*/ 133356 w 197299"/>
                <a:gd name="connsiteY39" fmla="*/ 158197 h 164458"/>
                <a:gd name="connsiteX40" fmla="*/ 120973 w 197299"/>
                <a:gd name="connsiteY40" fmla="*/ 154387 h 164458"/>
                <a:gd name="connsiteX41" fmla="*/ 110495 w 197299"/>
                <a:gd name="connsiteY41" fmla="*/ 136765 h 164458"/>
                <a:gd name="connsiteX42" fmla="*/ 102875 w 197299"/>
                <a:gd name="connsiteY42" fmla="*/ 110094 h 164458"/>
                <a:gd name="connsiteX43" fmla="*/ 99064 w 197299"/>
                <a:gd name="connsiteY43" fmla="*/ 80565 h 164458"/>
                <a:gd name="connsiteX44" fmla="*/ 96683 w 197299"/>
                <a:gd name="connsiteY44" fmla="*/ 53893 h 164458"/>
                <a:gd name="connsiteX45" fmla="*/ 93349 w 197299"/>
                <a:gd name="connsiteY45" fmla="*/ 48654 h 164458"/>
                <a:gd name="connsiteX46" fmla="*/ 86681 w 197299"/>
                <a:gd name="connsiteY46" fmla="*/ 51988 h 164458"/>
                <a:gd name="connsiteX47" fmla="*/ 83348 w 197299"/>
                <a:gd name="connsiteY47" fmla="*/ 58180 h 164458"/>
                <a:gd name="connsiteX48" fmla="*/ 81919 w 197299"/>
                <a:gd name="connsiteY48" fmla="*/ 61514 h 164458"/>
                <a:gd name="connsiteX49" fmla="*/ 68107 w 197299"/>
                <a:gd name="connsiteY49" fmla="*/ 82946 h 164458"/>
                <a:gd name="connsiteX50" fmla="*/ 60010 w 197299"/>
                <a:gd name="connsiteY50" fmla="*/ 92948 h 164458"/>
                <a:gd name="connsiteX51" fmla="*/ 58581 w 197299"/>
                <a:gd name="connsiteY51" fmla="*/ 96758 h 164458"/>
                <a:gd name="connsiteX52" fmla="*/ 56676 w 197299"/>
                <a:gd name="connsiteY52" fmla="*/ 103902 h 164458"/>
                <a:gd name="connsiteX53" fmla="*/ 48580 w 197299"/>
                <a:gd name="connsiteY53" fmla="*/ 117238 h 164458"/>
                <a:gd name="connsiteX54" fmla="*/ 46198 w 197299"/>
                <a:gd name="connsiteY54" fmla="*/ 128668 h 164458"/>
                <a:gd name="connsiteX55" fmla="*/ 39054 w 197299"/>
                <a:gd name="connsiteY55" fmla="*/ 144862 h 164458"/>
                <a:gd name="connsiteX56" fmla="*/ 37149 w 197299"/>
                <a:gd name="connsiteY56" fmla="*/ 156292 h 164458"/>
                <a:gd name="connsiteX57" fmla="*/ 29053 w 197299"/>
                <a:gd name="connsiteY57" fmla="*/ 164389 h 164458"/>
                <a:gd name="connsiteX58" fmla="*/ 19051 w 197299"/>
                <a:gd name="connsiteY58" fmla="*/ 152958 h 164458"/>
                <a:gd name="connsiteX59" fmla="*/ 19527 w 197299"/>
                <a:gd name="connsiteY59" fmla="*/ 149148 h 164458"/>
                <a:gd name="connsiteX60" fmla="*/ 19051 w 197299"/>
                <a:gd name="connsiteY60" fmla="*/ 137241 h 164458"/>
                <a:gd name="connsiteX61" fmla="*/ 12859 w 197299"/>
                <a:gd name="connsiteY61" fmla="*/ 86756 h 164458"/>
                <a:gd name="connsiteX62" fmla="*/ 5239 w 197299"/>
                <a:gd name="connsiteY62" fmla="*/ 34842 h 164458"/>
                <a:gd name="connsiteX63" fmla="*/ 476 w 197299"/>
                <a:gd name="connsiteY63" fmla="*/ 19602 h 164458"/>
                <a:gd name="connsiteX64" fmla="*/ 0 w 197299"/>
                <a:gd name="connsiteY64" fmla="*/ 11505 h 164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9" h="164458">
                  <a:moveTo>
                    <a:pt x="0" y="11505"/>
                  </a:moveTo>
                  <a:cubicBezTo>
                    <a:pt x="10478" y="15792"/>
                    <a:pt x="18098" y="21031"/>
                    <a:pt x="20956" y="31985"/>
                  </a:cubicBezTo>
                  <a:cubicBezTo>
                    <a:pt x="23337" y="43892"/>
                    <a:pt x="27623" y="55322"/>
                    <a:pt x="29053" y="67705"/>
                  </a:cubicBezTo>
                  <a:cubicBezTo>
                    <a:pt x="30005" y="75802"/>
                    <a:pt x="30481" y="84375"/>
                    <a:pt x="33339" y="91995"/>
                  </a:cubicBezTo>
                  <a:cubicBezTo>
                    <a:pt x="33339" y="92472"/>
                    <a:pt x="33815" y="93424"/>
                    <a:pt x="33339" y="93900"/>
                  </a:cubicBezTo>
                  <a:cubicBezTo>
                    <a:pt x="31434" y="99139"/>
                    <a:pt x="31910" y="104855"/>
                    <a:pt x="35720" y="109141"/>
                  </a:cubicBezTo>
                  <a:cubicBezTo>
                    <a:pt x="38102" y="111999"/>
                    <a:pt x="31434" y="115333"/>
                    <a:pt x="37149" y="116285"/>
                  </a:cubicBezTo>
                  <a:cubicBezTo>
                    <a:pt x="37149" y="116285"/>
                    <a:pt x="38102" y="111523"/>
                    <a:pt x="39054" y="109617"/>
                  </a:cubicBezTo>
                  <a:cubicBezTo>
                    <a:pt x="41912" y="103902"/>
                    <a:pt x="44769" y="98663"/>
                    <a:pt x="47627" y="92948"/>
                  </a:cubicBezTo>
                  <a:cubicBezTo>
                    <a:pt x="55724" y="91043"/>
                    <a:pt x="54771" y="82946"/>
                    <a:pt x="58581" y="77707"/>
                  </a:cubicBezTo>
                  <a:cubicBezTo>
                    <a:pt x="62392" y="72468"/>
                    <a:pt x="66201" y="68182"/>
                    <a:pt x="67154" y="61514"/>
                  </a:cubicBezTo>
                  <a:cubicBezTo>
                    <a:pt x="67154" y="60085"/>
                    <a:pt x="69060" y="59133"/>
                    <a:pt x="70488" y="57704"/>
                  </a:cubicBezTo>
                  <a:cubicBezTo>
                    <a:pt x="73346" y="54370"/>
                    <a:pt x="76680" y="50560"/>
                    <a:pt x="79061" y="46749"/>
                  </a:cubicBezTo>
                  <a:cubicBezTo>
                    <a:pt x="80014" y="44844"/>
                    <a:pt x="80966" y="43416"/>
                    <a:pt x="83348" y="43892"/>
                  </a:cubicBezTo>
                  <a:cubicBezTo>
                    <a:pt x="85729" y="43892"/>
                    <a:pt x="86205" y="42939"/>
                    <a:pt x="85252" y="40558"/>
                  </a:cubicBezTo>
                  <a:cubicBezTo>
                    <a:pt x="83824" y="36748"/>
                    <a:pt x="85252" y="32938"/>
                    <a:pt x="88587" y="32461"/>
                  </a:cubicBezTo>
                  <a:cubicBezTo>
                    <a:pt x="95255" y="31509"/>
                    <a:pt x="94778" y="26270"/>
                    <a:pt x="96207" y="22459"/>
                  </a:cubicBezTo>
                  <a:cubicBezTo>
                    <a:pt x="97159" y="20078"/>
                    <a:pt x="95731" y="15792"/>
                    <a:pt x="100017" y="14839"/>
                  </a:cubicBezTo>
                  <a:cubicBezTo>
                    <a:pt x="102399" y="14363"/>
                    <a:pt x="109543" y="18173"/>
                    <a:pt x="110495" y="21507"/>
                  </a:cubicBezTo>
                  <a:cubicBezTo>
                    <a:pt x="111924" y="24841"/>
                    <a:pt x="112876" y="28651"/>
                    <a:pt x="112876" y="31985"/>
                  </a:cubicBezTo>
                  <a:cubicBezTo>
                    <a:pt x="113353" y="54370"/>
                    <a:pt x="113829" y="76755"/>
                    <a:pt x="114306" y="99139"/>
                  </a:cubicBezTo>
                  <a:cubicBezTo>
                    <a:pt x="114306" y="103902"/>
                    <a:pt x="117639" y="108189"/>
                    <a:pt x="115258" y="113427"/>
                  </a:cubicBezTo>
                  <a:cubicBezTo>
                    <a:pt x="115258" y="113904"/>
                    <a:pt x="115734" y="114380"/>
                    <a:pt x="116210" y="114857"/>
                  </a:cubicBezTo>
                  <a:cubicBezTo>
                    <a:pt x="120497" y="122001"/>
                    <a:pt x="123831" y="129145"/>
                    <a:pt x="125736" y="137718"/>
                  </a:cubicBezTo>
                  <a:cubicBezTo>
                    <a:pt x="130975" y="135812"/>
                    <a:pt x="131927" y="132478"/>
                    <a:pt x="133356" y="129145"/>
                  </a:cubicBezTo>
                  <a:cubicBezTo>
                    <a:pt x="147168" y="98663"/>
                    <a:pt x="160980" y="68658"/>
                    <a:pt x="173840" y="38176"/>
                  </a:cubicBezTo>
                  <a:cubicBezTo>
                    <a:pt x="177173" y="30080"/>
                    <a:pt x="178602" y="21031"/>
                    <a:pt x="180984" y="12458"/>
                  </a:cubicBezTo>
                  <a:cubicBezTo>
                    <a:pt x="181936" y="9124"/>
                    <a:pt x="181936" y="5790"/>
                    <a:pt x="183365" y="2932"/>
                  </a:cubicBezTo>
                  <a:cubicBezTo>
                    <a:pt x="184317" y="1503"/>
                    <a:pt x="187175" y="-402"/>
                    <a:pt x="188604" y="75"/>
                  </a:cubicBezTo>
                  <a:cubicBezTo>
                    <a:pt x="193367" y="551"/>
                    <a:pt x="198129" y="8647"/>
                    <a:pt x="197177" y="12934"/>
                  </a:cubicBezTo>
                  <a:cubicBezTo>
                    <a:pt x="195272" y="21031"/>
                    <a:pt x="193367" y="29127"/>
                    <a:pt x="190032" y="36748"/>
                  </a:cubicBezTo>
                  <a:cubicBezTo>
                    <a:pt x="185270" y="49131"/>
                    <a:pt x="179079" y="61037"/>
                    <a:pt x="174316" y="73421"/>
                  </a:cubicBezTo>
                  <a:cubicBezTo>
                    <a:pt x="171458" y="81517"/>
                    <a:pt x="164790" y="87709"/>
                    <a:pt x="165266" y="97234"/>
                  </a:cubicBezTo>
                  <a:cubicBezTo>
                    <a:pt x="160028" y="100092"/>
                    <a:pt x="160028" y="105331"/>
                    <a:pt x="160504" y="110570"/>
                  </a:cubicBezTo>
                  <a:cubicBezTo>
                    <a:pt x="160504" y="115809"/>
                    <a:pt x="156217" y="108665"/>
                    <a:pt x="156217" y="112475"/>
                  </a:cubicBezTo>
                  <a:cubicBezTo>
                    <a:pt x="156217" y="114857"/>
                    <a:pt x="155265" y="117714"/>
                    <a:pt x="154789" y="120095"/>
                  </a:cubicBezTo>
                  <a:cubicBezTo>
                    <a:pt x="154312" y="122477"/>
                    <a:pt x="154312" y="124858"/>
                    <a:pt x="153360" y="126763"/>
                  </a:cubicBezTo>
                  <a:cubicBezTo>
                    <a:pt x="152407" y="129145"/>
                    <a:pt x="150978" y="132002"/>
                    <a:pt x="149073" y="133431"/>
                  </a:cubicBezTo>
                  <a:cubicBezTo>
                    <a:pt x="142882" y="137718"/>
                    <a:pt x="141453" y="143433"/>
                    <a:pt x="141929" y="150101"/>
                  </a:cubicBezTo>
                  <a:cubicBezTo>
                    <a:pt x="141929" y="155340"/>
                    <a:pt x="136214" y="156768"/>
                    <a:pt x="133356" y="158197"/>
                  </a:cubicBezTo>
                  <a:cubicBezTo>
                    <a:pt x="130022" y="160102"/>
                    <a:pt x="123831" y="158197"/>
                    <a:pt x="120973" y="154387"/>
                  </a:cubicBezTo>
                  <a:cubicBezTo>
                    <a:pt x="116687" y="148672"/>
                    <a:pt x="112876" y="142956"/>
                    <a:pt x="110495" y="136765"/>
                  </a:cubicBezTo>
                  <a:cubicBezTo>
                    <a:pt x="107161" y="128192"/>
                    <a:pt x="105732" y="119143"/>
                    <a:pt x="102875" y="110094"/>
                  </a:cubicBezTo>
                  <a:cubicBezTo>
                    <a:pt x="99541" y="100568"/>
                    <a:pt x="99541" y="90566"/>
                    <a:pt x="99064" y="80565"/>
                  </a:cubicBezTo>
                  <a:cubicBezTo>
                    <a:pt x="98588" y="71516"/>
                    <a:pt x="97636" y="62466"/>
                    <a:pt x="96683" y="53893"/>
                  </a:cubicBezTo>
                  <a:cubicBezTo>
                    <a:pt x="96683" y="51988"/>
                    <a:pt x="94778" y="49131"/>
                    <a:pt x="93349" y="48654"/>
                  </a:cubicBezTo>
                  <a:cubicBezTo>
                    <a:pt x="90492" y="47226"/>
                    <a:pt x="88111" y="49607"/>
                    <a:pt x="86681" y="51988"/>
                  </a:cubicBezTo>
                  <a:cubicBezTo>
                    <a:pt x="85252" y="53893"/>
                    <a:pt x="84300" y="55799"/>
                    <a:pt x="83348" y="58180"/>
                  </a:cubicBezTo>
                  <a:cubicBezTo>
                    <a:pt x="82871" y="59133"/>
                    <a:pt x="82871" y="61037"/>
                    <a:pt x="81919" y="61514"/>
                  </a:cubicBezTo>
                  <a:cubicBezTo>
                    <a:pt x="74298" y="66753"/>
                    <a:pt x="71917" y="75326"/>
                    <a:pt x="68107" y="82946"/>
                  </a:cubicBezTo>
                  <a:cubicBezTo>
                    <a:pt x="66201" y="86756"/>
                    <a:pt x="62868" y="89614"/>
                    <a:pt x="60010" y="92948"/>
                  </a:cubicBezTo>
                  <a:cubicBezTo>
                    <a:pt x="59057" y="93900"/>
                    <a:pt x="58105" y="96282"/>
                    <a:pt x="58581" y="96758"/>
                  </a:cubicBezTo>
                  <a:cubicBezTo>
                    <a:pt x="62392" y="100568"/>
                    <a:pt x="58581" y="102473"/>
                    <a:pt x="56676" y="103902"/>
                  </a:cubicBezTo>
                  <a:cubicBezTo>
                    <a:pt x="52390" y="107236"/>
                    <a:pt x="47627" y="112951"/>
                    <a:pt x="48580" y="117238"/>
                  </a:cubicBezTo>
                  <a:cubicBezTo>
                    <a:pt x="49532" y="121524"/>
                    <a:pt x="48103" y="124858"/>
                    <a:pt x="46198" y="128668"/>
                  </a:cubicBezTo>
                  <a:cubicBezTo>
                    <a:pt x="43341" y="133907"/>
                    <a:pt x="40959" y="139146"/>
                    <a:pt x="39054" y="144862"/>
                  </a:cubicBezTo>
                  <a:cubicBezTo>
                    <a:pt x="37625" y="148672"/>
                    <a:pt x="38102" y="152482"/>
                    <a:pt x="37149" y="156292"/>
                  </a:cubicBezTo>
                  <a:cubicBezTo>
                    <a:pt x="35720" y="162960"/>
                    <a:pt x="33815" y="164865"/>
                    <a:pt x="29053" y="164389"/>
                  </a:cubicBezTo>
                  <a:cubicBezTo>
                    <a:pt x="22861" y="163436"/>
                    <a:pt x="18574" y="158673"/>
                    <a:pt x="19051" y="152958"/>
                  </a:cubicBezTo>
                  <a:cubicBezTo>
                    <a:pt x="19051" y="151529"/>
                    <a:pt x="19527" y="150577"/>
                    <a:pt x="19527" y="149148"/>
                  </a:cubicBezTo>
                  <a:cubicBezTo>
                    <a:pt x="19527" y="145338"/>
                    <a:pt x="19527" y="141528"/>
                    <a:pt x="19051" y="137241"/>
                  </a:cubicBezTo>
                  <a:cubicBezTo>
                    <a:pt x="17146" y="120572"/>
                    <a:pt x="14764" y="103902"/>
                    <a:pt x="12859" y="86756"/>
                  </a:cubicBezTo>
                  <a:cubicBezTo>
                    <a:pt x="10478" y="69134"/>
                    <a:pt x="8096" y="51988"/>
                    <a:pt x="5239" y="34842"/>
                  </a:cubicBezTo>
                  <a:cubicBezTo>
                    <a:pt x="4286" y="29604"/>
                    <a:pt x="1905" y="24841"/>
                    <a:pt x="476" y="19602"/>
                  </a:cubicBezTo>
                  <a:cubicBezTo>
                    <a:pt x="952" y="16744"/>
                    <a:pt x="952" y="14839"/>
                    <a:pt x="0" y="11505"/>
                  </a:cubicBezTo>
                </a:path>
              </a:pathLst>
            </a:custGeom>
            <a:grpFill/>
            <a:ln w="476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0440E83C-1718-A841-9938-732B430518F3}"/>
                </a:ext>
              </a:extLst>
            </p:cNvPr>
            <p:cNvSpPr/>
            <p:nvPr/>
          </p:nvSpPr>
          <p:spPr>
            <a:xfrm>
              <a:off x="8486589" y="4765151"/>
              <a:ext cx="88084" cy="109221"/>
            </a:xfrm>
            <a:custGeom>
              <a:avLst/>
              <a:gdLst>
                <a:gd name="connsiteX0" fmla="*/ 78228 w 88084"/>
                <a:gd name="connsiteY0" fmla="*/ 67590 h 109221"/>
                <a:gd name="connsiteX1" fmla="*/ 77275 w 88084"/>
                <a:gd name="connsiteY1" fmla="*/ 86641 h 109221"/>
                <a:gd name="connsiteX2" fmla="*/ 79180 w 88084"/>
                <a:gd name="connsiteY2" fmla="*/ 98548 h 109221"/>
                <a:gd name="connsiteX3" fmla="*/ 79656 w 88084"/>
                <a:gd name="connsiteY3" fmla="*/ 106645 h 109221"/>
                <a:gd name="connsiteX4" fmla="*/ 69178 w 88084"/>
                <a:gd name="connsiteY4" fmla="*/ 108550 h 109221"/>
                <a:gd name="connsiteX5" fmla="*/ 60129 w 88084"/>
                <a:gd name="connsiteY5" fmla="*/ 97595 h 109221"/>
                <a:gd name="connsiteX6" fmla="*/ 61081 w 88084"/>
                <a:gd name="connsiteY6" fmla="*/ 81879 h 109221"/>
                <a:gd name="connsiteX7" fmla="*/ 54414 w 88084"/>
                <a:gd name="connsiteY7" fmla="*/ 75687 h 109221"/>
                <a:gd name="connsiteX8" fmla="*/ 42507 w 88084"/>
                <a:gd name="connsiteY8" fmla="*/ 83783 h 109221"/>
                <a:gd name="connsiteX9" fmla="*/ 26314 w 88084"/>
                <a:gd name="connsiteY9" fmla="*/ 91880 h 109221"/>
                <a:gd name="connsiteX10" fmla="*/ 23456 w 88084"/>
                <a:gd name="connsiteY10" fmla="*/ 91404 h 109221"/>
                <a:gd name="connsiteX11" fmla="*/ 11549 w 88084"/>
                <a:gd name="connsiteY11" fmla="*/ 90451 h 109221"/>
                <a:gd name="connsiteX12" fmla="*/ 2976 w 88084"/>
                <a:gd name="connsiteY12" fmla="*/ 79021 h 109221"/>
                <a:gd name="connsiteX13" fmla="*/ 595 w 88084"/>
                <a:gd name="connsiteY13" fmla="*/ 70448 h 109221"/>
                <a:gd name="connsiteX14" fmla="*/ 2024 w 88084"/>
                <a:gd name="connsiteY14" fmla="*/ 60922 h 109221"/>
                <a:gd name="connsiteX15" fmla="*/ 6310 w 88084"/>
                <a:gd name="connsiteY15" fmla="*/ 50921 h 109221"/>
                <a:gd name="connsiteX16" fmla="*/ 6310 w 88084"/>
                <a:gd name="connsiteY16" fmla="*/ 48063 h 109221"/>
                <a:gd name="connsiteX17" fmla="*/ 6310 w 88084"/>
                <a:gd name="connsiteY17" fmla="*/ 35204 h 109221"/>
                <a:gd name="connsiteX18" fmla="*/ 12026 w 88084"/>
                <a:gd name="connsiteY18" fmla="*/ 18534 h 109221"/>
                <a:gd name="connsiteX19" fmla="*/ 15835 w 88084"/>
                <a:gd name="connsiteY19" fmla="*/ 13295 h 109221"/>
                <a:gd name="connsiteX20" fmla="*/ 20122 w 88084"/>
                <a:gd name="connsiteY20" fmla="*/ 14248 h 109221"/>
                <a:gd name="connsiteX21" fmla="*/ 23456 w 88084"/>
                <a:gd name="connsiteY21" fmla="*/ 15676 h 109221"/>
                <a:gd name="connsiteX22" fmla="*/ 27266 w 88084"/>
                <a:gd name="connsiteY22" fmla="*/ 21392 h 109221"/>
                <a:gd name="connsiteX23" fmla="*/ 25838 w 88084"/>
                <a:gd name="connsiteY23" fmla="*/ 27107 h 109221"/>
                <a:gd name="connsiteX24" fmla="*/ 18694 w 88084"/>
                <a:gd name="connsiteY24" fmla="*/ 49492 h 109221"/>
                <a:gd name="connsiteX25" fmla="*/ 13931 w 88084"/>
                <a:gd name="connsiteY25" fmla="*/ 69495 h 109221"/>
                <a:gd name="connsiteX26" fmla="*/ 14407 w 88084"/>
                <a:gd name="connsiteY26" fmla="*/ 71877 h 109221"/>
                <a:gd name="connsiteX27" fmla="*/ 18694 w 88084"/>
                <a:gd name="connsiteY27" fmla="*/ 78545 h 109221"/>
                <a:gd name="connsiteX28" fmla="*/ 29171 w 88084"/>
                <a:gd name="connsiteY28" fmla="*/ 79973 h 109221"/>
                <a:gd name="connsiteX29" fmla="*/ 46793 w 88084"/>
                <a:gd name="connsiteY29" fmla="*/ 67590 h 109221"/>
                <a:gd name="connsiteX30" fmla="*/ 51080 w 88084"/>
                <a:gd name="connsiteY30" fmla="*/ 64733 h 109221"/>
                <a:gd name="connsiteX31" fmla="*/ 68702 w 88084"/>
                <a:gd name="connsiteY31" fmla="*/ 35680 h 109221"/>
                <a:gd name="connsiteX32" fmla="*/ 79656 w 88084"/>
                <a:gd name="connsiteY32" fmla="*/ 3770 h 109221"/>
                <a:gd name="connsiteX33" fmla="*/ 82990 w 88084"/>
                <a:gd name="connsiteY33" fmla="*/ 436 h 109221"/>
                <a:gd name="connsiteX34" fmla="*/ 87753 w 88084"/>
                <a:gd name="connsiteY34" fmla="*/ 3293 h 109221"/>
                <a:gd name="connsiteX35" fmla="*/ 82990 w 88084"/>
                <a:gd name="connsiteY35" fmla="*/ 20916 h 109221"/>
                <a:gd name="connsiteX36" fmla="*/ 84419 w 88084"/>
                <a:gd name="connsiteY36" fmla="*/ 25678 h 109221"/>
                <a:gd name="connsiteX37" fmla="*/ 85848 w 88084"/>
                <a:gd name="connsiteY37" fmla="*/ 29488 h 109221"/>
                <a:gd name="connsiteX38" fmla="*/ 82990 w 88084"/>
                <a:gd name="connsiteY38" fmla="*/ 44253 h 109221"/>
                <a:gd name="connsiteX39" fmla="*/ 82514 w 88084"/>
                <a:gd name="connsiteY39" fmla="*/ 54255 h 109221"/>
                <a:gd name="connsiteX40" fmla="*/ 81085 w 88084"/>
                <a:gd name="connsiteY40" fmla="*/ 58541 h 109221"/>
                <a:gd name="connsiteX41" fmla="*/ 78228 w 88084"/>
                <a:gd name="connsiteY41" fmla="*/ 67590 h 10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4" h="109221">
                  <a:moveTo>
                    <a:pt x="78228" y="67590"/>
                  </a:moveTo>
                  <a:cubicBezTo>
                    <a:pt x="76799" y="73782"/>
                    <a:pt x="80132" y="80450"/>
                    <a:pt x="77275" y="86641"/>
                  </a:cubicBezTo>
                  <a:cubicBezTo>
                    <a:pt x="75370" y="90451"/>
                    <a:pt x="76799" y="94738"/>
                    <a:pt x="79180" y="98548"/>
                  </a:cubicBezTo>
                  <a:cubicBezTo>
                    <a:pt x="80609" y="100929"/>
                    <a:pt x="82514" y="104263"/>
                    <a:pt x="79656" y="106645"/>
                  </a:cubicBezTo>
                  <a:cubicBezTo>
                    <a:pt x="76799" y="109026"/>
                    <a:pt x="73465" y="109978"/>
                    <a:pt x="69178" y="108550"/>
                  </a:cubicBezTo>
                  <a:cubicBezTo>
                    <a:pt x="63939" y="106645"/>
                    <a:pt x="61558" y="102834"/>
                    <a:pt x="60129" y="97595"/>
                  </a:cubicBezTo>
                  <a:cubicBezTo>
                    <a:pt x="58700" y="92357"/>
                    <a:pt x="59653" y="87117"/>
                    <a:pt x="61081" y="81879"/>
                  </a:cubicBezTo>
                  <a:cubicBezTo>
                    <a:pt x="62987" y="75211"/>
                    <a:pt x="61081" y="73306"/>
                    <a:pt x="54414" y="75687"/>
                  </a:cubicBezTo>
                  <a:cubicBezTo>
                    <a:pt x="49651" y="77116"/>
                    <a:pt x="45841" y="78545"/>
                    <a:pt x="42507" y="83783"/>
                  </a:cubicBezTo>
                  <a:cubicBezTo>
                    <a:pt x="39173" y="89023"/>
                    <a:pt x="33934" y="92833"/>
                    <a:pt x="26314" y="91880"/>
                  </a:cubicBezTo>
                  <a:cubicBezTo>
                    <a:pt x="25361" y="91880"/>
                    <a:pt x="23932" y="90928"/>
                    <a:pt x="23456" y="91404"/>
                  </a:cubicBezTo>
                  <a:cubicBezTo>
                    <a:pt x="19170" y="94261"/>
                    <a:pt x="15359" y="92357"/>
                    <a:pt x="11549" y="90451"/>
                  </a:cubicBezTo>
                  <a:cubicBezTo>
                    <a:pt x="6787" y="87594"/>
                    <a:pt x="3929" y="84260"/>
                    <a:pt x="2976" y="79021"/>
                  </a:cubicBezTo>
                  <a:cubicBezTo>
                    <a:pt x="2500" y="76163"/>
                    <a:pt x="1547" y="73306"/>
                    <a:pt x="595" y="70448"/>
                  </a:cubicBezTo>
                  <a:cubicBezTo>
                    <a:pt x="-357" y="67114"/>
                    <a:pt x="-357" y="64256"/>
                    <a:pt x="2024" y="60922"/>
                  </a:cubicBezTo>
                  <a:cubicBezTo>
                    <a:pt x="3929" y="58065"/>
                    <a:pt x="4882" y="54255"/>
                    <a:pt x="6310" y="50921"/>
                  </a:cubicBezTo>
                  <a:cubicBezTo>
                    <a:pt x="6787" y="49968"/>
                    <a:pt x="6787" y="48539"/>
                    <a:pt x="6310" y="48063"/>
                  </a:cubicBezTo>
                  <a:cubicBezTo>
                    <a:pt x="1547" y="43777"/>
                    <a:pt x="5358" y="39014"/>
                    <a:pt x="6310" y="35204"/>
                  </a:cubicBezTo>
                  <a:cubicBezTo>
                    <a:pt x="7739" y="29488"/>
                    <a:pt x="10120" y="23773"/>
                    <a:pt x="12026" y="18534"/>
                  </a:cubicBezTo>
                  <a:cubicBezTo>
                    <a:pt x="12978" y="16629"/>
                    <a:pt x="14407" y="14724"/>
                    <a:pt x="15835" y="13295"/>
                  </a:cubicBezTo>
                  <a:cubicBezTo>
                    <a:pt x="17264" y="11866"/>
                    <a:pt x="19170" y="10914"/>
                    <a:pt x="20122" y="14248"/>
                  </a:cubicBezTo>
                  <a:cubicBezTo>
                    <a:pt x="20598" y="15200"/>
                    <a:pt x="22027" y="15676"/>
                    <a:pt x="23456" y="15676"/>
                  </a:cubicBezTo>
                  <a:cubicBezTo>
                    <a:pt x="27266" y="15676"/>
                    <a:pt x="27266" y="18534"/>
                    <a:pt x="27266" y="21392"/>
                  </a:cubicBezTo>
                  <a:cubicBezTo>
                    <a:pt x="27266" y="23297"/>
                    <a:pt x="26314" y="25202"/>
                    <a:pt x="25838" y="27107"/>
                  </a:cubicBezTo>
                  <a:cubicBezTo>
                    <a:pt x="23456" y="34727"/>
                    <a:pt x="20598" y="41871"/>
                    <a:pt x="18694" y="49492"/>
                  </a:cubicBezTo>
                  <a:cubicBezTo>
                    <a:pt x="16788" y="56160"/>
                    <a:pt x="18217" y="63304"/>
                    <a:pt x="13931" y="69495"/>
                  </a:cubicBezTo>
                  <a:cubicBezTo>
                    <a:pt x="13454" y="69972"/>
                    <a:pt x="13931" y="71400"/>
                    <a:pt x="14407" y="71877"/>
                  </a:cubicBezTo>
                  <a:cubicBezTo>
                    <a:pt x="15835" y="74258"/>
                    <a:pt x="17264" y="76163"/>
                    <a:pt x="18694" y="78545"/>
                  </a:cubicBezTo>
                  <a:cubicBezTo>
                    <a:pt x="20598" y="81402"/>
                    <a:pt x="26314" y="81879"/>
                    <a:pt x="29171" y="79973"/>
                  </a:cubicBezTo>
                  <a:cubicBezTo>
                    <a:pt x="34886" y="75687"/>
                    <a:pt x="40602" y="71877"/>
                    <a:pt x="46793" y="67590"/>
                  </a:cubicBezTo>
                  <a:cubicBezTo>
                    <a:pt x="48222" y="66638"/>
                    <a:pt x="49651" y="65685"/>
                    <a:pt x="51080" y="64733"/>
                  </a:cubicBezTo>
                  <a:cubicBezTo>
                    <a:pt x="62510" y="58541"/>
                    <a:pt x="69178" y="47587"/>
                    <a:pt x="68702" y="35680"/>
                  </a:cubicBezTo>
                  <a:cubicBezTo>
                    <a:pt x="68225" y="22821"/>
                    <a:pt x="76799" y="14248"/>
                    <a:pt x="79656" y="3770"/>
                  </a:cubicBezTo>
                  <a:cubicBezTo>
                    <a:pt x="80132" y="2341"/>
                    <a:pt x="81561" y="912"/>
                    <a:pt x="82990" y="436"/>
                  </a:cubicBezTo>
                  <a:cubicBezTo>
                    <a:pt x="84895" y="-40"/>
                    <a:pt x="86800" y="-993"/>
                    <a:pt x="87753" y="3293"/>
                  </a:cubicBezTo>
                  <a:cubicBezTo>
                    <a:pt x="88705" y="9961"/>
                    <a:pt x="87753" y="15676"/>
                    <a:pt x="82990" y="20916"/>
                  </a:cubicBezTo>
                  <a:cubicBezTo>
                    <a:pt x="80609" y="23773"/>
                    <a:pt x="77751" y="25678"/>
                    <a:pt x="84419" y="25678"/>
                  </a:cubicBezTo>
                  <a:cubicBezTo>
                    <a:pt x="84895" y="25678"/>
                    <a:pt x="85848" y="28060"/>
                    <a:pt x="85848" y="29488"/>
                  </a:cubicBezTo>
                  <a:cubicBezTo>
                    <a:pt x="84895" y="34251"/>
                    <a:pt x="84419" y="39490"/>
                    <a:pt x="82990" y="44253"/>
                  </a:cubicBezTo>
                  <a:cubicBezTo>
                    <a:pt x="82037" y="47587"/>
                    <a:pt x="79656" y="50444"/>
                    <a:pt x="82514" y="54255"/>
                  </a:cubicBezTo>
                  <a:cubicBezTo>
                    <a:pt x="82990" y="54731"/>
                    <a:pt x="81561" y="57112"/>
                    <a:pt x="81085" y="58541"/>
                  </a:cubicBezTo>
                  <a:cubicBezTo>
                    <a:pt x="79656" y="61399"/>
                    <a:pt x="79180" y="64733"/>
                    <a:pt x="78228" y="67590"/>
                  </a:cubicBezTo>
                </a:path>
              </a:pathLst>
            </a:custGeom>
            <a:grpFill/>
            <a:ln w="476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5832C288-ADAA-B04B-8128-B58F46156978}"/>
                </a:ext>
              </a:extLst>
            </p:cNvPr>
            <p:cNvSpPr/>
            <p:nvPr/>
          </p:nvSpPr>
          <p:spPr>
            <a:xfrm>
              <a:off x="8294769" y="4779823"/>
              <a:ext cx="84795" cy="82447"/>
            </a:xfrm>
            <a:custGeom>
              <a:avLst/>
              <a:gdLst>
                <a:gd name="connsiteX0" fmla="*/ 74775 w 84795"/>
                <a:gd name="connsiteY0" fmla="*/ 31010 h 82447"/>
                <a:gd name="connsiteX1" fmla="*/ 83348 w 84795"/>
                <a:gd name="connsiteY1" fmla="*/ 32915 h 82447"/>
                <a:gd name="connsiteX2" fmla="*/ 84777 w 84795"/>
                <a:gd name="connsiteY2" fmla="*/ 70064 h 82447"/>
                <a:gd name="connsiteX3" fmla="*/ 81443 w 84795"/>
                <a:gd name="connsiteY3" fmla="*/ 75304 h 82447"/>
                <a:gd name="connsiteX4" fmla="*/ 79538 w 84795"/>
                <a:gd name="connsiteY4" fmla="*/ 79590 h 82447"/>
                <a:gd name="connsiteX5" fmla="*/ 79061 w 84795"/>
                <a:gd name="connsiteY5" fmla="*/ 81971 h 82447"/>
                <a:gd name="connsiteX6" fmla="*/ 76204 w 84795"/>
                <a:gd name="connsiteY6" fmla="*/ 82448 h 82447"/>
                <a:gd name="connsiteX7" fmla="*/ 73822 w 84795"/>
                <a:gd name="connsiteY7" fmla="*/ 80543 h 82447"/>
                <a:gd name="connsiteX8" fmla="*/ 70965 w 84795"/>
                <a:gd name="connsiteY8" fmla="*/ 70064 h 82447"/>
                <a:gd name="connsiteX9" fmla="*/ 66202 w 84795"/>
                <a:gd name="connsiteY9" fmla="*/ 60063 h 82447"/>
                <a:gd name="connsiteX10" fmla="*/ 64773 w 84795"/>
                <a:gd name="connsiteY10" fmla="*/ 44346 h 82447"/>
                <a:gd name="connsiteX11" fmla="*/ 64297 w 84795"/>
                <a:gd name="connsiteY11" fmla="*/ 43393 h 82447"/>
                <a:gd name="connsiteX12" fmla="*/ 56200 w 84795"/>
                <a:gd name="connsiteY12" fmla="*/ 20532 h 82447"/>
                <a:gd name="connsiteX13" fmla="*/ 53819 w 84795"/>
                <a:gd name="connsiteY13" fmla="*/ 21961 h 82447"/>
                <a:gd name="connsiteX14" fmla="*/ 43817 w 84795"/>
                <a:gd name="connsiteY14" fmla="*/ 37678 h 82447"/>
                <a:gd name="connsiteX15" fmla="*/ 36673 w 84795"/>
                <a:gd name="connsiteY15" fmla="*/ 50537 h 82447"/>
                <a:gd name="connsiteX16" fmla="*/ 25243 w 84795"/>
                <a:gd name="connsiteY16" fmla="*/ 75304 h 82447"/>
                <a:gd name="connsiteX17" fmla="*/ 16670 w 84795"/>
                <a:gd name="connsiteY17" fmla="*/ 79114 h 82447"/>
                <a:gd name="connsiteX18" fmla="*/ 3810 w 84795"/>
                <a:gd name="connsiteY18" fmla="*/ 69588 h 82447"/>
                <a:gd name="connsiteX19" fmla="*/ 0 w 84795"/>
                <a:gd name="connsiteY19" fmla="*/ 41488 h 82447"/>
                <a:gd name="connsiteX20" fmla="*/ 3810 w 84795"/>
                <a:gd name="connsiteY20" fmla="*/ 10054 h 82447"/>
                <a:gd name="connsiteX21" fmla="*/ 4763 w 84795"/>
                <a:gd name="connsiteY21" fmla="*/ 5291 h 82447"/>
                <a:gd name="connsiteX22" fmla="*/ 10478 w 84795"/>
                <a:gd name="connsiteY22" fmla="*/ 52 h 82447"/>
                <a:gd name="connsiteX23" fmla="*/ 17622 w 84795"/>
                <a:gd name="connsiteY23" fmla="*/ 6720 h 82447"/>
                <a:gd name="connsiteX24" fmla="*/ 14764 w 84795"/>
                <a:gd name="connsiteY24" fmla="*/ 22437 h 82447"/>
                <a:gd name="connsiteX25" fmla="*/ 16670 w 84795"/>
                <a:gd name="connsiteY25" fmla="*/ 39107 h 82447"/>
                <a:gd name="connsiteX26" fmla="*/ 21432 w 84795"/>
                <a:gd name="connsiteY26" fmla="*/ 39107 h 82447"/>
                <a:gd name="connsiteX27" fmla="*/ 33339 w 84795"/>
                <a:gd name="connsiteY27" fmla="*/ 22437 h 82447"/>
                <a:gd name="connsiteX28" fmla="*/ 57153 w 84795"/>
                <a:gd name="connsiteY28" fmla="*/ 11007 h 82447"/>
                <a:gd name="connsiteX29" fmla="*/ 64773 w 84795"/>
                <a:gd name="connsiteY29" fmla="*/ 11959 h 82447"/>
                <a:gd name="connsiteX30" fmla="*/ 75728 w 84795"/>
                <a:gd name="connsiteY30" fmla="*/ 19580 h 82447"/>
                <a:gd name="connsiteX31" fmla="*/ 74775 w 84795"/>
                <a:gd name="connsiteY31" fmla="*/ 31010 h 8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5" h="82447">
                  <a:moveTo>
                    <a:pt x="74775" y="31010"/>
                  </a:moveTo>
                  <a:cubicBezTo>
                    <a:pt x="79538" y="31486"/>
                    <a:pt x="82872" y="27676"/>
                    <a:pt x="83348" y="32915"/>
                  </a:cubicBezTo>
                  <a:cubicBezTo>
                    <a:pt x="84301" y="45298"/>
                    <a:pt x="84777" y="57681"/>
                    <a:pt x="84777" y="70064"/>
                  </a:cubicBezTo>
                  <a:cubicBezTo>
                    <a:pt x="84777" y="71970"/>
                    <a:pt x="85253" y="75304"/>
                    <a:pt x="81443" y="75304"/>
                  </a:cubicBezTo>
                  <a:cubicBezTo>
                    <a:pt x="77157" y="75304"/>
                    <a:pt x="78109" y="77209"/>
                    <a:pt x="79538" y="79590"/>
                  </a:cubicBezTo>
                  <a:cubicBezTo>
                    <a:pt x="80014" y="80066"/>
                    <a:pt x="79538" y="81495"/>
                    <a:pt x="79061" y="81971"/>
                  </a:cubicBezTo>
                  <a:cubicBezTo>
                    <a:pt x="78585" y="82448"/>
                    <a:pt x="77157" y="82448"/>
                    <a:pt x="76204" y="82448"/>
                  </a:cubicBezTo>
                  <a:cubicBezTo>
                    <a:pt x="75251" y="81971"/>
                    <a:pt x="74775" y="81495"/>
                    <a:pt x="73822" y="80543"/>
                  </a:cubicBezTo>
                  <a:cubicBezTo>
                    <a:pt x="70012" y="77685"/>
                    <a:pt x="72870" y="71970"/>
                    <a:pt x="70965" y="70064"/>
                  </a:cubicBezTo>
                  <a:cubicBezTo>
                    <a:pt x="68107" y="67207"/>
                    <a:pt x="66202" y="64826"/>
                    <a:pt x="66202" y="60063"/>
                  </a:cubicBezTo>
                  <a:cubicBezTo>
                    <a:pt x="66202" y="54824"/>
                    <a:pt x="65250" y="49585"/>
                    <a:pt x="64773" y="44346"/>
                  </a:cubicBezTo>
                  <a:cubicBezTo>
                    <a:pt x="64773" y="43869"/>
                    <a:pt x="64297" y="43869"/>
                    <a:pt x="64297" y="43393"/>
                  </a:cubicBezTo>
                  <a:cubicBezTo>
                    <a:pt x="67631" y="33868"/>
                    <a:pt x="60963" y="27676"/>
                    <a:pt x="56200" y="20532"/>
                  </a:cubicBezTo>
                  <a:cubicBezTo>
                    <a:pt x="55248" y="21008"/>
                    <a:pt x="53819" y="21485"/>
                    <a:pt x="53819" y="21961"/>
                  </a:cubicBezTo>
                  <a:cubicBezTo>
                    <a:pt x="51914" y="28153"/>
                    <a:pt x="47627" y="32439"/>
                    <a:pt x="43817" y="37678"/>
                  </a:cubicBezTo>
                  <a:cubicBezTo>
                    <a:pt x="40959" y="41488"/>
                    <a:pt x="39055" y="46251"/>
                    <a:pt x="36673" y="50537"/>
                  </a:cubicBezTo>
                  <a:cubicBezTo>
                    <a:pt x="32387" y="58634"/>
                    <a:pt x="28100" y="66731"/>
                    <a:pt x="25243" y="75304"/>
                  </a:cubicBezTo>
                  <a:cubicBezTo>
                    <a:pt x="24290" y="78637"/>
                    <a:pt x="20480" y="79590"/>
                    <a:pt x="16670" y="79114"/>
                  </a:cubicBezTo>
                  <a:cubicBezTo>
                    <a:pt x="10478" y="78161"/>
                    <a:pt x="5239" y="75304"/>
                    <a:pt x="3810" y="69588"/>
                  </a:cubicBezTo>
                  <a:cubicBezTo>
                    <a:pt x="1905" y="60539"/>
                    <a:pt x="0" y="50537"/>
                    <a:pt x="0" y="41488"/>
                  </a:cubicBezTo>
                  <a:cubicBezTo>
                    <a:pt x="0" y="31010"/>
                    <a:pt x="4287" y="21008"/>
                    <a:pt x="3810" y="10054"/>
                  </a:cubicBezTo>
                  <a:cubicBezTo>
                    <a:pt x="3810" y="8625"/>
                    <a:pt x="4287" y="6720"/>
                    <a:pt x="4763" y="5291"/>
                  </a:cubicBezTo>
                  <a:cubicBezTo>
                    <a:pt x="5239" y="2434"/>
                    <a:pt x="6192" y="-424"/>
                    <a:pt x="10478" y="52"/>
                  </a:cubicBezTo>
                  <a:cubicBezTo>
                    <a:pt x="15717" y="529"/>
                    <a:pt x="17622" y="1958"/>
                    <a:pt x="17622" y="6720"/>
                  </a:cubicBezTo>
                  <a:cubicBezTo>
                    <a:pt x="17146" y="11959"/>
                    <a:pt x="17146" y="17674"/>
                    <a:pt x="14764" y="22437"/>
                  </a:cubicBezTo>
                  <a:cubicBezTo>
                    <a:pt x="11431" y="29105"/>
                    <a:pt x="15717" y="33868"/>
                    <a:pt x="16670" y="39107"/>
                  </a:cubicBezTo>
                  <a:cubicBezTo>
                    <a:pt x="17146" y="41488"/>
                    <a:pt x="20004" y="40535"/>
                    <a:pt x="21432" y="39107"/>
                  </a:cubicBezTo>
                  <a:cubicBezTo>
                    <a:pt x="25719" y="33868"/>
                    <a:pt x="29529" y="28153"/>
                    <a:pt x="33339" y="22437"/>
                  </a:cubicBezTo>
                  <a:cubicBezTo>
                    <a:pt x="37626" y="15293"/>
                    <a:pt x="48580" y="10054"/>
                    <a:pt x="57153" y="11007"/>
                  </a:cubicBezTo>
                  <a:cubicBezTo>
                    <a:pt x="59534" y="11483"/>
                    <a:pt x="62392" y="11483"/>
                    <a:pt x="64773" y="11959"/>
                  </a:cubicBezTo>
                  <a:cubicBezTo>
                    <a:pt x="70012" y="12436"/>
                    <a:pt x="72870" y="15770"/>
                    <a:pt x="75728" y="19580"/>
                  </a:cubicBezTo>
                  <a:cubicBezTo>
                    <a:pt x="80966" y="22914"/>
                    <a:pt x="80490" y="26724"/>
                    <a:pt x="74775" y="31010"/>
                  </a:cubicBezTo>
                </a:path>
              </a:pathLst>
            </a:custGeom>
            <a:grpFill/>
            <a:ln w="476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EFD25FEF-53D6-E742-B17D-D1FA4DF4C204}"/>
                </a:ext>
              </a:extLst>
            </p:cNvPr>
            <p:cNvSpPr/>
            <p:nvPr/>
          </p:nvSpPr>
          <p:spPr>
            <a:xfrm>
              <a:off x="8638452" y="4712111"/>
              <a:ext cx="73056" cy="164923"/>
            </a:xfrm>
            <a:custGeom>
              <a:avLst/>
              <a:gdLst>
                <a:gd name="connsiteX0" fmla="*/ 15428 w 73056"/>
                <a:gd name="connsiteY0" fmla="*/ 164924 h 164923"/>
                <a:gd name="connsiteX1" fmla="*/ 13523 w 73056"/>
                <a:gd name="connsiteY1" fmla="*/ 142063 h 164923"/>
                <a:gd name="connsiteX2" fmla="*/ 18285 w 73056"/>
                <a:gd name="connsiteY2" fmla="*/ 114915 h 164923"/>
                <a:gd name="connsiteX3" fmla="*/ 23048 w 73056"/>
                <a:gd name="connsiteY3" fmla="*/ 86815 h 164923"/>
                <a:gd name="connsiteX4" fmla="*/ 19714 w 73056"/>
                <a:gd name="connsiteY4" fmla="*/ 81576 h 164923"/>
                <a:gd name="connsiteX5" fmla="*/ 11617 w 73056"/>
                <a:gd name="connsiteY5" fmla="*/ 83005 h 164923"/>
                <a:gd name="connsiteX6" fmla="*/ 2092 w 73056"/>
                <a:gd name="connsiteY6" fmla="*/ 81576 h 164923"/>
                <a:gd name="connsiteX7" fmla="*/ 1616 w 73056"/>
                <a:gd name="connsiteY7" fmla="*/ 74432 h 164923"/>
                <a:gd name="connsiteX8" fmla="*/ 20191 w 73056"/>
                <a:gd name="connsiteY8" fmla="*/ 63478 h 164923"/>
                <a:gd name="connsiteX9" fmla="*/ 27811 w 73056"/>
                <a:gd name="connsiteY9" fmla="*/ 53476 h 164923"/>
                <a:gd name="connsiteX10" fmla="*/ 28287 w 73056"/>
                <a:gd name="connsiteY10" fmla="*/ 36806 h 164923"/>
                <a:gd name="connsiteX11" fmla="*/ 28764 w 73056"/>
                <a:gd name="connsiteY11" fmla="*/ 14422 h 164923"/>
                <a:gd name="connsiteX12" fmla="*/ 29240 w 73056"/>
                <a:gd name="connsiteY12" fmla="*/ 8706 h 164923"/>
                <a:gd name="connsiteX13" fmla="*/ 35908 w 73056"/>
                <a:gd name="connsiteY13" fmla="*/ 133 h 164923"/>
                <a:gd name="connsiteX14" fmla="*/ 44956 w 73056"/>
                <a:gd name="connsiteY14" fmla="*/ 8230 h 164923"/>
                <a:gd name="connsiteX15" fmla="*/ 46386 w 73056"/>
                <a:gd name="connsiteY15" fmla="*/ 20137 h 164923"/>
                <a:gd name="connsiteX16" fmla="*/ 43528 w 73056"/>
                <a:gd name="connsiteY16" fmla="*/ 56810 h 164923"/>
                <a:gd name="connsiteX17" fmla="*/ 51624 w 73056"/>
                <a:gd name="connsiteY17" fmla="*/ 64430 h 164923"/>
                <a:gd name="connsiteX18" fmla="*/ 73057 w 73056"/>
                <a:gd name="connsiteY18" fmla="*/ 67288 h 164923"/>
                <a:gd name="connsiteX19" fmla="*/ 57816 w 73056"/>
                <a:gd name="connsiteY19" fmla="*/ 76813 h 164923"/>
                <a:gd name="connsiteX20" fmla="*/ 50196 w 73056"/>
                <a:gd name="connsiteY20" fmla="*/ 78718 h 164923"/>
                <a:gd name="connsiteX21" fmla="*/ 41623 w 73056"/>
                <a:gd name="connsiteY21" fmla="*/ 83005 h 164923"/>
                <a:gd name="connsiteX22" fmla="*/ 39241 w 73056"/>
                <a:gd name="connsiteY22" fmla="*/ 90625 h 164923"/>
                <a:gd name="connsiteX23" fmla="*/ 38765 w 73056"/>
                <a:gd name="connsiteY23" fmla="*/ 94435 h 164923"/>
                <a:gd name="connsiteX24" fmla="*/ 28764 w 73056"/>
                <a:gd name="connsiteY24" fmla="*/ 136823 h 164923"/>
                <a:gd name="connsiteX25" fmla="*/ 23524 w 73056"/>
                <a:gd name="connsiteY25" fmla="*/ 158732 h 164923"/>
                <a:gd name="connsiteX26" fmla="*/ 15428 w 73056"/>
                <a:gd name="connsiteY26" fmla="*/ 164924 h 16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6" h="164923">
                  <a:moveTo>
                    <a:pt x="15428" y="164924"/>
                  </a:moveTo>
                  <a:cubicBezTo>
                    <a:pt x="13999" y="156827"/>
                    <a:pt x="11141" y="150159"/>
                    <a:pt x="13523" y="142063"/>
                  </a:cubicBezTo>
                  <a:cubicBezTo>
                    <a:pt x="16380" y="133490"/>
                    <a:pt x="16857" y="123964"/>
                    <a:pt x="18285" y="114915"/>
                  </a:cubicBezTo>
                  <a:cubicBezTo>
                    <a:pt x="19714" y="105390"/>
                    <a:pt x="21620" y="96340"/>
                    <a:pt x="23048" y="86815"/>
                  </a:cubicBezTo>
                  <a:cubicBezTo>
                    <a:pt x="23048" y="85386"/>
                    <a:pt x="21620" y="82528"/>
                    <a:pt x="19714" y="81576"/>
                  </a:cubicBezTo>
                  <a:cubicBezTo>
                    <a:pt x="16857" y="80147"/>
                    <a:pt x="13999" y="81100"/>
                    <a:pt x="11617" y="83005"/>
                  </a:cubicBezTo>
                  <a:cubicBezTo>
                    <a:pt x="8284" y="85386"/>
                    <a:pt x="4473" y="83957"/>
                    <a:pt x="2092" y="81576"/>
                  </a:cubicBezTo>
                  <a:cubicBezTo>
                    <a:pt x="187" y="79671"/>
                    <a:pt x="-1242" y="76337"/>
                    <a:pt x="1616" y="74432"/>
                  </a:cubicBezTo>
                  <a:cubicBezTo>
                    <a:pt x="7808" y="71098"/>
                    <a:pt x="12094" y="64430"/>
                    <a:pt x="20191" y="63478"/>
                  </a:cubicBezTo>
                  <a:cubicBezTo>
                    <a:pt x="27335" y="62525"/>
                    <a:pt x="28287" y="60620"/>
                    <a:pt x="27811" y="53476"/>
                  </a:cubicBezTo>
                  <a:cubicBezTo>
                    <a:pt x="27811" y="47761"/>
                    <a:pt x="27335" y="42045"/>
                    <a:pt x="28287" y="36806"/>
                  </a:cubicBezTo>
                  <a:cubicBezTo>
                    <a:pt x="29240" y="29186"/>
                    <a:pt x="30668" y="22042"/>
                    <a:pt x="28764" y="14422"/>
                  </a:cubicBezTo>
                  <a:cubicBezTo>
                    <a:pt x="28287" y="12516"/>
                    <a:pt x="28764" y="10611"/>
                    <a:pt x="29240" y="8706"/>
                  </a:cubicBezTo>
                  <a:cubicBezTo>
                    <a:pt x="30192" y="3467"/>
                    <a:pt x="33526" y="-819"/>
                    <a:pt x="35908" y="133"/>
                  </a:cubicBezTo>
                  <a:cubicBezTo>
                    <a:pt x="40194" y="1562"/>
                    <a:pt x="44004" y="2991"/>
                    <a:pt x="44956" y="8230"/>
                  </a:cubicBezTo>
                  <a:cubicBezTo>
                    <a:pt x="45909" y="12040"/>
                    <a:pt x="46862" y="15850"/>
                    <a:pt x="46386" y="20137"/>
                  </a:cubicBezTo>
                  <a:cubicBezTo>
                    <a:pt x="45909" y="32520"/>
                    <a:pt x="44956" y="44903"/>
                    <a:pt x="43528" y="56810"/>
                  </a:cubicBezTo>
                  <a:cubicBezTo>
                    <a:pt x="42575" y="63478"/>
                    <a:pt x="45909" y="66335"/>
                    <a:pt x="51624" y="64430"/>
                  </a:cubicBezTo>
                  <a:cubicBezTo>
                    <a:pt x="59721" y="62049"/>
                    <a:pt x="65913" y="65859"/>
                    <a:pt x="73057" y="67288"/>
                  </a:cubicBezTo>
                  <a:cubicBezTo>
                    <a:pt x="69247" y="72527"/>
                    <a:pt x="64484" y="76337"/>
                    <a:pt x="57816" y="76813"/>
                  </a:cubicBezTo>
                  <a:cubicBezTo>
                    <a:pt x="55435" y="76813"/>
                    <a:pt x="52577" y="77766"/>
                    <a:pt x="50196" y="78718"/>
                  </a:cubicBezTo>
                  <a:cubicBezTo>
                    <a:pt x="47338" y="79671"/>
                    <a:pt x="44480" y="82052"/>
                    <a:pt x="41623" y="83005"/>
                  </a:cubicBezTo>
                  <a:cubicBezTo>
                    <a:pt x="37812" y="84910"/>
                    <a:pt x="39718" y="88244"/>
                    <a:pt x="39241" y="90625"/>
                  </a:cubicBezTo>
                  <a:cubicBezTo>
                    <a:pt x="38765" y="92054"/>
                    <a:pt x="39241" y="93483"/>
                    <a:pt x="38765" y="94435"/>
                  </a:cubicBezTo>
                  <a:cubicBezTo>
                    <a:pt x="34003" y="108247"/>
                    <a:pt x="31621" y="122535"/>
                    <a:pt x="28764" y="136823"/>
                  </a:cubicBezTo>
                  <a:cubicBezTo>
                    <a:pt x="27335" y="144444"/>
                    <a:pt x="25429" y="151588"/>
                    <a:pt x="23524" y="158732"/>
                  </a:cubicBezTo>
                  <a:cubicBezTo>
                    <a:pt x="23048" y="162542"/>
                    <a:pt x="19238" y="163495"/>
                    <a:pt x="15428" y="164924"/>
                  </a:cubicBezTo>
                </a:path>
              </a:pathLst>
            </a:custGeom>
            <a:grpFill/>
            <a:ln w="476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7B582926-879A-F44D-80E7-8AE2DB1156F3}"/>
                </a:ext>
              </a:extLst>
            </p:cNvPr>
            <p:cNvSpPr/>
            <p:nvPr/>
          </p:nvSpPr>
          <p:spPr>
            <a:xfrm>
              <a:off x="7946138" y="4771557"/>
              <a:ext cx="81204" cy="89033"/>
            </a:xfrm>
            <a:custGeom>
              <a:avLst/>
              <a:gdLst>
                <a:gd name="connsiteX0" fmla="*/ 20956 w 81204"/>
                <a:gd name="connsiteY0" fmla="*/ 46420 h 89033"/>
                <a:gd name="connsiteX1" fmla="*/ 22861 w 81204"/>
                <a:gd name="connsiteY1" fmla="*/ 45943 h 89033"/>
                <a:gd name="connsiteX2" fmla="*/ 62392 w 81204"/>
                <a:gd name="connsiteY2" fmla="*/ 22130 h 89033"/>
                <a:gd name="connsiteX3" fmla="*/ 66202 w 81204"/>
                <a:gd name="connsiteY3" fmla="*/ 15462 h 89033"/>
                <a:gd name="connsiteX4" fmla="*/ 64773 w 81204"/>
                <a:gd name="connsiteY4" fmla="*/ 9270 h 89033"/>
                <a:gd name="connsiteX5" fmla="*/ 59534 w 81204"/>
                <a:gd name="connsiteY5" fmla="*/ 9270 h 89033"/>
                <a:gd name="connsiteX6" fmla="*/ 50485 w 81204"/>
                <a:gd name="connsiteY6" fmla="*/ 13557 h 89033"/>
                <a:gd name="connsiteX7" fmla="*/ 41436 w 81204"/>
                <a:gd name="connsiteY7" fmla="*/ 13080 h 89033"/>
                <a:gd name="connsiteX8" fmla="*/ 38102 w 81204"/>
                <a:gd name="connsiteY8" fmla="*/ 14986 h 89033"/>
                <a:gd name="connsiteX9" fmla="*/ 31434 w 81204"/>
                <a:gd name="connsiteY9" fmla="*/ 20701 h 89033"/>
                <a:gd name="connsiteX10" fmla="*/ 28100 w 81204"/>
                <a:gd name="connsiteY10" fmla="*/ 24035 h 89033"/>
                <a:gd name="connsiteX11" fmla="*/ 26195 w 81204"/>
                <a:gd name="connsiteY11" fmla="*/ 28798 h 89033"/>
                <a:gd name="connsiteX12" fmla="*/ 17622 w 81204"/>
                <a:gd name="connsiteY12" fmla="*/ 42133 h 89033"/>
                <a:gd name="connsiteX13" fmla="*/ 20956 w 81204"/>
                <a:gd name="connsiteY13" fmla="*/ 46420 h 89033"/>
                <a:gd name="connsiteX14" fmla="*/ 0 w 81204"/>
                <a:gd name="connsiteY14" fmla="*/ 52135 h 89033"/>
                <a:gd name="connsiteX15" fmla="*/ 14288 w 81204"/>
                <a:gd name="connsiteY15" fmla="*/ 20225 h 89033"/>
                <a:gd name="connsiteX16" fmla="*/ 23337 w 81204"/>
                <a:gd name="connsiteY16" fmla="*/ 12604 h 89033"/>
                <a:gd name="connsiteX17" fmla="*/ 30005 w 81204"/>
                <a:gd name="connsiteY17" fmla="*/ 8318 h 89033"/>
                <a:gd name="connsiteX18" fmla="*/ 58105 w 81204"/>
                <a:gd name="connsiteY18" fmla="*/ 697 h 89033"/>
                <a:gd name="connsiteX19" fmla="*/ 80490 w 81204"/>
                <a:gd name="connsiteY19" fmla="*/ 10699 h 89033"/>
                <a:gd name="connsiteX20" fmla="*/ 80490 w 81204"/>
                <a:gd name="connsiteY20" fmla="*/ 17367 h 89033"/>
                <a:gd name="connsiteX21" fmla="*/ 66202 w 81204"/>
                <a:gd name="connsiteY21" fmla="*/ 37371 h 89033"/>
                <a:gd name="connsiteX22" fmla="*/ 36197 w 81204"/>
                <a:gd name="connsiteY22" fmla="*/ 55945 h 89033"/>
                <a:gd name="connsiteX23" fmla="*/ 21908 w 81204"/>
                <a:gd name="connsiteY23" fmla="*/ 56898 h 89033"/>
                <a:gd name="connsiteX24" fmla="*/ 17146 w 81204"/>
                <a:gd name="connsiteY24" fmla="*/ 62137 h 89033"/>
                <a:gd name="connsiteX25" fmla="*/ 32863 w 81204"/>
                <a:gd name="connsiteY25" fmla="*/ 76901 h 89033"/>
                <a:gd name="connsiteX26" fmla="*/ 58105 w 81204"/>
                <a:gd name="connsiteY26" fmla="*/ 74996 h 89033"/>
                <a:gd name="connsiteX27" fmla="*/ 68107 w 81204"/>
                <a:gd name="connsiteY27" fmla="*/ 71186 h 89033"/>
                <a:gd name="connsiteX28" fmla="*/ 72869 w 81204"/>
                <a:gd name="connsiteY28" fmla="*/ 73091 h 89033"/>
                <a:gd name="connsiteX29" fmla="*/ 71441 w 81204"/>
                <a:gd name="connsiteY29" fmla="*/ 76901 h 89033"/>
                <a:gd name="connsiteX30" fmla="*/ 49056 w 81204"/>
                <a:gd name="connsiteY30" fmla="*/ 88808 h 89033"/>
                <a:gd name="connsiteX31" fmla="*/ 34291 w 81204"/>
                <a:gd name="connsiteY31" fmla="*/ 85950 h 89033"/>
                <a:gd name="connsiteX32" fmla="*/ 31910 w 81204"/>
                <a:gd name="connsiteY32" fmla="*/ 84998 h 89033"/>
                <a:gd name="connsiteX33" fmla="*/ 21908 w 81204"/>
                <a:gd name="connsiteY33" fmla="*/ 83569 h 89033"/>
                <a:gd name="connsiteX34" fmla="*/ 4287 w 81204"/>
                <a:gd name="connsiteY34" fmla="*/ 69281 h 89033"/>
                <a:gd name="connsiteX35" fmla="*/ 0 w 81204"/>
                <a:gd name="connsiteY35" fmla="*/ 52135 h 8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4" h="89033">
                  <a:moveTo>
                    <a:pt x="20956" y="46420"/>
                  </a:moveTo>
                  <a:cubicBezTo>
                    <a:pt x="21432" y="46420"/>
                    <a:pt x="22385" y="46420"/>
                    <a:pt x="22861" y="45943"/>
                  </a:cubicBezTo>
                  <a:cubicBezTo>
                    <a:pt x="37626" y="40705"/>
                    <a:pt x="51914" y="34513"/>
                    <a:pt x="62392" y="22130"/>
                  </a:cubicBezTo>
                  <a:cubicBezTo>
                    <a:pt x="63821" y="20225"/>
                    <a:pt x="65725" y="17843"/>
                    <a:pt x="66202" y="15462"/>
                  </a:cubicBezTo>
                  <a:cubicBezTo>
                    <a:pt x="66678" y="13557"/>
                    <a:pt x="66202" y="10699"/>
                    <a:pt x="64773" y="9270"/>
                  </a:cubicBezTo>
                  <a:cubicBezTo>
                    <a:pt x="63821" y="8318"/>
                    <a:pt x="60963" y="8794"/>
                    <a:pt x="59534" y="9270"/>
                  </a:cubicBezTo>
                  <a:cubicBezTo>
                    <a:pt x="56677" y="10223"/>
                    <a:pt x="53342" y="11652"/>
                    <a:pt x="50485" y="13557"/>
                  </a:cubicBezTo>
                  <a:cubicBezTo>
                    <a:pt x="47627" y="15462"/>
                    <a:pt x="44770" y="16414"/>
                    <a:pt x="41436" y="13080"/>
                  </a:cubicBezTo>
                  <a:cubicBezTo>
                    <a:pt x="41436" y="13080"/>
                    <a:pt x="38102" y="14509"/>
                    <a:pt x="38102" y="14986"/>
                  </a:cubicBezTo>
                  <a:cubicBezTo>
                    <a:pt x="38102" y="19748"/>
                    <a:pt x="36673" y="22130"/>
                    <a:pt x="31434" y="20701"/>
                  </a:cubicBezTo>
                  <a:cubicBezTo>
                    <a:pt x="29053" y="20225"/>
                    <a:pt x="27623" y="21177"/>
                    <a:pt x="28100" y="24035"/>
                  </a:cubicBezTo>
                  <a:cubicBezTo>
                    <a:pt x="28100" y="25464"/>
                    <a:pt x="27147" y="27369"/>
                    <a:pt x="26195" y="28798"/>
                  </a:cubicBezTo>
                  <a:cubicBezTo>
                    <a:pt x="23337" y="33084"/>
                    <a:pt x="20003" y="37371"/>
                    <a:pt x="17622" y="42133"/>
                  </a:cubicBezTo>
                  <a:cubicBezTo>
                    <a:pt x="17146" y="43562"/>
                    <a:pt x="18575" y="46420"/>
                    <a:pt x="20956" y="46420"/>
                  </a:cubicBezTo>
                  <a:moveTo>
                    <a:pt x="0" y="52135"/>
                  </a:moveTo>
                  <a:cubicBezTo>
                    <a:pt x="476" y="39752"/>
                    <a:pt x="1905" y="27845"/>
                    <a:pt x="14288" y="20225"/>
                  </a:cubicBezTo>
                  <a:cubicBezTo>
                    <a:pt x="17622" y="18320"/>
                    <a:pt x="20479" y="14986"/>
                    <a:pt x="23337" y="12604"/>
                  </a:cubicBezTo>
                  <a:cubicBezTo>
                    <a:pt x="25242" y="11176"/>
                    <a:pt x="27623" y="8794"/>
                    <a:pt x="30005" y="8318"/>
                  </a:cubicBezTo>
                  <a:cubicBezTo>
                    <a:pt x="39530" y="5460"/>
                    <a:pt x="48580" y="2603"/>
                    <a:pt x="58105" y="697"/>
                  </a:cubicBezTo>
                  <a:cubicBezTo>
                    <a:pt x="67631" y="-1684"/>
                    <a:pt x="75728" y="2126"/>
                    <a:pt x="80490" y="10699"/>
                  </a:cubicBezTo>
                  <a:cubicBezTo>
                    <a:pt x="81443" y="12604"/>
                    <a:pt x="81443" y="14986"/>
                    <a:pt x="80490" y="17367"/>
                  </a:cubicBezTo>
                  <a:cubicBezTo>
                    <a:pt x="78109" y="25464"/>
                    <a:pt x="72393" y="31179"/>
                    <a:pt x="66202" y="37371"/>
                  </a:cubicBezTo>
                  <a:cubicBezTo>
                    <a:pt x="57629" y="45943"/>
                    <a:pt x="46674" y="50706"/>
                    <a:pt x="36197" y="55945"/>
                  </a:cubicBezTo>
                  <a:cubicBezTo>
                    <a:pt x="31910" y="57850"/>
                    <a:pt x="27147" y="58803"/>
                    <a:pt x="21908" y="56898"/>
                  </a:cubicBezTo>
                  <a:cubicBezTo>
                    <a:pt x="17622" y="55469"/>
                    <a:pt x="15717" y="57850"/>
                    <a:pt x="17146" y="62137"/>
                  </a:cubicBezTo>
                  <a:cubicBezTo>
                    <a:pt x="19527" y="69757"/>
                    <a:pt x="25242" y="74520"/>
                    <a:pt x="32863" y="76901"/>
                  </a:cubicBezTo>
                  <a:cubicBezTo>
                    <a:pt x="41436" y="79282"/>
                    <a:pt x="50009" y="78330"/>
                    <a:pt x="58105" y="74996"/>
                  </a:cubicBezTo>
                  <a:cubicBezTo>
                    <a:pt x="61439" y="73567"/>
                    <a:pt x="64773" y="72138"/>
                    <a:pt x="68107" y="71186"/>
                  </a:cubicBezTo>
                  <a:cubicBezTo>
                    <a:pt x="69536" y="70710"/>
                    <a:pt x="71441" y="72138"/>
                    <a:pt x="72869" y="73091"/>
                  </a:cubicBezTo>
                  <a:cubicBezTo>
                    <a:pt x="73346" y="73567"/>
                    <a:pt x="72393" y="75949"/>
                    <a:pt x="71441" y="76901"/>
                  </a:cubicBezTo>
                  <a:cubicBezTo>
                    <a:pt x="64773" y="82616"/>
                    <a:pt x="58105" y="87855"/>
                    <a:pt x="49056" y="88808"/>
                  </a:cubicBezTo>
                  <a:cubicBezTo>
                    <a:pt x="43341" y="89284"/>
                    <a:pt x="39530" y="89284"/>
                    <a:pt x="34291" y="85950"/>
                  </a:cubicBezTo>
                  <a:cubicBezTo>
                    <a:pt x="33815" y="85474"/>
                    <a:pt x="31910" y="84998"/>
                    <a:pt x="31910" y="84998"/>
                  </a:cubicBezTo>
                  <a:cubicBezTo>
                    <a:pt x="27623" y="90237"/>
                    <a:pt x="24766" y="84521"/>
                    <a:pt x="21908" y="83569"/>
                  </a:cubicBezTo>
                  <a:cubicBezTo>
                    <a:pt x="14288" y="80711"/>
                    <a:pt x="9049" y="75472"/>
                    <a:pt x="4287" y="69281"/>
                  </a:cubicBezTo>
                  <a:cubicBezTo>
                    <a:pt x="952" y="64042"/>
                    <a:pt x="476" y="58326"/>
                    <a:pt x="0" y="52135"/>
                  </a:cubicBezTo>
                </a:path>
              </a:pathLst>
            </a:custGeom>
            <a:grpFill/>
            <a:ln w="476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168117A3-3152-B347-A18E-FEFAEA0F2092}"/>
                </a:ext>
              </a:extLst>
            </p:cNvPr>
            <p:cNvSpPr/>
            <p:nvPr/>
          </p:nvSpPr>
          <p:spPr>
            <a:xfrm>
              <a:off x="8189963" y="4775853"/>
              <a:ext cx="89512" cy="79201"/>
            </a:xfrm>
            <a:custGeom>
              <a:avLst/>
              <a:gdLst>
                <a:gd name="connsiteX0" fmla="*/ 13838 w 89512"/>
                <a:gd name="connsiteY0" fmla="*/ 54030 h 79201"/>
                <a:gd name="connsiteX1" fmla="*/ 16219 w 89512"/>
                <a:gd name="connsiteY1" fmla="*/ 61651 h 79201"/>
                <a:gd name="connsiteX2" fmla="*/ 28126 w 89512"/>
                <a:gd name="connsiteY2" fmla="*/ 67843 h 79201"/>
                <a:gd name="connsiteX3" fmla="*/ 48606 w 89512"/>
                <a:gd name="connsiteY3" fmla="*/ 66890 h 79201"/>
                <a:gd name="connsiteX4" fmla="*/ 63371 w 89512"/>
                <a:gd name="connsiteY4" fmla="*/ 63080 h 79201"/>
                <a:gd name="connsiteX5" fmla="*/ 65276 w 89512"/>
                <a:gd name="connsiteY5" fmla="*/ 60698 h 79201"/>
                <a:gd name="connsiteX6" fmla="*/ 75277 w 89512"/>
                <a:gd name="connsiteY6" fmla="*/ 37837 h 79201"/>
                <a:gd name="connsiteX7" fmla="*/ 60513 w 89512"/>
                <a:gd name="connsiteY7" fmla="*/ 8308 h 79201"/>
                <a:gd name="connsiteX8" fmla="*/ 55750 w 89512"/>
                <a:gd name="connsiteY8" fmla="*/ 8785 h 79201"/>
                <a:gd name="connsiteX9" fmla="*/ 50035 w 89512"/>
                <a:gd name="connsiteY9" fmla="*/ 11642 h 79201"/>
                <a:gd name="connsiteX10" fmla="*/ 43843 w 89512"/>
                <a:gd name="connsiteY10" fmla="*/ 13071 h 79201"/>
                <a:gd name="connsiteX11" fmla="*/ 33841 w 89512"/>
                <a:gd name="connsiteY11" fmla="*/ 18310 h 79201"/>
                <a:gd name="connsiteX12" fmla="*/ 30508 w 89512"/>
                <a:gd name="connsiteY12" fmla="*/ 21168 h 79201"/>
                <a:gd name="connsiteX13" fmla="*/ 20982 w 89512"/>
                <a:gd name="connsiteY13" fmla="*/ 35932 h 79201"/>
                <a:gd name="connsiteX14" fmla="*/ 13838 w 89512"/>
                <a:gd name="connsiteY14" fmla="*/ 54030 h 79201"/>
                <a:gd name="connsiteX15" fmla="*/ 26 w 89512"/>
                <a:gd name="connsiteY15" fmla="*/ 45934 h 79201"/>
                <a:gd name="connsiteX16" fmla="*/ 14314 w 89512"/>
                <a:gd name="connsiteY16" fmla="*/ 14976 h 79201"/>
                <a:gd name="connsiteX17" fmla="*/ 18601 w 89512"/>
                <a:gd name="connsiteY17" fmla="*/ 13071 h 79201"/>
                <a:gd name="connsiteX18" fmla="*/ 29079 w 89512"/>
                <a:gd name="connsiteY18" fmla="*/ 5451 h 79201"/>
                <a:gd name="connsiteX19" fmla="*/ 46225 w 89512"/>
                <a:gd name="connsiteY19" fmla="*/ 1640 h 79201"/>
                <a:gd name="connsiteX20" fmla="*/ 50988 w 89512"/>
                <a:gd name="connsiteY20" fmla="*/ 2117 h 79201"/>
                <a:gd name="connsiteX21" fmla="*/ 62418 w 89512"/>
                <a:gd name="connsiteY21" fmla="*/ 2593 h 79201"/>
                <a:gd name="connsiteX22" fmla="*/ 65276 w 89512"/>
                <a:gd name="connsiteY22" fmla="*/ 2593 h 79201"/>
                <a:gd name="connsiteX23" fmla="*/ 74324 w 89512"/>
                <a:gd name="connsiteY23" fmla="*/ 4022 h 79201"/>
                <a:gd name="connsiteX24" fmla="*/ 83850 w 89512"/>
                <a:gd name="connsiteY24" fmla="*/ 14976 h 79201"/>
                <a:gd name="connsiteX25" fmla="*/ 86708 w 89512"/>
                <a:gd name="connsiteY25" fmla="*/ 22120 h 79201"/>
                <a:gd name="connsiteX26" fmla="*/ 89089 w 89512"/>
                <a:gd name="connsiteY26" fmla="*/ 31646 h 79201"/>
                <a:gd name="connsiteX27" fmla="*/ 89089 w 89512"/>
                <a:gd name="connsiteY27" fmla="*/ 49744 h 79201"/>
                <a:gd name="connsiteX28" fmla="*/ 78611 w 89512"/>
                <a:gd name="connsiteY28" fmla="*/ 64509 h 79201"/>
                <a:gd name="connsiteX29" fmla="*/ 66704 w 89512"/>
                <a:gd name="connsiteY29" fmla="*/ 74510 h 79201"/>
                <a:gd name="connsiteX30" fmla="*/ 56703 w 89512"/>
                <a:gd name="connsiteY30" fmla="*/ 76892 h 79201"/>
                <a:gd name="connsiteX31" fmla="*/ 55274 w 89512"/>
                <a:gd name="connsiteY31" fmla="*/ 75939 h 79201"/>
                <a:gd name="connsiteX32" fmla="*/ 43843 w 89512"/>
                <a:gd name="connsiteY32" fmla="*/ 77368 h 79201"/>
                <a:gd name="connsiteX33" fmla="*/ 30984 w 89512"/>
                <a:gd name="connsiteY33" fmla="*/ 78321 h 79201"/>
                <a:gd name="connsiteX34" fmla="*/ 19077 w 89512"/>
                <a:gd name="connsiteY34" fmla="*/ 74510 h 79201"/>
                <a:gd name="connsiteX35" fmla="*/ 10980 w 89512"/>
                <a:gd name="connsiteY35" fmla="*/ 69271 h 79201"/>
                <a:gd name="connsiteX36" fmla="*/ 8599 w 89512"/>
                <a:gd name="connsiteY36" fmla="*/ 67843 h 79201"/>
                <a:gd name="connsiteX37" fmla="*/ 26 w 89512"/>
                <a:gd name="connsiteY37" fmla="*/ 45934 h 7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12" h="79201">
                  <a:moveTo>
                    <a:pt x="13838" y="54030"/>
                  </a:moveTo>
                  <a:cubicBezTo>
                    <a:pt x="14790" y="56888"/>
                    <a:pt x="14790" y="60698"/>
                    <a:pt x="16219" y="61651"/>
                  </a:cubicBezTo>
                  <a:cubicBezTo>
                    <a:pt x="20030" y="63556"/>
                    <a:pt x="22887" y="66890"/>
                    <a:pt x="28126" y="67843"/>
                  </a:cubicBezTo>
                  <a:cubicBezTo>
                    <a:pt x="35270" y="69271"/>
                    <a:pt x="41938" y="66414"/>
                    <a:pt x="48606" y="66890"/>
                  </a:cubicBezTo>
                  <a:cubicBezTo>
                    <a:pt x="53369" y="66890"/>
                    <a:pt x="57179" y="61175"/>
                    <a:pt x="63371" y="63080"/>
                  </a:cubicBezTo>
                  <a:cubicBezTo>
                    <a:pt x="63847" y="63080"/>
                    <a:pt x="64323" y="61651"/>
                    <a:pt x="65276" y="60698"/>
                  </a:cubicBezTo>
                  <a:cubicBezTo>
                    <a:pt x="72896" y="54983"/>
                    <a:pt x="74324" y="46886"/>
                    <a:pt x="75277" y="37837"/>
                  </a:cubicBezTo>
                  <a:cubicBezTo>
                    <a:pt x="76706" y="23549"/>
                    <a:pt x="72896" y="15452"/>
                    <a:pt x="60513" y="8308"/>
                  </a:cubicBezTo>
                  <a:cubicBezTo>
                    <a:pt x="58608" y="7356"/>
                    <a:pt x="57655" y="6403"/>
                    <a:pt x="55750" y="8785"/>
                  </a:cubicBezTo>
                  <a:cubicBezTo>
                    <a:pt x="54321" y="10214"/>
                    <a:pt x="50511" y="11642"/>
                    <a:pt x="50035" y="11642"/>
                  </a:cubicBezTo>
                  <a:cubicBezTo>
                    <a:pt x="46701" y="6880"/>
                    <a:pt x="46225" y="11642"/>
                    <a:pt x="43843" y="13071"/>
                  </a:cubicBezTo>
                  <a:cubicBezTo>
                    <a:pt x="40985" y="15452"/>
                    <a:pt x="37176" y="16405"/>
                    <a:pt x="33841" y="18310"/>
                  </a:cubicBezTo>
                  <a:cubicBezTo>
                    <a:pt x="32413" y="19263"/>
                    <a:pt x="30984" y="20215"/>
                    <a:pt x="30508" y="21168"/>
                  </a:cubicBezTo>
                  <a:cubicBezTo>
                    <a:pt x="27174" y="25931"/>
                    <a:pt x="23363" y="30693"/>
                    <a:pt x="20982" y="35932"/>
                  </a:cubicBezTo>
                  <a:cubicBezTo>
                    <a:pt x="17648" y="41647"/>
                    <a:pt x="16219" y="48315"/>
                    <a:pt x="13838" y="54030"/>
                  </a:cubicBezTo>
                  <a:moveTo>
                    <a:pt x="26" y="45934"/>
                  </a:moveTo>
                  <a:cubicBezTo>
                    <a:pt x="979" y="34027"/>
                    <a:pt x="6218" y="24025"/>
                    <a:pt x="14314" y="14976"/>
                  </a:cubicBezTo>
                  <a:cubicBezTo>
                    <a:pt x="15267" y="14024"/>
                    <a:pt x="17172" y="14024"/>
                    <a:pt x="18601" y="13071"/>
                  </a:cubicBezTo>
                  <a:cubicBezTo>
                    <a:pt x="21934" y="10690"/>
                    <a:pt x="25745" y="8785"/>
                    <a:pt x="29079" y="5451"/>
                  </a:cubicBezTo>
                  <a:cubicBezTo>
                    <a:pt x="34318" y="212"/>
                    <a:pt x="39081" y="-741"/>
                    <a:pt x="46225" y="1640"/>
                  </a:cubicBezTo>
                  <a:cubicBezTo>
                    <a:pt x="47653" y="2117"/>
                    <a:pt x="49558" y="2593"/>
                    <a:pt x="50988" y="2117"/>
                  </a:cubicBezTo>
                  <a:cubicBezTo>
                    <a:pt x="54797" y="688"/>
                    <a:pt x="58608" y="212"/>
                    <a:pt x="62418" y="2593"/>
                  </a:cubicBezTo>
                  <a:cubicBezTo>
                    <a:pt x="62894" y="3069"/>
                    <a:pt x="64799" y="3069"/>
                    <a:pt x="65276" y="2593"/>
                  </a:cubicBezTo>
                  <a:cubicBezTo>
                    <a:pt x="69562" y="-3122"/>
                    <a:pt x="71943" y="2117"/>
                    <a:pt x="74324" y="4022"/>
                  </a:cubicBezTo>
                  <a:cubicBezTo>
                    <a:pt x="78135" y="7356"/>
                    <a:pt x="80992" y="11166"/>
                    <a:pt x="83850" y="14976"/>
                  </a:cubicBezTo>
                  <a:cubicBezTo>
                    <a:pt x="85279" y="16881"/>
                    <a:pt x="85755" y="19739"/>
                    <a:pt x="86708" y="22120"/>
                  </a:cubicBezTo>
                  <a:cubicBezTo>
                    <a:pt x="87660" y="25454"/>
                    <a:pt x="89089" y="28312"/>
                    <a:pt x="89089" y="31646"/>
                  </a:cubicBezTo>
                  <a:cubicBezTo>
                    <a:pt x="89089" y="37361"/>
                    <a:pt x="90042" y="43553"/>
                    <a:pt x="89089" y="49744"/>
                  </a:cubicBezTo>
                  <a:cubicBezTo>
                    <a:pt x="87660" y="56412"/>
                    <a:pt x="84327" y="60698"/>
                    <a:pt x="78611" y="64509"/>
                  </a:cubicBezTo>
                  <a:cubicBezTo>
                    <a:pt x="74324" y="67366"/>
                    <a:pt x="70515" y="71176"/>
                    <a:pt x="66704" y="74510"/>
                  </a:cubicBezTo>
                  <a:cubicBezTo>
                    <a:pt x="63847" y="76892"/>
                    <a:pt x="60513" y="77844"/>
                    <a:pt x="56703" y="76892"/>
                  </a:cubicBezTo>
                  <a:cubicBezTo>
                    <a:pt x="56226" y="76892"/>
                    <a:pt x="55750" y="76415"/>
                    <a:pt x="55274" y="75939"/>
                  </a:cubicBezTo>
                  <a:cubicBezTo>
                    <a:pt x="51940" y="81655"/>
                    <a:pt x="48129" y="78321"/>
                    <a:pt x="43843" y="77368"/>
                  </a:cubicBezTo>
                  <a:cubicBezTo>
                    <a:pt x="40033" y="76415"/>
                    <a:pt x="35270" y="77844"/>
                    <a:pt x="30984" y="78321"/>
                  </a:cubicBezTo>
                  <a:cubicBezTo>
                    <a:pt x="26221" y="79273"/>
                    <a:pt x="22887" y="76892"/>
                    <a:pt x="19077" y="74510"/>
                  </a:cubicBezTo>
                  <a:cubicBezTo>
                    <a:pt x="16696" y="72605"/>
                    <a:pt x="13838" y="70700"/>
                    <a:pt x="10980" y="69271"/>
                  </a:cubicBezTo>
                  <a:cubicBezTo>
                    <a:pt x="10028" y="68795"/>
                    <a:pt x="9075" y="68319"/>
                    <a:pt x="8599" y="67843"/>
                  </a:cubicBezTo>
                  <a:cubicBezTo>
                    <a:pt x="5742" y="60698"/>
                    <a:pt x="-450" y="54983"/>
                    <a:pt x="26" y="45934"/>
                  </a:cubicBezTo>
                </a:path>
              </a:pathLst>
            </a:custGeom>
            <a:grpFill/>
            <a:ln w="476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4004E8EF-4957-2C42-B706-28A073C24672}"/>
                </a:ext>
              </a:extLst>
            </p:cNvPr>
            <p:cNvSpPr/>
            <p:nvPr/>
          </p:nvSpPr>
          <p:spPr>
            <a:xfrm>
              <a:off x="8395794" y="4764472"/>
              <a:ext cx="73291" cy="96949"/>
            </a:xfrm>
            <a:custGeom>
              <a:avLst/>
              <a:gdLst>
                <a:gd name="connsiteX0" fmla="*/ 33761 w 73291"/>
                <a:gd name="connsiteY0" fmla="*/ 96845 h 96949"/>
                <a:gd name="connsiteX1" fmla="*/ 1851 w 73291"/>
                <a:gd name="connsiteY1" fmla="*/ 84938 h 96949"/>
                <a:gd name="connsiteX2" fmla="*/ 1374 w 73291"/>
                <a:gd name="connsiteY2" fmla="*/ 78747 h 96949"/>
                <a:gd name="connsiteX3" fmla="*/ 8518 w 73291"/>
                <a:gd name="connsiteY3" fmla="*/ 75889 h 96949"/>
                <a:gd name="connsiteX4" fmla="*/ 31380 w 73291"/>
                <a:gd name="connsiteY4" fmla="*/ 84462 h 96949"/>
                <a:gd name="connsiteX5" fmla="*/ 52812 w 73291"/>
                <a:gd name="connsiteY5" fmla="*/ 76842 h 96949"/>
                <a:gd name="connsiteX6" fmla="*/ 50907 w 73291"/>
                <a:gd name="connsiteY6" fmla="*/ 64935 h 96949"/>
                <a:gd name="connsiteX7" fmla="*/ 28046 w 73291"/>
                <a:gd name="connsiteY7" fmla="*/ 50647 h 96949"/>
                <a:gd name="connsiteX8" fmla="*/ 14710 w 73291"/>
                <a:gd name="connsiteY8" fmla="*/ 46837 h 96949"/>
                <a:gd name="connsiteX9" fmla="*/ 4709 w 73291"/>
                <a:gd name="connsiteY9" fmla="*/ 36835 h 96949"/>
                <a:gd name="connsiteX10" fmla="*/ 8518 w 73291"/>
                <a:gd name="connsiteY10" fmla="*/ 25404 h 96949"/>
                <a:gd name="connsiteX11" fmla="*/ 47096 w 73291"/>
                <a:gd name="connsiteY11" fmla="*/ 1114 h 96949"/>
                <a:gd name="connsiteX12" fmla="*/ 64719 w 73291"/>
                <a:gd name="connsiteY12" fmla="*/ 3019 h 96949"/>
                <a:gd name="connsiteX13" fmla="*/ 66624 w 73291"/>
                <a:gd name="connsiteY13" fmla="*/ 6830 h 96949"/>
                <a:gd name="connsiteX14" fmla="*/ 62814 w 73291"/>
                <a:gd name="connsiteY14" fmla="*/ 9211 h 96949"/>
                <a:gd name="connsiteX15" fmla="*/ 29475 w 73291"/>
                <a:gd name="connsiteY15" fmla="*/ 26357 h 96949"/>
                <a:gd name="connsiteX16" fmla="*/ 25188 w 73291"/>
                <a:gd name="connsiteY16" fmla="*/ 33977 h 96949"/>
                <a:gd name="connsiteX17" fmla="*/ 27093 w 73291"/>
                <a:gd name="connsiteY17" fmla="*/ 39692 h 96949"/>
                <a:gd name="connsiteX18" fmla="*/ 50431 w 73291"/>
                <a:gd name="connsiteY18" fmla="*/ 50647 h 96949"/>
                <a:gd name="connsiteX19" fmla="*/ 66147 w 73291"/>
                <a:gd name="connsiteY19" fmla="*/ 63506 h 96949"/>
                <a:gd name="connsiteX20" fmla="*/ 73291 w 73291"/>
                <a:gd name="connsiteY20" fmla="*/ 73032 h 96949"/>
                <a:gd name="connsiteX21" fmla="*/ 69958 w 73291"/>
                <a:gd name="connsiteY21" fmla="*/ 83033 h 96949"/>
                <a:gd name="connsiteX22" fmla="*/ 61385 w 73291"/>
                <a:gd name="connsiteY22" fmla="*/ 87320 h 96949"/>
                <a:gd name="connsiteX23" fmla="*/ 59480 w 73291"/>
                <a:gd name="connsiteY23" fmla="*/ 87796 h 96949"/>
                <a:gd name="connsiteX24" fmla="*/ 33761 w 73291"/>
                <a:gd name="connsiteY24" fmla="*/ 96845 h 9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91" h="96949">
                  <a:moveTo>
                    <a:pt x="33761" y="96845"/>
                  </a:moveTo>
                  <a:cubicBezTo>
                    <a:pt x="20425" y="97798"/>
                    <a:pt x="10900" y="92082"/>
                    <a:pt x="1851" y="84938"/>
                  </a:cubicBezTo>
                  <a:cubicBezTo>
                    <a:pt x="-531" y="83033"/>
                    <a:pt x="-531" y="80652"/>
                    <a:pt x="1374" y="78747"/>
                  </a:cubicBezTo>
                  <a:cubicBezTo>
                    <a:pt x="3280" y="76842"/>
                    <a:pt x="5661" y="72555"/>
                    <a:pt x="8518" y="75889"/>
                  </a:cubicBezTo>
                  <a:cubicBezTo>
                    <a:pt x="14710" y="83033"/>
                    <a:pt x="23283" y="83033"/>
                    <a:pt x="31380" y="84462"/>
                  </a:cubicBezTo>
                  <a:cubicBezTo>
                    <a:pt x="39476" y="85891"/>
                    <a:pt x="47573" y="84462"/>
                    <a:pt x="52812" y="76842"/>
                  </a:cubicBezTo>
                  <a:cubicBezTo>
                    <a:pt x="56146" y="72079"/>
                    <a:pt x="56146" y="68269"/>
                    <a:pt x="50907" y="64935"/>
                  </a:cubicBezTo>
                  <a:cubicBezTo>
                    <a:pt x="43287" y="60172"/>
                    <a:pt x="36143" y="54933"/>
                    <a:pt x="28046" y="50647"/>
                  </a:cubicBezTo>
                  <a:cubicBezTo>
                    <a:pt x="24236" y="48265"/>
                    <a:pt x="19473" y="47313"/>
                    <a:pt x="14710" y="46837"/>
                  </a:cubicBezTo>
                  <a:cubicBezTo>
                    <a:pt x="8518" y="45884"/>
                    <a:pt x="7090" y="40645"/>
                    <a:pt x="4709" y="36835"/>
                  </a:cubicBezTo>
                  <a:cubicBezTo>
                    <a:pt x="2327" y="32548"/>
                    <a:pt x="5661" y="28738"/>
                    <a:pt x="8518" y="25404"/>
                  </a:cubicBezTo>
                  <a:cubicBezTo>
                    <a:pt x="19473" y="14450"/>
                    <a:pt x="32332" y="6353"/>
                    <a:pt x="47096" y="1114"/>
                  </a:cubicBezTo>
                  <a:cubicBezTo>
                    <a:pt x="52812" y="-791"/>
                    <a:pt x="59003" y="-315"/>
                    <a:pt x="64719" y="3019"/>
                  </a:cubicBezTo>
                  <a:cubicBezTo>
                    <a:pt x="65671" y="3496"/>
                    <a:pt x="67100" y="5877"/>
                    <a:pt x="66624" y="6830"/>
                  </a:cubicBezTo>
                  <a:cubicBezTo>
                    <a:pt x="66147" y="7782"/>
                    <a:pt x="64243" y="9211"/>
                    <a:pt x="62814" y="9211"/>
                  </a:cubicBezTo>
                  <a:cubicBezTo>
                    <a:pt x="48049" y="8258"/>
                    <a:pt x="38524" y="17308"/>
                    <a:pt x="29475" y="26357"/>
                  </a:cubicBezTo>
                  <a:cubicBezTo>
                    <a:pt x="27569" y="28262"/>
                    <a:pt x="26617" y="31596"/>
                    <a:pt x="25188" y="33977"/>
                  </a:cubicBezTo>
                  <a:cubicBezTo>
                    <a:pt x="23760" y="36358"/>
                    <a:pt x="24712" y="38264"/>
                    <a:pt x="27093" y="39692"/>
                  </a:cubicBezTo>
                  <a:cubicBezTo>
                    <a:pt x="34713" y="43026"/>
                    <a:pt x="42810" y="46837"/>
                    <a:pt x="50431" y="50647"/>
                  </a:cubicBezTo>
                  <a:cubicBezTo>
                    <a:pt x="56622" y="53981"/>
                    <a:pt x="62814" y="56838"/>
                    <a:pt x="66147" y="63506"/>
                  </a:cubicBezTo>
                  <a:cubicBezTo>
                    <a:pt x="68053" y="66840"/>
                    <a:pt x="73291" y="67316"/>
                    <a:pt x="73291" y="73032"/>
                  </a:cubicBezTo>
                  <a:cubicBezTo>
                    <a:pt x="73291" y="76842"/>
                    <a:pt x="72339" y="79699"/>
                    <a:pt x="69958" y="83033"/>
                  </a:cubicBezTo>
                  <a:cubicBezTo>
                    <a:pt x="67576" y="85891"/>
                    <a:pt x="66147" y="89701"/>
                    <a:pt x="61385" y="87320"/>
                  </a:cubicBezTo>
                  <a:cubicBezTo>
                    <a:pt x="60908" y="87320"/>
                    <a:pt x="59956" y="87320"/>
                    <a:pt x="59480" y="87796"/>
                  </a:cubicBezTo>
                  <a:cubicBezTo>
                    <a:pt x="52812" y="96845"/>
                    <a:pt x="41858" y="94464"/>
                    <a:pt x="33761" y="96845"/>
                  </a:cubicBezTo>
                </a:path>
              </a:pathLst>
            </a:custGeom>
            <a:grpFill/>
            <a:ln w="476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121A8931-B778-4545-AAE4-C90AFE22FB17}"/>
                </a:ext>
              </a:extLst>
            </p:cNvPr>
            <p:cNvSpPr/>
            <p:nvPr/>
          </p:nvSpPr>
          <p:spPr>
            <a:xfrm>
              <a:off x="8592440" y="4710754"/>
              <a:ext cx="30957" cy="150590"/>
            </a:xfrm>
            <a:custGeom>
              <a:avLst/>
              <a:gdLst>
                <a:gd name="connsiteX0" fmla="*/ 0 w 30957"/>
                <a:gd name="connsiteY0" fmla="*/ 119606 h 150590"/>
                <a:gd name="connsiteX1" fmla="*/ 8573 w 30957"/>
                <a:gd name="connsiteY1" fmla="*/ 44355 h 150590"/>
                <a:gd name="connsiteX2" fmla="*/ 11907 w 30957"/>
                <a:gd name="connsiteY2" fmla="*/ 28638 h 150590"/>
                <a:gd name="connsiteX3" fmla="*/ 14288 w 30957"/>
                <a:gd name="connsiteY3" fmla="*/ 11968 h 150590"/>
                <a:gd name="connsiteX4" fmla="*/ 15717 w 30957"/>
                <a:gd name="connsiteY4" fmla="*/ 5301 h 150590"/>
                <a:gd name="connsiteX5" fmla="*/ 22385 w 30957"/>
                <a:gd name="connsiteY5" fmla="*/ 62 h 150590"/>
                <a:gd name="connsiteX6" fmla="*/ 27148 w 30957"/>
                <a:gd name="connsiteY6" fmla="*/ 3872 h 150590"/>
                <a:gd name="connsiteX7" fmla="*/ 30958 w 30957"/>
                <a:gd name="connsiteY7" fmla="*/ 15779 h 150590"/>
                <a:gd name="connsiteX8" fmla="*/ 27148 w 30957"/>
                <a:gd name="connsiteY8" fmla="*/ 52452 h 150590"/>
                <a:gd name="connsiteX9" fmla="*/ 21432 w 30957"/>
                <a:gd name="connsiteY9" fmla="*/ 83409 h 150590"/>
                <a:gd name="connsiteX10" fmla="*/ 18575 w 30957"/>
                <a:gd name="connsiteY10" fmla="*/ 102937 h 150590"/>
                <a:gd name="connsiteX11" fmla="*/ 17146 w 30957"/>
                <a:gd name="connsiteY11" fmla="*/ 122940 h 150590"/>
                <a:gd name="connsiteX12" fmla="*/ 14288 w 30957"/>
                <a:gd name="connsiteY12" fmla="*/ 147230 h 150590"/>
                <a:gd name="connsiteX13" fmla="*/ 8573 w 30957"/>
                <a:gd name="connsiteY13" fmla="*/ 149135 h 150590"/>
                <a:gd name="connsiteX14" fmla="*/ 0 w 30957"/>
                <a:gd name="connsiteY14" fmla="*/ 133418 h 150590"/>
                <a:gd name="connsiteX15" fmla="*/ 0 w 30957"/>
                <a:gd name="connsiteY15" fmla="*/ 132466 h 150590"/>
                <a:gd name="connsiteX16" fmla="*/ 0 w 30957"/>
                <a:gd name="connsiteY16" fmla="*/ 119606 h 150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7" h="150590">
                  <a:moveTo>
                    <a:pt x="0" y="119606"/>
                  </a:moveTo>
                  <a:cubicBezTo>
                    <a:pt x="476" y="94364"/>
                    <a:pt x="3810" y="69121"/>
                    <a:pt x="8573" y="44355"/>
                  </a:cubicBezTo>
                  <a:cubicBezTo>
                    <a:pt x="9525" y="39116"/>
                    <a:pt x="12860" y="34830"/>
                    <a:pt x="11907" y="28638"/>
                  </a:cubicBezTo>
                  <a:cubicBezTo>
                    <a:pt x="10955" y="23399"/>
                    <a:pt x="13336" y="17684"/>
                    <a:pt x="14288" y="11968"/>
                  </a:cubicBezTo>
                  <a:cubicBezTo>
                    <a:pt x="14764" y="9587"/>
                    <a:pt x="14288" y="6730"/>
                    <a:pt x="15717" y="5301"/>
                  </a:cubicBezTo>
                  <a:cubicBezTo>
                    <a:pt x="17146" y="2919"/>
                    <a:pt x="20004" y="1014"/>
                    <a:pt x="22385" y="62"/>
                  </a:cubicBezTo>
                  <a:cubicBezTo>
                    <a:pt x="23337" y="-415"/>
                    <a:pt x="26671" y="1967"/>
                    <a:pt x="27148" y="3872"/>
                  </a:cubicBezTo>
                  <a:cubicBezTo>
                    <a:pt x="29053" y="7682"/>
                    <a:pt x="30958" y="11968"/>
                    <a:pt x="30958" y="15779"/>
                  </a:cubicBezTo>
                  <a:cubicBezTo>
                    <a:pt x="30482" y="28162"/>
                    <a:pt x="29529" y="40069"/>
                    <a:pt x="27148" y="52452"/>
                  </a:cubicBezTo>
                  <a:cubicBezTo>
                    <a:pt x="25243" y="62930"/>
                    <a:pt x="23337" y="73408"/>
                    <a:pt x="21432" y="83409"/>
                  </a:cubicBezTo>
                  <a:cubicBezTo>
                    <a:pt x="20004" y="90077"/>
                    <a:pt x="19051" y="96269"/>
                    <a:pt x="18575" y="102937"/>
                  </a:cubicBezTo>
                  <a:cubicBezTo>
                    <a:pt x="17622" y="109604"/>
                    <a:pt x="17622" y="116272"/>
                    <a:pt x="17146" y="122940"/>
                  </a:cubicBezTo>
                  <a:cubicBezTo>
                    <a:pt x="16193" y="131037"/>
                    <a:pt x="15241" y="139133"/>
                    <a:pt x="14288" y="147230"/>
                  </a:cubicBezTo>
                  <a:cubicBezTo>
                    <a:pt x="13812" y="151040"/>
                    <a:pt x="12383" y="151517"/>
                    <a:pt x="8573" y="149135"/>
                  </a:cubicBezTo>
                  <a:cubicBezTo>
                    <a:pt x="5716" y="147230"/>
                    <a:pt x="0" y="137705"/>
                    <a:pt x="0" y="133418"/>
                  </a:cubicBezTo>
                  <a:cubicBezTo>
                    <a:pt x="0" y="132942"/>
                    <a:pt x="0" y="132942"/>
                    <a:pt x="0" y="132466"/>
                  </a:cubicBezTo>
                  <a:lnTo>
                    <a:pt x="0" y="119606"/>
                  </a:lnTo>
                  <a:close/>
                </a:path>
              </a:pathLst>
            </a:custGeom>
            <a:grpFill/>
            <a:ln w="476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49939601-6498-F34A-BFB3-F5C1CDDA26BE}"/>
                </a:ext>
              </a:extLst>
            </p:cNvPr>
            <p:cNvSpPr/>
            <p:nvPr/>
          </p:nvSpPr>
          <p:spPr>
            <a:xfrm>
              <a:off x="8099589" y="4767462"/>
              <a:ext cx="73284" cy="94377"/>
            </a:xfrm>
            <a:custGeom>
              <a:avLst/>
              <a:gdLst>
                <a:gd name="connsiteX0" fmla="*/ 68492 w 73284"/>
                <a:gd name="connsiteY0" fmla="*/ 80044 h 94377"/>
                <a:gd name="connsiteX1" fmla="*/ 34200 w 73284"/>
                <a:gd name="connsiteY1" fmla="*/ 93379 h 94377"/>
                <a:gd name="connsiteX2" fmla="*/ 10387 w 73284"/>
                <a:gd name="connsiteY2" fmla="*/ 84807 h 94377"/>
                <a:gd name="connsiteX3" fmla="*/ 385 w 73284"/>
                <a:gd name="connsiteY3" fmla="*/ 65280 h 94377"/>
                <a:gd name="connsiteX4" fmla="*/ 1814 w 73284"/>
                <a:gd name="connsiteY4" fmla="*/ 51467 h 94377"/>
                <a:gd name="connsiteX5" fmla="*/ 15150 w 73284"/>
                <a:gd name="connsiteY5" fmla="*/ 27654 h 94377"/>
                <a:gd name="connsiteX6" fmla="*/ 23246 w 73284"/>
                <a:gd name="connsiteY6" fmla="*/ 16700 h 94377"/>
                <a:gd name="connsiteX7" fmla="*/ 27533 w 73284"/>
                <a:gd name="connsiteY7" fmla="*/ 17176 h 94377"/>
                <a:gd name="connsiteX8" fmla="*/ 28961 w 73284"/>
                <a:gd name="connsiteY8" fmla="*/ 11461 h 94377"/>
                <a:gd name="connsiteX9" fmla="*/ 52775 w 73284"/>
                <a:gd name="connsiteY9" fmla="*/ 30 h 94377"/>
                <a:gd name="connsiteX10" fmla="*/ 70873 w 73284"/>
                <a:gd name="connsiteY10" fmla="*/ 14794 h 94377"/>
                <a:gd name="connsiteX11" fmla="*/ 73255 w 73284"/>
                <a:gd name="connsiteY11" fmla="*/ 37179 h 94377"/>
                <a:gd name="connsiteX12" fmla="*/ 67063 w 73284"/>
                <a:gd name="connsiteY12" fmla="*/ 45276 h 94377"/>
                <a:gd name="connsiteX13" fmla="*/ 60872 w 73284"/>
                <a:gd name="connsiteY13" fmla="*/ 41942 h 94377"/>
                <a:gd name="connsiteX14" fmla="*/ 58014 w 73284"/>
                <a:gd name="connsiteY14" fmla="*/ 16223 h 94377"/>
                <a:gd name="connsiteX15" fmla="*/ 53251 w 73284"/>
                <a:gd name="connsiteY15" fmla="*/ 9556 h 94377"/>
                <a:gd name="connsiteX16" fmla="*/ 46583 w 73284"/>
                <a:gd name="connsiteY16" fmla="*/ 12413 h 94377"/>
                <a:gd name="connsiteX17" fmla="*/ 35629 w 73284"/>
                <a:gd name="connsiteY17" fmla="*/ 24796 h 94377"/>
                <a:gd name="connsiteX18" fmla="*/ 32771 w 73284"/>
                <a:gd name="connsiteY18" fmla="*/ 28606 h 94377"/>
                <a:gd name="connsiteX19" fmla="*/ 25627 w 73284"/>
                <a:gd name="connsiteY19" fmla="*/ 40037 h 94377"/>
                <a:gd name="connsiteX20" fmla="*/ 23722 w 73284"/>
                <a:gd name="connsiteY20" fmla="*/ 43371 h 94377"/>
                <a:gd name="connsiteX21" fmla="*/ 18483 w 73284"/>
                <a:gd name="connsiteY21" fmla="*/ 43847 h 94377"/>
                <a:gd name="connsiteX22" fmla="*/ 20865 w 73284"/>
                <a:gd name="connsiteY22" fmla="*/ 49563 h 94377"/>
                <a:gd name="connsiteX23" fmla="*/ 17531 w 73284"/>
                <a:gd name="connsiteY23" fmla="*/ 62898 h 94377"/>
                <a:gd name="connsiteX24" fmla="*/ 21341 w 73284"/>
                <a:gd name="connsiteY24" fmla="*/ 80044 h 94377"/>
                <a:gd name="connsiteX25" fmla="*/ 32771 w 73284"/>
                <a:gd name="connsiteY25" fmla="*/ 83854 h 94377"/>
                <a:gd name="connsiteX26" fmla="*/ 61824 w 73284"/>
                <a:gd name="connsiteY26" fmla="*/ 79568 h 94377"/>
                <a:gd name="connsiteX27" fmla="*/ 68492 w 73284"/>
                <a:gd name="connsiteY27" fmla="*/ 80044 h 94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4" h="94377">
                  <a:moveTo>
                    <a:pt x="68492" y="80044"/>
                  </a:moveTo>
                  <a:cubicBezTo>
                    <a:pt x="60395" y="94809"/>
                    <a:pt x="47060" y="95761"/>
                    <a:pt x="34200" y="93379"/>
                  </a:cubicBezTo>
                  <a:cubicBezTo>
                    <a:pt x="26103" y="91951"/>
                    <a:pt x="18007" y="90046"/>
                    <a:pt x="10387" y="84807"/>
                  </a:cubicBezTo>
                  <a:cubicBezTo>
                    <a:pt x="1338" y="78615"/>
                    <a:pt x="-1044" y="75281"/>
                    <a:pt x="385" y="65280"/>
                  </a:cubicBezTo>
                  <a:cubicBezTo>
                    <a:pt x="861" y="60517"/>
                    <a:pt x="861" y="56230"/>
                    <a:pt x="1814" y="51467"/>
                  </a:cubicBezTo>
                  <a:cubicBezTo>
                    <a:pt x="3243" y="41942"/>
                    <a:pt x="8958" y="34798"/>
                    <a:pt x="15150" y="27654"/>
                  </a:cubicBezTo>
                  <a:cubicBezTo>
                    <a:pt x="18007" y="24320"/>
                    <a:pt x="20865" y="20510"/>
                    <a:pt x="23246" y="16700"/>
                  </a:cubicBezTo>
                  <a:cubicBezTo>
                    <a:pt x="25151" y="13366"/>
                    <a:pt x="26103" y="16223"/>
                    <a:pt x="27533" y="17176"/>
                  </a:cubicBezTo>
                  <a:cubicBezTo>
                    <a:pt x="28009" y="15271"/>
                    <a:pt x="28009" y="13366"/>
                    <a:pt x="28961" y="11461"/>
                  </a:cubicBezTo>
                  <a:cubicBezTo>
                    <a:pt x="32295" y="4793"/>
                    <a:pt x="43726" y="-446"/>
                    <a:pt x="52775" y="30"/>
                  </a:cubicBezTo>
                  <a:cubicBezTo>
                    <a:pt x="61348" y="983"/>
                    <a:pt x="67540" y="6698"/>
                    <a:pt x="70873" y="14794"/>
                  </a:cubicBezTo>
                  <a:cubicBezTo>
                    <a:pt x="73731" y="22415"/>
                    <a:pt x="73255" y="30035"/>
                    <a:pt x="73255" y="37179"/>
                  </a:cubicBezTo>
                  <a:cubicBezTo>
                    <a:pt x="73255" y="40037"/>
                    <a:pt x="69921" y="43371"/>
                    <a:pt x="67063" y="45276"/>
                  </a:cubicBezTo>
                  <a:cubicBezTo>
                    <a:pt x="63253" y="48134"/>
                    <a:pt x="61348" y="46705"/>
                    <a:pt x="60872" y="41942"/>
                  </a:cubicBezTo>
                  <a:cubicBezTo>
                    <a:pt x="59919" y="33369"/>
                    <a:pt x="58966" y="24796"/>
                    <a:pt x="58014" y="16223"/>
                  </a:cubicBezTo>
                  <a:cubicBezTo>
                    <a:pt x="57537" y="12889"/>
                    <a:pt x="56585" y="10508"/>
                    <a:pt x="53251" y="9556"/>
                  </a:cubicBezTo>
                  <a:cubicBezTo>
                    <a:pt x="49917" y="8127"/>
                    <a:pt x="48489" y="10984"/>
                    <a:pt x="46583" y="12413"/>
                  </a:cubicBezTo>
                  <a:cubicBezTo>
                    <a:pt x="42297" y="16223"/>
                    <a:pt x="38010" y="19557"/>
                    <a:pt x="35629" y="24796"/>
                  </a:cubicBezTo>
                  <a:cubicBezTo>
                    <a:pt x="35153" y="26225"/>
                    <a:pt x="33724" y="27178"/>
                    <a:pt x="32771" y="28606"/>
                  </a:cubicBezTo>
                  <a:cubicBezTo>
                    <a:pt x="30390" y="32417"/>
                    <a:pt x="28009" y="36227"/>
                    <a:pt x="25627" y="40037"/>
                  </a:cubicBezTo>
                  <a:cubicBezTo>
                    <a:pt x="25151" y="40989"/>
                    <a:pt x="24675" y="42418"/>
                    <a:pt x="23722" y="43371"/>
                  </a:cubicBezTo>
                  <a:cubicBezTo>
                    <a:pt x="22294" y="46229"/>
                    <a:pt x="19436" y="39561"/>
                    <a:pt x="18483" y="43847"/>
                  </a:cubicBezTo>
                  <a:cubicBezTo>
                    <a:pt x="18007" y="45276"/>
                    <a:pt x="21341" y="47657"/>
                    <a:pt x="20865" y="49563"/>
                  </a:cubicBezTo>
                  <a:cubicBezTo>
                    <a:pt x="20388" y="54325"/>
                    <a:pt x="19436" y="58612"/>
                    <a:pt x="17531" y="62898"/>
                  </a:cubicBezTo>
                  <a:cubicBezTo>
                    <a:pt x="14673" y="70042"/>
                    <a:pt x="17531" y="75758"/>
                    <a:pt x="21341" y="80044"/>
                  </a:cubicBezTo>
                  <a:cubicBezTo>
                    <a:pt x="23722" y="82902"/>
                    <a:pt x="28961" y="83854"/>
                    <a:pt x="32771" y="83854"/>
                  </a:cubicBezTo>
                  <a:cubicBezTo>
                    <a:pt x="42773" y="84330"/>
                    <a:pt x="52298" y="83378"/>
                    <a:pt x="61824" y="79568"/>
                  </a:cubicBezTo>
                  <a:cubicBezTo>
                    <a:pt x="64681" y="80044"/>
                    <a:pt x="66587" y="80520"/>
                    <a:pt x="68492" y="80044"/>
                  </a:cubicBezTo>
                </a:path>
              </a:pathLst>
            </a:custGeom>
            <a:grpFill/>
            <a:ln w="476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208810A3-67D4-CF46-ACA3-F1D89A524F2B}"/>
                </a:ext>
              </a:extLst>
            </p:cNvPr>
            <p:cNvSpPr/>
            <p:nvPr/>
          </p:nvSpPr>
          <p:spPr>
            <a:xfrm>
              <a:off x="8690076" y="4836075"/>
              <a:ext cx="25242" cy="26967"/>
            </a:xfrm>
            <a:custGeom>
              <a:avLst/>
              <a:gdLst>
                <a:gd name="connsiteX0" fmla="*/ 25243 w 25242"/>
                <a:gd name="connsiteY0" fmla="*/ 4286 h 26967"/>
                <a:gd name="connsiteX1" fmla="*/ 19527 w 25242"/>
                <a:gd name="connsiteY1" fmla="*/ 14288 h 26967"/>
                <a:gd name="connsiteX2" fmla="*/ 10002 w 25242"/>
                <a:gd name="connsiteY2" fmla="*/ 26195 h 26967"/>
                <a:gd name="connsiteX3" fmla="*/ 0 w 25242"/>
                <a:gd name="connsiteY3" fmla="*/ 19051 h 26967"/>
                <a:gd name="connsiteX4" fmla="*/ 17622 w 25242"/>
                <a:gd name="connsiteY4" fmla="*/ 0 h 26967"/>
                <a:gd name="connsiteX5" fmla="*/ 25243 w 25242"/>
                <a:gd name="connsiteY5" fmla="*/ 4286 h 2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967">
                  <a:moveTo>
                    <a:pt x="25243" y="4286"/>
                  </a:moveTo>
                  <a:cubicBezTo>
                    <a:pt x="21908" y="7620"/>
                    <a:pt x="19527" y="10002"/>
                    <a:pt x="19527" y="14288"/>
                  </a:cubicBezTo>
                  <a:cubicBezTo>
                    <a:pt x="19527" y="19527"/>
                    <a:pt x="15241" y="23814"/>
                    <a:pt x="10002" y="26195"/>
                  </a:cubicBezTo>
                  <a:cubicBezTo>
                    <a:pt x="4763" y="28576"/>
                    <a:pt x="0" y="25242"/>
                    <a:pt x="0" y="19051"/>
                  </a:cubicBezTo>
                  <a:cubicBezTo>
                    <a:pt x="476" y="10478"/>
                    <a:pt x="9049" y="476"/>
                    <a:pt x="17622" y="0"/>
                  </a:cubicBezTo>
                  <a:cubicBezTo>
                    <a:pt x="19527" y="476"/>
                    <a:pt x="21908" y="2858"/>
                    <a:pt x="25243" y="4286"/>
                  </a:cubicBezTo>
                </a:path>
              </a:pathLst>
            </a:custGeom>
            <a:grpFill/>
            <a:ln w="4763" cap="flat">
              <a:noFill/>
              <a:prstDash val="solid"/>
              <a:miter/>
            </a:ln>
          </p:spPr>
          <p:txBody>
            <a:bodyPr rtlCol="0" anchor="ctr"/>
            <a:lstStyle/>
            <a:p>
              <a:endParaRPr lang="en-US"/>
            </a:p>
          </p:txBody>
        </p:sp>
      </p:grpSp>
      <p:grpSp>
        <p:nvGrpSpPr>
          <p:cNvPr id="163" name="Group 162">
            <a:extLst>
              <a:ext uri="{FF2B5EF4-FFF2-40B4-BE49-F238E27FC236}">
                <a16:creationId xmlns:a16="http://schemas.microsoft.com/office/drawing/2014/main" id="{17A9A6AE-5399-7742-9BA6-2517760B4AE8}"/>
              </a:ext>
            </a:extLst>
          </p:cNvPr>
          <p:cNvGrpSpPr/>
          <p:nvPr userDrawn="1"/>
        </p:nvGrpSpPr>
        <p:grpSpPr>
          <a:xfrm>
            <a:off x="464693" y="4657949"/>
            <a:ext cx="1068428" cy="213370"/>
            <a:chOff x="464693" y="4657949"/>
            <a:chExt cx="1068428" cy="213370"/>
          </a:xfrm>
        </p:grpSpPr>
        <p:grpSp>
          <p:nvGrpSpPr>
            <p:cNvPr id="8" name="Group 7">
              <a:extLst>
                <a:ext uri="{FF2B5EF4-FFF2-40B4-BE49-F238E27FC236}">
                  <a16:creationId xmlns:a16="http://schemas.microsoft.com/office/drawing/2014/main" id="{5057DB61-2624-844C-8440-3A196C4D56BE}"/>
                </a:ext>
              </a:extLst>
            </p:cNvPr>
            <p:cNvGrpSpPr/>
            <p:nvPr userDrawn="1"/>
          </p:nvGrpSpPr>
          <p:grpSpPr>
            <a:xfrm>
              <a:off x="692977" y="4657949"/>
              <a:ext cx="840144" cy="209560"/>
              <a:chOff x="692977" y="4657949"/>
              <a:chExt cx="840144" cy="209560"/>
            </a:xfrm>
            <a:solidFill>
              <a:schemeClr val="tx2"/>
            </a:solidFill>
          </p:grpSpPr>
          <p:sp>
            <p:nvSpPr>
              <p:cNvPr id="68" name="Freeform 67">
                <a:extLst>
                  <a:ext uri="{FF2B5EF4-FFF2-40B4-BE49-F238E27FC236}">
                    <a16:creationId xmlns:a16="http://schemas.microsoft.com/office/drawing/2014/main" id="{8C9A4971-39D0-6C4D-AAF8-0A6C190618DD}"/>
                  </a:ext>
                </a:extLst>
              </p:cNvPr>
              <p:cNvSpPr/>
              <p:nvPr/>
            </p:nvSpPr>
            <p:spPr>
              <a:xfrm>
                <a:off x="692977" y="4699861"/>
                <a:ext cx="136214" cy="167171"/>
              </a:xfrm>
              <a:custGeom>
                <a:avLst/>
                <a:gdLst>
                  <a:gd name="connsiteX0" fmla="*/ 0 w 136214"/>
                  <a:gd name="connsiteY0" fmla="*/ 83824 h 167171"/>
                  <a:gd name="connsiteX1" fmla="*/ 70488 w 136214"/>
                  <a:gd name="connsiteY1" fmla="*/ 0 h 167171"/>
                  <a:gd name="connsiteX2" fmla="*/ 136214 w 136214"/>
                  <a:gd name="connsiteY2" fmla="*/ 84300 h 167171"/>
                  <a:gd name="connsiteX3" fmla="*/ 135738 w 136214"/>
                  <a:gd name="connsiteY3" fmla="*/ 95731 h 167171"/>
                  <a:gd name="connsiteX4" fmla="*/ 30958 w 136214"/>
                  <a:gd name="connsiteY4" fmla="*/ 95731 h 167171"/>
                  <a:gd name="connsiteX5" fmla="*/ 77156 w 136214"/>
                  <a:gd name="connsiteY5" fmla="*/ 141929 h 167171"/>
                  <a:gd name="connsiteX6" fmla="*/ 124307 w 136214"/>
                  <a:gd name="connsiteY6" fmla="*/ 132880 h 167171"/>
                  <a:gd name="connsiteX7" fmla="*/ 126689 w 136214"/>
                  <a:gd name="connsiteY7" fmla="*/ 156694 h 167171"/>
                  <a:gd name="connsiteX8" fmla="*/ 76680 w 136214"/>
                  <a:gd name="connsiteY8" fmla="*/ 167172 h 167171"/>
                  <a:gd name="connsiteX9" fmla="*/ 0 w 136214"/>
                  <a:gd name="connsiteY9" fmla="*/ 84300 h 167171"/>
                  <a:gd name="connsiteX10" fmla="*/ 0 w 136214"/>
                  <a:gd name="connsiteY10" fmla="*/ 83824 h 167171"/>
                  <a:gd name="connsiteX11" fmla="*/ 105733 w 136214"/>
                  <a:gd name="connsiteY11" fmla="*/ 73822 h 167171"/>
                  <a:gd name="connsiteX12" fmla="*/ 70012 w 136214"/>
                  <a:gd name="connsiteY12" fmla="*/ 24766 h 167171"/>
                  <a:gd name="connsiteX13" fmla="*/ 30481 w 136214"/>
                  <a:gd name="connsiteY13" fmla="*/ 73822 h 167171"/>
                  <a:gd name="connsiteX14" fmla="*/ 105733 w 136214"/>
                  <a:gd name="connsiteY14" fmla="*/ 73822 h 167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6214" h="167171">
                    <a:moveTo>
                      <a:pt x="0" y="83824"/>
                    </a:moveTo>
                    <a:cubicBezTo>
                      <a:pt x="0" y="38578"/>
                      <a:pt x="21909" y="0"/>
                      <a:pt x="70488" y="0"/>
                    </a:cubicBezTo>
                    <a:cubicBezTo>
                      <a:pt x="115734" y="0"/>
                      <a:pt x="136214" y="29529"/>
                      <a:pt x="136214" y="84300"/>
                    </a:cubicBezTo>
                    <a:cubicBezTo>
                      <a:pt x="136214" y="88111"/>
                      <a:pt x="136214" y="91921"/>
                      <a:pt x="135738" y="95731"/>
                    </a:cubicBezTo>
                    <a:lnTo>
                      <a:pt x="30958" y="95731"/>
                    </a:lnTo>
                    <a:cubicBezTo>
                      <a:pt x="33339" y="125260"/>
                      <a:pt x="47151" y="141929"/>
                      <a:pt x="77156" y="141929"/>
                    </a:cubicBezTo>
                    <a:cubicBezTo>
                      <a:pt x="93350" y="141929"/>
                      <a:pt x="111924" y="138119"/>
                      <a:pt x="124307" y="132880"/>
                    </a:cubicBezTo>
                    <a:lnTo>
                      <a:pt x="126689" y="156694"/>
                    </a:lnTo>
                    <a:cubicBezTo>
                      <a:pt x="112400" y="163362"/>
                      <a:pt x="93826" y="167172"/>
                      <a:pt x="76680" y="167172"/>
                    </a:cubicBezTo>
                    <a:cubicBezTo>
                      <a:pt x="26195" y="167172"/>
                      <a:pt x="0" y="139548"/>
                      <a:pt x="0" y="84300"/>
                    </a:cubicBezTo>
                    <a:lnTo>
                      <a:pt x="0" y="83824"/>
                    </a:lnTo>
                    <a:close/>
                    <a:moveTo>
                      <a:pt x="105733" y="73822"/>
                    </a:moveTo>
                    <a:cubicBezTo>
                      <a:pt x="104780" y="44770"/>
                      <a:pt x="95731" y="24766"/>
                      <a:pt x="70012" y="24766"/>
                    </a:cubicBezTo>
                    <a:cubicBezTo>
                      <a:pt x="42388" y="24766"/>
                      <a:pt x="31434" y="47151"/>
                      <a:pt x="30481" y="73822"/>
                    </a:cubicBezTo>
                    <a:lnTo>
                      <a:pt x="105733" y="73822"/>
                    </a:lnTo>
                    <a:close/>
                  </a:path>
                </a:pathLst>
              </a:custGeom>
              <a:grpFill/>
              <a:ln w="476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6DC99046-3FE5-CB4D-935C-C7B44BD2F0A8}"/>
                  </a:ext>
                </a:extLst>
              </p:cNvPr>
              <p:cNvSpPr/>
              <p:nvPr/>
            </p:nvSpPr>
            <p:spPr>
              <a:xfrm>
                <a:off x="861101" y="4699861"/>
                <a:ext cx="133832" cy="162409"/>
              </a:xfrm>
              <a:custGeom>
                <a:avLst/>
                <a:gdLst>
                  <a:gd name="connsiteX0" fmla="*/ 24766 w 133832"/>
                  <a:gd name="connsiteY0" fmla="*/ 5239 h 162409"/>
                  <a:gd name="connsiteX1" fmla="*/ 27148 w 133832"/>
                  <a:gd name="connsiteY1" fmla="*/ 23337 h 162409"/>
                  <a:gd name="connsiteX2" fmla="*/ 82395 w 133832"/>
                  <a:gd name="connsiteY2" fmla="*/ 0 h 162409"/>
                  <a:gd name="connsiteX3" fmla="*/ 120497 w 133832"/>
                  <a:gd name="connsiteY3" fmla="*/ 13336 h 162409"/>
                  <a:gd name="connsiteX4" fmla="*/ 133833 w 133832"/>
                  <a:gd name="connsiteY4" fmla="*/ 60487 h 162409"/>
                  <a:gd name="connsiteX5" fmla="*/ 133833 w 133832"/>
                  <a:gd name="connsiteY5" fmla="*/ 162409 h 162409"/>
                  <a:gd name="connsiteX6" fmla="*/ 104304 w 133832"/>
                  <a:gd name="connsiteY6" fmla="*/ 162409 h 162409"/>
                  <a:gd name="connsiteX7" fmla="*/ 104304 w 133832"/>
                  <a:gd name="connsiteY7" fmla="*/ 64773 h 162409"/>
                  <a:gd name="connsiteX8" fmla="*/ 97636 w 133832"/>
                  <a:gd name="connsiteY8" fmla="*/ 35244 h 162409"/>
                  <a:gd name="connsiteX9" fmla="*/ 74775 w 133832"/>
                  <a:gd name="connsiteY9" fmla="*/ 27624 h 162409"/>
                  <a:gd name="connsiteX10" fmla="*/ 29529 w 133832"/>
                  <a:gd name="connsiteY10" fmla="*/ 48580 h 162409"/>
                  <a:gd name="connsiteX11" fmla="*/ 29529 w 133832"/>
                  <a:gd name="connsiteY11" fmla="*/ 162409 h 162409"/>
                  <a:gd name="connsiteX12" fmla="*/ 0 w 133832"/>
                  <a:gd name="connsiteY12" fmla="*/ 162409 h 162409"/>
                  <a:gd name="connsiteX13" fmla="*/ 0 w 133832"/>
                  <a:gd name="connsiteY13" fmla="*/ 5239 h 162409"/>
                  <a:gd name="connsiteX14" fmla="*/ 24766 w 133832"/>
                  <a:gd name="connsiteY14" fmla="*/ 5239 h 16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832" h="162409">
                    <a:moveTo>
                      <a:pt x="24766" y="5239"/>
                    </a:moveTo>
                    <a:lnTo>
                      <a:pt x="27148" y="23337"/>
                    </a:lnTo>
                    <a:cubicBezTo>
                      <a:pt x="40007" y="10002"/>
                      <a:pt x="60010" y="0"/>
                      <a:pt x="82395" y="0"/>
                    </a:cubicBezTo>
                    <a:cubicBezTo>
                      <a:pt x="99065" y="0"/>
                      <a:pt x="111924" y="4763"/>
                      <a:pt x="120497" y="13336"/>
                    </a:cubicBezTo>
                    <a:cubicBezTo>
                      <a:pt x="130023" y="22861"/>
                      <a:pt x="133833" y="37149"/>
                      <a:pt x="133833" y="60487"/>
                    </a:cubicBezTo>
                    <a:lnTo>
                      <a:pt x="133833" y="162409"/>
                    </a:lnTo>
                    <a:lnTo>
                      <a:pt x="104304" y="162409"/>
                    </a:lnTo>
                    <a:lnTo>
                      <a:pt x="104304" y="64773"/>
                    </a:lnTo>
                    <a:cubicBezTo>
                      <a:pt x="104304" y="50009"/>
                      <a:pt x="102875" y="41436"/>
                      <a:pt x="97636" y="35244"/>
                    </a:cubicBezTo>
                    <a:cubicBezTo>
                      <a:pt x="92873" y="30005"/>
                      <a:pt x="85253" y="27624"/>
                      <a:pt x="74775" y="27624"/>
                    </a:cubicBezTo>
                    <a:cubicBezTo>
                      <a:pt x="59534" y="27624"/>
                      <a:pt x="41436" y="35244"/>
                      <a:pt x="29529" y="48580"/>
                    </a:cubicBezTo>
                    <a:lnTo>
                      <a:pt x="29529" y="162409"/>
                    </a:lnTo>
                    <a:lnTo>
                      <a:pt x="0" y="162409"/>
                    </a:lnTo>
                    <a:lnTo>
                      <a:pt x="0" y="5239"/>
                    </a:lnTo>
                    <a:lnTo>
                      <a:pt x="24766" y="5239"/>
                    </a:lnTo>
                    <a:close/>
                  </a:path>
                </a:pathLst>
              </a:custGeom>
              <a:grpFill/>
              <a:ln w="476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01650A2B-45F6-D247-8E6A-42B127AAEDD2}"/>
                  </a:ext>
                </a:extLst>
              </p:cNvPr>
              <p:cNvSpPr/>
              <p:nvPr/>
            </p:nvSpPr>
            <p:spPr>
              <a:xfrm>
                <a:off x="1017319" y="4657949"/>
                <a:ext cx="91920" cy="209083"/>
              </a:xfrm>
              <a:custGeom>
                <a:avLst/>
                <a:gdLst>
                  <a:gd name="connsiteX0" fmla="*/ 52390 w 91920"/>
                  <a:gd name="connsiteY0" fmla="*/ 0 h 209083"/>
                  <a:gd name="connsiteX1" fmla="*/ 52390 w 91920"/>
                  <a:gd name="connsiteY1" fmla="*/ 47151 h 209083"/>
                  <a:gd name="connsiteX2" fmla="*/ 90968 w 91920"/>
                  <a:gd name="connsiteY2" fmla="*/ 47151 h 209083"/>
                  <a:gd name="connsiteX3" fmla="*/ 89539 w 91920"/>
                  <a:gd name="connsiteY3" fmla="*/ 70965 h 209083"/>
                  <a:gd name="connsiteX4" fmla="*/ 52390 w 91920"/>
                  <a:gd name="connsiteY4" fmla="*/ 70965 h 209083"/>
                  <a:gd name="connsiteX5" fmla="*/ 52390 w 91920"/>
                  <a:gd name="connsiteY5" fmla="*/ 153360 h 209083"/>
                  <a:gd name="connsiteX6" fmla="*/ 77156 w 91920"/>
                  <a:gd name="connsiteY6" fmla="*/ 185270 h 209083"/>
                  <a:gd name="connsiteX7" fmla="*/ 91444 w 91920"/>
                  <a:gd name="connsiteY7" fmla="*/ 183841 h 209083"/>
                  <a:gd name="connsiteX8" fmla="*/ 91921 w 91920"/>
                  <a:gd name="connsiteY8" fmla="*/ 207179 h 209083"/>
                  <a:gd name="connsiteX9" fmla="*/ 73346 w 91920"/>
                  <a:gd name="connsiteY9" fmla="*/ 209084 h 209083"/>
                  <a:gd name="connsiteX10" fmla="*/ 23337 w 91920"/>
                  <a:gd name="connsiteY10" fmla="*/ 155741 h 209083"/>
                  <a:gd name="connsiteX11" fmla="*/ 23337 w 91920"/>
                  <a:gd name="connsiteY11" fmla="*/ 70488 h 209083"/>
                  <a:gd name="connsiteX12" fmla="*/ 0 w 91920"/>
                  <a:gd name="connsiteY12" fmla="*/ 70488 h 209083"/>
                  <a:gd name="connsiteX13" fmla="*/ 0 w 91920"/>
                  <a:gd name="connsiteY13" fmla="*/ 46675 h 209083"/>
                  <a:gd name="connsiteX14" fmla="*/ 23337 w 91920"/>
                  <a:gd name="connsiteY14" fmla="*/ 46675 h 209083"/>
                  <a:gd name="connsiteX15" fmla="*/ 23337 w 91920"/>
                  <a:gd name="connsiteY15" fmla="*/ 3810 h 209083"/>
                  <a:gd name="connsiteX16" fmla="*/ 52390 w 91920"/>
                  <a:gd name="connsiteY16" fmla="*/ 0 h 20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920" h="209083">
                    <a:moveTo>
                      <a:pt x="52390" y="0"/>
                    </a:moveTo>
                    <a:lnTo>
                      <a:pt x="52390" y="47151"/>
                    </a:lnTo>
                    <a:lnTo>
                      <a:pt x="90968" y="47151"/>
                    </a:lnTo>
                    <a:lnTo>
                      <a:pt x="89539" y="70965"/>
                    </a:lnTo>
                    <a:lnTo>
                      <a:pt x="52390" y="70965"/>
                    </a:lnTo>
                    <a:lnTo>
                      <a:pt x="52390" y="153360"/>
                    </a:lnTo>
                    <a:cubicBezTo>
                      <a:pt x="52390" y="179555"/>
                      <a:pt x="59058" y="185270"/>
                      <a:pt x="77156" y="185270"/>
                    </a:cubicBezTo>
                    <a:cubicBezTo>
                      <a:pt x="81919" y="185270"/>
                      <a:pt x="87634" y="184794"/>
                      <a:pt x="91444" y="183841"/>
                    </a:cubicBezTo>
                    <a:lnTo>
                      <a:pt x="91921" y="207179"/>
                    </a:lnTo>
                    <a:cubicBezTo>
                      <a:pt x="86205" y="208608"/>
                      <a:pt x="77156" y="209084"/>
                      <a:pt x="73346" y="209084"/>
                    </a:cubicBezTo>
                    <a:cubicBezTo>
                      <a:pt x="34292" y="209084"/>
                      <a:pt x="23337" y="191462"/>
                      <a:pt x="23337" y="155741"/>
                    </a:cubicBezTo>
                    <a:lnTo>
                      <a:pt x="23337" y="70488"/>
                    </a:lnTo>
                    <a:lnTo>
                      <a:pt x="0" y="70488"/>
                    </a:lnTo>
                    <a:lnTo>
                      <a:pt x="0" y="46675"/>
                    </a:lnTo>
                    <a:lnTo>
                      <a:pt x="23337" y="46675"/>
                    </a:lnTo>
                    <a:lnTo>
                      <a:pt x="23337" y="3810"/>
                    </a:lnTo>
                    <a:lnTo>
                      <a:pt x="52390" y="0"/>
                    </a:lnTo>
                    <a:close/>
                  </a:path>
                </a:pathLst>
              </a:custGeom>
              <a:grpFill/>
              <a:ln w="476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D5A087C5-59E7-C34C-B2F0-FD60CD2CB1BC}"/>
                  </a:ext>
                </a:extLst>
              </p:cNvPr>
              <p:cNvSpPr/>
              <p:nvPr/>
            </p:nvSpPr>
            <p:spPr>
              <a:xfrm>
                <a:off x="1136387" y="4705100"/>
                <a:ext cx="130498" cy="162408"/>
              </a:xfrm>
              <a:custGeom>
                <a:avLst/>
                <a:gdLst>
                  <a:gd name="connsiteX0" fmla="*/ 29529 w 130498"/>
                  <a:gd name="connsiteY0" fmla="*/ 0 h 162408"/>
                  <a:gd name="connsiteX1" fmla="*/ 29529 w 130498"/>
                  <a:gd name="connsiteY1" fmla="*/ 88587 h 162408"/>
                  <a:gd name="connsiteX2" fmla="*/ 32863 w 130498"/>
                  <a:gd name="connsiteY2" fmla="*/ 120497 h 162408"/>
                  <a:gd name="connsiteX3" fmla="*/ 65249 w 130498"/>
                  <a:gd name="connsiteY3" fmla="*/ 137643 h 162408"/>
                  <a:gd name="connsiteX4" fmla="*/ 97636 w 130498"/>
                  <a:gd name="connsiteY4" fmla="*/ 120497 h 162408"/>
                  <a:gd name="connsiteX5" fmla="*/ 100970 w 130498"/>
                  <a:gd name="connsiteY5" fmla="*/ 88587 h 162408"/>
                  <a:gd name="connsiteX6" fmla="*/ 100970 w 130498"/>
                  <a:gd name="connsiteY6" fmla="*/ 0 h 162408"/>
                  <a:gd name="connsiteX7" fmla="*/ 130499 w 130498"/>
                  <a:gd name="connsiteY7" fmla="*/ 0 h 162408"/>
                  <a:gd name="connsiteX8" fmla="*/ 130499 w 130498"/>
                  <a:gd name="connsiteY8" fmla="*/ 92397 h 162408"/>
                  <a:gd name="connsiteX9" fmla="*/ 65249 w 130498"/>
                  <a:gd name="connsiteY9" fmla="*/ 162409 h 162408"/>
                  <a:gd name="connsiteX10" fmla="*/ 0 w 130498"/>
                  <a:gd name="connsiteY10" fmla="*/ 92397 h 162408"/>
                  <a:gd name="connsiteX11" fmla="*/ 0 w 130498"/>
                  <a:gd name="connsiteY11" fmla="*/ 0 h 162408"/>
                  <a:gd name="connsiteX12" fmla="*/ 29529 w 130498"/>
                  <a:gd name="connsiteY12" fmla="*/ 0 h 16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498" h="162408">
                    <a:moveTo>
                      <a:pt x="29529" y="0"/>
                    </a:moveTo>
                    <a:lnTo>
                      <a:pt x="29529" y="88587"/>
                    </a:lnTo>
                    <a:cubicBezTo>
                      <a:pt x="29529" y="105256"/>
                      <a:pt x="30005" y="112876"/>
                      <a:pt x="32863" y="120497"/>
                    </a:cubicBezTo>
                    <a:cubicBezTo>
                      <a:pt x="37626" y="133356"/>
                      <a:pt x="50485" y="137643"/>
                      <a:pt x="65249" y="137643"/>
                    </a:cubicBezTo>
                    <a:cubicBezTo>
                      <a:pt x="80490" y="137643"/>
                      <a:pt x="93350" y="133356"/>
                      <a:pt x="97636" y="120497"/>
                    </a:cubicBezTo>
                    <a:cubicBezTo>
                      <a:pt x="100017" y="112876"/>
                      <a:pt x="100970" y="105732"/>
                      <a:pt x="100970" y="88587"/>
                    </a:cubicBezTo>
                    <a:lnTo>
                      <a:pt x="100970" y="0"/>
                    </a:lnTo>
                    <a:lnTo>
                      <a:pt x="130499" y="0"/>
                    </a:lnTo>
                    <a:lnTo>
                      <a:pt x="130499" y="92397"/>
                    </a:lnTo>
                    <a:cubicBezTo>
                      <a:pt x="130499" y="143834"/>
                      <a:pt x="113353" y="162409"/>
                      <a:pt x="65249" y="162409"/>
                    </a:cubicBezTo>
                    <a:cubicBezTo>
                      <a:pt x="17622" y="162409"/>
                      <a:pt x="0" y="143834"/>
                      <a:pt x="0" y="92397"/>
                    </a:cubicBezTo>
                    <a:lnTo>
                      <a:pt x="0" y="0"/>
                    </a:lnTo>
                    <a:lnTo>
                      <a:pt x="29529" y="0"/>
                    </a:lnTo>
                    <a:close/>
                  </a:path>
                </a:pathLst>
              </a:custGeom>
              <a:grpFill/>
              <a:ln w="476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0D8C0FDB-A399-2A40-B789-A04053A3F6AB}"/>
                  </a:ext>
                </a:extLst>
              </p:cNvPr>
              <p:cNvSpPr/>
              <p:nvPr/>
            </p:nvSpPr>
            <p:spPr>
              <a:xfrm>
                <a:off x="1300225" y="4701766"/>
                <a:ext cx="79061" cy="160980"/>
              </a:xfrm>
              <a:custGeom>
                <a:avLst/>
                <a:gdLst>
                  <a:gd name="connsiteX0" fmla="*/ 26195 w 79061"/>
                  <a:gd name="connsiteY0" fmla="*/ 3334 h 160980"/>
                  <a:gd name="connsiteX1" fmla="*/ 28576 w 79061"/>
                  <a:gd name="connsiteY1" fmla="*/ 25242 h 160980"/>
                  <a:gd name="connsiteX2" fmla="*/ 79061 w 79061"/>
                  <a:gd name="connsiteY2" fmla="*/ 0 h 160980"/>
                  <a:gd name="connsiteX3" fmla="*/ 78585 w 79061"/>
                  <a:gd name="connsiteY3" fmla="*/ 30005 h 160980"/>
                  <a:gd name="connsiteX4" fmla="*/ 29529 w 79061"/>
                  <a:gd name="connsiteY4" fmla="*/ 50009 h 160980"/>
                  <a:gd name="connsiteX5" fmla="*/ 29529 w 79061"/>
                  <a:gd name="connsiteY5" fmla="*/ 160980 h 160980"/>
                  <a:gd name="connsiteX6" fmla="*/ 0 w 79061"/>
                  <a:gd name="connsiteY6" fmla="*/ 160980 h 160980"/>
                  <a:gd name="connsiteX7" fmla="*/ 0 w 79061"/>
                  <a:gd name="connsiteY7" fmla="*/ 3810 h 160980"/>
                  <a:gd name="connsiteX8" fmla="*/ 26195 w 79061"/>
                  <a:gd name="connsiteY8" fmla="*/ 3810 h 16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061" h="160980">
                    <a:moveTo>
                      <a:pt x="26195" y="3334"/>
                    </a:moveTo>
                    <a:cubicBezTo>
                      <a:pt x="28576" y="25242"/>
                      <a:pt x="28576" y="25242"/>
                      <a:pt x="28576" y="25242"/>
                    </a:cubicBezTo>
                    <a:cubicBezTo>
                      <a:pt x="39054" y="11430"/>
                      <a:pt x="57153" y="953"/>
                      <a:pt x="79061" y="0"/>
                    </a:cubicBezTo>
                    <a:cubicBezTo>
                      <a:pt x="79061" y="4763"/>
                      <a:pt x="78585" y="24766"/>
                      <a:pt x="78585" y="30005"/>
                    </a:cubicBezTo>
                    <a:cubicBezTo>
                      <a:pt x="58105" y="30481"/>
                      <a:pt x="40960" y="38578"/>
                      <a:pt x="29529" y="50009"/>
                    </a:cubicBezTo>
                    <a:lnTo>
                      <a:pt x="29529" y="160980"/>
                    </a:lnTo>
                    <a:lnTo>
                      <a:pt x="0" y="160980"/>
                    </a:lnTo>
                    <a:lnTo>
                      <a:pt x="0" y="3810"/>
                    </a:lnTo>
                    <a:lnTo>
                      <a:pt x="26195" y="3810"/>
                    </a:lnTo>
                    <a:close/>
                  </a:path>
                </a:pathLst>
              </a:custGeom>
              <a:grpFill/>
              <a:ln w="476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4AEE8D04-8260-3442-90CB-4F33662F033D}"/>
                  </a:ext>
                </a:extLst>
              </p:cNvPr>
              <p:cNvSpPr/>
              <p:nvPr/>
            </p:nvSpPr>
            <p:spPr>
              <a:xfrm>
                <a:off x="1395479" y="4699861"/>
                <a:ext cx="137642" cy="167648"/>
              </a:xfrm>
              <a:custGeom>
                <a:avLst/>
                <a:gdLst>
                  <a:gd name="connsiteX0" fmla="*/ 10478 w 137642"/>
                  <a:gd name="connsiteY0" fmla="*/ 10954 h 167648"/>
                  <a:gd name="connsiteX1" fmla="*/ 66202 w 137642"/>
                  <a:gd name="connsiteY1" fmla="*/ 0 h 167648"/>
                  <a:gd name="connsiteX2" fmla="*/ 126212 w 137642"/>
                  <a:gd name="connsiteY2" fmla="*/ 55248 h 167648"/>
                  <a:gd name="connsiteX3" fmla="*/ 126212 w 137642"/>
                  <a:gd name="connsiteY3" fmla="*/ 134309 h 167648"/>
                  <a:gd name="connsiteX4" fmla="*/ 137643 w 137642"/>
                  <a:gd name="connsiteY4" fmla="*/ 148121 h 167648"/>
                  <a:gd name="connsiteX5" fmla="*/ 137643 w 137642"/>
                  <a:gd name="connsiteY5" fmla="*/ 165267 h 167648"/>
                  <a:gd name="connsiteX6" fmla="*/ 121926 w 137642"/>
                  <a:gd name="connsiteY6" fmla="*/ 167648 h 167648"/>
                  <a:gd name="connsiteX7" fmla="*/ 98589 w 137642"/>
                  <a:gd name="connsiteY7" fmla="*/ 148121 h 167648"/>
                  <a:gd name="connsiteX8" fmla="*/ 49056 w 137642"/>
                  <a:gd name="connsiteY8" fmla="*/ 167648 h 167648"/>
                  <a:gd name="connsiteX9" fmla="*/ 0 w 137642"/>
                  <a:gd name="connsiteY9" fmla="*/ 120497 h 167648"/>
                  <a:gd name="connsiteX10" fmla="*/ 88587 w 137642"/>
                  <a:gd name="connsiteY10" fmla="*/ 62392 h 167648"/>
                  <a:gd name="connsiteX11" fmla="*/ 96683 w 137642"/>
                  <a:gd name="connsiteY11" fmla="*/ 62392 h 167648"/>
                  <a:gd name="connsiteX12" fmla="*/ 96683 w 137642"/>
                  <a:gd name="connsiteY12" fmla="*/ 56200 h 167648"/>
                  <a:gd name="connsiteX13" fmla="*/ 88587 w 137642"/>
                  <a:gd name="connsiteY13" fmla="*/ 31434 h 167648"/>
                  <a:gd name="connsiteX14" fmla="*/ 62392 w 137642"/>
                  <a:gd name="connsiteY14" fmla="*/ 24766 h 167648"/>
                  <a:gd name="connsiteX15" fmla="*/ 15241 w 137642"/>
                  <a:gd name="connsiteY15" fmla="*/ 35244 h 167648"/>
                  <a:gd name="connsiteX16" fmla="*/ 10478 w 137642"/>
                  <a:gd name="connsiteY16" fmla="*/ 10954 h 167648"/>
                  <a:gd name="connsiteX17" fmla="*/ 91921 w 137642"/>
                  <a:gd name="connsiteY17" fmla="*/ 84777 h 167648"/>
                  <a:gd name="connsiteX18" fmla="*/ 30481 w 137642"/>
                  <a:gd name="connsiteY18" fmla="*/ 117639 h 167648"/>
                  <a:gd name="connsiteX19" fmla="*/ 57153 w 137642"/>
                  <a:gd name="connsiteY19" fmla="*/ 142882 h 167648"/>
                  <a:gd name="connsiteX20" fmla="*/ 96207 w 137642"/>
                  <a:gd name="connsiteY20" fmla="*/ 125260 h 167648"/>
                  <a:gd name="connsiteX21" fmla="*/ 96207 w 137642"/>
                  <a:gd name="connsiteY21" fmla="*/ 84777 h 167648"/>
                  <a:gd name="connsiteX22" fmla="*/ 91921 w 137642"/>
                  <a:gd name="connsiteY22" fmla="*/ 84777 h 16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7642" h="167648">
                    <a:moveTo>
                      <a:pt x="10478" y="10954"/>
                    </a:moveTo>
                    <a:cubicBezTo>
                      <a:pt x="26195" y="4763"/>
                      <a:pt x="48580" y="0"/>
                      <a:pt x="66202" y="0"/>
                    </a:cubicBezTo>
                    <a:cubicBezTo>
                      <a:pt x="105256" y="0"/>
                      <a:pt x="126212" y="12859"/>
                      <a:pt x="126212" y="55248"/>
                    </a:cubicBezTo>
                    <a:lnTo>
                      <a:pt x="126212" y="134309"/>
                    </a:lnTo>
                    <a:cubicBezTo>
                      <a:pt x="126212" y="144787"/>
                      <a:pt x="127641" y="148121"/>
                      <a:pt x="137643" y="148121"/>
                    </a:cubicBezTo>
                    <a:lnTo>
                      <a:pt x="137643" y="165267"/>
                    </a:lnTo>
                    <a:cubicBezTo>
                      <a:pt x="134309" y="166696"/>
                      <a:pt x="127641" y="167648"/>
                      <a:pt x="121926" y="167648"/>
                    </a:cubicBezTo>
                    <a:cubicBezTo>
                      <a:pt x="110019" y="167648"/>
                      <a:pt x="100494" y="161457"/>
                      <a:pt x="98589" y="148121"/>
                    </a:cubicBezTo>
                    <a:cubicBezTo>
                      <a:pt x="86682" y="160028"/>
                      <a:pt x="69536" y="167648"/>
                      <a:pt x="49056" y="167648"/>
                    </a:cubicBezTo>
                    <a:cubicBezTo>
                      <a:pt x="21909" y="167648"/>
                      <a:pt x="0" y="150979"/>
                      <a:pt x="0" y="120497"/>
                    </a:cubicBezTo>
                    <a:cubicBezTo>
                      <a:pt x="0" y="83824"/>
                      <a:pt x="26671" y="62392"/>
                      <a:pt x="88587" y="62392"/>
                    </a:cubicBezTo>
                    <a:lnTo>
                      <a:pt x="96683" y="62392"/>
                    </a:lnTo>
                    <a:lnTo>
                      <a:pt x="96683" y="56200"/>
                    </a:lnTo>
                    <a:cubicBezTo>
                      <a:pt x="96683" y="43341"/>
                      <a:pt x="95255" y="36673"/>
                      <a:pt x="88587" y="31434"/>
                    </a:cubicBezTo>
                    <a:cubicBezTo>
                      <a:pt x="82871" y="26671"/>
                      <a:pt x="73822" y="24766"/>
                      <a:pt x="62392" y="24766"/>
                    </a:cubicBezTo>
                    <a:cubicBezTo>
                      <a:pt x="47151" y="24766"/>
                      <a:pt x="29529" y="29529"/>
                      <a:pt x="15241" y="35244"/>
                    </a:cubicBezTo>
                    <a:lnTo>
                      <a:pt x="10478" y="10954"/>
                    </a:lnTo>
                    <a:close/>
                    <a:moveTo>
                      <a:pt x="91921" y="84777"/>
                    </a:moveTo>
                    <a:cubicBezTo>
                      <a:pt x="62868" y="84777"/>
                      <a:pt x="30481" y="88111"/>
                      <a:pt x="30481" y="117639"/>
                    </a:cubicBezTo>
                    <a:cubicBezTo>
                      <a:pt x="30481" y="131928"/>
                      <a:pt x="39054" y="142882"/>
                      <a:pt x="57153" y="142882"/>
                    </a:cubicBezTo>
                    <a:cubicBezTo>
                      <a:pt x="73346" y="142882"/>
                      <a:pt x="88111" y="134309"/>
                      <a:pt x="96207" y="125260"/>
                    </a:cubicBezTo>
                    <a:lnTo>
                      <a:pt x="96207" y="84777"/>
                    </a:lnTo>
                    <a:lnTo>
                      <a:pt x="91921" y="84777"/>
                    </a:lnTo>
                    <a:close/>
                  </a:path>
                </a:pathLst>
              </a:custGeom>
              <a:grpFill/>
              <a:ln w="4763" cap="flat">
                <a:noFill/>
                <a:prstDash val="solid"/>
                <a:miter/>
              </a:ln>
            </p:spPr>
            <p:txBody>
              <a:bodyPr rtlCol="0" anchor="ctr"/>
              <a:lstStyle/>
              <a:p>
                <a:endParaRPr lang="en-US"/>
              </a:p>
            </p:txBody>
          </p:sp>
        </p:grpSp>
        <p:grpSp>
          <p:nvGrpSpPr>
            <p:cNvPr id="9" name="Group 8">
              <a:extLst>
                <a:ext uri="{FF2B5EF4-FFF2-40B4-BE49-F238E27FC236}">
                  <a16:creationId xmlns:a16="http://schemas.microsoft.com/office/drawing/2014/main" id="{90D655C5-5720-904C-BAED-2CF5A108B2A0}"/>
                </a:ext>
              </a:extLst>
            </p:cNvPr>
            <p:cNvGrpSpPr/>
            <p:nvPr userDrawn="1"/>
          </p:nvGrpSpPr>
          <p:grpSpPr>
            <a:xfrm>
              <a:off x="464693" y="4697956"/>
              <a:ext cx="172708" cy="173363"/>
              <a:chOff x="464693" y="4697956"/>
              <a:chExt cx="172708" cy="173363"/>
            </a:xfrm>
          </p:grpSpPr>
          <p:sp>
            <p:nvSpPr>
              <p:cNvPr id="74" name="Freeform 73">
                <a:extLst>
                  <a:ext uri="{FF2B5EF4-FFF2-40B4-BE49-F238E27FC236}">
                    <a16:creationId xmlns:a16="http://schemas.microsoft.com/office/drawing/2014/main" id="{A6FCCBD4-F3BB-4549-BE43-BE81E172D3E5}"/>
                  </a:ext>
                </a:extLst>
              </p:cNvPr>
              <p:cNvSpPr/>
              <p:nvPr/>
            </p:nvSpPr>
            <p:spPr>
              <a:xfrm>
                <a:off x="464693"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4912" y="46675"/>
                      <a:pt x="2530" y="40007"/>
                    </a:cubicBezTo>
                    <a:cubicBezTo>
                      <a:pt x="-1756" y="28576"/>
                      <a:pt x="149" y="17622"/>
                      <a:pt x="8722" y="8573"/>
                    </a:cubicBezTo>
                    <a:cubicBezTo>
                      <a:pt x="14437" y="2858"/>
                      <a:pt x="21581" y="0"/>
                      <a:pt x="29678" y="0"/>
                    </a:cubicBezTo>
                    <a:lnTo>
                      <a:pt x="29678" y="0"/>
                    </a:lnTo>
                    <a:close/>
                  </a:path>
                </a:pathLst>
              </a:custGeom>
              <a:solidFill>
                <a:srgbClr val="DA291C"/>
              </a:solidFill>
              <a:ln w="476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7C55486F-1A2C-D44C-8B95-8D4E9C835694}"/>
                  </a:ext>
                </a:extLst>
              </p:cNvPr>
              <p:cNvSpPr/>
              <p:nvPr/>
            </p:nvSpPr>
            <p:spPr>
              <a:xfrm>
                <a:off x="521161" y="4755109"/>
                <a:ext cx="59415" cy="59057"/>
              </a:xfrm>
              <a:custGeom>
                <a:avLst/>
                <a:gdLst>
                  <a:gd name="connsiteX0" fmla="*/ 8930 w 59415"/>
                  <a:gd name="connsiteY0" fmla="*/ 8573 h 59057"/>
                  <a:gd name="connsiteX1" fmla="*/ 50842 w 59415"/>
                  <a:gd name="connsiteY1" fmla="*/ 8573 h 59057"/>
                  <a:gd name="connsiteX2" fmla="*/ 50842 w 59415"/>
                  <a:gd name="connsiteY2" fmla="*/ 50485 h 59057"/>
                  <a:gd name="connsiteX3" fmla="*/ 8930 w 59415"/>
                  <a:gd name="connsiteY3" fmla="*/ 50485 h 59057"/>
                  <a:gd name="connsiteX4" fmla="*/ 8930 w 59415"/>
                  <a:gd name="connsiteY4" fmla="*/ 8573 h 59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15" h="59057">
                    <a:moveTo>
                      <a:pt x="8930" y="8573"/>
                    </a:moveTo>
                    <a:cubicBezTo>
                      <a:pt x="20361" y="-2858"/>
                      <a:pt x="39412" y="-2858"/>
                      <a:pt x="50842" y="8573"/>
                    </a:cubicBezTo>
                    <a:cubicBezTo>
                      <a:pt x="62273" y="20003"/>
                      <a:pt x="62273" y="39054"/>
                      <a:pt x="50842" y="50485"/>
                    </a:cubicBezTo>
                    <a:cubicBezTo>
                      <a:pt x="39412" y="61916"/>
                      <a:pt x="20361" y="61916"/>
                      <a:pt x="8930" y="50485"/>
                    </a:cubicBezTo>
                    <a:cubicBezTo>
                      <a:pt x="-2977" y="39054"/>
                      <a:pt x="-2977" y="20003"/>
                      <a:pt x="8930" y="8573"/>
                    </a:cubicBezTo>
                  </a:path>
                </a:pathLst>
              </a:custGeom>
              <a:solidFill>
                <a:srgbClr val="DA291C"/>
              </a:solidFill>
              <a:ln w="476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12055E8F-2A7F-6241-8E85-538357367CEF}"/>
                  </a:ext>
                </a:extLst>
              </p:cNvPr>
              <p:cNvSpPr/>
              <p:nvPr/>
            </p:nvSpPr>
            <p:spPr>
              <a:xfrm>
                <a:off x="578046"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5388" y="46675"/>
                      <a:pt x="2530" y="40007"/>
                    </a:cubicBezTo>
                    <a:cubicBezTo>
                      <a:pt x="-1756" y="28576"/>
                      <a:pt x="149" y="17622"/>
                      <a:pt x="8722" y="8573"/>
                    </a:cubicBezTo>
                    <a:cubicBezTo>
                      <a:pt x="14437" y="2858"/>
                      <a:pt x="22057" y="0"/>
                      <a:pt x="29678" y="0"/>
                    </a:cubicBezTo>
                    <a:lnTo>
                      <a:pt x="29678" y="0"/>
                    </a:lnTo>
                    <a:close/>
                  </a:path>
                </a:pathLst>
              </a:custGeom>
              <a:solidFill>
                <a:srgbClr val="DA291C"/>
              </a:solidFill>
              <a:ln w="4763" cap="flat">
                <a:noFill/>
                <a:prstDash val="solid"/>
                <a:miter/>
              </a:ln>
            </p:spPr>
            <p:txBody>
              <a:bodyPr rtlCol="0" anchor="ctr"/>
              <a:lstStyle/>
              <a:p>
                <a:endParaRPr lang="en-US"/>
              </a:p>
            </p:txBody>
          </p:sp>
        </p:grpSp>
      </p:grpSp>
      <p:sp>
        <p:nvSpPr>
          <p:cNvPr id="3" name="Date Placeholder 2"/>
          <p:cNvSpPr>
            <a:spLocks noGrp="1"/>
          </p:cNvSpPr>
          <p:nvPr>
            <p:ph type="dt" sz="half" idx="11"/>
          </p:nvPr>
        </p:nvSpPr>
        <p:spPr/>
        <p:txBody>
          <a:bodyPr/>
          <a:lstStyle/>
          <a:p>
            <a:endParaRPr lang="en-AU"/>
          </a:p>
        </p:txBody>
      </p:sp>
      <p:sp>
        <p:nvSpPr>
          <p:cNvPr id="4" name="Footer Placeholder 3"/>
          <p:cNvSpPr>
            <a:spLocks noGrp="1"/>
          </p:cNvSpPr>
          <p:nvPr>
            <p:ph type="ftr" sz="quarter" idx="12"/>
          </p:nvPr>
        </p:nvSpPr>
        <p:spPr/>
        <p:txBody>
          <a:bodyPr/>
          <a:lstStyle/>
          <a:p>
            <a:endParaRPr lang="en-AU" dirty="0"/>
          </a:p>
        </p:txBody>
      </p:sp>
      <p:sp>
        <p:nvSpPr>
          <p:cNvPr id="6" name="Slide Number Placeholder 5"/>
          <p:cNvSpPr>
            <a:spLocks noGrp="1"/>
          </p:cNvSpPr>
          <p:nvPr>
            <p:ph type="sldNum" sz="quarter" idx="13"/>
          </p:nvPr>
        </p:nvSpPr>
        <p:spPr/>
        <p:txBody>
          <a:bodyPr/>
          <a:lstStyle/>
          <a:p>
            <a:fld id="{CA469DBA-93C5-430B-992A-0AED9DF55A51}" type="slidenum">
              <a:rPr lang="en-AU" smtClean="0"/>
              <a:pPr/>
              <a:t>‹#›</a:t>
            </a:fld>
            <a:endParaRPr lang="en-AU" dirty="0"/>
          </a:p>
        </p:txBody>
      </p:sp>
      <p:sp>
        <p:nvSpPr>
          <p:cNvPr id="67" name="Freeform 66">
            <a:extLst>
              <a:ext uri="{FF2B5EF4-FFF2-40B4-BE49-F238E27FC236}">
                <a16:creationId xmlns:a16="http://schemas.microsoft.com/office/drawing/2014/main" id="{EA957F59-24D4-724A-BEA7-192E3672DF8F}"/>
              </a:ext>
            </a:extLst>
          </p:cNvPr>
          <p:cNvSpPr/>
          <p:nvPr userDrawn="1"/>
        </p:nvSpPr>
        <p:spPr>
          <a:xfrm>
            <a:off x="3148487" y="4260188"/>
            <a:ext cx="6001631" cy="200501"/>
          </a:xfrm>
          <a:custGeom>
            <a:avLst/>
            <a:gdLst>
              <a:gd name="connsiteX0" fmla="*/ 684371 w 6001631"/>
              <a:gd name="connsiteY0" fmla="*/ 0 h 200501"/>
              <a:gd name="connsiteX1" fmla="*/ 6001631 w 6001631"/>
              <a:gd name="connsiteY1" fmla="*/ 0 h 200501"/>
              <a:gd name="connsiteX2" fmla="*/ 6001631 w 6001631"/>
              <a:gd name="connsiteY2" fmla="*/ 200501 h 200501"/>
              <a:gd name="connsiteX3" fmla="*/ 684371 w 6001631"/>
              <a:gd name="connsiteY3" fmla="*/ 200501 h 200501"/>
              <a:gd name="connsiteX4" fmla="*/ 0 w 6001631"/>
              <a:gd name="connsiteY4" fmla="*/ 90964 h 200501"/>
              <a:gd name="connsiteX5" fmla="*/ 684371 w 6001631"/>
              <a:gd name="connsiteY5" fmla="*/ 0 h 200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1631" h="200501">
                <a:moveTo>
                  <a:pt x="684371" y="0"/>
                </a:moveTo>
                <a:lnTo>
                  <a:pt x="6001631" y="0"/>
                </a:lnTo>
                <a:lnTo>
                  <a:pt x="6001631" y="200501"/>
                </a:lnTo>
                <a:lnTo>
                  <a:pt x="684371" y="200501"/>
                </a:lnTo>
                <a:cubicBezTo>
                  <a:pt x="449580" y="193357"/>
                  <a:pt x="220028" y="156210"/>
                  <a:pt x="0" y="90964"/>
                </a:cubicBezTo>
                <a:cubicBezTo>
                  <a:pt x="220504" y="32385"/>
                  <a:pt x="450056" y="1429"/>
                  <a:pt x="684371" y="0"/>
                </a:cubicBezTo>
                <a:close/>
              </a:path>
            </a:pathLst>
          </a:custGeom>
          <a:solidFill>
            <a:srgbClr val="DA291C"/>
          </a:solidFill>
          <a:ln w="4763" cap="flat">
            <a:noFill/>
            <a:prstDash val="solid"/>
            <a:miter/>
          </a:ln>
        </p:spPr>
        <p:txBody>
          <a:bodyPr wrap="square" rtlCol="0" anchor="ctr">
            <a:noAutofit/>
          </a:bodyPr>
          <a:lstStyle/>
          <a:p>
            <a:endParaRPr lang="en-US" dirty="0"/>
          </a:p>
        </p:txBody>
      </p:sp>
      <p:grpSp>
        <p:nvGrpSpPr>
          <p:cNvPr id="77" name="Group 76">
            <a:extLst>
              <a:ext uri="{FF2B5EF4-FFF2-40B4-BE49-F238E27FC236}">
                <a16:creationId xmlns:a16="http://schemas.microsoft.com/office/drawing/2014/main" id="{BA4FA489-2636-5541-A7B6-CFFD69D2876C}"/>
              </a:ext>
            </a:extLst>
          </p:cNvPr>
          <p:cNvGrpSpPr/>
          <p:nvPr userDrawn="1"/>
        </p:nvGrpSpPr>
        <p:grpSpPr>
          <a:xfrm>
            <a:off x="1873566" y="4389252"/>
            <a:ext cx="1616392" cy="772953"/>
            <a:chOff x="1873566" y="4389252"/>
            <a:chExt cx="1616392" cy="772953"/>
          </a:xfrm>
          <a:solidFill>
            <a:schemeClr val="bg1"/>
          </a:solidFill>
        </p:grpSpPr>
        <p:sp>
          <p:nvSpPr>
            <p:cNvPr id="78" name="Freeform 77">
              <a:extLst>
                <a:ext uri="{FF2B5EF4-FFF2-40B4-BE49-F238E27FC236}">
                  <a16:creationId xmlns:a16="http://schemas.microsoft.com/office/drawing/2014/main" id="{E285B7A3-E226-AF4F-87E6-32AFBA5323AF}"/>
                </a:ext>
              </a:extLst>
            </p:cNvPr>
            <p:cNvSpPr/>
            <p:nvPr/>
          </p:nvSpPr>
          <p:spPr>
            <a:xfrm>
              <a:off x="2927983" y="4389252"/>
              <a:ext cx="561975" cy="119538"/>
            </a:xfrm>
            <a:custGeom>
              <a:avLst/>
              <a:gdLst>
                <a:gd name="connsiteX0" fmla="*/ 561975 w 561975"/>
                <a:gd name="connsiteY0" fmla="*/ 97155 h 119538"/>
                <a:gd name="connsiteX1" fmla="*/ 91440 w 561975"/>
                <a:gd name="connsiteY1" fmla="*/ 0 h 119538"/>
                <a:gd name="connsiteX2" fmla="*/ 0 w 561975"/>
                <a:gd name="connsiteY2" fmla="*/ 30956 h 119538"/>
                <a:gd name="connsiteX3" fmla="*/ 428625 w 561975"/>
                <a:gd name="connsiteY3" fmla="*/ 119539 h 119538"/>
                <a:gd name="connsiteX4" fmla="*/ 561975 w 561975"/>
                <a:gd name="connsiteY4" fmla="*/ 97155 h 119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975" h="119538">
                  <a:moveTo>
                    <a:pt x="561975" y="97155"/>
                  </a:moveTo>
                  <a:lnTo>
                    <a:pt x="91440" y="0"/>
                  </a:lnTo>
                  <a:cubicBezTo>
                    <a:pt x="60960" y="10001"/>
                    <a:pt x="30480" y="20003"/>
                    <a:pt x="0" y="30956"/>
                  </a:cubicBezTo>
                  <a:lnTo>
                    <a:pt x="428625" y="119539"/>
                  </a:lnTo>
                  <a:cubicBezTo>
                    <a:pt x="472916" y="110966"/>
                    <a:pt x="517208" y="103346"/>
                    <a:pt x="561975" y="97155"/>
                  </a:cubicBezTo>
                </a:path>
              </a:pathLst>
            </a:custGeom>
            <a:grpFill/>
            <a:ln w="476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B97012EE-4F70-8C4A-8B51-50E724B09100}"/>
                </a:ext>
              </a:extLst>
            </p:cNvPr>
            <p:cNvSpPr/>
            <p:nvPr/>
          </p:nvSpPr>
          <p:spPr>
            <a:xfrm>
              <a:off x="2740817" y="4462118"/>
              <a:ext cx="469106" cy="109537"/>
            </a:xfrm>
            <a:custGeom>
              <a:avLst/>
              <a:gdLst>
                <a:gd name="connsiteX0" fmla="*/ 469106 w 469106"/>
                <a:gd name="connsiteY0" fmla="*/ 80486 h 109537"/>
                <a:gd name="connsiteX1" fmla="*/ 78581 w 469106"/>
                <a:gd name="connsiteY1" fmla="*/ 0 h 109537"/>
                <a:gd name="connsiteX2" fmla="*/ 0 w 469106"/>
                <a:gd name="connsiteY2" fmla="*/ 33814 h 109537"/>
                <a:gd name="connsiteX3" fmla="*/ 367665 w 469106"/>
                <a:gd name="connsiteY3" fmla="*/ 109538 h 109537"/>
                <a:gd name="connsiteX4" fmla="*/ 469106 w 469106"/>
                <a:gd name="connsiteY4" fmla="*/ 80486 h 109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06" h="109537">
                  <a:moveTo>
                    <a:pt x="469106" y="80486"/>
                  </a:moveTo>
                  <a:lnTo>
                    <a:pt x="78581" y="0"/>
                  </a:lnTo>
                  <a:cubicBezTo>
                    <a:pt x="52388" y="10954"/>
                    <a:pt x="26194" y="21908"/>
                    <a:pt x="0" y="33814"/>
                  </a:cubicBezTo>
                  <a:lnTo>
                    <a:pt x="367665" y="109538"/>
                  </a:lnTo>
                  <a:cubicBezTo>
                    <a:pt x="401003" y="99060"/>
                    <a:pt x="435293" y="89535"/>
                    <a:pt x="469106" y="80486"/>
                  </a:cubicBezTo>
                </a:path>
              </a:pathLst>
            </a:custGeom>
            <a:grpFill/>
            <a:ln w="476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0D7BFDA5-86F1-0F4F-83ED-B6B5672FEA60}"/>
                </a:ext>
              </a:extLst>
            </p:cNvPr>
            <p:cNvSpPr/>
            <p:nvPr/>
          </p:nvSpPr>
          <p:spPr>
            <a:xfrm>
              <a:off x="2576987" y="4540223"/>
              <a:ext cx="412908" cy="103346"/>
            </a:xfrm>
            <a:custGeom>
              <a:avLst/>
              <a:gdLst>
                <a:gd name="connsiteX0" fmla="*/ 412909 w 412908"/>
                <a:gd name="connsiteY0" fmla="*/ 70961 h 103346"/>
                <a:gd name="connsiteX1" fmla="*/ 69533 w 412908"/>
                <a:gd name="connsiteY1" fmla="*/ 0 h 103346"/>
                <a:gd name="connsiteX2" fmla="*/ 0 w 412908"/>
                <a:gd name="connsiteY2" fmla="*/ 35719 h 103346"/>
                <a:gd name="connsiteX3" fmla="*/ 328613 w 412908"/>
                <a:gd name="connsiteY3" fmla="*/ 103346 h 103346"/>
                <a:gd name="connsiteX4" fmla="*/ 412909 w 412908"/>
                <a:gd name="connsiteY4" fmla="*/ 70961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908" h="103346">
                  <a:moveTo>
                    <a:pt x="412909" y="70961"/>
                  </a:moveTo>
                  <a:lnTo>
                    <a:pt x="69533" y="0"/>
                  </a:lnTo>
                  <a:cubicBezTo>
                    <a:pt x="46196" y="11430"/>
                    <a:pt x="23336" y="23336"/>
                    <a:pt x="0" y="35719"/>
                  </a:cubicBezTo>
                  <a:lnTo>
                    <a:pt x="328613" y="103346"/>
                  </a:lnTo>
                  <a:cubicBezTo>
                    <a:pt x="356235" y="91916"/>
                    <a:pt x="384810" y="81439"/>
                    <a:pt x="412909" y="70961"/>
                  </a:cubicBezTo>
                </a:path>
              </a:pathLst>
            </a:custGeom>
            <a:grpFill/>
            <a:ln w="476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B5DBBBBF-3860-C540-B131-3E2D6A3F829A}"/>
                </a:ext>
              </a:extLst>
            </p:cNvPr>
            <p:cNvSpPr/>
            <p:nvPr/>
          </p:nvSpPr>
          <p:spPr>
            <a:xfrm>
              <a:off x="2431255" y="4622614"/>
              <a:ext cx="373856" cy="99059"/>
            </a:xfrm>
            <a:custGeom>
              <a:avLst/>
              <a:gdLst>
                <a:gd name="connsiteX0" fmla="*/ 373856 w 373856"/>
                <a:gd name="connsiteY0" fmla="*/ 64294 h 99059"/>
                <a:gd name="connsiteX1" fmla="*/ 61913 w 373856"/>
                <a:gd name="connsiteY1" fmla="*/ 0 h 99059"/>
                <a:gd name="connsiteX2" fmla="*/ 0 w 373856"/>
                <a:gd name="connsiteY2" fmla="*/ 37147 h 99059"/>
                <a:gd name="connsiteX3" fmla="*/ 300990 w 373856"/>
                <a:gd name="connsiteY3" fmla="*/ 99060 h 99059"/>
                <a:gd name="connsiteX4" fmla="*/ 373856 w 373856"/>
                <a:gd name="connsiteY4" fmla="*/ 64294 h 99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856" h="99059">
                  <a:moveTo>
                    <a:pt x="373856" y="64294"/>
                  </a:moveTo>
                  <a:lnTo>
                    <a:pt x="61913" y="0"/>
                  </a:lnTo>
                  <a:cubicBezTo>
                    <a:pt x="40957" y="11906"/>
                    <a:pt x="20479" y="24289"/>
                    <a:pt x="0" y="37147"/>
                  </a:cubicBezTo>
                  <a:lnTo>
                    <a:pt x="300990" y="99060"/>
                  </a:lnTo>
                  <a:cubicBezTo>
                    <a:pt x="324803" y="87154"/>
                    <a:pt x="349091" y="75724"/>
                    <a:pt x="373856" y="64294"/>
                  </a:cubicBezTo>
                </a:path>
              </a:pathLst>
            </a:custGeom>
            <a:grpFill/>
            <a:ln w="476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54537662-399C-8A40-B0C5-B7B0E4A35EEB}"/>
                </a:ext>
              </a:extLst>
            </p:cNvPr>
            <p:cNvSpPr/>
            <p:nvPr/>
          </p:nvSpPr>
          <p:spPr>
            <a:xfrm>
              <a:off x="2298857" y="4708339"/>
              <a:ext cx="345281" cy="95726"/>
            </a:xfrm>
            <a:custGeom>
              <a:avLst/>
              <a:gdLst>
                <a:gd name="connsiteX0" fmla="*/ 345281 w 345281"/>
                <a:gd name="connsiteY0" fmla="*/ 59531 h 95726"/>
                <a:gd name="connsiteX1" fmla="*/ 56197 w 345281"/>
                <a:gd name="connsiteY1" fmla="*/ 0 h 95726"/>
                <a:gd name="connsiteX2" fmla="*/ 0 w 345281"/>
                <a:gd name="connsiteY2" fmla="*/ 38100 h 95726"/>
                <a:gd name="connsiteX3" fmla="*/ 280511 w 345281"/>
                <a:gd name="connsiteY3" fmla="*/ 95726 h 95726"/>
                <a:gd name="connsiteX4" fmla="*/ 345281 w 345281"/>
                <a:gd name="connsiteY4" fmla="*/ 59531 h 95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281" h="95726">
                  <a:moveTo>
                    <a:pt x="345281" y="59531"/>
                  </a:moveTo>
                  <a:lnTo>
                    <a:pt x="56197" y="0"/>
                  </a:lnTo>
                  <a:cubicBezTo>
                    <a:pt x="37147" y="12383"/>
                    <a:pt x="18574" y="25241"/>
                    <a:pt x="0" y="38100"/>
                  </a:cubicBezTo>
                  <a:lnTo>
                    <a:pt x="280511" y="95726"/>
                  </a:lnTo>
                  <a:cubicBezTo>
                    <a:pt x="301942" y="83344"/>
                    <a:pt x="323374" y="71438"/>
                    <a:pt x="345281" y="59531"/>
                  </a:cubicBezTo>
                </a:path>
              </a:pathLst>
            </a:custGeom>
            <a:grpFill/>
            <a:ln w="476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F8CC8F18-F692-D24C-873C-902FC53E4AD3}"/>
                </a:ext>
              </a:extLst>
            </p:cNvPr>
            <p:cNvSpPr/>
            <p:nvPr/>
          </p:nvSpPr>
          <p:spPr>
            <a:xfrm>
              <a:off x="2178842" y="4796445"/>
              <a:ext cx="322897" cy="93821"/>
            </a:xfrm>
            <a:custGeom>
              <a:avLst/>
              <a:gdLst>
                <a:gd name="connsiteX0" fmla="*/ 322897 w 322897"/>
                <a:gd name="connsiteY0" fmla="*/ 55721 h 93821"/>
                <a:gd name="connsiteX1" fmla="*/ 51435 w 322897"/>
                <a:gd name="connsiteY1" fmla="*/ 0 h 93821"/>
                <a:gd name="connsiteX2" fmla="*/ 0 w 322897"/>
                <a:gd name="connsiteY2" fmla="*/ 39053 h 93821"/>
                <a:gd name="connsiteX3" fmla="*/ 264795 w 322897"/>
                <a:gd name="connsiteY3" fmla="*/ 93821 h 93821"/>
                <a:gd name="connsiteX4" fmla="*/ 322897 w 322897"/>
                <a:gd name="connsiteY4" fmla="*/ 55721 h 938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897" h="93821">
                  <a:moveTo>
                    <a:pt x="322897" y="55721"/>
                  </a:moveTo>
                  <a:lnTo>
                    <a:pt x="51435" y="0"/>
                  </a:lnTo>
                  <a:cubicBezTo>
                    <a:pt x="34290" y="12859"/>
                    <a:pt x="17145" y="26194"/>
                    <a:pt x="0" y="39053"/>
                  </a:cubicBezTo>
                  <a:lnTo>
                    <a:pt x="264795" y="93821"/>
                  </a:lnTo>
                  <a:cubicBezTo>
                    <a:pt x="283845" y="80963"/>
                    <a:pt x="303371" y="68104"/>
                    <a:pt x="322897" y="55721"/>
                  </a:cubicBezTo>
                </a:path>
              </a:pathLst>
            </a:custGeom>
            <a:grpFill/>
            <a:ln w="476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1E58DB46-F92C-DB43-BBFF-48DAC75FD255}"/>
                </a:ext>
              </a:extLst>
            </p:cNvPr>
            <p:cNvSpPr/>
            <p:nvPr/>
          </p:nvSpPr>
          <p:spPr>
            <a:xfrm>
              <a:off x="2068828" y="4886457"/>
              <a:ext cx="304800" cy="91916"/>
            </a:xfrm>
            <a:custGeom>
              <a:avLst/>
              <a:gdLst>
                <a:gd name="connsiteX0" fmla="*/ 304800 w 304800"/>
                <a:gd name="connsiteY0" fmla="*/ 53340 h 91916"/>
                <a:gd name="connsiteX1" fmla="*/ 47149 w 304800"/>
                <a:gd name="connsiteY1" fmla="*/ 0 h 91916"/>
                <a:gd name="connsiteX2" fmla="*/ 0 w 304800"/>
                <a:gd name="connsiteY2" fmla="*/ 40005 h 91916"/>
                <a:gd name="connsiteX3" fmla="*/ 252889 w 304800"/>
                <a:gd name="connsiteY3" fmla="*/ 91916 h 91916"/>
                <a:gd name="connsiteX4" fmla="*/ 304800 w 304800"/>
                <a:gd name="connsiteY4" fmla="*/ 53340 h 91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91916">
                  <a:moveTo>
                    <a:pt x="304800" y="53340"/>
                  </a:moveTo>
                  <a:lnTo>
                    <a:pt x="47149" y="0"/>
                  </a:lnTo>
                  <a:cubicBezTo>
                    <a:pt x="31433" y="13335"/>
                    <a:pt x="15240" y="26670"/>
                    <a:pt x="0" y="40005"/>
                  </a:cubicBezTo>
                  <a:lnTo>
                    <a:pt x="252889" y="91916"/>
                  </a:lnTo>
                  <a:cubicBezTo>
                    <a:pt x="269558" y="79058"/>
                    <a:pt x="287179" y="66199"/>
                    <a:pt x="304800" y="53340"/>
                  </a:cubicBezTo>
                </a:path>
              </a:pathLst>
            </a:custGeom>
            <a:grpFill/>
            <a:ln w="476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70B863C2-008D-564C-B19A-A652B7724A92}"/>
                </a:ext>
              </a:extLst>
            </p:cNvPr>
            <p:cNvSpPr/>
            <p:nvPr/>
          </p:nvSpPr>
          <p:spPr>
            <a:xfrm>
              <a:off x="1967387" y="4978849"/>
              <a:ext cx="290036" cy="90963"/>
            </a:xfrm>
            <a:custGeom>
              <a:avLst/>
              <a:gdLst>
                <a:gd name="connsiteX0" fmla="*/ 290036 w 290036"/>
                <a:gd name="connsiteY0" fmla="*/ 50959 h 90963"/>
                <a:gd name="connsiteX1" fmla="*/ 43339 w 290036"/>
                <a:gd name="connsiteY1" fmla="*/ 0 h 90963"/>
                <a:gd name="connsiteX2" fmla="*/ 0 w 290036"/>
                <a:gd name="connsiteY2" fmla="*/ 40957 h 90963"/>
                <a:gd name="connsiteX3" fmla="*/ 242411 w 290036"/>
                <a:gd name="connsiteY3" fmla="*/ 90964 h 90963"/>
                <a:gd name="connsiteX4" fmla="*/ 290036 w 290036"/>
                <a:gd name="connsiteY4" fmla="*/ 50959 h 90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36" h="90963">
                  <a:moveTo>
                    <a:pt x="290036" y="50959"/>
                  </a:moveTo>
                  <a:lnTo>
                    <a:pt x="43339" y="0"/>
                  </a:lnTo>
                  <a:cubicBezTo>
                    <a:pt x="28575" y="13335"/>
                    <a:pt x="14288" y="27147"/>
                    <a:pt x="0" y="40957"/>
                  </a:cubicBezTo>
                  <a:lnTo>
                    <a:pt x="242411" y="90964"/>
                  </a:lnTo>
                  <a:cubicBezTo>
                    <a:pt x="258127" y="77629"/>
                    <a:pt x="273844" y="64294"/>
                    <a:pt x="290036" y="50959"/>
                  </a:cubicBezTo>
                </a:path>
              </a:pathLst>
            </a:custGeom>
            <a:grpFill/>
            <a:ln w="476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5353190B-4708-1B4E-8002-DE452AE27927}"/>
                </a:ext>
              </a:extLst>
            </p:cNvPr>
            <p:cNvSpPr/>
            <p:nvPr/>
          </p:nvSpPr>
          <p:spPr>
            <a:xfrm>
              <a:off x="1873566" y="5072671"/>
              <a:ext cx="277653" cy="89534"/>
            </a:xfrm>
            <a:custGeom>
              <a:avLst/>
              <a:gdLst>
                <a:gd name="connsiteX0" fmla="*/ 277654 w 277653"/>
                <a:gd name="connsiteY0" fmla="*/ 49053 h 89534"/>
                <a:gd name="connsiteX1" fmla="*/ 40005 w 277653"/>
                <a:gd name="connsiteY1" fmla="*/ 0 h 89534"/>
                <a:gd name="connsiteX2" fmla="*/ 0 w 277653"/>
                <a:gd name="connsiteY2" fmla="*/ 41434 h 89534"/>
                <a:gd name="connsiteX3" fmla="*/ 234315 w 277653"/>
                <a:gd name="connsiteY3" fmla="*/ 89535 h 89534"/>
                <a:gd name="connsiteX4" fmla="*/ 277654 w 277653"/>
                <a:gd name="connsiteY4" fmla="*/ 49053 h 89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653" h="89534">
                  <a:moveTo>
                    <a:pt x="277654" y="49053"/>
                  </a:moveTo>
                  <a:lnTo>
                    <a:pt x="40005" y="0"/>
                  </a:lnTo>
                  <a:cubicBezTo>
                    <a:pt x="26670" y="13811"/>
                    <a:pt x="13335" y="27622"/>
                    <a:pt x="0" y="41434"/>
                  </a:cubicBezTo>
                  <a:lnTo>
                    <a:pt x="234315" y="89535"/>
                  </a:lnTo>
                  <a:cubicBezTo>
                    <a:pt x="248603" y="76200"/>
                    <a:pt x="263366" y="62865"/>
                    <a:pt x="277654" y="49053"/>
                  </a:cubicBezTo>
                </a:path>
              </a:pathLst>
            </a:custGeom>
            <a:grpFill/>
            <a:ln w="4763" cap="flat">
              <a:noFill/>
              <a:prstDash val="solid"/>
              <a:miter/>
            </a:ln>
          </p:spPr>
          <p:txBody>
            <a:bodyPr rtlCol="0" anchor="ctr"/>
            <a:lstStyle/>
            <a:p>
              <a:endParaRPr lang="en-US"/>
            </a:p>
          </p:txBody>
        </p:sp>
      </p:grpSp>
      <p:sp>
        <p:nvSpPr>
          <p:cNvPr id="87" name="Freeform 86">
            <a:extLst>
              <a:ext uri="{FF2B5EF4-FFF2-40B4-BE49-F238E27FC236}">
                <a16:creationId xmlns:a16="http://schemas.microsoft.com/office/drawing/2014/main" id="{548DBDBA-64AA-EB48-A6FA-2D758AD91C4F}"/>
              </a:ext>
            </a:extLst>
          </p:cNvPr>
          <p:cNvSpPr/>
          <p:nvPr userDrawn="1"/>
        </p:nvSpPr>
        <p:spPr>
          <a:xfrm>
            <a:off x="1206339" y="1560"/>
            <a:ext cx="2635568" cy="4349590"/>
          </a:xfrm>
          <a:custGeom>
            <a:avLst/>
            <a:gdLst>
              <a:gd name="connsiteX0" fmla="*/ 0 w 2635568"/>
              <a:gd name="connsiteY0" fmla="*/ 0 h 4349590"/>
              <a:gd name="connsiteX1" fmla="*/ 200501 w 2635568"/>
              <a:gd name="connsiteY1" fmla="*/ 0 h 4349590"/>
              <a:gd name="connsiteX2" fmla="*/ 200501 w 2635568"/>
              <a:gd name="connsiteY2" fmla="*/ 1746884 h 4349590"/>
              <a:gd name="connsiteX3" fmla="*/ 200977 w 2635568"/>
              <a:gd name="connsiteY3" fmla="*/ 1746884 h 4349590"/>
              <a:gd name="connsiteX4" fmla="*/ 937260 w 2635568"/>
              <a:gd name="connsiteY4" fmla="*/ 3523773 h 4349590"/>
              <a:gd name="connsiteX5" fmla="*/ 2555558 w 2635568"/>
              <a:gd name="connsiteY5" fmla="*/ 4254817 h 4349590"/>
              <a:gd name="connsiteX6" fmla="*/ 2635568 w 2635568"/>
              <a:gd name="connsiteY6" fmla="*/ 4258627 h 4349590"/>
              <a:gd name="connsiteX7" fmla="*/ 2569369 w 2635568"/>
              <a:gd name="connsiteY7" fmla="*/ 4259579 h 4349590"/>
              <a:gd name="connsiteX8" fmla="*/ 1943100 w 2635568"/>
              <a:gd name="connsiteY8" fmla="*/ 4349590 h 4349590"/>
              <a:gd name="connsiteX9" fmla="*/ 795814 w 2635568"/>
              <a:gd name="connsiteY9" fmla="*/ 3665695 h 4349590"/>
              <a:gd name="connsiteX10" fmla="*/ 13138 w 2635568"/>
              <a:gd name="connsiteY10" fmla="*/ 2016427 h 4349590"/>
              <a:gd name="connsiteX11" fmla="*/ 0 w 2635568"/>
              <a:gd name="connsiteY11" fmla="*/ 1746885 h 4349590"/>
              <a:gd name="connsiteX12" fmla="*/ 0 w 2635568"/>
              <a:gd name="connsiteY12" fmla="*/ 1746885 h 4349590"/>
              <a:gd name="connsiteX13" fmla="*/ 0 w 2635568"/>
              <a:gd name="connsiteY13" fmla="*/ 1746884 h 434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5568" h="4349590">
                <a:moveTo>
                  <a:pt x="0" y="0"/>
                </a:moveTo>
                <a:lnTo>
                  <a:pt x="200501" y="0"/>
                </a:lnTo>
                <a:lnTo>
                  <a:pt x="200501" y="1746884"/>
                </a:lnTo>
                <a:lnTo>
                  <a:pt x="200977" y="1746884"/>
                </a:lnTo>
                <a:cubicBezTo>
                  <a:pt x="200977" y="2417920"/>
                  <a:pt x="462439" y="3049428"/>
                  <a:pt x="937260" y="3523773"/>
                </a:cubicBezTo>
                <a:cubicBezTo>
                  <a:pt x="1374458" y="3960970"/>
                  <a:pt x="1944053" y="4217193"/>
                  <a:pt x="2555558" y="4254817"/>
                </a:cubicBezTo>
                <a:cubicBezTo>
                  <a:pt x="2566511" y="4255293"/>
                  <a:pt x="2619375" y="4258150"/>
                  <a:pt x="2635568" y="4258627"/>
                </a:cubicBezTo>
                <a:cubicBezTo>
                  <a:pt x="2613184" y="4258627"/>
                  <a:pt x="2591276" y="4259103"/>
                  <a:pt x="2569369" y="4259579"/>
                </a:cubicBezTo>
                <a:cubicBezTo>
                  <a:pt x="2355533" y="4265294"/>
                  <a:pt x="2145506" y="4295774"/>
                  <a:pt x="1943100" y="4349590"/>
                </a:cubicBezTo>
                <a:cubicBezTo>
                  <a:pt x="1513999" y="4222908"/>
                  <a:pt x="1121093" y="3990974"/>
                  <a:pt x="795814" y="3665695"/>
                </a:cubicBezTo>
                <a:cubicBezTo>
                  <a:pt x="346591" y="3217306"/>
                  <a:pt x="74213" y="2639474"/>
                  <a:pt x="13138" y="2016427"/>
                </a:cubicBezTo>
                <a:lnTo>
                  <a:pt x="0" y="1746885"/>
                </a:lnTo>
                <a:lnTo>
                  <a:pt x="0" y="1746885"/>
                </a:lnTo>
                <a:lnTo>
                  <a:pt x="0" y="1746884"/>
                </a:lnTo>
                <a:close/>
              </a:path>
            </a:pathLst>
          </a:custGeom>
          <a:solidFill>
            <a:srgbClr val="A51890"/>
          </a:solidFill>
          <a:ln w="4763" cap="flat">
            <a:noFill/>
            <a:prstDash val="solid"/>
            <a:miter/>
          </a:ln>
        </p:spPr>
        <p:txBody>
          <a:bodyPr rtlCol="0" anchor="ctr"/>
          <a:lstStyle/>
          <a:p>
            <a:endParaRPr lang="en-US" dirty="0"/>
          </a:p>
        </p:txBody>
      </p:sp>
      <p:sp>
        <p:nvSpPr>
          <p:cNvPr id="88" name="Title 1">
            <a:extLst>
              <a:ext uri="{FF2B5EF4-FFF2-40B4-BE49-F238E27FC236}">
                <a16:creationId xmlns:a16="http://schemas.microsoft.com/office/drawing/2014/main" id="{C5D2A2FA-CABC-1040-852F-89A2291649B6}"/>
              </a:ext>
            </a:extLst>
          </p:cNvPr>
          <p:cNvSpPr>
            <a:spLocks noGrp="1"/>
          </p:cNvSpPr>
          <p:nvPr>
            <p:ph type="title"/>
          </p:nvPr>
        </p:nvSpPr>
        <p:spPr>
          <a:xfrm>
            <a:off x="5787835" y="1134926"/>
            <a:ext cx="2920306" cy="1625198"/>
          </a:xfrm>
        </p:spPr>
        <p:txBody>
          <a:bodyPr anchor="b"/>
          <a:lstStyle>
            <a:lvl1pPr algn="r">
              <a:defRPr sz="3200" b="1" cap="all" spc="120" baseline="0">
                <a:solidFill>
                  <a:schemeClr val="accent1"/>
                </a:solidFill>
              </a:defRPr>
            </a:lvl1pPr>
          </a:lstStyle>
          <a:p>
            <a:r>
              <a:rPr lang="en-GB" dirty="0"/>
              <a:t>Click to edit Master title style</a:t>
            </a:r>
            <a:endParaRPr lang="en-AU" dirty="0"/>
          </a:p>
        </p:txBody>
      </p:sp>
      <p:sp>
        <p:nvSpPr>
          <p:cNvPr id="89" name="Text Placeholder 4">
            <a:extLst>
              <a:ext uri="{FF2B5EF4-FFF2-40B4-BE49-F238E27FC236}">
                <a16:creationId xmlns:a16="http://schemas.microsoft.com/office/drawing/2014/main" id="{06FB4952-5AB5-3341-B663-7D875E306F66}"/>
              </a:ext>
            </a:extLst>
          </p:cNvPr>
          <p:cNvSpPr>
            <a:spLocks noGrp="1"/>
          </p:cNvSpPr>
          <p:nvPr>
            <p:ph type="body" sz="quarter" idx="10" hasCustomPrompt="1"/>
          </p:nvPr>
        </p:nvSpPr>
        <p:spPr>
          <a:xfrm>
            <a:off x="5787835" y="2805626"/>
            <a:ext cx="2920306" cy="1134159"/>
          </a:xfrm>
        </p:spPr>
        <p:txBody>
          <a:bodyPr/>
          <a:lstStyle>
            <a:lvl1pPr algn="r">
              <a:defRPr sz="2100" spc="0" baseline="0">
                <a:solidFill>
                  <a:srgbClr val="515A5C"/>
                </a:solidFill>
              </a:defRPr>
            </a:lvl1pPr>
            <a:lvl2pPr algn="r">
              <a:spcBef>
                <a:spcPts val="1300"/>
              </a:spcBef>
              <a:defRPr sz="1300" b="1" spc="0" baseline="0">
                <a:solidFill>
                  <a:srgbClr val="515A5C"/>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B Head goes here</a:t>
            </a:r>
            <a:endParaRPr lang="en-AU" dirty="0"/>
          </a:p>
        </p:txBody>
      </p:sp>
    </p:spTree>
    <p:extLst>
      <p:ext uri="{BB962C8B-B14F-4D97-AF65-F5344CB8AC3E}">
        <p14:creationId xmlns:p14="http://schemas.microsoft.com/office/powerpoint/2010/main" val="3742091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Break - Storm 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0732E33-0339-A646-B4B9-81941916A65C}"/>
              </a:ext>
            </a:extLst>
          </p:cNvPr>
          <p:cNvSpPr/>
          <p:nvPr userDrawn="1"/>
        </p:nvSpPr>
        <p:spPr>
          <a:xfrm>
            <a:off x="0" y="0"/>
            <a:ext cx="9144000"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Picture 6">
            <a:extLst>
              <a:ext uri="{FF2B5EF4-FFF2-40B4-BE49-F238E27FC236}">
                <a16:creationId xmlns:a16="http://schemas.microsoft.com/office/drawing/2014/main" id="{2413A32B-81DD-8B46-8F6E-9479CBD5A299}"/>
              </a:ext>
            </a:extLst>
          </p:cNvPr>
          <p:cNvGrpSpPr/>
          <p:nvPr/>
        </p:nvGrpSpPr>
        <p:grpSpPr>
          <a:xfrm>
            <a:off x="5806243" y="4698221"/>
            <a:ext cx="2909075" cy="241205"/>
            <a:chOff x="5806243" y="4698221"/>
            <a:chExt cx="2909075" cy="241205"/>
          </a:xfrm>
          <a:solidFill>
            <a:schemeClr val="bg1"/>
          </a:solidFill>
        </p:grpSpPr>
        <p:sp>
          <p:nvSpPr>
            <p:cNvPr id="41" name="Freeform 40">
              <a:extLst>
                <a:ext uri="{FF2B5EF4-FFF2-40B4-BE49-F238E27FC236}">
                  <a16:creationId xmlns:a16="http://schemas.microsoft.com/office/drawing/2014/main" id="{13ED7906-1EC1-7540-AFC9-E4891EB9F252}"/>
                </a:ext>
              </a:extLst>
            </p:cNvPr>
            <p:cNvSpPr/>
            <p:nvPr/>
          </p:nvSpPr>
          <p:spPr>
            <a:xfrm>
              <a:off x="5806243" y="4698221"/>
              <a:ext cx="195845" cy="161668"/>
            </a:xfrm>
            <a:custGeom>
              <a:avLst/>
              <a:gdLst>
                <a:gd name="connsiteX0" fmla="*/ 124784 w 195845"/>
                <a:gd name="connsiteY0" fmla="*/ 140236 h 161668"/>
                <a:gd name="connsiteX1" fmla="*/ 132404 w 195845"/>
                <a:gd name="connsiteY1" fmla="*/ 126900 h 161668"/>
                <a:gd name="connsiteX2" fmla="*/ 170506 w 195845"/>
                <a:gd name="connsiteY2" fmla="*/ 43552 h 161668"/>
                <a:gd name="connsiteX3" fmla="*/ 179555 w 195845"/>
                <a:gd name="connsiteY3" fmla="*/ 13071 h 161668"/>
                <a:gd name="connsiteX4" fmla="*/ 181460 w 195845"/>
                <a:gd name="connsiteY4" fmla="*/ 4022 h 161668"/>
                <a:gd name="connsiteX5" fmla="*/ 189081 w 195845"/>
                <a:gd name="connsiteY5" fmla="*/ 1164 h 161668"/>
                <a:gd name="connsiteX6" fmla="*/ 194796 w 195845"/>
                <a:gd name="connsiteY6" fmla="*/ 17357 h 161668"/>
                <a:gd name="connsiteX7" fmla="*/ 189557 w 195845"/>
                <a:gd name="connsiteY7" fmla="*/ 35456 h 161668"/>
                <a:gd name="connsiteX8" fmla="*/ 167172 w 195845"/>
                <a:gd name="connsiteY8" fmla="*/ 86893 h 161668"/>
                <a:gd name="connsiteX9" fmla="*/ 159551 w 195845"/>
                <a:gd name="connsiteY9" fmla="*/ 109278 h 161668"/>
                <a:gd name="connsiteX10" fmla="*/ 155742 w 195845"/>
                <a:gd name="connsiteY10" fmla="*/ 109754 h 161668"/>
                <a:gd name="connsiteX11" fmla="*/ 148598 w 195845"/>
                <a:gd name="connsiteY11" fmla="*/ 133568 h 161668"/>
                <a:gd name="connsiteX12" fmla="*/ 144311 w 195845"/>
                <a:gd name="connsiteY12" fmla="*/ 135949 h 161668"/>
                <a:gd name="connsiteX13" fmla="*/ 141930 w 195845"/>
                <a:gd name="connsiteY13" fmla="*/ 145475 h 161668"/>
                <a:gd name="connsiteX14" fmla="*/ 139548 w 195845"/>
                <a:gd name="connsiteY14" fmla="*/ 155000 h 161668"/>
                <a:gd name="connsiteX15" fmla="*/ 139072 w 195845"/>
                <a:gd name="connsiteY15" fmla="*/ 155477 h 161668"/>
                <a:gd name="connsiteX16" fmla="*/ 132880 w 195845"/>
                <a:gd name="connsiteY16" fmla="*/ 158334 h 161668"/>
                <a:gd name="connsiteX17" fmla="*/ 126212 w 195845"/>
                <a:gd name="connsiteY17" fmla="*/ 156429 h 161668"/>
                <a:gd name="connsiteX18" fmla="*/ 120973 w 195845"/>
                <a:gd name="connsiteY18" fmla="*/ 153572 h 161668"/>
                <a:gd name="connsiteX19" fmla="*/ 114782 w 195845"/>
                <a:gd name="connsiteY19" fmla="*/ 144522 h 161668"/>
                <a:gd name="connsiteX20" fmla="*/ 99541 w 195845"/>
                <a:gd name="connsiteY20" fmla="*/ 82131 h 161668"/>
                <a:gd name="connsiteX21" fmla="*/ 97636 w 195845"/>
                <a:gd name="connsiteY21" fmla="*/ 55459 h 161668"/>
                <a:gd name="connsiteX22" fmla="*/ 93349 w 195845"/>
                <a:gd name="connsiteY22" fmla="*/ 48315 h 161668"/>
                <a:gd name="connsiteX23" fmla="*/ 86205 w 195845"/>
                <a:gd name="connsiteY23" fmla="*/ 52602 h 161668"/>
                <a:gd name="connsiteX24" fmla="*/ 71441 w 195845"/>
                <a:gd name="connsiteY24" fmla="*/ 75939 h 161668"/>
                <a:gd name="connsiteX25" fmla="*/ 59534 w 195845"/>
                <a:gd name="connsiteY25" fmla="*/ 93085 h 161668"/>
                <a:gd name="connsiteX26" fmla="*/ 59534 w 195845"/>
                <a:gd name="connsiteY26" fmla="*/ 95466 h 161668"/>
                <a:gd name="connsiteX27" fmla="*/ 57153 w 195845"/>
                <a:gd name="connsiteY27" fmla="*/ 103086 h 161668"/>
                <a:gd name="connsiteX28" fmla="*/ 49533 w 195845"/>
                <a:gd name="connsiteY28" fmla="*/ 115470 h 161668"/>
                <a:gd name="connsiteX29" fmla="*/ 47151 w 195845"/>
                <a:gd name="connsiteY29" fmla="*/ 126424 h 161668"/>
                <a:gd name="connsiteX30" fmla="*/ 40483 w 195845"/>
                <a:gd name="connsiteY30" fmla="*/ 141665 h 161668"/>
                <a:gd name="connsiteX31" fmla="*/ 39531 w 195845"/>
                <a:gd name="connsiteY31" fmla="*/ 146428 h 161668"/>
                <a:gd name="connsiteX32" fmla="*/ 38578 w 195845"/>
                <a:gd name="connsiteY32" fmla="*/ 154048 h 161668"/>
                <a:gd name="connsiteX33" fmla="*/ 30958 w 195845"/>
                <a:gd name="connsiteY33" fmla="*/ 161668 h 161668"/>
                <a:gd name="connsiteX34" fmla="*/ 20480 w 195845"/>
                <a:gd name="connsiteY34" fmla="*/ 151666 h 161668"/>
                <a:gd name="connsiteX35" fmla="*/ 18575 w 195845"/>
                <a:gd name="connsiteY35" fmla="*/ 122137 h 161668"/>
                <a:gd name="connsiteX36" fmla="*/ 14764 w 195845"/>
                <a:gd name="connsiteY36" fmla="*/ 89751 h 161668"/>
                <a:gd name="connsiteX37" fmla="*/ 10478 w 195845"/>
                <a:gd name="connsiteY37" fmla="*/ 51173 h 161668"/>
                <a:gd name="connsiteX38" fmla="*/ 2858 w 195845"/>
                <a:gd name="connsiteY38" fmla="*/ 21168 h 161668"/>
                <a:gd name="connsiteX39" fmla="*/ 0 w 195845"/>
                <a:gd name="connsiteY39" fmla="*/ 11642 h 161668"/>
                <a:gd name="connsiteX40" fmla="*/ 20004 w 195845"/>
                <a:gd name="connsiteY40" fmla="*/ 27835 h 161668"/>
                <a:gd name="connsiteX41" fmla="*/ 29053 w 195845"/>
                <a:gd name="connsiteY41" fmla="*/ 65461 h 161668"/>
                <a:gd name="connsiteX42" fmla="*/ 33815 w 195845"/>
                <a:gd name="connsiteY42" fmla="*/ 91656 h 161668"/>
                <a:gd name="connsiteX43" fmla="*/ 35244 w 195845"/>
                <a:gd name="connsiteY43" fmla="*/ 113565 h 161668"/>
                <a:gd name="connsiteX44" fmla="*/ 36197 w 195845"/>
                <a:gd name="connsiteY44" fmla="*/ 114993 h 161668"/>
                <a:gd name="connsiteX45" fmla="*/ 38578 w 195845"/>
                <a:gd name="connsiteY45" fmla="*/ 114041 h 161668"/>
                <a:gd name="connsiteX46" fmla="*/ 47151 w 195845"/>
                <a:gd name="connsiteY46" fmla="*/ 92132 h 161668"/>
                <a:gd name="connsiteX47" fmla="*/ 49533 w 195845"/>
                <a:gd name="connsiteY47" fmla="*/ 90704 h 161668"/>
                <a:gd name="connsiteX48" fmla="*/ 54771 w 195845"/>
                <a:gd name="connsiteY48" fmla="*/ 86417 h 161668"/>
                <a:gd name="connsiteX49" fmla="*/ 65250 w 195845"/>
                <a:gd name="connsiteY49" fmla="*/ 67366 h 161668"/>
                <a:gd name="connsiteX50" fmla="*/ 80490 w 195845"/>
                <a:gd name="connsiteY50" fmla="*/ 44981 h 161668"/>
                <a:gd name="connsiteX51" fmla="*/ 82872 w 195845"/>
                <a:gd name="connsiteY51" fmla="*/ 43552 h 161668"/>
                <a:gd name="connsiteX52" fmla="*/ 85729 w 195845"/>
                <a:gd name="connsiteY52" fmla="*/ 39742 h 161668"/>
                <a:gd name="connsiteX53" fmla="*/ 88111 w 195845"/>
                <a:gd name="connsiteY53" fmla="*/ 33075 h 161668"/>
                <a:gd name="connsiteX54" fmla="*/ 97160 w 195845"/>
                <a:gd name="connsiteY54" fmla="*/ 20215 h 161668"/>
                <a:gd name="connsiteX55" fmla="*/ 105256 w 195845"/>
                <a:gd name="connsiteY55" fmla="*/ 16405 h 161668"/>
                <a:gd name="connsiteX56" fmla="*/ 113353 w 195845"/>
                <a:gd name="connsiteY56" fmla="*/ 30217 h 161668"/>
                <a:gd name="connsiteX57" fmla="*/ 114782 w 195845"/>
                <a:gd name="connsiteY57" fmla="*/ 74510 h 161668"/>
                <a:gd name="connsiteX58" fmla="*/ 114782 w 195845"/>
                <a:gd name="connsiteY58" fmla="*/ 93085 h 161668"/>
                <a:gd name="connsiteX59" fmla="*/ 115735 w 195845"/>
                <a:gd name="connsiteY59" fmla="*/ 112136 h 161668"/>
                <a:gd name="connsiteX60" fmla="*/ 117163 w 195845"/>
                <a:gd name="connsiteY60" fmla="*/ 115470 h 161668"/>
                <a:gd name="connsiteX61" fmla="*/ 124784 w 195845"/>
                <a:gd name="connsiteY61" fmla="*/ 140236 h 16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45" h="161668">
                  <a:moveTo>
                    <a:pt x="124784" y="140236"/>
                  </a:moveTo>
                  <a:cubicBezTo>
                    <a:pt x="128118" y="134521"/>
                    <a:pt x="130499" y="130711"/>
                    <a:pt x="132404" y="126900"/>
                  </a:cubicBezTo>
                  <a:cubicBezTo>
                    <a:pt x="145263" y="99276"/>
                    <a:pt x="157646" y="71176"/>
                    <a:pt x="170506" y="43552"/>
                  </a:cubicBezTo>
                  <a:cubicBezTo>
                    <a:pt x="174793" y="34027"/>
                    <a:pt x="178126" y="23549"/>
                    <a:pt x="179555" y="13071"/>
                  </a:cubicBezTo>
                  <a:cubicBezTo>
                    <a:pt x="180031" y="10213"/>
                    <a:pt x="180508" y="6880"/>
                    <a:pt x="181460" y="4022"/>
                  </a:cubicBezTo>
                  <a:cubicBezTo>
                    <a:pt x="182413" y="212"/>
                    <a:pt x="186223" y="-1217"/>
                    <a:pt x="189081" y="1164"/>
                  </a:cubicBezTo>
                  <a:cubicBezTo>
                    <a:pt x="194320" y="5451"/>
                    <a:pt x="197653" y="8784"/>
                    <a:pt x="194796" y="17357"/>
                  </a:cubicBezTo>
                  <a:cubicBezTo>
                    <a:pt x="192414" y="23073"/>
                    <a:pt x="191938" y="29741"/>
                    <a:pt x="189557" y="35456"/>
                  </a:cubicBezTo>
                  <a:cubicBezTo>
                    <a:pt x="182413" y="52602"/>
                    <a:pt x="173840" y="69271"/>
                    <a:pt x="167172" y="86893"/>
                  </a:cubicBezTo>
                  <a:cubicBezTo>
                    <a:pt x="164314" y="94037"/>
                    <a:pt x="159551" y="100705"/>
                    <a:pt x="159551" y="109278"/>
                  </a:cubicBezTo>
                  <a:cubicBezTo>
                    <a:pt x="159551" y="113565"/>
                    <a:pt x="157170" y="109278"/>
                    <a:pt x="155742" y="109754"/>
                  </a:cubicBezTo>
                  <a:cubicBezTo>
                    <a:pt x="156218" y="118327"/>
                    <a:pt x="152407" y="125948"/>
                    <a:pt x="148598" y="133568"/>
                  </a:cubicBezTo>
                  <a:cubicBezTo>
                    <a:pt x="148121" y="134997"/>
                    <a:pt x="144787" y="134521"/>
                    <a:pt x="144311" y="135949"/>
                  </a:cubicBezTo>
                  <a:cubicBezTo>
                    <a:pt x="142882" y="138807"/>
                    <a:pt x="142406" y="142141"/>
                    <a:pt x="141930" y="145475"/>
                  </a:cubicBezTo>
                  <a:cubicBezTo>
                    <a:pt x="140977" y="148809"/>
                    <a:pt x="140024" y="151666"/>
                    <a:pt x="139548" y="155000"/>
                  </a:cubicBezTo>
                  <a:cubicBezTo>
                    <a:pt x="139548" y="155000"/>
                    <a:pt x="139072" y="155477"/>
                    <a:pt x="139072" y="155477"/>
                  </a:cubicBezTo>
                  <a:cubicBezTo>
                    <a:pt x="134309" y="151190"/>
                    <a:pt x="136214" y="160239"/>
                    <a:pt x="132880" y="158334"/>
                  </a:cubicBezTo>
                  <a:cubicBezTo>
                    <a:pt x="130975" y="157382"/>
                    <a:pt x="128118" y="157382"/>
                    <a:pt x="126212" y="156429"/>
                  </a:cubicBezTo>
                  <a:cubicBezTo>
                    <a:pt x="124307" y="155953"/>
                    <a:pt x="122403" y="155000"/>
                    <a:pt x="120973" y="153572"/>
                  </a:cubicBezTo>
                  <a:cubicBezTo>
                    <a:pt x="118592" y="150714"/>
                    <a:pt x="115735" y="147856"/>
                    <a:pt x="114782" y="144522"/>
                  </a:cubicBezTo>
                  <a:cubicBezTo>
                    <a:pt x="107161" y="124519"/>
                    <a:pt x="99541" y="104039"/>
                    <a:pt x="99541" y="82131"/>
                  </a:cubicBezTo>
                  <a:cubicBezTo>
                    <a:pt x="99541" y="73081"/>
                    <a:pt x="98589" y="64032"/>
                    <a:pt x="97636" y="55459"/>
                  </a:cubicBezTo>
                  <a:cubicBezTo>
                    <a:pt x="97160" y="52602"/>
                    <a:pt x="97636" y="48792"/>
                    <a:pt x="93349" y="48315"/>
                  </a:cubicBezTo>
                  <a:cubicBezTo>
                    <a:pt x="90016" y="47839"/>
                    <a:pt x="87634" y="49744"/>
                    <a:pt x="86205" y="52602"/>
                  </a:cubicBezTo>
                  <a:cubicBezTo>
                    <a:pt x="82395" y="61175"/>
                    <a:pt x="74775" y="67366"/>
                    <a:pt x="71441" y="75939"/>
                  </a:cubicBezTo>
                  <a:cubicBezTo>
                    <a:pt x="68583" y="82607"/>
                    <a:pt x="65726" y="88798"/>
                    <a:pt x="59534" y="93085"/>
                  </a:cubicBezTo>
                  <a:cubicBezTo>
                    <a:pt x="59058" y="93561"/>
                    <a:pt x="59058" y="94990"/>
                    <a:pt x="59534" y="95466"/>
                  </a:cubicBezTo>
                  <a:cubicBezTo>
                    <a:pt x="63345" y="99276"/>
                    <a:pt x="59534" y="101658"/>
                    <a:pt x="57153" y="103086"/>
                  </a:cubicBezTo>
                  <a:cubicBezTo>
                    <a:pt x="53343" y="105944"/>
                    <a:pt x="48580" y="111660"/>
                    <a:pt x="49533" y="115470"/>
                  </a:cubicBezTo>
                  <a:cubicBezTo>
                    <a:pt x="50485" y="119756"/>
                    <a:pt x="49056" y="123090"/>
                    <a:pt x="47151" y="126424"/>
                  </a:cubicBezTo>
                  <a:cubicBezTo>
                    <a:pt x="44294" y="131187"/>
                    <a:pt x="42388" y="136426"/>
                    <a:pt x="40483" y="141665"/>
                  </a:cubicBezTo>
                  <a:cubicBezTo>
                    <a:pt x="40007" y="143094"/>
                    <a:pt x="39531" y="144999"/>
                    <a:pt x="39531" y="146428"/>
                  </a:cubicBezTo>
                  <a:cubicBezTo>
                    <a:pt x="39055" y="148809"/>
                    <a:pt x="39055" y="151666"/>
                    <a:pt x="38578" y="154048"/>
                  </a:cubicBezTo>
                  <a:cubicBezTo>
                    <a:pt x="37150" y="160239"/>
                    <a:pt x="35244" y="161668"/>
                    <a:pt x="30958" y="161668"/>
                  </a:cubicBezTo>
                  <a:cubicBezTo>
                    <a:pt x="25243" y="161192"/>
                    <a:pt x="19051" y="156429"/>
                    <a:pt x="20480" y="151666"/>
                  </a:cubicBezTo>
                  <a:cubicBezTo>
                    <a:pt x="23337" y="141665"/>
                    <a:pt x="19527" y="132139"/>
                    <a:pt x="18575" y="122137"/>
                  </a:cubicBezTo>
                  <a:cubicBezTo>
                    <a:pt x="17146" y="111183"/>
                    <a:pt x="16193" y="100229"/>
                    <a:pt x="14764" y="89751"/>
                  </a:cubicBezTo>
                  <a:cubicBezTo>
                    <a:pt x="13336" y="76891"/>
                    <a:pt x="12860" y="64032"/>
                    <a:pt x="10478" y="51173"/>
                  </a:cubicBezTo>
                  <a:cubicBezTo>
                    <a:pt x="9049" y="41171"/>
                    <a:pt x="5716" y="31169"/>
                    <a:pt x="2858" y="21168"/>
                  </a:cubicBezTo>
                  <a:cubicBezTo>
                    <a:pt x="1905" y="18310"/>
                    <a:pt x="953" y="15929"/>
                    <a:pt x="0" y="11642"/>
                  </a:cubicBezTo>
                  <a:cubicBezTo>
                    <a:pt x="10002" y="14976"/>
                    <a:pt x="17622" y="19263"/>
                    <a:pt x="20004" y="27835"/>
                  </a:cubicBezTo>
                  <a:cubicBezTo>
                    <a:pt x="23337" y="40219"/>
                    <a:pt x="28100" y="52126"/>
                    <a:pt x="29053" y="65461"/>
                  </a:cubicBezTo>
                  <a:cubicBezTo>
                    <a:pt x="29529" y="74510"/>
                    <a:pt x="30482" y="83083"/>
                    <a:pt x="33815" y="91656"/>
                  </a:cubicBezTo>
                  <a:cubicBezTo>
                    <a:pt x="29529" y="99276"/>
                    <a:pt x="37150" y="105944"/>
                    <a:pt x="35244" y="113565"/>
                  </a:cubicBezTo>
                  <a:cubicBezTo>
                    <a:pt x="35244" y="114041"/>
                    <a:pt x="36197" y="114993"/>
                    <a:pt x="36197" y="114993"/>
                  </a:cubicBezTo>
                  <a:cubicBezTo>
                    <a:pt x="37150" y="114993"/>
                    <a:pt x="38578" y="114041"/>
                    <a:pt x="38578" y="114041"/>
                  </a:cubicBezTo>
                  <a:cubicBezTo>
                    <a:pt x="37626" y="105468"/>
                    <a:pt x="46675" y="100705"/>
                    <a:pt x="47151" y="92132"/>
                  </a:cubicBezTo>
                  <a:cubicBezTo>
                    <a:pt x="47151" y="91656"/>
                    <a:pt x="48580" y="91180"/>
                    <a:pt x="49533" y="90704"/>
                  </a:cubicBezTo>
                  <a:cubicBezTo>
                    <a:pt x="51438" y="89275"/>
                    <a:pt x="53819" y="88322"/>
                    <a:pt x="54771" y="86417"/>
                  </a:cubicBezTo>
                  <a:cubicBezTo>
                    <a:pt x="57153" y="79273"/>
                    <a:pt x="63345" y="74034"/>
                    <a:pt x="65250" y="67366"/>
                  </a:cubicBezTo>
                  <a:cubicBezTo>
                    <a:pt x="68107" y="57841"/>
                    <a:pt x="76680" y="53078"/>
                    <a:pt x="80490" y="44981"/>
                  </a:cubicBezTo>
                  <a:cubicBezTo>
                    <a:pt x="80966" y="44029"/>
                    <a:pt x="81919" y="43552"/>
                    <a:pt x="82872" y="43552"/>
                  </a:cubicBezTo>
                  <a:cubicBezTo>
                    <a:pt x="86205" y="43552"/>
                    <a:pt x="87158" y="42600"/>
                    <a:pt x="85729" y="39742"/>
                  </a:cubicBezTo>
                  <a:cubicBezTo>
                    <a:pt x="84777" y="36885"/>
                    <a:pt x="85253" y="33551"/>
                    <a:pt x="88111" y="33075"/>
                  </a:cubicBezTo>
                  <a:cubicBezTo>
                    <a:pt x="95255" y="31169"/>
                    <a:pt x="96207" y="25930"/>
                    <a:pt x="97160" y="20215"/>
                  </a:cubicBezTo>
                  <a:cubicBezTo>
                    <a:pt x="98589" y="14500"/>
                    <a:pt x="100493" y="14024"/>
                    <a:pt x="105256" y="16405"/>
                  </a:cubicBezTo>
                  <a:cubicBezTo>
                    <a:pt x="110972" y="19263"/>
                    <a:pt x="112877" y="24501"/>
                    <a:pt x="113353" y="30217"/>
                  </a:cubicBezTo>
                  <a:cubicBezTo>
                    <a:pt x="113829" y="44981"/>
                    <a:pt x="114306" y="59746"/>
                    <a:pt x="114782" y="74510"/>
                  </a:cubicBezTo>
                  <a:cubicBezTo>
                    <a:pt x="114782" y="80702"/>
                    <a:pt x="115735" y="87370"/>
                    <a:pt x="114782" y="93085"/>
                  </a:cubicBezTo>
                  <a:cubicBezTo>
                    <a:pt x="113829" y="99753"/>
                    <a:pt x="118592" y="105468"/>
                    <a:pt x="115735" y="112136"/>
                  </a:cubicBezTo>
                  <a:cubicBezTo>
                    <a:pt x="115258" y="113088"/>
                    <a:pt x="116211" y="114993"/>
                    <a:pt x="117163" y="115470"/>
                  </a:cubicBezTo>
                  <a:cubicBezTo>
                    <a:pt x="120497" y="122614"/>
                    <a:pt x="120973" y="130711"/>
                    <a:pt x="124784" y="140236"/>
                  </a:cubicBezTo>
                </a:path>
              </a:pathLst>
            </a:custGeom>
            <a:grpFill/>
            <a:ln w="476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037A0B12-F5E2-EF4C-A5CA-D0EEC70B6E5A}"/>
                </a:ext>
              </a:extLst>
            </p:cNvPr>
            <p:cNvSpPr/>
            <p:nvPr/>
          </p:nvSpPr>
          <p:spPr>
            <a:xfrm>
              <a:off x="6245421" y="4773207"/>
              <a:ext cx="125324" cy="96939"/>
            </a:xfrm>
            <a:custGeom>
              <a:avLst/>
              <a:gdLst>
                <a:gd name="connsiteX0" fmla="*/ 57575 w 125324"/>
                <a:gd name="connsiteY0" fmla="*/ 47151 h 96939"/>
                <a:gd name="connsiteX1" fmla="*/ 42334 w 125324"/>
                <a:gd name="connsiteY1" fmla="*/ 71917 h 96939"/>
                <a:gd name="connsiteX2" fmla="*/ 30904 w 125324"/>
                <a:gd name="connsiteY2" fmla="*/ 90492 h 96939"/>
                <a:gd name="connsiteX3" fmla="*/ 5661 w 125324"/>
                <a:gd name="connsiteY3" fmla="*/ 89063 h 96939"/>
                <a:gd name="connsiteX4" fmla="*/ 422 w 125324"/>
                <a:gd name="connsiteY4" fmla="*/ 72394 h 96939"/>
                <a:gd name="connsiteX5" fmla="*/ 3756 w 125324"/>
                <a:gd name="connsiteY5" fmla="*/ 21908 h 96939"/>
                <a:gd name="connsiteX6" fmla="*/ 5661 w 125324"/>
                <a:gd name="connsiteY6" fmla="*/ 10954 h 96939"/>
                <a:gd name="connsiteX7" fmla="*/ 9948 w 125324"/>
                <a:gd name="connsiteY7" fmla="*/ 8573 h 96939"/>
                <a:gd name="connsiteX8" fmla="*/ 13758 w 125324"/>
                <a:gd name="connsiteY8" fmla="*/ 9525 h 96939"/>
                <a:gd name="connsiteX9" fmla="*/ 19949 w 125324"/>
                <a:gd name="connsiteY9" fmla="*/ 19527 h 96939"/>
                <a:gd name="connsiteX10" fmla="*/ 15663 w 125324"/>
                <a:gd name="connsiteY10" fmla="*/ 45246 h 96939"/>
                <a:gd name="connsiteX11" fmla="*/ 14711 w 125324"/>
                <a:gd name="connsiteY11" fmla="*/ 76204 h 96939"/>
                <a:gd name="connsiteX12" fmla="*/ 16139 w 125324"/>
                <a:gd name="connsiteY12" fmla="*/ 81443 h 96939"/>
                <a:gd name="connsiteX13" fmla="*/ 24712 w 125324"/>
                <a:gd name="connsiteY13" fmla="*/ 72870 h 96939"/>
                <a:gd name="connsiteX14" fmla="*/ 34238 w 125324"/>
                <a:gd name="connsiteY14" fmla="*/ 59058 h 96939"/>
                <a:gd name="connsiteX15" fmla="*/ 50907 w 125324"/>
                <a:gd name="connsiteY15" fmla="*/ 31910 h 96939"/>
                <a:gd name="connsiteX16" fmla="*/ 59957 w 125324"/>
                <a:gd name="connsiteY16" fmla="*/ 19051 h 96939"/>
                <a:gd name="connsiteX17" fmla="*/ 62338 w 125324"/>
                <a:gd name="connsiteY17" fmla="*/ 17622 h 96939"/>
                <a:gd name="connsiteX18" fmla="*/ 73769 w 125324"/>
                <a:gd name="connsiteY18" fmla="*/ 28100 h 96939"/>
                <a:gd name="connsiteX19" fmla="*/ 75673 w 125324"/>
                <a:gd name="connsiteY19" fmla="*/ 57629 h 96939"/>
                <a:gd name="connsiteX20" fmla="*/ 80913 w 125324"/>
                <a:gd name="connsiteY20" fmla="*/ 75251 h 96939"/>
                <a:gd name="connsiteX21" fmla="*/ 87104 w 125324"/>
                <a:gd name="connsiteY21" fmla="*/ 75251 h 96939"/>
                <a:gd name="connsiteX22" fmla="*/ 89009 w 125324"/>
                <a:gd name="connsiteY22" fmla="*/ 71917 h 96939"/>
                <a:gd name="connsiteX23" fmla="*/ 113775 w 125324"/>
                <a:gd name="connsiteY23" fmla="*/ 5239 h 96939"/>
                <a:gd name="connsiteX24" fmla="*/ 115204 w 125324"/>
                <a:gd name="connsiteY24" fmla="*/ 0 h 96939"/>
                <a:gd name="connsiteX25" fmla="*/ 122348 w 125324"/>
                <a:gd name="connsiteY25" fmla="*/ 4286 h 96939"/>
                <a:gd name="connsiteX26" fmla="*/ 125206 w 125324"/>
                <a:gd name="connsiteY26" fmla="*/ 10954 h 96939"/>
                <a:gd name="connsiteX27" fmla="*/ 124253 w 125324"/>
                <a:gd name="connsiteY27" fmla="*/ 20956 h 96939"/>
                <a:gd name="connsiteX28" fmla="*/ 118538 w 125324"/>
                <a:gd name="connsiteY28" fmla="*/ 46675 h 96939"/>
                <a:gd name="connsiteX29" fmla="*/ 114252 w 125324"/>
                <a:gd name="connsiteY29" fmla="*/ 60963 h 96939"/>
                <a:gd name="connsiteX30" fmla="*/ 106155 w 125324"/>
                <a:gd name="connsiteY30" fmla="*/ 78109 h 96939"/>
                <a:gd name="connsiteX31" fmla="*/ 77102 w 125324"/>
                <a:gd name="connsiteY31" fmla="*/ 84777 h 96939"/>
                <a:gd name="connsiteX32" fmla="*/ 59957 w 125324"/>
                <a:gd name="connsiteY32" fmla="*/ 60963 h 96939"/>
                <a:gd name="connsiteX33" fmla="*/ 57575 w 125324"/>
                <a:gd name="connsiteY33" fmla="*/ 47151 h 9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24" h="96939">
                  <a:moveTo>
                    <a:pt x="57575" y="47151"/>
                  </a:moveTo>
                  <a:cubicBezTo>
                    <a:pt x="50907" y="55724"/>
                    <a:pt x="46144" y="63820"/>
                    <a:pt x="42334" y="71917"/>
                  </a:cubicBezTo>
                  <a:cubicBezTo>
                    <a:pt x="39000" y="78585"/>
                    <a:pt x="35667" y="84777"/>
                    <a:pt x="30904" y="90492"/>
                  </a:cubicBezTo>
                  <a:cubicBezTo>
                    <a:pt x="23283" y="99541"/>
                    <a:pt x="12805" y="99065"/>
                    <a:pt x="5661" y="89063"/>
                  </a:cubicBezTo>
                  <a:cubicBezTo>
                    <a:pt x="1851" y="84300"/>
                    <a:pt x="422" y="78109"/>
                    <a:pt x="422" y="72394"/>
                  </a:cubicBezTo>
                  <a:cubicBezTo>
                    <a:pt x="-530" y="55248"/>
                    <a:pt x="-54" y="38578"/>
                    <a:pt x="3756" y="21908"/>
                  </a:cubicBezTo>
                  <a:cubicBezTo>
                    <a:pt x="4709" y="18574"/>
                    <a:pt x="5185" y="14764"/>
                    <a:pt x="5661" y="10954"/>
                  </a:cubicBezTo>
                  <a:cubicBezTo>
                    <a:pt x="6137" y="8573"/>
                    <a:pt x="7090" y="7144"/>
                    <a:pt x="9948" y="8573"/>
                  </a:cubicBezTo>
                  <a:cubicBezTo>
                    <a:pt x="11376" y="9049"/>
                    <a:pt x="12805" y="9049"/>
                    <a:pt x="13758" y="9525"/>
                  </a:cubicBezTo>
                  <a:cubicBezTo>
                    <a:pt x="20426" y="11430"/>
                    <a:pt x="21379" y="12859"/>
                    <a:pt x="19949" y="19527"/>
                  </a:cubicBezTo>
                  <a:cubicBezTo>
                    <a:pt x="18520" y="28100"/>
                    <a:pt x="16616" y="36673"/>
                    <a:pt x="15663" y="45246"/>
                  </a:cubicBezTo>
                  <a:cubicBezTo>
                    <a:pt x="14711" y="55724"/>
                    <a:pt x="15187" y="65726"/>
                    <a:pt x="14711" y="76204"/>
                  </a:cubicBezTo>
                  <a:cubicBezTo>
                    <a:pt x="14711" y="77632"/>
                    <a:pt x="15663" y="79061"/>
                    <a:pt x="16139" y="81443"/>
                  </a:cubicBezTo>
                  <a:cubicBezTo>
                    <a:pt x="20902" y="79538"/>
                    <a:pt x="22331" y="75727"/>
                    <a:pt x="24712" y="72870"/>
                  </a:cubicBezTo>
                  <a:cubicBezTo>
                    <a:pt x="28046" y="68583"/>
                    <a:pt x="31380" y="63820"/>
                    <a:pt x="34238" y="59058"/>
                  </a:cubicBezTo>
                  <a:cubicBezTo>
                    <a:pt x="39953" y="50009"/>
                    <a:pt x="45668" y="40959"/>
                    <a:pt x="50907" y="31910"/>
                  </a:cubicBezTo>
                  <a:cubicBezTo>
                    <a:pt x="53765" y="27148"/>
                    <a:pt x="59480" y="24766"/>
                    <a:pt x="59957" y="19051"/>
                  </a:cubicBezTo>
                  <a:cubicBezTo>
                    <a:pt x="59957" y="18574"/>
                    <a:pt x="61385" y="17622"/>
                    <a:pt x="62338" y="17622"/>
                  </a:cubicBezTo>
                  <a:cubicBezTo>
                    <a:pt x="68053" y="16670"/>
                    <a:pt x="74245" y="22385"/>
                    <a:pt x="73769" y="28100"/>
                  </a:cubicBezTo>
                  <a:cubicBezTo>
                    <a:pt x="72340" y="38102"/>
                    <a:pt x="73292" y="47627"/>
                    <a:pt x="75673" y="57629"/>
                  </a:cubicBezTo>
                  <a:cubicBezTo>
                    <a:pt x="77102" y="63820"/>
                    <a:pt x="76626" y="70012"/>
                    <a:pt x="80913" y="75251"/>
                  </a:cubicBezTo>
                  <a:cubicBezTo>
                    <a:pt x="83294" y="78585"/>
                    <a:pt x="84722" y="79061"/>
                    <a:pt x="87104" y="75251"/>
                  </a:cubicBezTo>
                  <a:cubicBezTo>
                    <a:pt x="88057" y="74298"/>
                    <a:pt x="88533" y="72870"/>
                    <a:pt x="89009" y="71917"/>
                  </a:cubicBezTo>
                  <a:cubicBezTo>
                    <a:pt x="99964" y="50485"/>
                    <a:pt x="110918" y="29529"/>
                    <a:pt x="113775" y="5239"/>
                  </a:cubicBezTo>
                  <a:cubicBezTo>
                    <a:pt x="113775" y="3810"/>
                    <a:pt x="114728" y="2381"/>
                    <a:pt x="115204" y="0"/>
                  </a:cubicBezTo>
                  <a:cubicBezTo>
                    <a:pt x="118062" y="1429"/>
                    <a:pt x="120443" y="2858"/>
                    <a:pt x="122348" y="4286"/>
                  </a:cubicBezTo>
                  <a:cubicBezTo>
                    <a:pt x="124730" y="5715"/>
                    <a:pt x="125682" y="8097"/>
                    <a:pt x="125206" y="10954"/>
                  </a:cubicBezTo>
                  <a:cubicBezTo>
                    <a:pt x="124730" y="14288"/>
                    <a:pt x="124730" y="17622"/>
                    <a:pt x="124253" y="20956"/>
                  </a:cubicBezTo>
                  <a:cubicBezTo>
                    <a:pt x="122348" y="29529"/>
                    <a:pt x="122824" y="38578"/>
                    <a:pt x="118538" y="46675"/>
                  </a:cubicBezTo>
                  <a:cubicBezTo>
                    <a:pt x="116156" y="50961"/>
                    <a:pt x="115680" y="56200"/>
                    <a:pt x="114252" y="60963"/>
                  </a:cubicBezTo>
                  <a:cubicBezTo>
                    <a:pt x="111870" y="66678"/>
                    <a:pt x="109489" y="72394"/>
                    <a:pt x="106155" y="78109"/>
                  </a:cubicBezTo>
                  <a:cubicBezTo>
                    <a:pt x="99487" y="90015"/>
                    <a:pt x="88533" y="92873"/>
                    <a:pt x="77102" y="84777"/>
                  </a:cubicBezTo>
                  <a:cubicBezTo>
                    <a:pt x="68529" y="79061"/>
                    <a:pt x="62814" y="70965"/>
                    <a:pt x="59957" y="60963"/>
                  </a:cubicBezTo>
                  <a:cubicBezTo>
                    <a:pt x="59957" y="56200"/>
                    <a:pt x="59004" y="52390"/>
                    <a:pt x="57575" y="47151"/>
                  </a:cubicBezTo>
                </a:path>
              </a:pathLst>
            </a:custGeom>
            <a:grpFill/>
            <a:ln w="476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C1387CF9-29F9-E340-9158-F3C9A7A7BB62}"/>
                </a:ext>
              </a:extLst>
            </p:cNvPr>
            <p:cNvSpPr/>
            <p:nvPr/>
          </p:nvSpPr>
          <p:spPr>
            <a:xfrm>
              <a:off x="6386538" y="4777834"/>
              <a:ext cx="82460" cy="82252"/>
            </a:xfrm>
            <a:custGeom>
              <a:avLst/>
              <a:gdLst>
                <a:gd name="connsiteX0" fmla="*/ 56482 w 82460"/>
                <a:gd name="connsiteY0" fmla="*/ 19663 h 82252"/>
                <a:gd name="connsiteX1" fmla="*/ 36955 w 82460"/>
                <a:gd name="connsiteY1" fmla="*/ 49668 h 82252"/>
                <a:gd name="connsiteX2" fmla="*/ 35050 w 82460"/>
                <a:gd name="connsiteY2" fmla="*/ 53002 h 82252"/>
                <a:gd name="connsiteX3" fmla="*/ 27906 w 82460"/>
                <a:gd name="connsiteY3" fmla="*/ 66814 h 82252"/>
                <a:gd name="connsiteX4" fmla="*/ 26001 w 82460"/>
                <a:gd name="connsiteY4" fmla="*/ 70148 h 82252"/>
                <a:gd name="connsiteX5" fmla="*/ 20762 w 82460"/>
                <a:gd name="connsiteY5" fmla="*/ 70624 h 82252"/>
                <a:gd name="connsiteX6" fmla="*/ 25048 w 82460"/>
                <a:gd name="connsiteY6" fmla="*/ 73482 h 82252"/>
                <a:gd name="connsiteX7" fmla="*/ 24096 w 82460"/>
                <a:gd name="connsiteY7" fmla="*/ 76340 h 82252"/>
                <a:gd name="connsiteX8" fmla="*/ 6950 w 82460"/>
                <a:gd name="connsiteY8" fmla="*/ 73958 h 82252"/>
                <a:gd name="connsiteX9" fmla="*/ 3139 w 82460"/>
                <a:gd name="connsiteY9" fmla="*/ 67290 h 82252"/>
                <a:gd name="connsiteX10" fmla="*/ 2663 w 82460"/>
                <a:gd name="connsiteY10" fmla="*/ 27283 h 82252"/>
                <a:gd name="connsiteX11" fmla="*/ 4092 w 82460"/>
                <a:gd name="connsiteY11" fmla="*/ 17758 h 82252"/>
                <a:gd name="connsiteX12" fmla="*/ 5045 w 82460"/>
                <a:gd name="connsiteY12" fmla="*/ 5851 h 82252"/>
                <a:gd name="connsiteX13" fmla="*/ 9807 w 82460"/>
                <a:gd name="connsiteY13" fmla="*/ 136 h 82252"/>
                <a:gd name="connsiteX14" fmla="*/ 17428 w 82460"/>
                <a:gd name="connsiteY14" fmla="*/ 7280 h 82252"/>
                <a:gd name="connsiteX15" fmla="*/ 14094 w 82460"/>
                <a:gd name="connsiteY15" fmla="*/ 23949 h 82252"/>
                <a:gd name="connsiteX16" fmla="*/ 16951 w 82460"/>
                <a:gd name="connsiteY16" fmla="*/ 39666 h 82252"/>
                <a:gd name="connsiteX17" fmla="*/ 21238 w 82460"/>
                <a:gd name="connsiteY17" fmla="*/ 38714 h 82252"/>
                <a:gd name="connsiteX18" fmla="*/ 33145 w 82460"/>
                <a:gd name="connsiteY18" fmla="*/ 22521 h 82252"/>
                <a:gd name="connsiteX19" fmla="*/ 57435 w 82460"/>
                <a:gd name="connsiteY19" fmla="*/ 11090 h 82252"/>
                <a:gd name="connsiteX20" fmla="*/ 64103 w 82460"/>
                <a:gd name="connsiteY20" fmla="*/ 11566 h 82252"/>
                <a:gd name="connsiteX21" fmla="*/ 76486 w 82460"/>
                <a:gd name="connsiteY21" fmla="*/ 22997 h 82252"/>
                <a:gd name="connsiteX22" fmla="*/ 74104 w 82460"/>
                <a:gd name="connsiteY22" fmla="*/ 32046 h 82252"/>
                <a:gd name="connsiteX23" fmla="*/ 80772 w 82460"/>
                <a:gd name="connsiteY23" fmla="*/ 35856 h 82252"/>
                <a:gd name="connsiteX24" fmla="*/ 80296 w 82460"/>
                <a:gd name="connsiteY24" fmla="*/ 52526 h 82252"/>
                <a:gd name="connsiteX25" fmla="*/ 80772 w 82460"/>
                <a:gd name="connsiteY25" fmla="*/ 56336 h 82252"/>
                <a:gd name="connsiteX26" fmla="*/ 81248 w 82460"/>
                <a:gd name="connsiteY26" fmla="*/ 72529 h 82252"/>
                <a:gd name="connsiteX27" fmla="*/ 77915 w 82460"/>
                <a:gd name="connsiteY27" fmla="*/ 75387 h 82252"/>
                <a:gd name="connsiteX28" fmla="*/ 76962 w 82460"/>
                <a:gd name="connsiteY28" fmla="*/ 79197 h 82252"/>
                <a:gd name="connsiteX29" fmla="*/ 76009 w 82460"/>
                <a:gd name="connsiteY29" fmla="*/ 82055 h 82252"/>
                <a:gd name="connsiteX30" fmla="*/ 72675 w 82460"/>
                <a:gd name="connsiteY30" fmla="*/ 81578 h 82252"/>
                <a:gd name="connsiteX31" fmla="*/ 68865 w 82460"/>
                <a:gd name="connsiteY31" fmla="*/ 73006 h 82252"/>
                <a:gd name="connsiteX32" fmla="*/ 67912 w 82460"/>
                <a:gd name="connsiteY32" fmla="*/ 69672 h 82252"/>
                <a:gd name="connsiteX33" fmla="*/ 64103 w 82460"/>
                <a:gd name="connsiteY33" fmla="*/ 58241 h 82252"/>
                <a:gd name="connsiteX34" fmla="*/ 62197 w 82460"/>
                <a:gd name="connsiteY34" fmla="*/ 44905 h 82252"/>
                <a:gd name="connsiteX35" fmla="*/ 61721 w 82460"/>
                <a:gd name="connsiteY35" fmla="*/ 43953 h 82252"/>
                <a:gd name="connsiteX36" fmla="*/ 55529 w 82460"/>
                <a:gd name="connsiteY36" fmla="*/ 21568 h 82252"/>
                <a:gd name="connsiteX37" fmla="*/ 56482 w 82460"/>
                <a:gd name="connsiteY37" fmla="*/ 19663 h 82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60" h="82252">
                  <a:moveTo>
                    <a:pt x="56482" y="19663"/>
                  </a:moveTo>
                  <a:cubicBezTo>
                    <a:pt x="50291" y="26331"/>
                    <a:pt x="39336" y="43953"/>
                    <a:pt x="36955" y="49668"/>
                  </a:cubicBezTo>
                  <a:cubicBezTo>
                    <a:pt x="36479" y="51097"/>
                    <a:pt x="36002" y="52526"/>
                    <a:pt x="35050" y="53002"/>
                  </a:cubicBezTo>
                  <a:cubicBezTo>
                    <a:pt x="30764" y="56336"/>
                    <a:pt x="29334" y="61575"/>
                    <a:pt x="27906" y="66814"/>
                  </a:cubicBezTo>
                  <a:cubicBezTo>
                    <a:pt x="27429" y="67767"/>
                    <a:pt x="26953" y="69195"/>
                    <a:pt x="26001" y="70148"/>
                  </a:cubicBezTo>
                  <a:cubicBezTo>
                    <a:pt x="24572" y="71577"/>
                    <a:pt x="21714" y="66338"/>
                    <a:pt x="20762" y="70624"/>
                  </a:cubicBezTo>
                  <a:cubicBezTo>
                    <a:pt x="20762" y="71100"/>
                    <a:pt x="23619" y="72053"/>
                    <a:pt x="25048" y="73482"/>
                  </a:cubicBezTo>
                  <a:cubicBezTo>
                    <a:pt x="25525" y="73958"/>
                    <a:pt x="25048" y="75863"/>
                    <a:pt x="24096" y="76340"/>
                  </a:cubicBezTo>
                  <a:cubicBezTo>
                    <a:pt x="18857" y="80150"/>
                    <a:pt x="11236" y="79197"/>
                    <a:pt x="6950" y="73958"/>
                  </a:cubicBezTo>
                  <a:cubicBezTo>
                    <a:pt x="5521" y="72053"/>
                    <a:pt x="3616" y="69672"/>
                    <a:pt x="3139" y="67290"/>
                  </a:cubicBezTo>
                  <a:cubicBezTo>
                    <a:pt x="-194" y="53955"/>
                    <a:pt x="-1623" y="40619"/>
                    <a:pt x="2663" y="27283"/>
                  </a:cubicBezTo>
                  <a:cubicBezTo>
                    <a:pt x="3616" y="24426"/>
                    <a:pt x="3616" y="20616"/>
                    <a:pt x="4092" y="17758"/>
                  </a:cubicBezTo>
                  <a:cubicBezTo>
                    <a:pt x="4568" y="13948"/>
                    <a:pt x="4568" y="9661"/>
                    <a:pt x="5045" y="5851"/>
                  </a:cubicBezTo>
                  <a:cubicBezTo>
                    <a:pt x="5521" y="3470"/>
                    <a:pt x="5045" y="-817"/>
                    <a:pt x="9807" y="136"/>
                  </a:cubicBezTo>
                  <a:cubicBezTo>
                    <a:pt x="15522" y="1088"/>
                    <a:pt x="17904" y="2517"/>
                    <a:pt x="17428" y="7280"/>
                  </a:cubicBezTo>
                  <a:cubicBezTo>
                    <a:pt x="16951" y="12995"/>
                    <a:pt x="16475" y="18710"/>
                    <a:pt x="14094" y="23949"/>
                  </a:cubicBezTo>
                  <a:cubicBezTo>
                    <a:pt x="11236" y="30617"/>
                    <a:pt x="16951" y="34428"/>
                    <a:pt x="16951" y="39666"/>
                  </a:cubicBezTo>
                  <a:cubicBezTo>
                    <a:pt x="18381" y="39666"/>
                    <a:pt x="20285" y="39666"/>
                    <a:pt x="21238" y="38714"/>
                  </a:cubicBezTo>
                  <a:cubicBezTo>
                    <a:pt x="25525" y="33475"/>
                    <a:pt x="28858" y="27283"/>
                    <a:pt x="33145" y="22521"/>
                  </a:cubicBezTo>
                  <a:cubicBezTo>
                    <a:pt x="39336" y="14900"/>
                    <a:pt x="46957" y="9185"/>
                    <a:pt x="57435" y="11090"/>
                  </a:cubicBezTo>
                  <a:cubicBezTo>
                    <a:pt x="59816" y="11566"/>
                    <a:pt x="62197" y="11090"/>
                    <a:pt x="64103" y="11566"/>
                  </a:cubicBezTo>
                  <a:cubicBezTo>
                    <a:pt x="70771" y="12519"/>
                    <a:pt x="75057" y="16805"/>
                    <a:pt x="76486" y="22997"/>
                  </a:cubicBezTo>
                  <a:cubicBezTo>
                    <a:pt x="77438" y="25378"/>
                    <a:pt x="75057" y="28712"/>
                    <a:pt x="74104" y="32046"/>
                  </a:cubicBezTo>
                  <a:cubicBezTo>
                    <a:pt x="80772" y="29665"/>
                    <a:pt x="80772" y="29665"/>
                    <a:pt x="80772" y="35856"/>
                  </a:cubicBezTo>
                  <a:cubicBezTo>
                    <a:pt x="80772" y="41572"/>
                    <a:pt x="80772" y="46811"/>
                    <a:pt x="80296" y="52526"/>
                  </a:cubicBezTo>
                  <a:cubicBezTo>
                    <a:pt x="80296" y="53955"/>
                    <a:pt x="80296" y="54907"/>
                    <a:pt x="80772" y="56336"/>
                  </a:cubicBezTo>
                  <a:cubicBezTo>
                    <a:pt x="83630" y="61575"/>
                    <a:pt x="82201" y="67290"/>
                    <a:pt x="81248" y="72529"/>
                  </a:cubicBezTo>
                  <a:cubicBezTo>
                    <a:pt x="81248" y="73482"/>
                    <a:pt x="79343" y="74911"/>
                    <a:pt x="77915" y="75387"/>
                  </a:cubicBezTo>
                  <a:cubicBezTo>
                    <a:pt x="74104" y="75863"/>
                    <a:pt x="76009" y="77292"/>
                    <a:pt x="76962" y="79197"/>
                  </a:cubicBezTo>
                  <a:cubicBezTo>
                    <a:pt x="77438" y="80150"/>
                    <a:pt x="76962" y="82055"/>
                    <a:pt x="76009" y="82055"/>
                  </a:cubicBezTo>
                  <a:cubicBezTo>
                    <a:pt x="75057" y="82531"/>
                    <a:pt x="73152" y="82055"/>
                    <a:pt x="72675" y="81578"/>
                  </a:cubicBezTo>
                  <a:cubicBezTo>
                    <a:pt x="71247" y="78721"/>
                    <a:pt x="67436" y="77292"/>
                    <a:pt x="68865" y="73006"/>
                  </a:cubicBezTo>
                  <a:cubicBezTo>
                    <a:pt x="69342" y="72053"/>
                    <a:pt x="68865" y="70148"/>
                    <a:pt x="67912" y="69672"/>
                  </a:cubicBezTo>
                  <a:cubicBezTo>
                    <a:pt x="63150" y="66814"/>
                    <a:pt x="63626" y="63004"/>
                    <a:pt x="64103" y="58241"/>
                  </a:cubicBezTo>
                  <a:cubicBezTo>
                    <a:pt x="64103" y="53955"/>
                    <a:pt x="63150" y="49192"/>
                    <a:pt x="62197" y="44905"/>
                  </a:cubicBezTo>
                  <a:cubicBezTo>
                    <a:pt x="62197" y="44429"/>
                    <a:pt x="61721" y="44429"/>
                    <a:pt x="61721" y="43953"/>
                  </a:cubicBezTo>
                  <a:cubicBezTo>
                    <a:pt x="64579" y="34904"/>
                    <a:pt x="58864" y="28712"/>
                    <a:pt x="55529" y="21568"/>
                  </a:cubicBezTo>
                  <a:cubicBezTo>
                    <a:pt x="56959" y="20616"/>
                    <a:pt x="56959" y="20616"/>
                    <a:pt x="56482" y="19663"/>
                  </a:cubicBezTo>
                </a:path>
              </a:pathLst>
            </a:custGeom>
            <a:grpFill/>
            <a:ln w="476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1F6A31A8-3811-AE4A-A38A-E0C2C57C80A3}"/>
                </a:ext>
              </a:extLst>
            </p:cNvPr>
            <p:cNvSpPr/>
            <p:nvPr/>
          </p:nvSpPr>
          <p:spPr>
            <a:xfrm>
              <a:off x="5986256" y="4769698"/>
              <a:ext cx="82294" cy="88348"/>
            </a:xfrm>
            <a:custGeom>
              <a:avLst/>
              <a:gdLst>
                <a:gd name="connsiteX0" fmla="*/ 66697 w 82294"/>
                <a:gd name="connsiteY0" fmla="*/ 14939 h 88348"/>
                <a:gd name="connsiteX1" fmla="*/ 59553 w 82294"/>
                <a:gd name="connsiteY1" fmla="*/ 9700 h 88348"/>
                <a:gd name="connsiteX2" fmla="*/ 47646 w 82294"/>
                <a:gd name="connsiteY2" fmla="*/ 14939 h 88348"/>
                <a:gd name="connsiteX3" fmla="*/ 42407 w 82294"/>
                <a:gd name="connsiteY3" fmla="*/ 13987 h 88348"/>
                <a:gd name="connsiteX4" fmla="*/ 37645 w 82294"/>
                <a:gd name="connsiteY4" fmla="*/ 15892 h 88348"/>
                <a:gd name="connsiteX5" fmla="*/ 35263 w 82294"/>
                <a:gd name="connsiteY5" fmla="*/ 20178 h 88348"/>
                <a:gd name="connsiteX6" fmla="*/ 27642 w 82294"/>
                <a:gd name="connsiteY6" fmla="*/ 26846 h 88348"/>
                <a:gd name="connsiteX7" fmla="*/ 26214 w 82294"/>
                <a:gd name="connsiteY7" fmla="*/ 28275 h 88348"/>
                <a:gd name="connsiteX8" fmla="*/ 18117 w 82294"/>
                <a:gd name="connsiteY8" fmla="*/ 40182 h 88348"/>
                <a:gd name="connsiteX9" fmla="*/ 18117 w 82294"/>
                <a:gd name="connsiteY9" fmla="*/ 45421 h 88348"/>
                <a:gd name="connsiteX10" fmla="*/ 22403 w 82294"/>
                <a:gd name="connsiteY10" fmla="*/ 45897 h 88348"/>
                <a:gd name="connsiteX11" fmla="*/ 51456 w 82294"/>
                <a:gd name="connsiteY11" fmla="*/ 31132 h 88348"/>
                <a:gd name="connsiteX12" fmla="*/ 62887 w 82294"/>
                <a:gd name="connsiteY12" fmla="*/ 20178 h 88348"/>
                <a:gd name="connsiteX13" fmla="*/ 66697 w 82294"/>
                <a:gd name="connsiteY13" fmla="*/ 14939 h 88348"/>
                <a:gd name="connsiteX14" fmla="*/ 19 w 82294"/>
                <a:gd name="connsiteY14" fmla="*/ 52089 h 88348"/>
                <a:gd name="connsiteX15" fmla="*/ 13831 w 82294"/>
                <a:gd name="connsiteY15" fmla="*/ 21607 h 88348"/>
                <a:gd name="connsiteX16" fmla="*/ 22880 w 82294"/>
                <a:gd name="connsiteY16" fmla="*/ 13987 h 88348"/>
                <a:gd name="connsiteX17" fmla="*/ 29548 w 82294"/>
                <a:gd name="connsiteY17" fmla="*/ 9700 h 88348"/>
                <a:gd name="connsiteX18" fmla="*/ 60981 w 82294"/>
                <a:gd name="connsiteY18" fmla="*/ 175 h 88348"/>
                <a:gd name="connsiteX19" fmla="*/ 81938 w 82294"/>
                <a:gd name="connsiteY19" fmla="*/ 12558 h 88348"/>
                <a:gd name="connsiteX20" fmla="*/ 81938 w 82294"/>
                <a:gd name="connsiteY20" fmla="*/ 15416 h 88348"/>
                <a:gd name="connsiteX21" fmla="*/ 72888 w 82294"/>
                <a:gd name="connsiteY21" fmla="*/ 31609 h 88348"/>
                <a:gd name="connsiteX22" fmla="*/ 35739 w 82294"/>
                <a:gd name="connsiteY22" fmla="*/ 55899 h 88348"/>
                <a:gd name="connsiteX23" fmla="*/ 22403 w 82294"/>
                <a:gd name="connsiteY23" fmla="*/ 56851 h 88348"/>
                <a:gd name="connsiteX24" fmla="*/ 17165 w 82294"/>
                <a:gd name="connsiteY24" fmla="*/ 61138 h 88348"/>
                <a:gd name="connsiteX25" fmla="*/ 31929 w 82294"/>
                <a:gd name="connsiteY25" fmla="*/ 76378 h 88348"/>
                <a:gd name="connsiteX26" fmla="*/ 60029 w 82294"/>
                <a:gd name="connsiteY26" fmla="*/ 73521 h 88348"/>
                <a:gd name="connsiteX27" fmla="*/ 68126 w 82294"/>
                <a:gd name="connsiteY27" fmla="*/ 70187 h 88348"/>
                <a:gd name="connsiteX28" fmla="*/ 72888 w 82294"/>
                <a:gd name="connsiteY28" fmla="*/ 71616 h 88348"/>
                <a:gd name="connsiteX29" fmla="*/ 71936 w 82294"/>
                <a:gd name="connsiteY29" fmla="*/ 75902 h 88348"/>
                <a:gd name="connsiteX30" fmla="*/ 47646 w 82294"/>
                <a:gd name="connsiteY30" fmla="*/ 88285 h 88348"/>
                <a:gd name="connsiteX31" fmla="*/ 40026 w 82294"/>
                <a:gd name="connsiteY31" fmla="*/ 87333 h 88348"/>
                <a:gd name="connsiteX32" fmla="*/ 30500 w 82294"/>
                <a:gd name="connsiteY32" fmla="*/ 84951 h 88348"/>
                <a:gd name="connsiteX33" fmla="*/ 20022 w 82294"/>
                <a:gd name="connsiteY33" fmla="*/ 82094 h 88348"/>
                <a:gd name="connsiteX34" fmla="*/ 19 w 82294"/>
                <a:gd name="connsiteY34" fmla="*/ 52089 h 8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4" h="88348">
                  <a:moveTo>
                    <a:pt x="66697" y="14939"/>
                  </a:moveTo>
                  <a:cubicBezTo>
                    <a:pt x="66697" y="9700"/>
                    <a:pt x="63840" y="7795"/>
                    <a:pt x="59553" y="9700"/>
                  </a:cubicBezTo>
                  <a:cubicBezTo>
                    <a:pt x="55743" y="11129"/>
                    <a:pt x="51933" y="13510"/>
                    <a:pt x="47646" y="14939"/>
                  </a:cubicBezTo>
                  <a:cubicBezTo>
                    <a:pt x="46217" y="15416"/>
                    <a:pt x="43836" y="14939"/>
                    <a:pt x="42407" y="13987"/>
                  </a:cubicBezTo>
                  <a:cubicBezTo>
                    <a:pt x="38597" y="10176"/>
                    <a:pt x="38597" y="13510"/>
                    <a:pt x="37645" y="15892"/>
                  </a:cubicBezTo>
                  <a:cubicBezTo>
                    <a:pt x="37168" y="17320"/>
                    <a:pt x="35739" y="20178"/>
                    <a:pt x="35263" y="20178"/>
                  </a:cubicBezTo>
                  <a:cubicBezTo>
                    <a:pt x="29548" y="19226"/>
                    <a:pt x="27166" y="21131"/>
                    <a:pt x="27642" y="26846"/>
                  </a:cubicBezTo>
                  <a:cubicBezTo>
                    <a:pt x="27642" y="27322"/>
                    <a:pt x="26690" y="27799"/>
                    <a:pt x="26214" y="28275"/>
                  </a:cubicBezTo>
                  <a:cubicBezTo>
                    <a:pt x="23356" y="32085"/>
                    <a:pt x="20498" y="35895"/>
                    <a:pt x="18117" y="40182"/>
                  </a:cubicBezTo>
                  <a:cubicBezTo>
                    <a:pt x="17165" y="41611"/>
                    <a:pt x="17641" y="43992"/>
                    <a:pt x="18117" y="45421"/>
                  </a:cubicBezTo>
                  <a:cubicBezTo>
                    <a:pt x="18594" y="46373"/>
                    <a:pt x="21451" y="46373"/>
                    <a:pt x="22403" y="45897"/>
                  </a:cubicBezTo>
                  <a:cubicBezTo>
                    <a:pt x="32405" y="41134"/>
                    <a:pt x="42407" y="36848"/>
                    <a:pt x="51456" y="31132"/>
                  </a:cubicBezTo>
                  <a:cubicBezTo>
                    <a:pt x="55743" y="28751"/>
                    <a:pt x="59077" y="23988"/>
                    <a:pt x="62887" y="20178"/>
                  </a:cubicBezTo>
                  <a:cubicBezTo>
                    <a:pt x="65268" y="18749"/>
                    <a:pt x="66221" y="15892"/>
                    <a:pt x="66697" y="14939"/>
                  </a:cubicBezTo>
                  <a:moveTo>
                    <a:pt x="19" y="52089"/>
                  </a:moveTo>
                  <a:cubicBezTo>
                    <a:pt x="971" y="40182"/>
                    <a:pt x="1447" y="28275"/>
                    <a:pt x="13831" y="21607"/>
                  </a:cubicBezTo>
                  <a:cubicBezTo>
                    <a:pt x="17165" y="19702"/>
                    <a:pt x="19546" y="16368"/>
                    <a:pt x="22880" y="13987"/>
                  </a:cubicBezTo>
                  <a:cubicBezTo>
                    <a:pt x="24785" y="12558"/>
                    <a:pt x="27166" y="10653"/>
                    <a:pt x="29548" y="9700"/>
                  </a:cubicBezTo>
                  <a:cubicBezTo>
                    <a:pt x="40026" y="6366"/>
                    <a:pt x="50504" y="3032"/>
                    <a:pt x="60981" y="175"/>
                  </a:cubicBezTo>
                  <a:cubicBezTo>
                    <a:pt x="67649" y="-1254"/>
                    <a:pt x="79556" y="6366"/>
                    <a:pt x="81938" y="12558"/>
                  </a:cubicBezTo>
                  <a:cubicBezTo>
                    <a:pt x="82414" y="13510"/>
                    <a:pt x="82414" y="14939"/>
                    <a:pt x="81938" y="15416"/>
                  </a:cubicBezTo>
                  <a:cubicBezTo>
                    <a:pt x="79080" y="20654"/>
                    <a:pt x="77651" y="26846"/>
                    <a:pt x="72888" y="31609"/>
                  </a:cubicBezTo>
                  <a:cubicBezTo>
                    <a:pt x="62411" y="42563"/>
                    <a:pt x="50028" y="50183"/>
                    <a:pt x="35739" y="55899"/>
                  </a:cubicBezTo>
                  <a:cubicBezTo>
                    <a:pt x="31929" y="57327"/>
                    <a:pt x="27166" y="58756"/>
                    <a:pt x="22403" y="56851"/>
                  </a:cubicBezTo>
                  <a:cubicBezTo>
                    <a:pt x="19070" y="55422"/>
                    <a:pt x="16688" y="57804"/>
                    <a:pt x="17165" y="61138"/>
                  </a:cubicBezTo>
                  <a:cubicBezTo>
                    <a:pt x="17641" y="66377"/>
                    <a:pt x="26690" y="75902"/>
                    <a:pt x="31929" y="76378"/>
                  </a:cubicBezTo>
                  <a:cubicBezTo>
                    <a:pt x="41454" y="77807"/>
                    <a:pt x="50980" y="78760"/>
                    <a:pt x="60029" y="73521"/>
                  </a:cubicBezTo>
                  <a:cubicBezTo>
                    <a:pt x="62411" y="72092"/>
                    <a:pt x="65744" y="71616"/>
                    <a:pt x="68126" y="70187"/>
                  </a:cubicBezTo>
                  <a:cubicBezTo>
                    <a:pt x="70507" y="69234"/>
                    <a:pt x="72412" y="69710"/>
                    <a:pt x="72888" y="71616"/>
                  </a:cubicBezTo>
                  <a:cubicBezTo>
                    <a:pt x="73365" y="73044"/>
                    <a:pt x="72888" y="74950"/>
                    <a:pt x="71936" y="75902"/>
                  </a:cubicBezTo>
                  <a:cubicBezTo>
                    <a:pt x="65268" y="82570"/>
                    <a:pt x="56695" y="86380"/>
                    <a:pt x="47646" y="88285"/>
                  </a:cubicBezTo>
                  <a:cubicBezTo>
                    <a:pt x="45265" y="88761"/>
                    <a:pt x="41931" y="86380"/>
                    <a:pt x="40026" y="87333"/>
                  </a:cubicBezTo>
                  <a:cubicBezTo>
                    <a:pt x="35263" y="90190"/>
                    <a:pt x="34786" y="81141"/>
                    <a:pt x="30500" y="84951"/>
                  </a:cubicBezTo>
                  <a:cubicBezTo>
                    <a:pt x="25738" y="88761"/>
                    <a:pt x="23356" y="83046"/>
                    <a:pt x="20022" y="82094"/>
                  </a:cubicBezTo>
                  <a:cubicBezTo>
                    <a:pt x="8115" y="76378"/>
                    <a:pt x="-457" y="67329"/>
                    <a:pt x="19" y="52089"/>
                  </a:cubicBezTo>
                </a:path>
              </a:pathLst>
            </a:custGeom>
            <a:grpFill/>
            <a:ln w="476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40400058-3B29-8144-B4AB-4C33743C348B}"/>
                </a:ext>
              </a:extLst>
            </p:cNvPr>
            <p:cNvSpPr/>
            <p:nvPr/>
          </p:nvSpPr>
          <p:spPr>
            <a:xfrm>
              <a:off x="6139009" y="4775535"/>
              <a:ext cx="90355" cy="78768"/>
            </a:xfrm>
            <a:custGeom>
              <a:avLst/>
              <a:gdLst>
                <a:gd name="connsiteX0" fmla="*/ 75401 w 90355"/>
                <a:gd name="connsiteY0" fmla="*/ 35298 h 78768"/>
                <a:gd name="connsiteX1" fmla="*/ 63970 w 90355"/>
                <a:gd name="connsiteY1" fmla="*/ 9103 h 78768"/>
                <a:gd name="connsiteX2" fmla="*/ 53968 w 90355"/>
                <a:gd name="connsiteY2" fmla="*/ 9103 h 78768"/>
                <a:gd name="connsiteX3" fmla="*/ 47776 w 90355"/>
                <a:gd name="connsiteY3" fmla="*/ 8626 h 78768"/>
                <a:gd name="connsiteX4" fmla="*/ 45871 w 90355"/>
                <a:gd name="connsiteY4" fmla="*/ 8626 h 78768"/>
                <a:gd name="connsiteX5" fmla="*/ 33488 w 90355"/>
                <a:gd name="connsiteY5" fmla="*/ 17199 h 78768"/>
                <a:gd name="connsiteX6" fmla="*/ 31107 w 90355"/>
                <a:gd name="connsiteY6" fmla="*/ 18628 h 78768"/>
                <a:gd name="connsiteX7" fmla="*/ 14913 w 90355"/>
                <a:gd name="connsiteY7" fmla="*/ 49110 h 78768"/>
                <a:gd name="connsiteX8" fmla="*/ 16343 w 90355"/>
                <a:gd name="connsiteY8" fmla="*/ 60064 h 78768"/>
                <a:gd name="connsiteX9" fmla="*/ 36346 w 90355"/>
                <a:gd name="connsiteY9" fmla="*/ 66255 h 78768"/>
                <a:gd name="connsiteX10" fmla="*/ 50158 w 90355"/>
                <a:gd name="connsiteY10" fmla="*/ 64350 h 78768"/>
                <a:gd name="connsiteX11" fmla="*/ 62541 w 90355"/>
                <a:gd name="connsiteY11" fmla="*/ 61969 h 78768"/>
                <a:gd name="connsiteX12" fmla="*/ 63970 w 90355"/>
                <a:gd name="connsiteY12" fmla="*/ 61016 h 78768"/>
                <a:gd name="connsiteX13" fmla="*/ 75401 w 90355"/>
                <a:gd name="connsiteY13" fmla="*/ 35298 h 78768"/>
                <a:gd name="connsiteX14" fmla="*/ 32536 w 90355"/>
                <a:gd name="connsiteY14" fmla="*/ 76733 h 78768"/>
                <a:gd name="connsiteX15" fmla="*/ 17771 w 90355"/>
                <a:gd name="connsiteY15" fmla="*/ 72447 h 78768"/>
                <a:gd name="connsiteX16" fmla="*/ 12056 w 90355"/>
                <a:gd name="connsiteY16" fmla="*/ 68637 h 78768"/>
                <a:gd name="connsiteX17" fmla="*/ 9675 w 90355"/>
                <a:gd name="connsiteY17" fmla="*/ 67208 h 78768"/>
                <a:gd name="connsiteX18" fmla="*/ 625 w 90355"/>
                <a:gd name="connsiteY18" fmla="*/ 40060 h 78768"/>
                <a:gd name="connsiteX19" fmla="*/ 14437 w 90355"/>
                <a:gd name="connsiteY19" fmla="*/ 14342 h 78768"/>
                <a:gd name="connsiteX20" fmla="*/ 18248 w 90355"/>
                <a:gd name="connsiteY20" fmla="*/ 12913 h 78768"/>
                <a:gd name="connsiteX21" fmla="*/ 29678 w 90355"/>
                <a:gd name="connsiteY21" fmla="*/ 4340 h 78768"/>
                <a:gd name="connsiteX22" fmla="*/ 43966 w 90355"/>
                <a:gd name="connsiteY22" fmla="*/ 1006 h 78768"/>
                <a:gd name="connsiteX23" fmla="*/ 53491 w 90355"/>
                <a:gd name="connsiteY23" fmla="*/ 54 h 78768"/>
                <a:gd name="connsiteX24" fmla="*/ 61112 w 90355"/>
                <a:gd name="connsiteY24" fmla="*/ 2435 h 78768"/>
                <a:gd name="connsiteX25" fmla="*/ 64922 w 90355"/>
                <a:gd name="connsiteY25" fmla="*/ 2911 h 78768"/>
                <a:gd name="connsiteX26" fmla="*/ 75877 w 90355"/>
                <a:gd name="connsiteY26" fmla="*/ 5292 h 78768"/>
                <a:gd name="connsiteX27" fmla="*/ 83497 w 90355"/>
                <a:gd name="connsiteY27" fmla="*/ 14342 h 78768"/>
                <a:gd name="connsiteX28" fmla="*/ 86831 w 90355"/>
                <a:gd name="connsiteY28" fmla="*/ 20057 h 78768"/>
                <a:gd name="connsiteX29" fmla="*/ 90165 w 90355"/>
                <a:gd name="connsiteY29" fmla="*/ 44823 h 78768"/>
                <a:gd name="connsiteX30" fmla="*/ 83497 w 90355"/>
                <a:gd name="connsiteY30" fmla="*/ 60540 h 78768"/>
                <a:gd name="connsiteX31" fmla="*/ 69685 w 90355"/>
                <a:gd name="connsiteY31" fmla="*/ 71495 h 78768"/>
                <a:gd name="connsiteX32" fmla="*/ 56350 w 90355"/>
                <a:gd name="connsiteY32" fmla="*/ 75781 h 78768"/>
                <a:gd name="connsiteX33" fmla="*/ 52063 w 90355"/>
                <a:gd name="connsiteY33" fmla="*/ 77686 h 78768"/>
                <a:gd name="connsiteX34" fmla="*/ 48729 w 90355"/>
                <a:gd name="connsiteY34" fmla="*/ 78639 h 78768"/>
                <a:gd name="connsiteX35" fmla="*/ 32536 w 90355"/>
                <a:gd name="connsiteY35" fmla="*/ 76733 h 7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5" h="78768">
                  <a:moveTo>
                    <a:pt x="75401" y="35298"/>
                  </a:moveTo>
                  <a:cubicBezTo>
                    <a:pt x="75877" y="20533"/>
                    <a:pt x="73971" y="16723"/>
                    <a:pt x="63970" y="9103"/>
                  </a:cubicBezTo>
                  <a:cubicBezTo>
                    <a:pt x="60636" y="6245"/>
                    <a:pt x="57778" y="4816"/>
                    <a:pt x="53968" y="9103"/>
                  </a:cubicBezTo>
                  <a:cubicBezTo>
                    <a:pt x="52063" y="11008"/>
                    <a:pt x="49682" y="12437"/>
                    <a:pt x="47776" y="8626"/>
                  </a:cubicBezTo>
                  <a:cubicBezTo>
                    <a:pt x="47776" y="8626"/>
                    <a:pt x="45871" y="8626"/>
                    <a:pt x="45871" y="8626"/>
                  </a:cubicBezTo>
                  <a:cubicBezTo>
                    <a:pt x="43490" y="13865"/>
                    <a:pt x="38727" y="15771"/>
                    <a:pt x="33488" y="17199"/>
                  </a:cubicBezTo>
                  <a:cubicBezTo>
                    <a:pt x="32536" y="17676"/>
                    <a:pt x="31583" y="18152"/>
                    <a:pt x="31107" y="18628"/>
                  </a:cubicBezTo>
                  <a:cubicBezTo>
                    <a:pt x="24439" y="28154"/>
                    <a:pt x="17295" y="37679"/>
                    <a:pt x="14913" y="49110"/>
                  </a:cubicBezTo>
                  <a:cubicBezTo>
                    <a:pt x="13961" y="52444"/>
                    <a:pt x="14437" y="57682"/>
                    <a:pt x="16343" y="60064"/>
                  </a:cubicBezTo>
                  <a:cubicBezTo>
                    <a:pt x="21581" y="65303"/>
                    <a:pt x="29202" y="66255"/>
                    <a:pt x="36346" y="66255"/>
                  </a:cubicBezTo>
                  <a:cubicBezTo>
                    <a:pt x="41109" y="66255"/>
                    <a:pt x="45395" y="65303"/>
                    <a:pt x="50158" y="64350"/>
                  </a:cubicBezTo>
                  <a:cubicBezTo>
                    <a:pt x="54444" y="63398"/>
                    <a:pt x="57302" y="58159"/>
                    <a:pt x="62541" y="61969"/>
                  </a:cubicBezTo>
                  <a:cubicBezTo>
                    <a:pt x="62541" y="61969"/>
                    <a:pt x="63970" y="61493"/>
                    <a:pt x="63970" y="61016"/>
                  </a:cubicBezTo>
                  <a:cubicBezTo>
                    <a:pt x="70638" y="52920"/>
                    <a:pt x="77782" y="44823"/>
                    <a:pt x="75401" y="35298"/>
                  </a:cubicBezTo>
                  <a:moveTo>
                    <a:pt x="32536" y="76733"/>
                  </a:moveTo>
                  <a:cubicBezTo>
                    <a:pt x="26820" y="79115"/>
                    <a:pt x="22058" y="75781"/>
                    <a:pt x="17771" y="72447"/>
                  </a:cubicBezTo>
                  <a:cubicBezTo>
                    <a:pt x="15866" y="71018"/>
                    <a:pt x="13961" y="70066"/>
                    <a:pt x="12056" y="68637"/>
                  </a:cubicBezTo>
                  <a:cubicBezTo>
                    <a:pt x="11104" y="68161"/>
                    <a:pt x="9675" y="68161"/>
                    <a:pt x="9675" y="67208"/>
                  </a:cubicBezTo>
                  <a:cubicBezTo>
                    <a:pt x="5388" y="58635"/>
                    <a:pt x="-2232" y="51015"/>
                    <a:pt x="625" y="40060"/>
                  </a:cubicBezTo>
                  <a:cubicBezTo>
                    <a:pt x="3007" y="30059"/>
                    <a:pt x="8246" y="21486"/>
                    <a:pt x="14437" y="14342"/>
                  </a:cubicBezTo>
                  <a:cubicBezTo>
                    <a:pt x="15390" y="13389"/>
                    <a:pt x="17295" y="13389"/>
                    <a:pt x="18248" y="12913"/>
                  </a:cubicBezTo>
                  <a:cubicBezTo>
                    <a:pt x="22058" y="10055"/>
                    <a:pt x="26344" y="7674"/>
                    <a:pt x="29678" y="4340"/>
                  </a:cubicBezTo>
                  <a:cubicBezTo>
                    <a:pt x="33964" y="530"/>
                    <a:pt x="39203" y="-899"/>
                    <a:pt x="43966" y="1006"/>
                  </a:cubicBezTo>
                  <a:cubicBezTo>
                    <a:pt x="47300" y="2435"/>
                    <a:pt x="50158" y="530"/>
                    <a:pt x="53491" y="54"/>
                  </a:cubicBezTo>
                  <a:cubicBezTo>
                    <a:pt x="55873" y="-423"/>
                    <a:pt x="58731" y="2435"/>
                    <a:pt x="61112" y="2435"/>
                  </a:cubicBezTo>
                  <a:cubicBezTo>
                    <a:pt x="62541" y="2435"/>
                    <a:pt x="64446" y="3388"/>
                    <a:pt x="64922" y="2911"/>
                  </a:cubicBezTo>
                  <a:cubicBezTo>
                    <a:pt x="70161" y="-2804"/>
                    <a:pt x="73019" y="2911"/>
                    <a:pt x="75877" y="5292"/>
                  </a:cubicBezTo>
                  <a:cubicBezTo>
                    <a:pt x="78734" y="8150"/>
                    <a:pt x="81116" y="11008"/>
                    <a:pt x="83497" y="14342"/>
                  </a:cubicBezTo>
                  <a:cubicBezTo>
                    <a:pt x="84926" y="16247"/>
                    <a:pt x="86354" y="18152"/>
                    <a:pt x="86831" y="20057"/>
                  </a:cubicBezTo>
                  <a:cubicBezTo>
                    <a:pt x="88260" y="28154"/>
                    <a:pt x="91117" y="36727"/>
                    <a:pt x="90165" y="44823"/>
                  </a:cubicBezTo>
                  <a:cubicBezTo>
                    <a:pt x="89689" y="50062"/>
                    <a:pt x="88736" y="56730"/>
                    <a:pt x="83497" y="60540"/>
                  </a:cubicBezTo>
                  <a:cubicBezTo>
                    <a:pt x="78734" y="64350"/>
                    <a:pt x="74448" y="68161"/>
                    <a:pt x="69685" y="71495"/>
                  </a:cubicBezTo>
                  <a:cubicBezTo>
                    <a:pt x="65875" y="74352"/>
                    <a:pt x="62065" y="77686"/>
                    <a:pt x="56350" y="75781"/>
                  </a:cubicBezTo>
                  <a:cubicBezTo>
                    <a:pt x="55397" y="75305"/>
                    <a:pt x="53491" y="77210"/>
                    <a:pt x="52063" y="77686"/>
                  </a:cubicBezTo>
                  <a:cubicBezTo>
                    <a:pt x="51110" y="78162"/>
                    <a:pt x="49205" y="79115"/>
                    <a:pt x="48729" y="78639"/>
                  </a:cubicBezTo>
                  <a:cubicBezTo>
                    <a:pt x="43966" y="73399"/>
                    <a:pt x="38251" y="78639"/>
                    <a:pt x="32536" y="76733"/>
                  </a:cubicBezTo>
                </a:path>
              </a:pathLst>
            </a:custGeom>
            <a:grpFill/>
            <a:ln w="476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05C780D0-BCE5-674B-9051-AEF1A2057C0E}"/>
                </a:ext>
              </a:extLst>
            </p:cNvPr>
            <p:cNvSpPr/>
            <p:nvPr/>
          </p:nvSpPr>
          <p:spPr>
            <a:xfrm>
              <a:off x="6480646" y="4834170"/>
              <a:ext cx="25242" cy="26377"/>
            </a:xfrm>
            <a:custGeom>
              <a:avLst/>
              <a:gdLst>
                <a:gd name="connsiteX0" fmla="*/ 25243 w 25242"/>
                <a:gd name="connsiteY0" fmla="*/ 4287 h 26377"/>
                <a:gd name="connsiteX1" fmla="*/ 19051 w 25242"/>
                <a:gd name="connsiteY1" fmla="*/ 16193 h 26377"/>
                <a:gd name="connsiteX2" fmla="*/ 8097 w 25242"/>
                <a:gd name="connsiteY2" fmla="*/ 26195 h 26377"/>
                <a:gd name="connsiteX3" fmla="*/ 0 w 25242"/>
                <a:gd name="connsiteY3" fmla="*/ 19527 h 26377"/>
                <a:gd name="connsiteX4" fmla="*/ 18099 w 25242"/>
                <a:gd name="connsiteY4" fmla="*/ 0 h 26377"/>
                <a:gd name="connsiteX5" fmla="*/ 25243 w 25242"/>
                <a:gd name="connsiteY5" fmla="*/ 4287 h 26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377">
                  <a:moveTo>
                    <a:pt x="25243" y="4287"/>
                  </a:moveTo>
                  <a:cubicBezTo>
                    <a:pt x="21909" y="7620"/>
                    <a:pt x="20004" y="11431"/>
                    <a:pt x="19051" y="16193"/>
                  </a:cubicBezTo>
                  <a:cubicBezTo>
                    <a:pt x="18099" y="21908"/>
                    <a:pt x="13336" y="24766"/>
                    <a:pt x="8097" y="26195"/>
                  </a:cubicBezTo>
                  <a:cubicBezTo>
                    <a:pt x="3810" y="27148"/>
                    <a:pt x="0" y="24290"/>
                    <a:pt x="0" y="19527"/>
                  </a:cubicBezTo>
                  <a:cubicBezTo>
                    <a:pt x="0" y="11431"/>
                    <a:pt x="10002" y="0"/>
                    <a:pt x="18099" y="0"/>
                  </a:cubicBezTo>
                  <a:cubicBezTo>
                    <a:pt x="20480" y="0"/>
                    <a:pt x="22385" y="2381"/>
                    <a:pt x="25243" y="4287"/>
                  </a:cubicBezTo>
                </a:path>
              </a:pathLst>
            </a:custGeom>
            <a:grpFill/>
            <a:ln w="476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84675D9F-B52C-1841-B89C-3F32643808B3}"/>
                </a:ext>
              </a:extLst>
            </p:cNvPr>
            <p:cNvSpPr/>
            <p:nvPr/>
          </p:nvSpPr>
          <p:spPr>
            <a:xfrm>
              <a:off x="6623051" y="4703613"/>
              <a:ext cx="196579" cy="164456"/>
            </a:xfrm>
            <a:custGeom>
              <a:avLst/>
              <a:gdLst>
                <a:gd name="connsiteX0" fmla="*/ 158599 w 196579"/>
                <a:gd name="connsiteY0" fmla="*/ 113888 h 164456"/>
                <a:gd name="connsiteX1" fmla="*/ 156218 w 196579"/>
                <a:gd name="connsiteY1" fmla="*/ 110077 h 164456"/>
                <a:gd name="connsiteX2" fmla="*/ 149074 w 196579"/>
                <a:gd name="connsiteY2" fmla="*/ 133891 h 164456"/>
                <a:gd name="connsiteX3" fmla="*/ 147168 w 196579"/>
                <a:gd name="connsiteY3" fmla="*/ 136749 h 164456"/>
                <a:gd name="connsiteX4" fmla="*/ 141930 w 196579"/>
                <a:gd name="connsiteY4" fmla="*/ 144369 h 164456"/>
                <a:gd name="connsiteX5" fmla="*/ 141930 w 196579"/>
                <a:gd name="connsiteY5" fmla="*/ 147227 h 164456"/>
                <a:gd name="connsiteX6" fmla="*/ 138119 w 196579"/>
                <a:gd name="connsiteY6" fmla="*/ 155800 h 164456"/>
                <a:gd name="connsiteX7" fmla="*/ 119068 w 196579"/>
                <a:gd name="connsiteY7" fmla="*/ 152942 h 164456"/>
                <a:gd name="connsiteX8" fmla="*/ 110496 w 196579"/>
                <a:gd name="connsiteY8" fmla="*/ 136272 h 164456"/>
                <a:gd name="connsiteX9" fmla="*/ 102875 w 196579"/>
                <a:gd name="connsiteY9" fmla="*/ 108649 h 164456"/>
                <a:gd name="connsiteX10" fmla="*/ 99541 w 196579"/>
                <a:gd name="connsiteY10" fmla="*/ 84835 h 164456"/>
                <a:gd name="connsiteX11" fmla="*/ 96684 w 196579"/>
                <a:gd name="connsiteY11" fmla="*/ 53877 h 164456"/>
                <a:gd name="connsiteX12" fmla="*/ 93826 w 196579"/>
                <a:gd name="connsiteY12" fmla="*/ 49591 h 164456"/>
                <a:gd name="connsiteX13" fmla="*/ 87634 w 196579"/>
                <a:gd name="connsiteY13" fmla="*/ 51496 h 164456"/>
                <a:gd name="connsiteX14" fmla="*/ 85729 w 196579"/>
                <a:gd name="connsiteY14" fmla="*/ 53877 h 164456"/>
                <a:gd name="connsiteX15" fmla="*/ 70965 w 196579"/>
                <a:gd name="connsiteY15" fmla="*/ 76262 h 164456"/>
                <a:gd name="connsiteX16" fmla="*/ 70012 w 196579"/>
                <a:gd name="connsiteY16" fmla="*/ 79120 h 164456"/>
                <a:gd name="connsiteX17" fmla="*/ 60487 w 196579"/>
                <a:gd name="connsiteY17" fmla="*/ 93408 h 164456"/>
                <a:gd name="connsiteX18" fmla="*/ 59058 w 196579"/>
                <a:gd name="connsiteY18" fmla="*/ 97218 h 164456"/>
                <a:gd name="connsiteX19" fmla="*/ 57153 w 196579"/>
                <a:gd name="connsiteY19" fmla="*/ 104362 h 164456"/>
                <a:gd name="connsiteX20" fmla="*/ 49533 w 196579"/>
                <a:gd name="connsiteY20" fmla="*/ 119603 h 164456"/>
                <a:gd name="connsiteX21" fmla="*/ 48103 w 196579"/>
                <a:gd name="connsiteY21" fmla="*/ 126271 h 164456"/>
                <a:gd name="connsiteX22" fmla="*/ 39531 w 196579"/>
                <a:gd name="connsiteY22" fmla="*/ 145321 h 164456"/>
                <a:gd name="connsiteX23" fmla="*/ 38102 w 196579"/>
                <a:gd name="connsiteY23" fmla="*/ 156752 h 164456"/>
                <a:gd name="connsiteX24" fmla="*/ 30005 w 196579"/>
                <a:gd name="connsiteY24" fmla="*/ 164372 h 164456"/>
                <a:gd name="connsiteX25" fmla="*/ 20480 w 196579"/>
                <a:gd name="connsiteY25" fmla="*/ 153895 h 164456"/>
                <a:gd name="connsiteX26" fmla="*/ 19051 w 196579"/>
                <a:gd name="connsiteY26" fmla="*/ 128176 h 164456"/>
                <a:gd name="connsiteX27" fmla="*/ 14288 w 196579"/>
                <a:gd name="connsiteY27" fmla="*/ 86740 h 164456"/>
                <a:gd name="connsiteX28" fmla="*/ 6192 w 196579"/>
                <a:gd name="connsiteY28" fmla="*/ 33874 h 164456"/>
                <a:gd name="connsiteX29" fmla="*/ 0 w 196579"/>
                <a:gd name="connsiteY29" fmla="*/ 15775 h 164456"/>
                <a:gd name="connsiteX30" fmla="*/ 19527 w 196579"/>
                <a:gd name="connsiteY30" fmla="*/ 30540 h 164456"/>
                <a:gd name="connsiteX31" fmla="*/ 28576 w 196579"/>
                <a:gd name="connsiteY31" fmla="*/ 74833 h 164456"/>
                <a:gd name="connsiteX32" fmla="*/ 32387 w 196579"/>
                <a:gd name="connsiteY32" fmla="*/ 93408 h 164456"/>
                <a:gd name="connsiteX33" fmla="*/ 32387 w 196579"/>
                <a:gd name="connsiteY33" fmla="*/ 96265 h 164456"/>
                <a:gd name="connsiteX34" fmla="*/ 34292 w 196579"/>
                <a:gd name="connsiteY34" fmla="*/ 110554 h 164456"/>
                <a:gd name="connsiteX35" fmla="*/ 34768 w 196579"/>
                <a:gd name="connsiteY35" fmla="*/ 117698 h 164456"/>
                <a:gd name="connsiteX36" fmla="*/ 37626 w 196579"/>
                <a:gd name="connsiteY36" fmla="*/ 110554 h 164456"/>
                <a:gd name="connsiteX37" fmla="*/ 46199 w 196579"/>
                <a:gd name="connsiteY37" fmla="*/ 95313 h 164456"/>
                <a:gd name="connsiteX38" fmla="*/ 63821 w 196579"/>
                <a:gd name="connsiteY38" fmla="*/ 70070 h 164456"/>
                <a:gd name="connsiteX39" fmla="*/ 78585 w 196579"/>
                <a:gd name="connsiteY39" fmla="*/ 47209 h 164456"/>
                <a:gd name="connsiteX40" fmla="*/ 81919 w 196579"/>
                <a:gd name="connsiteY40" fmla="*/ 45781 h 164456"/>
                <a:gd name="connsiteX41" fmla="*/ 83824 w 196579"/>
                <a:gd name="connsiteY41" fmla="*/ 42447 h 164456"/>
                <a:gd name="connsiteX42" fmla="*/ 87158 w 196579"/>
                <a:gd name="connsiteY42" fmla="*/ 34350 h 164456"/>
                <a:gd name="connsiteX43" fmla="*/ 94778 w 196579"/>
                <a:gd name="connsiteY43" fmla="*/ 24348 h 164456"/>
                <a:gd name="connsiteX44" fmla="*/ 98589 w 196579"/>
                <a:gd name="connsiteY44" fmla="*/ 17204 h 164456"/>
                <a:gd name="connsiteX45" fmla="*/ 108590 w 196579"/>
                <a:gd name="connsiteY45" fmla="*/ 22443 h 164456"/>
                <a:gd name="connsiteX46" fmla="*/ 111448 w 196579"/>
                <a:gd name="connsiteY46" fmla="*/ 31492 h 164456"/>
                <a:gd name="connsiteX47" fmla="*/ 112877 w 196579"/>
                <a:gd name="connsiteY47" fmla="*/ 71499 h 164456"/>
                <a:gd name="connsiteX48" fmla="*/ 112877 w 196579"/>
                <a:gd name="connsiteY48" fmla="*/ 98171 h 164456"/>
                <a:gd name="connsiteX49" fmla="*/ 114306 w 196579"/>
                <a:gd name="connsiteY49" fmla="*/ 114364 h 164456"/>
                <a:gd name="connsiteX50" fmla="*/ 115735 w 196579"/>
                <a:gd name="connsiteY50" fmla="*/ 117698 h 164456"/>
                <a:gd name="connsiteX51" fmla="*/ 124784 w 196579"/>
                <a:gd name="connsiteY51" fmla="*/ 138654 h 164456"/>
                <a:gd name="connsiteX52" fmla="*/ 129547 w 196579"/>
                <a:gd name="connsiteY52" fmla="*/ 133891 h 164456"/>
                <a:gd name="connsiteX53" fmla="*/ 132880 w 196579"/>
                <a:gd name="connsiteY53" fmla="*/ 127700 h 164456"/>
                <a:gd name="connsiteX54" fmla="*/ 170030 w 196579"/>
                <a:gd name="connsiteY54" fmla="*/ 45781 h 164456"/>
                <a:gd name="connsiteX55" fmla="*/ 180508 w 196579"/>
                <a:gd name="connsiteY55" fmla="*/ 11489 h 164456"/>
                <a:gd name="connsiteX56" fmla="*/ 180984 w 196579"/>
                <a:gd name="connsiteY56" fmla="*/ 9584 h 164456"/>
                <a:gd name="connsiteX57" fmla="*/ 187652 w 196579"/>
                <a:gd name="connsiteY57" fmla="*/ 58 h 164456"/>
                <a:gd name="connsiteX58" fmla="*/ 196225 w 196579"/>
                <a:gd name="connsiteY58" fmla="*/ 12918 h 164456"/>
                <a:gd name="connsiteX59" fmla="*/ 187652 w 196579"/>
                <a:gd name="connsiteY59" fmla="*/ 40065 h 164456"/>
                <a:gd name="connsiteX60" fmla="*/ 184794 w 196579"/>
                <a:gd name="connsiteY60" fmla="*/ 49115 h 164456"/>
                <a:gd name="connsiteX61" fmla="*/ 167172 w 196579"/>
                <a:gd name="connsiteY61" fmla="*/ 86740 h 164456"/>
                <a:gd name="connsiteX62" fmla="*/ 162409 w 196579"/>
                <a:gd name="connsiteY62" fmla="*/ 99599 h 164456"/>
                <a:gd name="connsiteX63" fmla="*/ 158599 w 196579"/>
                <a:gd name="connsiteY63" fmla="*/ 113888 h 16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79" h="164456">
                  <a:moveTo>
                    <a:pt x="158599" y="113888"/>
                  </a:moveTo>
                  <a:cubicBezTo>
                    <a:pt x="157646" y="112459"/>
                    <a:pt x="157170" y="111506"/>
                    <a:pt x="156218" y="110077"/>
                  </a:cubicBezTo>
                  <a:cubicBezTo>
                    <a:pt x="155265" y="118650"/>
                    <a:pt x="153836" y="126747"/>
                    <a:pt x="149074" y="133891"/>
                  </a:cubicBezTo>
                  <a:cubicBezTo>
                    <a:pt x="148598" y="134844"/>
                    <a:pt x="147645" y="136749"/>
                    <a:pt x="147168" y="136749"/>
                  </a:cubicBezTo>
                  <a:cubicBezTo>
                    <a:pt x="142406" y="137225"/>
                    <a:pt x="143358" y="141511"/>
                    <a:pt x="141930" y="144369"/>
                  </a:cubicBezTo>
                  <a:cubicBezTo>
                    <a:pt x="141453" y="145321"/>
                    <a:pt x="141930" y="146274"/>
                    <a:pt x="141930" y="147227"/>
                  </a:cubicBezTo>
                  <a:cubicBezTo>
                    <a:pt x="142406" y="151037"/>
                    <a:pt x="141453" y="154371"/>
                    <a:pt x="138119" y="155800"/>
                  </a:cubicBezTo>
                  <a:cubicBezTo>
                    <a:pt x="128118" y="159610"/>
                    <a:pt x="123355" y="159133"/>
                    <a:pt x="119068" y="152942"/>
                  </a:cubicBezTo>
                  <a:cubicBezTo>
                    <a:pt x="115735" y="147703"/>
                    <a:pt x="112400" y="141988"/>
                    <a:pt x="110496" y="136272"/>
                  </a:cubicBezTo>
                  <a:cubicBezTo>
                    <a:pt x="107161" y="127223"/>
                    <a:pt x="104780" y="118174"/>
                    <a:pt x="102875" y="108649"/>
                  </a:cubicBezTo>
                  <a:cubicBezTo>
                    <a:pt x="101446" y="101028"/>
                    <a:pt x="100493" y="92931"/>
                    <a:pt x="99541" y="84835"/>
                  </a:cubicBezTo>
                  <a:cubicBezTo>
                    <a:pt x="98589" y="74357"/>
                    <a:pt x="98112" y="64355"/>
                    <a:pt x="96684" y="53877"/>
                  </a:cubicBezTo>
                  <a:cubicBezTo>
                    <a:pt x="96684" y="51972"/>
                    <a:pt x="94778" y="49591"/>
                    <a:pt x="93826" y="49591"/>
                  </a:cubicBezTo>
                  <a:cubicBezTo>
                    <a:pt x="91921" y="49115"/>
                    <a:pt x="89540" y="50543"/>
                    <a:pt x="87634" y="51496"/>
                  </a:cubicBezTo>
                  <a:cubicBezTo>
                    <a:pt x="86682" y="51972"/>
                    <a:pt x="86205" y="52925"/>
                    <a:pt x="85729" y="53877"/>
                  </a:cubicBezTo>
                  <a:cubicBezTo>
                    <a:pt x="81919" y="61974"/>
                    <a:pt x="76204" y="69118"/>
                    <a:pt x="70965" y="76262"/>
                  </a:cubicBezTo>
                  <a:cubicBezTo>
                    <a:pt x="70489" y="77214"/>
                    <a:pt x="70012" y="78167"/>
                    <a:pt x="70012" y="79120"/>
                  </a:cubicBezTo>
                  <a:cubicBezTo>
                    <a:pt x="69536" y="85787"/>
                    <a:pt x="65250" y="89598"/>
                    <a:pt x="60487" y="93408"/>
                  </a:cubicBezTo>
                  <a:cubicBezTo>
                    <a:pt x="59534" y="94360"/>
                    <a:pt x="58582" y="96742"/>
                    <a:pt x="59058" y="97218"/>
                  </a:cubicBezTo>
                  <a:cubicBezTo>
                    <a:pt x="62868" y="100552"/>
                    <a:pt x="59058" y="102933"/>
                    <a:pt x="57153" y="104362"/>
                  </a:cubicBezTo>
                  <a:cubicBezTo>
                    <a:pt x="50962" y="109601"/>
                    <a:pt x="49533" y="111982"/>
                    <a:pt x="49533" y="119603"/>
                  </a:cubicBezTo>
                  <a:cubicBezTo>
                    <a:pt x="49533" y="121984"/>
                    <a:pt x="49056" y="124366"/>
                    <a:pt x="48103" y="126271"/>
                  </a:cubicBezTo>
                  <a:cubicBezTo>
                    <a:pt x="45246" y="132462"/>
                    <a:pt x="41912" y="138654"/>
                    <a:pt x="39531" y="145321"/>
                  </a:cubicBezTo>
                  <a:cubicBezTo>
                    <a:pt x="38102" y="148655"/>
                    <a:pt x="38578" y="152942"/>
                    <a:pt x="38102" y="156752"/>
                  </a:cubicBezTo>
                  <a:cubicBezTo>
                    <a:pt x="36673" y="163420"/>
                    <a:pt x="34768" y="164849"/>
                    <a:pt x="30005" y="164372"/>
                  </a:cubicBezTo>
                  <a:cubicBezTo>
                    <a:pt x="23814" y="163420"/>
                    <a:pt x="19051" y="159133"/>
                    <a:pt x="20480" y="153895"/>
                  </a:cubicBezTo>
                  <a:cubicBezTo>
                    <a:pt x="22861" y="144845"/>
                    <a:pt x="20004" y="136749"/>
                    <a:pt x="19051" y="128176"/>
                  </a:cubicBezTo>
                  <a:cubicBezTo>
                    <a:pt x="17146" y="114364"/>
                    <a:pt x="16670" y="100552"/>
                    <a:pt x="14288" y="86740"/>
                  </a:cubicBezTo>
                  <a:cubicBezTo>
                    <a:pt x="11907" y="69118"/>
                    <a:pt x="11431" y="51019"/>
                    <a:pt x="6192" y="33874"/>
                  </a:cubicBezTo>
                  <a:cubicBezTo>
                    <a:pt x="4287" y="27682"/>
                    <a:pt x="2381" y="21967"/>
                    <a:pt x="0" y="15775"/>
                  </a:cubicBezTo>
                  <a:cubicBezTo>
                    <a:pt x="8573" y="16252"/>
                    <a:pt x="17622" y="22443"/>
                    <a:pt x="19527" y="30540"/>
                  </a:cubicBezTo>
                  <a:cubicBezTo>
                    <a:pt x="22861" y="45304"/>
                    <a:pt x="28576" y="59592"/>
                    <a:pt x="28576" y="74833"/>
                  </a:cubicBezTo>
                  <a:cubicBezTo>
                    <a:pt x="28576" y="81025"/>
                    <a:pt x="30958" y="87216"/>
                    <a:pt x="32387" y="93408"/>
                  </a:cubicBezTo>
                  <a:cubicBezTo>
                    <a:pt x="32387" y="94360"/>
                    <a:pt x="32863" y="95313"/>
                    <a:pt x="32387" y="96265"/>
                  </a:cubicBezTo>
                  <a:cubicBezTo>
                    <a:pt x="30958" y="101505"/>
                    <a:pt x="31911" y="105791"/>
                    <a:pt x="34292" y="110554"/>
                  </a:cubicBezTo>
                  <a:cubicBezTo>
                    <a:pt x="35244" y="112459"/>
                    <a:pt x="34768" y="115316"/>
                    <a:pt x="34768" y="117698"/>
                  </a:cubicBezTo>
                  <a:cubicBezTo>
                    <a:pt x="39531" y="116745"/>
                    <a:pt x="36673" y="112935"/>
                    <a:pt x="37626" y="110554"/>
                  </a:cubicBezTo>
                  <a:cubicBezTo>
                    <a:pt x="40483" y="105315"/>
                    <a:pt x="41912" y="98171"/>
                    <a:pt x="46199" y="95313"/>
                  </a:cubicBezTo>
                  <a:cubicBezTo>
                    <a:pt x="55724" y="89121"/>
                    <a:pt x="56200" y="77214"/>
                    <a:pt x="63821" y="70070"/>
                  </a:cubicBezTo>
                  <a:cubicBezTo>
                    <a:pt x="64773" y="60069"/>
                    <a:pt x="75251" y="56259"/>
                    <a:pt x="78585" y="47209"/>
                  </a:cubicBezTo>
                  <a:cubicBezTo>
                    <a:pt x="79061" y="46257"/>
                    <a:pt x="80966" y="46257"/>
                    <a:pt x="81919" y="45781"/>
                  </a:cubicBezTo>
                  <a:cubicBezTo>
                    <a:pt x="84301" y="45304"/>
                    <a:pt x="84301" y="44352"/>
                    <a:pt x="83824" y="42447"/>
                  </a:cubicBezTo>
                  <a:cubicBezTo>
                    <a:pt x="82395" y="38636"/>
                    <a:pt x="83824" y="34826"/>
                    <a:pt x="87158" y="34350"/>
                  </a:cubicBezTo>
                  <a:cubicBezTo>
                    <a:pt x="93826" y="33397"/>
                    <a:pt x="93349" y="28158"/>
                    <a:pt x="94778" y="24348"/>
                  </a:cubicBezTo>
                  <a:cubicBezTo>
                    <a:pt x="95731" y="21967"/>
                    <a:pt x="94778" y="16728"/>
                    <a:pt x="98589" y="17204"/>
                  </a:cubicBezTo>
                  <a:cubicBezTo>
                    <a:pt x="101923" y="17680"/>
                    <a:pt x="106209" y="20062"/>
                    <a:pt x="108590" y="22443"/>
                  </a:cubicBezTo>
                  <a:cubicBezTo>
                    <a:pt x="110496" y="24824"/>
                    <a:pt x="111448" y="28635"/>
                    <a:pt x="111448" y="31492"/>
                  </a:cubicBezTo>
                  <a:cubicBezTo>
                    <a:pt x="111924" y="44828"/>
                    <a:pt x="112400" y="58164"/>
                    <a:pt x="112877" y="71499"/>
                  </a:cubicBezTo>
                  <a:cubicBezTo>
                    <a:pt x="112877" y="80548"/>
                    <a:pt x="112877" y="89598"/>
                    <a:pt x="112877" y="98171"/>
                  </a:cubicBezTo>
                  <a:cubicBezTo>
                    <a:pt x="112877" y="103409"/>
                    <a:pt x="115735" y="108649"/>
                    <a:pt x="114306" y="114364"/>
                  </a:cubicBezTo>
                  <a:cubicBezTo>
                    <a:pt x="113829" y="115316"/>
                    <a:pt x="114782" y="117222"/>
                    <a:pt x="115735" y="117698"/>
                  </a:cubicBezTo>
                  <a:cubicBezTo>
                    <a:pt x="121926" y="122937"/>
                    <a:pt x="121926" y="131033"/>
                    <a:pt x="124784" y="138654"/>
                  </a:cubicBezTo>
                  <a:cubicBezTo>
                    <a:pt x="126688" y="136749"/>
                    <a:pt x="128594" y="135320"/>
                    <a:pt x="129547" y="133891"/>
                  </a:cubicBezTo>
                  <a:cubicBezTo>
                    <a:pt x="130975" y="131986"/>
                    <a:pt x="131928" y="129605"/>
                    <a:pt x="132880" y="127700"/>
                  </a:cubicBezTo>
                  <a:cubicBezTo>
                    <a:pt x="145263" y="100552"/>
                    <a:pt x="157646" y="73404"/>
                    <a:pt x="170030" y="45781"/>
                  </a:cubicBezTo>
                  <a:cubicBezTo>
                    <a:pt x="174793" y="34826"/>
                    <a:pt x="179079" y="23872"/>
                    <a:pt x="180508" y="11489"/>
                  </a:cubicBezTo>
                  <a:cubicBezTo>
                    <a:pt x="180508" y="11013"/>
                    <a:pt x="180984" y="10060"/>
                    <a:pt x="180984" y="9584"/>
                  </a:cubicBezTo>
                  <a:cubicBezTo>
                    <a:pt x="182413" y="1963"/>
                    <a:pt x="184318" y="-418"/>
                    <a:pt x="187652" y="58"/>
                  </a:cubicBezTo>
                  <a:cubicBezTo>
                    <a:pt x="191938" y="1011"/>
                    <a:pt x="198129" y="8631"/>
                    <a:pt x="196225" y="12918"/>
                  </a:cubicBezTo>
                  <a:cubicBezTo>
                    <a:pt x="192414" y="21967"/>
                    <a:pt x="192891" y="31969"/>
                    <a:pt x="187652" y="40065"/>
                  </a:cubicBezTo>
                  <a:cubicBezTo>
                    <a:pt x="186223" y="42447"/>
                    <a:pt x="186223" y="46257"/>
                    <a:pt x="184794" y="49115"/>
                  </a:cubicBezTo>
                  <a:cubicBezTo>
                    <a:pt x="179079" y="61974"/>
                    <a:pt x="173363" y="74357"/>
                    <a:pt x="167172" y="86740"/>
                  </a:cubicBezTo>
                  <a:cubicBezTo>
                    <a:pt x="165267" y="90550"/>
                    <a:pt x="166219" y="95313"/>
                    <a:pt x="162409" y="99599"/>
                  </a:cubicBezTo>
                  <a:cubicBezTo>
                    <a:pt x="159551" y="102933"/>
                    <a:pt x="160028" y="108649"/>
                    <a:pt x="158599" y="113888"/>
                  </a:cubicBezTo>
                </a:path>
              </a:pathLst>
            </a:custGeom>
            <a:grpFill/>
            <a:ln w="4763"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16FFAC3B-F4B9-5442-9EF7-E83FAD67FB94}"/>
                </a:ext>
              </a:extLst>
            </p:cNvPr>
            <p:cNvSpPr/>
            <p:nvPr/>
          </p:nvSpPr>
          <p:spPr>
            <a:xfrm>
              <a:off x="7051169" y="4774160"/>
              <a:ext cx="132456" cy="165266"/>
            </a:xfrm>
            <a:custGeom>
              <a:avLst/>
              <a:gdLst>
                <a:gd name="connsiteX0" fmla="*/ 32915 w 132456"/>
                <a:gd name="connsiteY0" fmla="*/ 57153 h 165266"/>
                <a:gd name="connsiteX1" fmla="*/ 55776 w 132456"/>
                <a:gd name="connsiteY1" fmla="*/ 31910 h 165266"/>
                <a:gd name="connsiteX2" fmla="*/ 70541 w 132456"/>
                <a:gd name="connsiteY2" fmla="*/ 17146 h 165266"/>
                <a:gd name="connsiteX3" fmla="*/ 91020 w 132456"/>
                <a:gd name="connsiteY3" fmla="*/ 5715 h 165266"/>
                <a:gd name="connsiteX4" fmla="*/ 101022 w 132456"/>
                <a:gd name="connsiteY4" fmla="*/ 1905 h 165266"/>
                <a:gd name="connsiteX5" fmla="*/ 120072 w 132456"/>
                <a:gd name="connsiteY5" fmla="*/ 5715 h 165266"/>
                <a:gd name="connsiteX6" fmla="*/ 132456 w 132456"/>
                <a:gd name="connsiteY6" fmla="*/ 35244 h 165266"/>
                <a:gd name="connsiteX7" fmla="*/ 124835 w 132456"/>
                <a:gd name="connsiteY7" fmla="*/ 54771 h 165266"/>
                <a:gd name="connsiteX8" fmla="*/ 112928 w 132456"/>
                <a:gd name="connsiteY8" fmla="*/ 69060 h 165266"/>
                <a:gd name="connsiteX9" fmla="*/ 102927 w 132456"/>
                <a:gd name="connsiteY9" fmla="*/ 75251 h 165266"/>
                <a:gd name="connsiteX10" fmla="*/ 58634 w 132456"/>
                <a:gd name="connsiteY10" fmla="*/ 77632 h 165266"/>
                <a:gd name="connsiteX11" fmla="*/ 55776 w 132456"/>
                <a:gd name="connsiteY11" fmla="*/ 73822 h 165266"/>
                <a:gd name="connsiteX12" fmla="*/ 60538 w 132456"/>
                <a:gd name="connsiteY12" fmla="*/ 72393 h 165266"/>
                <a:gd name="connsiteX13" fmla="*/ 68635 w 132456"/>
                <a:gd name="connsiteY13" fmla="*/ 72393 h 165266"/>
                <a:gd name="connsiteX14" fmla="*/ 84352 w 132456"/>
                <a:gd name="connsiteY14" fmla="*/ 69536 h 165266"/>
                <a:gd name="connsiteX15" fmla="*/ 110071 w 132456"/>
                <a:gd name="connsiteY15" fmla="*/ 55724 h 165266"/>
                <a:gd name="connsiteX16" fmla="*/ 118168 w 132456"/>
                <a:gd name="connsiteY16" fmla="*/ 31910 h 165266"/>
                <a:gd name="connsiteX17" fmla="*/ 113405 w 132456"/>
                <a:gd name="connsiteY17" fmla="*/ 18098 h 165266"/>
                <a:gd name="connsiteX18" fmla="*/ 109595 w 132456"/>
                <a:gd name="connsiteY18" fmla="*/ 13336 h 165266"/>
                <a:gd name="connsiteX19" fmla="*/ 105784 w 132456"/>
                <a:gd name="connsiteY19" fmla="*/ 12859 h 165266"/>
                <a:gd name="connsiteX20" fmla="*/ 94354 w 132456"/>
                <a:gd name="connsiteY20" fmla="*/ 12859 h 165266"/>
                <a:gd name="connsiteX21" fmla="*/ 82447 w 132456"/>
                <a:gd name="connsiteY21" fmla="*/ 17146 h 165266"/>
                <a:gd name="connsiteX22" fmla="*/ 71969 w 132456"/>
                <a:gd name="connsiteY22" fmla="*/ 28100 h 165266"/>
                <a:gd name="connsiteX23" fmla="*/ 49108 w 132456"/>
                <a:gd name="connsiteY23" fmla="*/ 51914 h 165266"/>
                <a:gd name="connsiteX24" fmla="*/ 33391 w 132456"/>
                <a:gd name="connsiteY24" fmla="*/ 80490 h 165266"/>
                <a:gd name="connsiteX25" fmla="*/ 32439 w 132456"/>
                <a:gd name="connsiteY25" fmla="*/ 96207 h 165266"/>
                <a:gd name="connsiteX26" fmla="*/ 31010 w 132456"/>
                <a:gd name="connsiteY26" fmla="*/ 108590 h 165266"/>
                <a:gd name="connsiteX27" fmla="*/ 28628 w 132456"/>
                <a:gd name="connsiteY27" fmla="*/ 132404 h 165266"/>
                <a:gd name="connsiteX28" fmla="*/ 21484 w 132456"/>
                <a:gd name="connsiteY28" fmla="*/ 159075 h 165266"/>
                <a:gd name="connsiteX29" fmla="*/ 14816 w 132456"/>
                <a:gd name="connsiteY29" fmla="*/ 165266 h 165266"/>
                <a:gd name="connsiteX30" fmla="*/ 2909 w 132456"/>
                <a:gd name="connsiteY30" fmla="*/ 160504 h 165266"/>
                <a:gd name="connsiteX31" fmla="*/ 52 w 132456"/>
                <a:gd name="connsiteY31" fmla="*/ 148121 h 165266"/>
                <a:gd name="connsiteX32" fmla="*/ 6244 w 132456"/>
                <a:gd name="connsiteY32" fmla="*/ 112876 h 165266"/>
                <a:gd name="connsiteX33" fmla="*/ 17198 w 132456"/>
                <a:gd name="connsiteY33" fmla="*/ 84300 h 165266"/>
                <a:gd name="connsiteX34" fmla="*/ 18627 w 132456"/>
                <a:gd name="connsiteY34" fmla="*/ 75727 h 165266"/>
                <a:gd name="connsiteX35" fmla="*/ 20055 w 132456"/>
                <a:gd name="connsiteY35" fmla="*/ 65726 h 165266"/>
                <a:gd name="connsiteX36" fmla="*/ 20532 w 132456"/>
                <a:gd name="connsiteY36" fmla="*/ 50485 h 165266"/>
                <a:gd name="connsiteX37" fmla="*/ 20532 w 132456"/>
                <a:gd name="connsiteY37" fmla="*/ 47627 h 165266"/>
                <a:gd name="connsiteX38" fmla="*/ 25295 w 132456"/>
                <a:gd name="connsiteY38" fmla="*/ 10478 h 165266"/>
                <a:gd name="connsiteX39" fmla="*/ 27676 w 132456"/>
                <a:gd name="connsiteY39" fmla="*/ 2858 h 165266"/>
                <a:gd name="connsiteX40" fmla="*/ 31962 w 132456"/>
                <a:gd name="connsiteY40" fmla="*/ 0 h 165266"/>
                <a:gd name="connsiteX41" fmla="*/ 35772 w 132456"/>
                <a:gd name="connsiteY41" fmla="*/ 3810 h 165266"/>
                <a:gd name="connsiteX42" fmla="*/ 34820 w 132456"/>
                <a:gd name="connsiteY42" fmla="*/ 24290 h 165266"/>
                <a:gd name="connsiteX43" fmla="*/ 32915 w 132456"/>
                <a:gd name="connsiteY43" fmla="*/ 46198 h 165266"/>
                <a:gd name="connsiteX44" fmla="*/ 32915 w 132456"/>
                <a:gd name="connsiteY44" fmla="*/ 57153 h 165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56" h="165266">
                  <a:moveTo>
                    <a:pt x="32915" y="57153"/>
                  </a:moveTo>
                  <a:cubicBezTo>
                    <a:pt x="41011" y="48580"/>
                    <a:pt x="48155" y="40007"/>
                    <a:pt x="55776" y="31910"/>
                  </a:cubicBezTo>
                  <a:cubicBezTo>
                    <a:pt x="60538" y="26671"/>
                    <a:pt x="65301" y="21908"/>
                    <a:pt x="70541" y="17146"/>
                  </a:cubicBezTo>
                  <a:cubicBezTo>
                    <a:pt x="76256" y="11907"/>
                    <a:pt x="82447" y="6668"/>
                    <a:pt x="91020" y="5715"/>
                  </a:cubicBezTo>
                  <a:cubicBezTo>
                    <a:pt x="94354" y="5239"/>
                    <a:pt x="97688" y="2858"/>
                    <a:pt x="101022" y="1905"/>
                  </a:cubicBezTo>
                  <a:cubicBezTo>
                    <a:pt x="108166" y="-476"/>
                    <a:pt x="114357" y="476"/>
                    <a:pt x="120072" y="5715"/>
                  </a:cubicBezTo>
                  <a:cubicBezTo>
                    <a:pt x="129122" y="13812"/>
                    <a:pt x="130075" y="24766"/>
                    <a:pt x="132456" y="35244"/>
                  </a:cubicBezTo>
                  <a:cubicBezTo>
                    <a:pt x="129122" y="41436"/>
                    <a:pt x="130551" y="49056"/>
                    <a:pt x="124835" y="54771"/>
                  </a:cubicBezTo>
                  <a:cubicBezTo>
                    <a:pt x="120549" y="59058"/>
                    <a:pt x="117215" y="64773"/>
                    <a:pt x="112928" y="69060"/>
                  </a:cubicBezTo>
                  <a:cubicBezTo>
                    <a:pt x="110071" y="71917"/>
                    <a:pt x="106737" y="73822"/>
                    <a:pt x="102927" y="75251"/>
                  </a:cubicBezTo>
                  <a:cubicBezTo>
                    <a:pt x="88639" y="80966"/>
                    <a:pt x="73874" y="82871"/>
                    <a:pt x="58634" y="77632"/>
                  </a:cubicBezTo>
                  <a:cubicBezTo>
                    <a:pt x="56729" y="77156"/>
                    <a:pt x="54347" y="76204"/>
                    <a:pt x="55776" y="73822"/>
                  </a:cubicBezTo>
                  <a:cubicBezTo>
                    <a:pt x="56252" y="72870"/>
                    <a:pt x="59586" y="71917"/>
                    <a:pt x="60538" y="72393"/>
                  </a:cubicBezTo>
                  <a:cubicBezTo>
                    <a:pt x="63396" y="74298"/>
                    <a:pt x="65778" y="73346"/>
                    <a:pt x="68635" y="72393"/>
                  </a:cubicBezTo>
                  <a:cubicBezTo>
                    <a:pt x="73398" y="70965"/>
                    <a:pt x="79113" y="69536"/>
                    <a:pt x="84352" y="69536"/>
                  </a:cubicBezTo>
                  <a:cubicBezTo>
                    <a:pt x="95307" y="69060"/>
                    <a:pt x="102451" y="61915"/>
                    <a:pt x="110071" y="55724"/>
                  </a:cubicBezTo>
                  <a:cubicBezTo>
                    <a:pt x="117215" y="49532"/>
                    <a:pt x="117215" y="40007"/>
                    <a:pt x="118168" y="31910"/>
                  </a:cubicBezTo>
                  <a:cubicBezTo>
                    <a:pt x="118644" y="27624"/>
                    <a:pt x="115310" y="22861"/>
                    <a:pt x="113405" y="18098"/>
                  </a:cubicBezTo>
                  <a:cubicBezTo>
                    <a:pt x="112452" y="16193"/>
                    <a:pt x="111024" y="15241"/>
                    <a:pt x="109595" y="13336"/>
                  </a:cubicBezTo>
                  <a:cubicBezTo>
                    <a:pt x="108642" y="11430"/>
                    <a:pt x="107213" y="11430"/>
                    <a:pt x="105784" y="12859"/>
                  </a:cubicBezTo>
                  <a:cubicBezTo>
                    <a:pt x="101974" y="15717"/>
                    <a:pt x="99117" y="16193"/>
                    <a:pt x="94354" y="12859"/>
                  </a:cubicBezTo>
                  <a:cubicBezTo>
                    <a:pt x="90544" y="10478"/>
                    <a:pt x="84352" y="13812"/>
                    <a:pt x="82447" y="17146"/>
                  </a:cubicBezTo>
                  <a:cubicBezTo>
                    <a:pt x="79589" y="21908"/>
                    <a:pt x="75303" y="24290"/>
                    <a:pt x="71969" y="28100"/>
                  </a:cubicBezTo>
                  <a:cubicBezTo>
                    <a:pt x="64825" y="36673"/>
                    <a:pt x="56252" y="43341"/>
                    <a:pt x="49108" y="51914"/>
                  </a:cubicBezTo>
                  <a:cubicBezTo>
                    <a:pt x="41964" y="60486"/>
                    <a:pt x="34343" y="68583"/>
                    <a:pt x="33391" y="80490"/>
                  </a:cubicBezTo>
                  <a:cubicBezTo>
                    <a:pt x="32915" y="85729"/>
                    <a:pt x="31486" y="90968"/>
                    <a:pt x="32439" y="96207"/>
                  </a:cubicBezTo>
                  <a:cubicBezTo>
                    <a:pt x="32915" y="100970"/>
                    <a:pt x="32915" y="104780"/>
                    <a:pt x="31010" y="108590"/>
                  </a:cubicBezTo>
                  <a:cubicBezTo>
                    <a:pt x="27676" y="116211"/>
                    <a:pt x="30057" y="124783"/>
                    <a:pt x="28628" y="132404"/>
                  </a:cubicBezTo>
                  <a:cubicBezTo>
                    <a:pt x="26723" y="141453"/>
                    <a:pt x="23866" y="150026"/>
                    <a:pt x="21484" y="159075"/>
                  </a:cubicBezTo>
                  <a:cubicBezTo>
                    <a:pt x="20532" y="161933"/>
                    <a:pt x="19103" y="165266"/>
                    <a:pt x="14816" y="165266"/>
                  </a:cubicBezTo>
                  <a:cubicBezTo>
                    <a:pt x="10054" y="165266"/>
                    <a:pt x="4815" y="165266"/>
                    <a:pt x="2909" y="160504"/>
                  </a:cubicBezTo>
                  <a:cubicBezTo>
                    <a:pt x="1004" y="156694"/>
                    <a:pt x="52" y="152407"/>
                    <a:pt x="52" y="148121"/>
                  </a:cubicBezTo>
                  <a:cubicBezTo>
                    <a:pt x="-424" y="136214"/>
                    <a:pt x="2433" y="124307"/>
                    <a:pt x="6244" y="112876"/>
                  </a:cubicBezTo>
                  <a:cubicBezTo>
                    <a:pt x="9577" y="103351"/>
                    <a:pt x="11483" y="92873"/>
                    <a:pt x="17198" y="84300"/>
                  </a:cubicBezTo>
                  <a:cubicBezTo>
                    <a:pt x="18627" y="81919"/>
                    <a:pt x="18151" y="78585"/>
                    <a:pt x="18627" y="75727"/>
                  </a:cubicBezTo>
                  <a:cubicBezTo>
                    <a:pt x="19103" y="72393"/>
                    <a:pt x="19579" y="69060"/>
                    <a:pt x="20055" y="65726"/>
                  </a:cubicBezTo>
                  <a:cubicBezTo>
                    <a:pt x="21008" y="60486"/>
                    <a:pt x="23866" y="55724"/>
                    <a:pt x="20532" y="50485"/>
                  </a:cubicBezTo>
                  <a:cubicBezTo>
                    <a:pt x="20055" y="50009"/>
                    <a:pt x="20532" y="48580"/>
                    <a:pt x="20532" y="47627"/>
                  </a:cubicBezTo>
                  <a:cubicBezTo>
                    <a:pt x="21960" y="35244"/>
                    <a:pt x="23389" y="22861"/>
                    <a:pt x="25295" y="10478"/>
                  </a:cubicBezTo>
                  <a:cubicBezTo>
                    <a:pt x="25771" y="8096"/>
                    <a:pt x="26247" y="5239"/>
                    <a:pt x="27676" y="2858"/>
                  </a:cubicBezTo>
                  <a:cubicBezTo>
                    <a:pt x="28628" y="1429"/>
                    <a:pt x="30533" y="0"/>
                    <a:pt x="31962" y="0"/>
                  </a:cubicBezTo>
                  <a:cubicBezTo>
                    <a:pt x="33391" y="0"/>
                    <a:pt x="35772" y="2381"/>
                    <a:pt x="35772" y="3810"/>
                  </a:cubicBezTo>
                  <a:cubicBezTo>
                    <a:pt x="36249" y="10478"/>
                    <a:pt x="37678" y="17146"/>
                    <a:pt x="34820" y="24290"/>
                  </a:cubicBezTo>
                  <a:cubicBezTo>
                    <a:pt x="31962" y="30958"/>
                    <a:pt x="30533" y="38102"/>
                    <a:pt x="32915" y="46198"/>
                  </a:cubicBezTo>
                  <a:cubicBezTo>
                    <a:pt x="31962" y="48103"/>
                    <a:pt x="29581" y="52866"/>
                    <a:pt x="32915" y="57153"/>
                  </a:cubicBezTo>
                </a:path>
              </a:pathLst>
            </a:custGeom>
            <a:grpFill/>
            <a:ln w="476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6411B265-8048-4046-9AE7-053308ABACB7}"/>
                </a:ext>
              </a:extLst>
            </p:cNvPr>
            <p:cNvSpPr/>
            <p:nvPr/>
          </p:nvSpPr>
          <p:spPr>
            <a:xfrm>
              <a:off x="7462721" y="4717959"/>
              <a:ext cx="71440" cy="162779"/>
            </a:xfrm>
            <a:custGeom>
              <a:avLst/>
              <a:gdLst>
                <a:gd name="connsiteX0" fmla="*/ 71441 w 71440"/>
                <a:gd name="connsiteY0" fmla="*/ 66202 h 162779"/>
                <a:gd name="connsiteX1" fmla="*/ 59534 w 71440"/>
                <a:gd name="connsiteY1" fmla="*/ 75251 h 162779"/>
                <a:gd name="connsiteX2" fmla="*/ 51914 w 71440"/>
                <a:gd name="connsiteY2" fmla="*/ 77156 h 162779"/>
                <a:gd name="connsiteX3" fmla="*/ 42388 w 71440"/>
                <a:gd name="connsiteY3" fmla="*/ 81443 h 162779"/>
                <a:gd name="connsiteX4" fmla="*/ 39054 w 71440"/>
                <a:gd name="connsiteY4" fmla="*/ 90492 h 162779"/>
                <a:gd name="connsiteX5" fmla="*/ 32386 w 71440"/>
                <a:gd name="connsiteY5" fmla="*/ 117163 h 162779"/>
                <a:gd name="connsiteX6" fmla="*/ 30005 w 71440"/>
                <a:gd name="connsiteY6" fmla="*/ 128594 h 162779"/>
                <a:gd name="connsiteX7" fmla="*/ 23337 w 71440"/>
                <a:gd name="connsiteY7" fmla="*/ 157647 h 162779"/>
                <a:gd name="connsiteX8" fmla="*/ 20003 w 71440"/>
                <a:gd name="connsiteY8" fmla="*/ 161457 h 162779"/>
                <a:gd name="connsiteX9" fmla="*/ 14288 w 71440"/>
                <a:gd name="connsiteY9" fmla="*/ 159551 h 162779"/>
                <a:gd name="connsiteX10" fmla="*/ 13812 w 71440"/>
                <a:gd name="connsiteY10" fmla="*/ 135262 h 162779"/>
                <a:gd name="connsiteX11" fmla="*/ 19051 w 71440"/>
                <a:gd name="connsiteY11" fmla="*/ 102399 h 162779"/>
                <a:gd name="connsiteX12" fmla="*/ 21432 w 71440"/>
                <a:gd name="connsiteY12" fmla="*/ 90492 h 162779"/>
                <a:gd name="connsiteX13" fmla="*/ 20956 w 71440"/>
                <a:gd name="connsiteY13" fmla="*/ 81443 h 162779"/>
                <a:gd name="connsiteX14" fmla="*/ 11907 w 71440"/>
                <a:gd name="connsiteY14" fmla="*/ 81919 h 162779"/>
                <a:gd name="connsiteX15" fmla="*/ 1428 w 71440"/>
                <a:gd name="connsiteY15" fmla="*/ 80490 h 162779"/>
                <a:gd name="connsiteX16" fmla="*/ 0 w 71440"/>
                <a:gd name="connsiteY16" fmla="*/ 78109 h 162779"/>
                <a:gd name="connsiteX17" fmla="*/ 952 w 71440"/>
                <a:gd name="connsiteY17" fmla="*/ 73822 h 162779"/>
                <a:gd name="connsiteX18" fmla="*/ 20003 w 71440"/>
                <a:gd name="connsiteY18" fmla="*/ 63345 h 162779"/>
                <a:gd name="connsiteX19" fmla="*/ 27623 w 71440"/>
                <a:gd name="connsiteY19" fmla="*/ 53819 h 162779"/>
                <a:gd name="connsiteX20" fmla="*/ 27623 w 71440"/>
                <a:gd name="connsiteY20" fmla="*/ 36197 h 162779"/>
                <a:gd name="connsiteX21" fmla="*/ 28100 w 71440"/>
                <a:gd name="connsiteY21" fmla="*/ 13812 h 162779"/>
                <a:gd name="connsiteX22" fmla="*/ 29529 w 71440"/>
                <a:gd name="connsiteY22" fmla="*/ 6192 h 162779"/>
                <a:gd name="connsiteX23" fmla="*/ 35244 w 71440"/>
                <a:gd name="connsiteY23" fmla="*/ 0 h 162779"/>
                <a:gd name="connsiteX24" fmla="*/ 43817 w 71440"/>
                <a:gd name="connsiteY24" fmla="*/ 5239 h 162779"/>
                <a:gd name="connsiteX25" fmla="*/ 46198 w 71440"/>
                <a:gd name="connsiteY25" fmla="*/ 17622 h 162779"/>
                <a:gd name="connsiteX26" fmla="*/ 43817 w 71440"/>
                <a:gd name="connsiteY26" fmla="*/ 51438 h 162779"/>
                <a:gd name="connsiteX27" fmla="*/ 43341 w 71440"/>
                <a:gd name="connsiteY27" fmla="*/ 55248 h 162779"/>
                <a:gd name="connsiteX28" fmla="*/ 50961 w 71440"/>
                <a:gd name="connsiteY28" fmla="*/ 62868 h 162779"/>
                <a:gd name="connsiteX29" fmla="*/ 71441 w 71440"/>
                <a:gd name="connsiteY29" fmla="*/ 66202 h 162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40" h="162779">
                  <a:moveTo>
                    <a:pt x="71441" y="66202"/>
                  </a:moveTo>
                  <a:cubicBezTo>
                    <a:pt x="68583" y="71917"/>
                    <a:pt x="64297" y="73346"/>
                    <a:pt x="59534" y="75251"/>
                  </a:cubicBezTo>
                  <a:cubicBezTo>
                    <a:pt x="57153" y="76204"/>
                    <a:pt x="54295" y="76204"/>
                    <a:pt x="51914" y="77156"/>
                  </a:cubicBezTo>
                  <a:cubicBezTo>
                    <a:pt x="48580" y="78109"/>
                    <a:pt x="45722" y="80490"/>
                    <a:pt x="42388" y="81443"/>
                  </a:cubicBezTo>
                  <a:cubicBezTo>
                    <a:pt x="37149" y="83348"/>
                    <a:pt x="40007" y="87158"/>
                    <a:pt x="39054" y="90492"/>
                  </a:cubicBezTo>
                  <a:cubicBezTo>
                    <a:pt x="36673" y="99541"/>
                    <a:pt x="34291" y="108590"/>
                    <a:pt x="32386" y="117163"/>
                  </a:cubicBezTo>
                  <a:cubicBezTo>
                    <a:pt x="31434" y="120973"/>
                    <a:pt x="30958" y="124784"/>
                    <a:pt x="30005" y="128594"/>
                  </a:cubicBezTo>
                  <a:cubicBezTo>
                    <a:pt x="27623" y="138119"/>
                    <a:pt x="25719" y="148121"/>
                    <a:pt x="23337" y="157647"/>
                  </a:cubicBezTo>
                  <a:cubicBezTo>
                    <a:pt x="22861" y="159075"/>
                    <a:pt x="21432" y="160504"/>
                    <a:pt x="20003" y="161457"/>
                  </a:cubicBezTo>
                  <a:cubicBezTo>
                    <a:pt x="17146" y="163838"/>
                    <a:pt x="15717" y="162886"/>
                    <a:pt x="14288" y="159551"/>
                  </a:cubicBezTo>
                  <a:cubicBezTo>
                    <a:pt x="10478" y="151455"/>
                    <a:pt x="12859" y="143358"/>
                    <a:pt x="13812" y="135262"/>
                  </a:cubicBezTo>
                  <a:cubicBezTo>
                    <a:pt x="15241" y="124307"/>
                    <a:pt x="17146" y="113353"/>
                    <a:pt x="19051" y="102399"/>
                  </a:cubicBezTo>
                  <a:cubicBezTo>
                    <a:pt x="19527" y="98589"/>
                    <a:pt x="20479" y="94778"/>
                    <a:pt x="21432" y="90492"/>
                  </a:cubicBezTo>
                  <a:cubicBezTo>
                    <a:pt x="21908" y="87634"/>
                    <a:pt x="24766" y="84300"/>
                    <a:pt x="20956" y="81443"/>
                  </a:cubicBezTo>
                  <a:cubicBezTo>
                    <a:pt x="17622" y="79061"/>
                    <a:pt x="14764" y="80490"/>
                    <a:pt x="11907" y="81919"/>
                  </a:cubicBezTo>
                  <a:cubicBezTo>
                    <a:pt x="7620" y="83824"/>
                    <a:pt x="4287" y="83348"/>
                    <a:pt x="1428" y="80490"/>
                  </a:cubicBezTo>
                  <a:cubicBezTo>
                    <a:pt x="952" y="80014"/>
                    <a:pt x="0" y="79061"/>
                    <a:pt x="0" y="78109"/>
                  </a:cubicBezTo>
                  <a:cubicBezTo>
                    <a:pt x="0" y="76680"/>
                    <a:pt x="0" y="74299"/>
                    <a:pt x="952" y="73822"/>
                  </a:cubicBezTo>
                  <a:cubicBezTo>
                    <a:pt x="7144" y="70489"/>
                    <a:pt x="11907" y="64297"/>
                    <a:pt x="20003" y="63345"/>
                  </a:cubicBezTo>
                  <a:cubicBezTo>
                    <a:pt x="26195" y="62868"/>
                    <a:pt x="27623" y="60487"/>
                    <a:pt x="27623" y="53819"/>
                  </a:cubicBezTo>
                  <a:cubicBezTo>
                    <a:pt x="27623" y="48104"/>
                    <a:pt x="27147" y="41912"/>
                    <a:pt x="27623" y="36197"/>
                  </a:cubicBezTo>
                  <a:cubicBezTo>
                    <a:pt x="28576" y="28576"/>
                    <a:pt x="30005" y="21432"/>
                    <a:pt x="28100" y="13812"/>
                  </a:cubicBezTo>
                  <a:cubicBezTo>
                    <a:pt x="27623" y="11431"/>
                    <a:pt x="28100" y="8573"/>
                    <a:pt x="29529" y="6192"/>
                  </a:cubicBezTo>
                  <a:cubicBezTo>
                    <a:pt x="30958" y="3810"/>
                    <a:pt x="33339" y="0"/>
                    <a:pt x="35244" y="0"/>
                  </a:cubicBezTo>
                  <a:cubicBezTo>
                    <a:pt x="38578" y="476"/>
                    <a:pt x="42388" y="2858"/>
                    <a:pt x="43817" y="5239"/>
                  </a:cubicBezTo>
                  <a:cubicBezTo>
                    <a:pt x="45722" y="8573"/>
                    <a:pt x="46674" y="13336"/>
                    <a:pt x="46198" y="17622"/>
                  </a:cubicBezTo>
                  <a:cubicBezTo>
                    <a:pt x="45722" y="29053"/>
                    <a:pt x="44770" y="40007"/>
                    <a:pt x="43817" y="51438"/>
                  </a:cubicBezTo>
                  <a:cubicBezTo>
                    <a:pt x="43817" y="52866"/>
                    <a:pt x="43817" y="54295"/>
                    <a:pt x="43341" y="55248"/>
                  </a:cubicBezTo>
                  <a:cubicBezTo>
                    <a:pt x="41912" y="62392"/>
                    <a:pt x="46198" y="64773"/>
                    <a:pt x="50961" y="62868"/>
                  </a:cubicBezTo>
                  <a:cubicBezTo>
                    <a:pt x="58581" y="60011"/>
                    <a:pt x="64297" y="62868"/>
                    <a:pt x="71441" y="66202"/>
                  </a:cubicBezTo>
                </a:path>
              </a:pathLst>
            </a:custGeom>
            <a:grpFill/>
            <a:ln w="476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CE1753AC-AEF7-564C-9482-ED86CBF74006}"/>
                </a:ext>
              </a:extLst>
            </p:cNvPr>
            <p:cNvSpPr/>
            <p:nvPr/>
          </p:nvSpPr>
          <p:spPr>
            <a:xfrm>
              <a:off x="7367687" y="4777116"/>
              <a:ext cx="85508" cy="91617"/>
            </a:xfrm>
            <a:custGeom>
              <a:avLst/>
              <a:gdLst>
                <a:gd name="connsiteX0" fmla="*/ 64076 w 85508"/>
                <a:gd name="connsiteY0" fmla="*/ 10855 h 91617"/>
                <a:gd name="connsiteX1" fmla="*/ 46453 w 85508"/>
                <a:gd name="connsiteY1" fmla="*/ 14665 h 91617"/>
                <a:gd name="connsiteX2" fmla="*/ 34070 w 85508"/>
                <a:gd name="connsiteY2" fmla="*/ 29430 h 91617"/>
                <a:gd name="connsiteX3" fmla="*/ 24069 w 85508"/>
                <a:gd name="connsiteY3" fmla="*/ 42766 h 91617"/>
                <a:gd name="connsiteX4" fmla="*/ 24069 w 85508"/>
                <a:gd name="connsiteY4" fmla="*/ 47052 h 91617"/>
                <a:gd name="connsiteX5" fmla="*/ 20735 w 85508"/>
                <a:gd name="connsiteY5" fmla="*/ 52767 h 91617"/>
                <a:gd name="connsiteX6" fmla="*/ 15020 w 85508"/>
                <a:gd name="connsiteY6" fmla="*/ 55625 h 91617"/>
                <a:gd name="connsiteX7" fmla="*/ 13591 w 85508"/>
                <a:gd name="connsiteY7" fmla="*/ 64198 h 91617"/>
                <a:gd name="connsiteX8" fmla="*/ 12162 w 85508"/>
                <a:gd name="connsiteY8" fmla="*/ 72771 h 91617"/>
                <a:gd name="connsiteX9" fmla="*/ 14543 w 85508"/>
                <a:gd name="connsiteY9" fmla="*/ 81820 h 91617"/>
                <a:gd name="connsiteX10" fmla="*/ 25021 w 85508"/>
                <a:gd name="connsiteY10" fmla="*/ 75628 h 91617"/>
                <a:gd name="connsiteX11" fmla="*/ 41215 w 85508"/>
                <a:gd name="connsiteY11" fmla="*/ 59911 h 91617"/>
                <a:gd name="connsiteX12" fmla="*/ 43596 w 85508"/>
                <a:gd name="connsiteY12" fmla="*/ 58959 h 91617"/>
                <a:gd name="connsiteX13" fmla="*/ 47406 w 85508"/>
                <a:gd name="connsiteY13" fmla="*/ 60864 h 91617"/>
                <a:gd name="connsiteX14" fmla="*/ 47406 w 85508"/>
                <a:gd name="connsiteY14" fmla="*/ 56101 h 91617"/>
                <a:gd name="connsiteX15" fmla="*/ 50264 w 85508"/>
                <a:gd name="connsiteY15" fmla="*/ 49910 h 91617"/>
                <a:gd name="connsiteX16" fmla="*/ 54550 w 85508"/>
                <a:gd name="connsiteY16" fmla="*/ 44671 h 91617"/>
                <a:gd name="connsiteX17" fmla="*/ 60742 w 85508"/>
                <a:gd name="connsiteY17" fmla="*/ 32287 h 91617"/>
                <a:gd name="connsiteX18" fmla="*/ 61695 w 85508"/>
                <a:gd name="connsiteY18" fmla="*/ 29906 h 91617"/>
                <a:gd name="connsiteX19" fmla="*/ 64076 w 85508"/>
                <a:gd name="connsiteY19" fmla="*/ 10855 h 91617"/>
                <a:gd name="connsiteX20" fmla="*/ 85508 w 85508"/>
                <a:gd name="connsiteY20" fmla="*/ 80867 h 91617"/>
                <a:gd name="connsiteX21" fmla="*/ 66457 w 85508"/>
                <a:gd name="connsiteY21" fmla="*/ 63245 h 91617"/>
                <a:gd name="connsiteX22" fmla="*/ 58360 w 85508"/>
                <a:gd name="connsiteY22" fmla="*/ 48004 h 91617"/>
                <a:gd name="connsiteX23" fmla="*/ 52169 w 85508"/>
                <a:gd name="connsiteY23" fmla="*/ 63722 h 91617"/>
                <a:gd name="connsiteX24" fmla="*/ 50740 w 85508"/>
                <a:gd name="connsiteY24" fmla="*/ 64674 h 91617"/>
                <a:gd name="connsiteX25" fmla="*/ 45501 w 85508"/>
                <a:gd name="connsiteY25" fmla="*/ 69913 h 91617"/>
                <a:gd name="connsiteX26" fmla="*/ 41691 w 85508"/>
                <a:gd name="connsiteY26" fmla="*/ 75152 h 91617"/>
                <a:gd name="connsiteX27" fmla="*/ 30737 w 85508"/>
                <a:gd name="connsiteY27" fmla="*/ 84677 h 91617"/>
                <a:gd name="connsiteX28" fmla="*/ 9781 w 85508"/>
                <a:gd name="connsiteY28" fmla="*/ 89440 h 91617"/>
                <a:gd name="connsiteX29" fmla="*/ 255 w 85508"/>
                <a:gd name="connsiteY29" fmla="*/ 69437 h 91617"/>
                <a:gd name="connsiteX30" fmla="*/ 18830 w 85508"/>
                <a:gd name="connsiteY30" fmla="*/ 30383 h 91617"/>
                <a:gd name="connsiteX31" fmla="*/ 28832 w 85508"/>
                <a:gd name="connsiteY31" fmla="*/ 17047 h 91617"/>
                <a:gd name="connsiteX32" fmla="*/ 40738 w 85508"/>
                <a:gd name="connsiteY32" fmla="*/ 4188 h 91617"/>
                <a:gd name="connsiteX33" fmla="*/ 71220 w 85508"/>
                <a:gd name="connsiteY33" fmla="*/ 7521 h 91617"/>
                <a:gd name="connsiteX34" fmla="*/ 74078 w 85508"/>
                <a:gd name="connsiteY34" fmla="*/ 9903 h 91617"/>
                <a:gd name="connsiteX35" fmla="*/ 81222 w 85508"/>
                <a:gd name="connsiteY35" fmla="*/ 27049 h 91617"/>
                <a:gd name="connsiteX36" fmla="*/ 83603 w 85508"/>
                <a:gd name="connsiteY36" fmla="*/ 63245 h 91617"/>
                <a:gd name="connsiteX37" fmla="*/ 85508 w 85508"/>
                <a:gd name="connsiteY37" fmla="*/ 80867 h 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8" h="91617">
                  <a:moveTo>
                    <a:pt x="64076" y="10855"/>
                  </a:moveTo>
                  <a:cubicBezTo>
                    <a:pt x="54550" y="7521"/>
                    <a:pt x="52645" y="8474"/>
                    <a:pt x="46453" y="14665"/>
                  </a:cubicBezTo>
                  <a:cubicBezTo>
                    <a:pt x="41691" y="19428"/>
                    <a:pt x="38833" y="26096"/>
                    <a:pt x="34070" y="29430"/>
                  </a:cubicBezTo>
                  <a:cubicBezTo>
                    <a:pt x="28355" y="32764"/>
                    <a:pt x="30261" y="40860"/>
                    <a:pt x="24069" y="42766"/>
                  </a:cubicBezTo>
                  <a:cubicBezTo>
                    <a:pt x="26926" y="44194"/>
                    <a:pt x="25498" y="45147"/>
                    <a:pt x="24069" y="47052"/>
                  </a:cubicBezTo>
                  <a:cubicBezTo>
                    <a:pt x="22640" y="48481"/>
                    <a:pt x="21688" y="50862"/>
                    <a:pt x="20735" y="52767"/>
                  </a:cubicBezTo>
                  <a:cubicBezTo>
                    <a:pt x="19782" y="55625"/>
                    <a:pt x="17877" y="56101"/>
                    <a:pt x="15020" y="55625"/>
                  </a:cubicBezTo>
                  <a:cubicBezTo>
                    <a:pt x="14543" y="58482"/>
                    <a:pt x="14067" y="61340"/>
                    <a:pt x="13591" y="64198"/>
                  </a:cubicBezTo>
                  <a:cubicBezTo>
                    <a:pt x="13114" y="67055"/>
                    <a:pt x="13114" y="69913"/>
                    <a:pt x="12162" y="72771"/>
                  </a:cubicBezTo>
                  <a:cubicBezTo>
                    <a:pt x="11210" y="76105"/>
                    <a:pt x="12162" y="78962"/>
                    <a:pt x="14543" y="81820"/>
                  </a:cubicBezTo>
                  <a:cubicBezTo>
                    <a:pt x="18354" y="79439"/>
                    <a:pt x="22164" y="78010"/>
                    <a:pt x="25021" y="75628"/>
                  </a:cubicBezTo>
                  <a:cubicBezTo>
                    <a:pt x="30737" y="70866"/>
                    <a:pt x="35976" y="65150"/>
                    <a:pt x="41215" y="59911"/>
                  </a:cubicBezTo>
                  <a:cubicBezTo>
                    <a:pt x="41691" y="59435"/>
                    <a:pt x="43120" y="58959"/>
                    <a:pt x="43596" y="58959"/>
                  </a:cubicBezTo>
                  <a:cubicBezTo>
                    <a:pt x="45025" y="59435"/>
                    <a:pt x="45977" y="60388"/>
                    <a:pt x="47406" y="60864"/>
                  </a:cubicBezTo>
                  <a:cubicBezTo>
                    <a:pt x="47406" y="59435"/>
                    <a:pt x="46930" y="57530"/>
                    <a:pt x="47406" y="56101"/>
                  </a:cubicBezTo>
                  <a:cubicBezTo>
                    <a:pt x="47883" y="53720"/>
                    <a:pt x="48835" y="51815"/>
                    <a:pt x="50264" y="49910"/>
                  </a:cubicBezTo>
                  <a:cubicBezTo>
                    <a:pt x="51216" y="48004"/>
                    <a:pt x="53121" y="46576"/>
                    <a:pt x="54550" y="44671"/>
                  </a:cubicBezTo>
                  <a:cubicBezTo>
                    <a:pt x="56932" y="40860"/>
                    <a:pt x="58837" y="36574"/>
                    <a:pt x="60742" y="32287"/>
                  </a:cubicBezTo>
                  <a:cubicBezTo>
                    <a:pt x="61218" y="31335"/>
                    <a:pt x="62171" y="30383"/>
                    <a:pt x="61695" y="29906"/>
                  </a:cubicBezTo>
                  <a:cubicBezTo>
                    <a:pt x="58837" y="23238"/>
                    <a:pt x="63123" y="17047"/>
                    <a:pt x="64076" y="10855"/>
                  </a:cubicBezTo>
                  <a:moveTo>
                    <a:pt x="85508" y="80867"/>
                  </a:moveTo>
                  <a:cubicBezTo>
                    <a:pt x="72648" y="80867"/>
                    <a:pt x="68839" y="72771"/>
                    <a:pt x="66457" y="63245"/>
                  </a:cubicBezTo>
                  <a:cubicBezTo>
                    <a:pt x="65028" y="58006"/>
                    <a:pt x="61695" y="52767"/>
                    <a:pt x="58360" y="48004"/>
                  </a:cubicBezTo>
                  <a:cubicBezTo>
                    <a:pt x="59313" y="54672"/>
                    <a:pt x="51693" y="57530"/>
                    <a:pt x="52169" y="63722"/>
                  </a:cubicBezTo>
                  <a:cubicBezTo>
                    <a:pt x="52169" y="64198"/>
                    <a:pt x="51216" y="64674"/>
                    <a:pt x="50740" y="64674"/>
                  </a:cubicBezTo>
                  <a:cubicBezTo>
                    <a:pt x="45977" y="63245"/>
                    <a:pt x="44549" y="64674"/>
                    <a:pt x="45501" y="69913"/>
                  </a:cubicBezTo>
                  <a:cubicBezTo>
                    <a:pt x="45977" y="71342"/>
                    <a:pt x="43596" y="74676"/>
                    <a:pt x="41691" y="75152"/>
                  </a:cubicBezTo>
                  <a:cubicBezTo>
                    <a:pt x="36452" y="77057"/>
                    <a:pt x="34070" y="80867"/>
                    <a:pt x="30737" y="84677"/>
                  </a:cubicBezTo>
                  <a:cubicBezTo>
                    <a:pt x="24545" y="92298"/>
                    <a:pt x="18354" y="93250"/>
                    <a:pt x="9781" y="89440"/>
                  </a:cubicBezTo>
                  <a:cubicBezTo>
                    <a:pt x="3589" y="86583"/>
                    <a:pt x="-1174" y="76581"/>
                    <a:pt x="255" y="69437"/>
                  </a:cubicBezTo>
                  <a:cubicBezTo>
                    <a:pt x="2637" y="54672"/>
                    <a:pt x="10257" y="42289"/>
                    <a:pt x="18830" y="30383"/>
                  </a:cubicBezTo>
                  <a:cubicBezTo>
                    <a:pt x="22164" y="26096"/>
                    <a:pt x="25021" y="21333"/>
                    <a:pt x="28832" y="17047"/>
                  </a:cubicBezTo>
                  <a:cubicBezTo>
                    <a:pt x="32642" y="12760"/>
                    <a:pt x="36452" y="7998"/>
                    <a:pt x="40738" y="4188"/>
                  </a:cubicBezTo>
                  <a:cubicBezTo>
                    <a:pt x="49312" y="-2480"/>
                    <a:pt x="63600" y="-1052"/>
                    <a:pt x="71220" y="7521"/>
                  </a:cubicBezTo>
                  <a:cubicBezTo>
                    <a:pt x="72172" y="8474"/>
                    <a:pt x="73125" y="9426"/>
                    <a:pt x="74078" y="9903"/>
                  </a:cubicBezTo>
                  <a:cubicBezTo>
                    <a:pt x="81222" y="13713"/>
                    <a:pt x="82651" y="19904"/>
                    <a:pt x="81222" y="27049"/>
                  </a:cubicBezTo>
                  <a:cubicBezTo>
                    <a:pt x="78364" y="39432"/>
                    <a:pt x="82651" y="50862"/>
                    <a:pt x="83603" y="63245"/>
                  </a:cubicBezTo>
                  <a:cubicBezTo>
                    <a:pt x="83127" y="68484"/>
                    <a:pt x="84555" y="74199"/>
                    <a:pt x="85508" y="80867"/>
                  </a:cubicBezTo>
                </a:path>
              </a:pathLst>
            </a:custGeom>
            <a:grpFill/>
            <a:ln w="476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FAB4DB47-C79B-E745-8263-D49FA3C9EB98}"/>
                </a:ext>
              </a:extLst>
            </p:cNvPr>
            <p:cNvSpPr/>
            <p:nvPr/>
          </p:nvSpPr>
          <p:spPr>
            <a:xfrm>
              <a:off x="6804373" y="4777073"/>
              <a:ext cx="82255" cy="88530"/>
            </a:xfrm>
            <a:custGeom>
              <a:avLst/>
              <a:gdLst>
                <a:gd name="connsiteX0" fmla="*/ 66341 w 82255"/>
                <a:gd name="connsiteY0" fmla="*/ 13756 h 88530"/>
                <a:gd name="connsiteX1" fmla="*/ 61102 w 82255"/>
                <a:gd name="connsiteY1" fmla="*/ 8041 h 88530"/>
                <a:gd name="connsiteX2" fmla="*/ 55863 w 82255"/>
                <a:gd name="connsiteY2" fmla="*/ 10422 h 88530"/>
                <a:gd name="connsiteX3" fmla="*/ 43003 w 82255"/>
                <a:gd name="connsiteY3" fmla="*/ 13279 h 88530"/>
                <a:gd name="connsiteX4" fmla="*/ 34907 w 82255"/>
                <a:gd name="connsiteY4" fmla="*/ 19471 h 88530"/>
                <a:gd name="connsiteX5" fmla="*/ 31096 w 82255"/>
                <a:gd name="connsiteY5" fmla="*/ 19471 h 88530"/>
                <a:gd name="connsiteX6" fmla="*/ 28239 w 82255"/>
                <a:gd name="connsiteY6" fmla="*/ 23281 h 88530"/>
                <a:gd name="connsiteX7" fmla="*/ 26810 w 82255"/>
                <a:gd name="connsiteY7" fmla="*/ 26615 h 88530"/>
                <a:gd name="connsiteX8" fmla="*/ 17761 w 82255"/>
                <a:gd name="connsiteY8" fmla="*/ 39474 h 88530"/>
                <a:gd name="connsiteX9" fmla="*/ 17285 w 82255"/>
                <a:gd name="connsiteY9" fmla="*/ 43761 h 88530"/>
                <a:gd name="connsiteX10" fmla="*/ 22524 w 82255"/>
                <a:gd name="connsiteY10" fmla="*/ 45190 h 88530"/>
                <a:gd name="connsiteX11" fmla="*/ 49195 w 82255"/>
                <a:gd name="connsiteY11" fmla="*/ 31854 h 88530"/>
                <a:gd name="connsiteX12" fmla="*/ 63007 w 82255"/>
                <a:gd name="connsiteY12" fmla="*/ 19471 h 88530"/>
                <a:gd name="connsiteX13" fmla="*/ 66341 w 82255"/>
                <a:gd name="connsiteY13" fmla="*/ 13756 h 88530"/>
                <a:gd name="connsiteX14" fmla="*/ 42051 w 82255"/>
                <a:gd name="connsiteY14" fmla="*/ 77576 h 88530"/>
                <a:gd name="connsiteX15" fmla="*/ 59197 w 82255"/>
                <a:gd name="connsiteY15" fmla="*/ 73290 h 88530"/>
                <a:gd name="connsiteX16" fmla="*/ 69675 w 82255"/>
                <a:gd name="connsiteY16" fmla="*/ 69480 h 88530"/>
                <a:gd name="connsiteX17" fmla="*/ 73485 w 82255"/>
                <a:gd name="connsiteY17" fmla="*/ 71385 h 88530"/>
                <a:gd name="connsiteX18" fmla="*/ 73009 w 82255"/>
                <a:gd name="connsiteY18" fmla="*/ 74719 h 88530"/>
                <a:gd name="connsiteX19" fmla="*/ 47766 w 82255"/>
                <a:gd name="connsiteY19" fmla="*/ 88054 h 88530"/>
                <a:gd name="connsiteX20" fmla="*/ 43956 w 82255"/>
                <a:gd name="connsiteY20" fmla="*/ 88531 h 88530"/>
                <a:gd name="connsiteX21" fmla="*/ 31096 w 82255"/>
                <a:gd name="connsiteY21" fmla="*/ 84720 h 88530"/>
                <a:gd name="connsiteX22" fmla="*/ 17761 w 82255"/>
                <a:gd name="connsiteY22" fmla="*/ 79958 h 88530"/>
                <a:gd name="connsiteX23" fmla="*/ 615 w 82255"/>
                <a:gd name="connsiteY23" fmla="*/ 43285 h 88530"/>
                <a:gd name="connsiteX24" fmla="*/ 14427 w 82255"/>
                <a:gd name="connsiteY24" fmla="*/ 20424 h 88530"/>
                <a:gd name="connsiteX25" fmla="*/ 23476 w 82255"/>
                <a:gd name="connsiteY25" fmla="*/ 12803 h 88530"/>
                <a:gd name="connsiteX26" fmla="*/ 29192 w 82255"/>
                <a:gd name="connsiteY26" fmla="*/ 8993 h 88530"/>
                <a:gd name="connsiteX27" fmla="*/ 59197 w 82255"/>
                <a:gd name="connsiteY27" fmla="*/ 420 h 88530"/>
                <a:gd name="connsiteX28" fmla="*/ 81582 w 82255"/>
                <a:gd name="connsiteY28" fmla="*/ 10898 h 88530"/>
                <a:gd name="connsiteX29" fmla="*/ 82058 w 82255"/>
                <a:gd name="connsiteY29" fmla="*/ 14708 h 88530"/>
                <a:gd name="connsiteX30" fmla="*/ 73961 w 82255"/>
                <a:gd name="connsiteY30" fmla="*/ 30425 h 88530"/>
                <a:gd name="connsiteX31" fmla="*/ 38240 w 82255"/>
                <a:gd name="connsiteY31" fmla="*/ 54715 h 88530"/>
                <a:gd name="connsiteX32" fmla="*/ 23000 w 82255"/>
                <a:gd name="connsiteY32" fmla="*/ 56144 h 88530"/>
                <a:gd name="connsiteX33" fmla="*/ 17761 w 82255"/>
                <a:gd name="connsiteY33" fmla="*/ 61383 h 88530"/>
                <a:gd name="connsiteX34" fmla="*/ 32525 w 82255"/>
                <a:gd name="connsiteY34" fmla="*/ 75671 h 88530"/>
                <a:gd name="connsiteX35" fmla="*/ 42051 w 82255"/>
                <a:gd name="connsiteY35" fmla="*/ 77100 h 88530"/>
                <a:gd name="connsiteX36" fmla="*/ 42051 w 82255"/>
                <a:gd name="connsiteY36" fmla="*/ 77576 h 88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5" h="88530">
                  <a:moveTo>
                    <a:pt x="66341" y="13756"/>
                  </a:moveTo>
                  <a:cubicBezTo>
                    <a:pt x="66341" y="8993"/>
                    <a:pt x="64435" y="7088"/>
                    <a:pt x="61102" y="8041"/>
                  </a:cubicBezTo>
                  <a:cubicBezTo>
                    <a:pt x="59197" y="8517"/>
                    <a:pt x="57768" y="10422"/>
                    <a:pt x="55863" y="10422"/>
                  </a:cubicBezTo>
                  <a:cubicBezTo>
                    <a:pt x="51576" y="11375"/>
                    <a:pt x="47290" y="16613"/>
                    <a:pt x="43003" y="13279"/>
                  </a:cubicBezTo>
                  <a:cubicBezTo>
                    <a:pt x="33954" y="7088"/>
                    <a:pt x="40146" y="20424"/>
                    <a:pt x="34907" y="19471"/>
                  </a:cubicBezTo>
                  <a:cubicBezTo>
                    <a:pt x="33478" y="18995"/>
                    <a:pt x="32049" y="19471"/>
                    <a:pt x="31096" y="19471"/>
                  </a:cubicBezTo>
                  <a:cubicBezTo>
                    <a:pt x="28715" y="19471"/>
                    <a:pt x="27763" y="20424"/>
                    <a:pt x="28239" y="23281"/>
                  </a:cubicBezTo>
                  <a:cubicBezTo>
                    <a:pt x="28239" y="24234"/>
                    <a:pt x="27763" y="25663"/>
                    <a:pt x="26810" y="26615"/>
                  </a:cubicBezTo>
                  <a:cubicBezTo>
                    <a:pt x="23952" y="30902"/>
                    <a:pt x="20619" y="35188"/>
                    <a:pt x="17761" y="39474"/>
                  </a:cubicBezTo>
                  <a:cubicBezTo>
                    <a:pt x="16808" y="40427"/>
                    <a:pt x="16808" y="43285"/>
                    <a:pt x="17285" y="43761"/>
                  </a:cubicBezTo>
                  <a:cubicBezTo>
                    <a:pt x="18713" y="44714"/>
                    <a:pt x="21095" y="45666"/>
                    <a:pt x="22524" y="45190"/>
                  </a:cubicBezTo>
                  <a:cubicBezTo>
                    <a:pt x="31573" y="40903"/>
                    <a:pt x="40622" y="37093"/>
                    <a:pt x="49195" y="31854"/>
                  </a:cubicBezTo>
                  <a:cubicBezTo>
                    <a:pt x="54434" y="28520"/>
                    <a:pt x="58720" y="23758"/>
                    <a:pt x="63007" y="19471"/>
                  </a:cubicBezTo>
                  <a:cubicBezTo>
                    <a:pt x="64912" y="17566"/>
                    <a:pt x="65865" y="14708"/>
                    <a:pt x="66341" y="13756"/>
                  </a:cubicBezTo>
                  <a:moveTo>
                    <a:pt x="42051" y="77576"/>
                  </a:moveTo>
                  <a:cubicBezTo>
                    <a:pt x="47766" y="76148"/>
                    <a:pt x="53482" y="74719"/>
                    <a:pt x="59197" y="73290"/>
                  </a:cubicBezTo>
                  <a:cubicBezTo>
                    <a:pt x="62531" y="72337"/>
                    <a:pt x="65865" y="70432"/>
                    <a:pt x="69675" y="69480"/>
                  </a:cubicBezTo>
                  <a:cubicBezTo>
                    <a:pt x="70627" y="69003"/>
                    <a:pt x="72532" y="70432"/>
                    <a:pt x="73485" y="71385"/>
                  </a:cubicBezTo>
                  <a:cubicBezTo>
                    <a:pt x="73961" y="71861"/>
                    <a:pt x="73485" y="74242"/>
                    <a:pt x="73009" y="74719"/>
                  </a:cubicBezTo>
                  <a:cubicBezTo>
                    <a:pt x="65865" y="80910"/>
                    <a:pt x="57768" y="86149"/>
                    <a:pt x="47766" y="88054"/>
                  </a:cubicBezTo>
                  <a:cubicBezTo>
                    <a:pt x="46337" y="88054"/>
                    <a:pt x="45385" y="88531"/>
                    <a:pt x="43956" y="88531"/>
                  </a:cubicBezTo>
                  <a:cubicBezTo>
                    <a:pt x="39193" y="88531"/>
                    <a:pt x="35859" y="83292"/>
                    <a:pt x="31096" y="84720"/>
                  </a:cubicBezTo>
                  <a:cubicBezTo>
                    <a:pt x="25381" y="86149"/>
                    <a:pt x="21571" y="81863"/>
                    <a:pt x="17761" y="79958"/>
                  </a:cubicBezTo>
                  <a:cubicBezTo>
                    <a:pt x="2520" y="71385"/>
                    <a:pt x="-1766" y="60431"/>
                    <a:pt x="615" y="43285"/>
                  </a:cubicBezTo>
                  <a:cubicBezTo>
                    <a:pt x="1568" y="33759"/>
                    <a:pt x="4425" y="25186"/>
                    <a:pt x="14427" y="20424"/>
                  </a:cubicBezTo>
                  <a:cubicBezTo>
                    <a:pt x="17761" y="18519"/>
                    <a:pt x="20619" y="15185"/>
                    <a:pt x="23476" y="12803"/>
                  </a:cubicBezTo>
                  <a:cubicBezTo>
                    <a:pt x="25381" y="11375"/>
                    <a:pt x="27287" y="9469"/>
                    <a:pt x="29192" y="8993"/>
                  </a:cubicBezTo>
                  <a:cubicBezTo>
                    <a:pt x="39193" y="5659"/>
                    <a:pt x="49195" y="2801"/>
                    <a:pt x="59197" y="420"/>
                  </a:cubicBezTo>
                  <a:cubicBezTo>
                    <a:pt x="68246" y="-1485"/>
                    <a:pt x="77295" y="3278"/>
                    <a:pt x="81582" y="10898"/>
                  </a:cubicBezTo>
                  <a:cubicBezTo>
                    <a:pt x="82058" y="11851"/>
                    <a:pt x="82534" y="13756"/>
                    <a:pt x="82058" y="14708"/>
                  </a:cubicBezTo>
                  <a:cubicBezTo>
                    <a:pt x="79200" y="19947"/>
                    <a:pt x="78724" y="25663"/>
                    <a:pt x="73961" y="30425"/>
                  </a:cubicBezTo>
                  <a:cubicBezTo>
                    <a:pt x="63483" y="40427"/>
                    <a:pt x="52053" y="49476"/>
                    <a:pt x="38240" y="54715"/>
                  </a:cubicBezTo>
                  <a:cubicBezTo>
                    <a:pt x="34431" y="56144"/>
                    <a:pt x="28239" y="57097"/>
                    <a:pt x="23000" y="56144"/>
                  </a:cubicBezTo>
                  <a:cubicBezTo>
                    <a:pt x="18237" y="55668"/>
                    <a:pt x="16808" y="57097"/>
                    <a:pt x="17761" y="61383"/>
                  </a:cubicBezTo>
                  <a:cubicBezTo>
                    <a:pt x="19666" y="69003"/>
                    <a:pt x="25381" y="73290"/>
                    <a:pt x="32525" y="75671"/>
                  </a:cubicBezTo>
                  <a:cubicBezTo>
                    <a:pt x="35383" y="76624"/>
                    <a:pt x="39193" y="76624"/>
                    <a:pt x="42051" y="77100"/>
                  </a:cubicBezTo>
                  <a:cubicBezTo>
                    <a:pt x="42051" y="77100"/>
                    <a:pt x="42051" y="77100"/>
                    <a:pt x="42051" y="77576"/>
                  </a:cubicBezTo>
                </a:path>
              </a:pathLst>
            </a:custGeom>
            <a:grpFill/>
            <a:ln w="476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A02EA29C-FED4-6C43-9C2A-B05ED1FBE1F8}"/>
                </a:ext>
              </a:extLst>
            </p:cNvPr>
            <p:cNvSpPr/>
            <p:nvPr/>
          </p:nvSpPr>
          <p:spPr>
            <a:xfrm>
              <a:off x="7540296" y="4776335"/>
              <a:ext cx="82109" cy="89269"/>
            </a:xfrm>
            <a:custGeom>
              <a:avLst/>
              <a:gdLst>
                <a:gd name="connsiteX0" fmla="*/ 67688 w 82109"/>
                <a:gd name="connsiteY0" fmla="*/ 13542 h 89269"/>
                <a:gd name="connsiteX1" fmla="*/ 61020 w 82109"/>
                <a:gd name="connsiteY1" fmla="*/ 8303 h 89269"/>
                <a:gd name="connsiteX2" fmla="*/ 51018 w 82109"/>
                <a:gd name="connsiteY2" fmla="*/ 13066 h 89269"/>
                <a:gd name="connsiteX3" fmla="*/ 41969 w 82109"/>
                <a:gd name="connsiteY3" fmla="*/ 13066 h 89269"/>
                <a:gd name="connsiteX4" fmla="*/ 38159 w 82109"/>
                <a:gd name="connsiteY4" fmla="*/ 15923 h 89269"/>
                <a:gd name="connsiteX5" fmla="*/ 36254 w 82109"/>
                <a:gd name="connsiteY5" fmla="*/ 19733 h 89269"/>
                <a:gd name="connsiteX6" fmla="*/ 30062 w 82109"/>
                <a:gd name="connsiteY6" fmla="*/ 20210 h 89269"/>
                <a:gd name="connsiteX7" fmla="*/ 29110 w 82109"/>
                <a:gd name="connsiteY7" fmla="*/ 25925 h 89269"/>
                <a:gd name="connsiteX8" fmla="*/ 28633 w 82109"/>
                <a:gd name="connsiteY8" fmla="*/ 26401 h 89269"/>
                <a:gd name="connsiteX9" fmla="*/ 19584 w 82109"/>
                <a:gd name="connsiteY9" fmla="*/ 39261 h 89269"/>
                <a:gd name="connsiteX10" fmla="*/ 19584 w 82109"/>
                <a:gd name="connsiteY10" fmla="*/ 44500 h 89269"/>
                <a:gd name="connsiteX11" fmla="*/ 24823 w 82109"/>
                <a:gd name="connsiteY11" fmla="*/ 44976 h 89269"/>
                <a:gd name="connsiteX12" fmla="*/ 52447 w 82109"/>
                <a:gd name="connsiteY12" fmla="*/ 31640 h 89269"/>
                <a:gd name="connsiteX13" fmla="*/ 65306 w 82109"/>
                <a:gd name="connsiteY13" fmla="*/ 19257 h 89269"/>
                <a:gd name="connsiteX14" fmla="*/ 67688 w 82109"/>
                <a:gd name="connsiteY14" fmla="*/ 13542 h 89269"/>
                <a:gd name="connsiteX15" fmla="*/ 44827 w 82109"/>
                <a:gd name="connsiteY15" fmla="*/ 77839 h 89269"/>
                <a:gd name="connsiteX16" fmla="*/ 60544 w 82109"/>
                <a:gd name="connsiteY16" fmla="*/ 73552 h 89269"/>
                <a:gd name="connsiteX17" fmla="*/ 69593 w 82109"/>
                <a:gd name="connsiteY17" fmla="*/ 70218 h 89269"/>
                <a:gd name="connsiteX18" fmla="*/ 73403 w 82109"/>
                <a:gd name="connsiteY18" fmla="*/ 72124 h 89269"/>
                <a:gd name="connsiteX19" fmla="*/ 72451 w 82109"/>
                <a:gd name="connsiteY19" fmla="*/ 75934 h 89269"/>
                <a:gd name="connsiteX20" fmla="*/ 48637 w 82109"/>
                <a:gd name="connsiteY20" fmla="*/ 88793 h 89269"/>
                <a:gd name="connsiteX21" fmla="*/ 44827 w 82109"/>
                <a:gd name="connsiteY21" fmla="*/ 89269 h 89269"/>
                <a:gd name="connsiteX22" fmla="*/ 31967 w 82109"/>
                <a:gd name="connsiteY22" fmla="*/ 84983 h 89269"/>
                <a:gd name="connsiteX23" fmla="*/ 19584 w 82109"/>
                <a:gd name="connsiteY23" fmla="*/ 81649 h 89269"/>
                <a:gd name="connsiteX24" fmla="*/ 1010 w 82109"/>
                <a:gd name="connsiteY24" fmla="*/ 42118 h 89269"/>
                <a:gd name="connsiteX25" fmla="*/ 13393 w 82109"/>
                <a:gd name="connsiteY25" fmla="*/ 21639 h 89269"/>
                <a:gd name="connsiteX26" fmla="*/ 39111 w 82109"/>
                <a:gd name="connsiteY26" fmla="*/ 7350 h 89269"/>
                <a:gd name="connsiteX27" fmla="*/ 60544 w 82109"/>
                <a:gd name="connsiteY27" fmla="*/ 206 h 89269"/>
                <a:gd name="connsiteX28" fmla="*/ 81976 w 82109"/>
                <a:gd name="connsiteY28" fmla="*/ 12589 h 89269"/>
                <a:gd name="connsiteX29" fmla="*/ 81500 w 82109"/>
                <a:gd name="connsiteY29" fmla="*/ 17352 h 89269"/>
                <a:gd name="connsiteX30" fmla="*/ 66735 w 82109"/>
                <a:gd name="connsiteY30" fmla="*/ 37832 h 89269"/>
                <a:gd name="connsiteX31" fmla="*/ 36254 w 82109"/>
                <a:gd name="connsiteY31" fmla="*/ 55930 h 89269"/>
                <a:gd name="connsiteX32" fmla="*/ 22918 w 82109"/>
                <a:gd name="connsiteY32" fmla="*/ 56883 h 89269"/>
                <a:gd name="connsiteX33" fmla="*/ 17679 w 82109"/>
                <a:gd name="connsiteY33" fmla="*/ 62122 h 89269"/>
                <a:gd name="connsiteX34" fmla="*/ 32444 w 82109"/>
                <a:gd name="connsiteY34" fmla="*/ 76410 h 89269"/>
                <a:gd name="connsiteX35" fmla="*/ 44827 w 82109"/>
                <a:gd name="connsiteY35" fmla="*/ 77839 h 89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9" h="89269">
                  <a:moveTo>
                    <a:pt x="67688" y="13542"/>
                  </a:moveTo>
                  <a:cubicBezTo>
                    <a:pt x="67688" y="8779"/>
                    <a:pt x="64830" y="7350"/>
                    <a:pt x="61020" y="8303"/>
                  </a:cubicBezTo>
                  <a:cubicBezTo>
                    <a:pt x="57686" y="9732"/>
                    <a:pt x="54352" y="11161"/>
                    <a:pt x="51018" y="13066"/>
                  </a:cubicBezTo>
                  <a:cubicBezTo>
                    <a:pt x="47684" y="14971"/>
                    <a:pt x="45303" y="15447"/>
                    <a:pt x="41969" y="13066"/>
                  </a:cubicBezTo>
                  <a:cubicBezTo>
                    <a:pt x="39111" y="11161"/>
                    <a:pt x="38159" y="13066"/>
                    <a:pt x="38159" y="15923"/>
                  </a:cubicBezTo>
                  <a:cubicBezTo>
                    <a:pt x="38159" y="17352"/>
                    <a:pt x="37206" y="19257"/>
                    <a:pt x="36254" y="19733"/>
                  </a:cubicBezTo>
                  <a:cubicBezTo>
                    <a:pt x="34349" y="20210"/>
                    <a:pt x="31491" y="19257"/>
                    <a:pt x="30062" y="20210"/>
                  </a:cubicBezTo>
                  <a:cubicBezTo>
                    <a:pt x="29110" y="21162"/>
                    <a:pt x="29110" y="24020"/>
                    <a:pt x="29110" y="25925"/>
                  </a:cubicBezTo>
                  <a:cubicBezTo>
                    <a:pt x="29110" y="26401"/>
                    <a:pt x="28633" y="26401"/>
                    <a:pt x="28633" y="26401"/>
                  </a:cubicBezTo>
                  <a:cubicBezTo>
                    <a:pt x="25776" y="30688"/>
                    <a:pt x="22442" y="34974"/>
                    <a:pt x="19584" y="39261"/>
                  </a:cubicBezTo>
                  <a:cubicBezTo>
                    <a:pt x="18631" y="40690"/>
                    <a:pt x="18631" y="43547"/>
                    <a:pt x="19584" y="44500"/>
                  </a:cubicBezTo>
                  <a:cubicBezTo>
                    <a:pt x="20537" y="45452"/>
                    <a:pt x="23394" y="45928"/>
                    <a:pt x="24823" y="44976"/>
                  </a:cubicBezTo>
                  <a:cubicBezTo>
                    <a:pt x="34349" y="40690"/>
                    <a:pt x="43398" y="36879"/>
                    <a:pt x="52447" y="31640"/>
                  </a:cubicBezTo>
                  <a:cubicBezTo>
                    <a:pt x="57209" y="28783"/>
                    <a:pt x="61020" y="23544"/>
                    <a:pt x="65306" y="19257"/>
                  </a:cubicBezTo>
                  <a:cubicBezTo>
                    <a:pt x="66735" y="17828"/>
                    <a:pt x="67212" y="14971"/>
                    <a:pt x="67688" y="13542"/>
                  </a:cubicBezTo>
                  <a:moveTo>
                    <a:pt x="44827" y="77839"/>
                  </a:moveTo>
                  <a:cubicBezTo>
                    <a:pt x="48637" y="76886"/>
                    <a:pt x="54828" y="75457"/>
                    <a:pt x="60544" y="73552"/>
                  </a:cubicBezTo>
                  <a:cubicBezTo>
                    <a:pt x="63877" y="72600"/>
                    <a:pt x="66735" y="70695"/>
                    <a:pt x="69593" y="70218"/>
                  </a:cubicBezTo>
                  <a:cubicBezTo>
                    <a:pt x="70545" y="69742"/>
                    <a:pt x="72927" y="71171"/>
                    <a:pt x="73403" y="72124"/>
                  </a:cubicBezTo>
                  <a:cubicBezTo>
                    <a:pt x="73879" y="73076"/>
                    <a:pt x="73403" y="74981"/>
                    <a:pt x="72451" y="75934"/>
                  </a:cubicBezTo>
                  <a:cubicBezTo>
                    <a:pt x="65783" y="82602"/>
                    <a:pt x="57209" y="85936"/>
                    <a:pt x="48637" y="88793"/>
                  </a:cubicBezTo>
                  <a:cubicBezTo>
                    <a:pt x="47208" y="89269"/>
                    <a:pt x="45779" y="89269"/>
                    <a:pt x="44827" y="89269"/>
                  </a:cubicBezTo>
                  <a:cubicBezTo>
                    <a:pt x="40540" y="87840"/>
                    <a:pt x="36254" y="86412"/>
                    <a:pt x="31967" y="84983"/>
                  </a:cubicBezTo>
                  <a:cubicBezTo>
                    <a:pt x="26728" y="89269"/>
                    <a:pt x="23394" y="83078"/>
                    <a:pt x="19584" y="81649"/>
                  </a:cubicBezTo>
                  <a:cubicBezTo>
                    <a:pt x="4343" y="74505"/>
                    <a:pt x="-2801" y="61169"/>
                    <a:pt x="1010" y="42118"/>
                  </a:cubicBezTo>
                  <a:cubicBezTo>
                    <a:pt x="2438" y="34022"/>
                    <a:pt x="5296" y="26878"/>
                    <a:pt x="13393" y="21639"/>
                  </a:cubicBezTo>
                  <a:cubicBezTo>
                    <a:pt x="21966" y="16400"/>
                    <a:pt x="27681" y="6398"/>
                    <a:pt x="39111" y="7350"/>
                  </a:cubicBezTo>
                  <a:cubicBezTo>
                    <a:pt x="45303" y="2111"/>
                    <a:pt x="52924" y="1635"/>
                    <a:pt x="60544" y="206"/>
                  </a:cubicBezTo>
                  <a:cubicBezTo>
                    <a:pt x="68640" y="-1223"/>
                    <a:pt x="79595" y="4969"/>
                    <a:pt x="81976" y="12589"/>
                  </a:cubicBezTo>
                  <a:cubicBezTo>
                    <a:pt x="82452" y="14018"/>
                    <a:pt x="81500" y="15923"/>
                    <a:pt x="81500" y="17352"/>
                  </a:cubicBezTo>
                  <a:cubicBezTo>
                    <a:pt x="79595" y="26401"/>
                    <a:pt x="72451" y="31640"/>
                    <a:pt x="66735" y="37832"/>
                  </a:cubicBezTo>
                  <a:cubicBezTo>
                    <a:pt x="58162" y="46881"/>
                    <a:pt x="46732" y="50691"/>
                    <a:pt x="36254" y="55930"/>
                  </a:cubicBezTo>
                  <a:cubicBezTo>
                    <a:pt x="32444" y="57835"/>
                    <a:pt x="27681" y="58311"/>
                    <a:pt x="22918" y="56883"/>
                  </a:cubicBezTo>
                  <a:cubicBezTo>
                    <a:pt x="18631" y="55454"/>
                    <a:pt x="16726" y="57835"/>
                    <a:pt x="17679" y="62122"/>
                  </a:cubicBezTo>
                  <a:cubicBezTo>
                    <a:pt x="19584" y="69742"/>
                    <a:pt x="25776" y="73552"/>
                    <a:pt x="32444" y="76410"/>
                  </a:cubicBezTo>
                  <a:cubicBezTo>
                    <a:pt x="36254" y="77362"/>
                    <a:pt x="39588" y="77362"/>
                    <a:pt x="44827" y="77839"/>
                  </a:cubicBezTo>
                </a:path>
              </a:pathLst>
            </a:custGeom>
            <a:grpFill/>
            <a:ln w="476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42680CAD-454A-2E42-AB4A-B73D3A5E5906}"/>
                </a:ext>
              </a:extLst>
            </p:cNvPr>
            <p:cNvSpPr/>
            <p:nvPr/>
          </p:nvSpPr>
          <p:spPr>
            <a:xfrm>
              <a:off x="7200031" y="4775673"/>
              <a:ext cx="82379" cy="88803"/>
            </a:xfrm>
            <a:custGeom>
              <a:avLst/>
              <a:gdLst>
                <a:gd name="connsiteX0" fmla="*/ 66465 w 82379"/>
                <a:gd name="connsiteY0" fmla="*/ 16109 h 88803"/>
                <a:gd name="connsiteX1" fmla="*/ 59798 w 82379"/>
                <a:gd name="connsiteY1" fmla="*/ 9441 h 88803"/>
                <a:gd name="connsiteX2" fmla="*/ 48367 w 82379"/>
                <a:gd name="connsiteY2" fmla="*/ 14680 h 88803"/>
                <a:gd name="connsiteX3" fmla="*/ 43128 w 82379"/>
                <a:gd name="connsiteY3" fmla="*/ 14680 h 88803"/>
                <a:gd name="connsiteX4" fmla="*/ 38365 w 82379"/>
                <a:gd name="connsiteY4" fmla="*/ 16585 h 88803"/>
                <a:gd name="connsiteX5" fmla="*/ 35031 w 82379"/>
                <a:gd name="connsiteY5" fmla="*/ 20871 h 88803"/>
                <a:gd name="connsiteX6" fmla="*/ 27887 w 82379"/>
                <a:gd name="connsiteY6" fmla="*/ 27063 h 88803"/>
                <a:gd name="connsiteX7" fmla="*/ 21219 w 82379"/>
                <a:gd name="connsiteY7" fmla="*/ 36589 h 88803"/>
                <a:gd name="connsiteX8" fmla="*/ 18362 w 82379"/>
                <a:gd name="connsiteY8" fmla="*/ 46114 h 88803"/>
                <a:gd name="connsiteX9" fmla="*/ 28363 w 82379"/>
                <a:gd name="connsiteY9" fmla="*/ 44685 h 88803"/>
                <a:gd name="connsiteX10" fmla="*/ 60274 w 82379"/>
                <a:gd name="connsiteY10" fmla="*/ 25158 h 88803"/>
                <a:gd name="connsiteX11" fmla="*/ 66465 w 82379"/>
                <a:gd name="connsiteY11" fmla="*/ 16109 h 88803"/>
                <a:gd name="connsiteX12" fmla="*/ 44080 w 82379"/>
                <a:gd name="connsiteY12" fmla="*/ 78501 h 88803"/>
                <a:gd name="connsiteX13" fmla="*/ 59321 w 82379"/>
                <a:gd name="connsiteY13" fmla="*/ 74214 h 88803"/>
                <a:gd name="connsiteX14" fmla="*/ 66942 w 82379"/>
                <a:gd name="connsiteY14" fmla="*/ 71357 h 88803"/>
                <a:gd name="connsiteX15" fmla="*/ 73133 w 82379"/>
                <a:gd name="connsiteY15" fmla="*/ 72309 h 88803"/>
                <a:gd name="connsiteX16" fmla="*/ 70752 w 82379"/>
                <a:gd name="connsiteY16" fmla="*/ 77548 h 88803"/>
                <a:gd name="connsiteX17" fmla="*/ 55035 w 82379"/>
                <a:gd name="connsiteY17" fmla="*/ 87074 h 88803"/>
                <a:gd name="connsiteX18" fmla="*/ 34555 w 82379"/>
                <a:gd name="connsiteY18" fmla="*/ 85168 h 88803"/>
                <a:gd name="connsiteX19" fmla="*/ 33126 w 82379"/>
                <a:gd name="connsiteY19" fmla="*/ 84216 h 88803"/>
                <a:gd name="connsiteX20" fmla="*/ 15504 w 82379"/>
                <a:gd name="connsiteY20" fmla="*/ 78977 h 88803"/>
                <a:gd name="connsiteX21" fmla="*/ 263 w 82379"/>
                <a:gd name="connsiteY21" fmla="*/ 46114 h 88803"/>
                <a:gd name="connsiteX22" fmla="*/ 15028 w 82379"/>
                <a:gd name="connsiteY22" fmla="*/ 20395 h 88803"/>
                <a:gd name="connsiteX23" fmla="*/ 23124 w 82379"/>
                <a:gd name="connsiteY23" fmla="*/ 13251 h 88803"/>
                <a:gd name="connsiteX24" fmla="*/ 29792 w 82379"/>
                <a:gd name="connsiteY24" fmla="*/ 8965 h 88803"/>
                <a:gd name="connsiteX25" fmla="*/ 59798 w 82379"/>
                <a:gd name="connsiteY25" fmla="*/ 392 h 88803"/>
                <a:gd name="connsiteX26" fmla="*/ 81706 w 82379"/>
                <a:gd name="connsiteY26" fmla="*/ 11822 h 88803"/>
                <a:gd name="connsiteX27" fmla="*/ 82182 w 82379"/>
                <a:gd name="connsiteY27" fmla="*/ 14680 h 88803"/>
                <a:gd name="connsiteX28" fmla="*/ 74086 w 82379"/>
                <a:gd name="connsiteY28" fmla="*/ 30397 h 88803"/>
                <a:gd name="connsiteX29" fmla="*/ 36460 w 82379"/>
                <a:gd name="connsiteY29" fmla="*/ 55640 h 88803"/>
                <a:gd name="connsiteX30" fmla="*/ 23124 w 82379"/>
                <a:gd name="connsiteY30" fmla="*/ 57068 h 88803"/>
                <a:gd name="connsiteX31" fmla="*/ 17885 w 82379"/>
                <a:gd name="connsiteY31" fmla="*/ 63260 h 88803"/>
                <a:gd name="connsiteX32" fmla="*/ 32650 w 82379"/>
                <a:gd name="connsiteY32" fmla="*/ 76595 h 88803"/>
                <a:gd name="connsiteX33" fmla="*/ 44080 w 82379"/>
                <a:gd name="connsiteY33" fmla="*/ 78501 h 8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9" h="88803">
                  <a:moveTo>
                    <a:pt x="66465" y="16109"/>
                  </a:moveTo>
                  <a:cubicBezTo>
                    <a:pt x="66942" y="10394"/>
                    <a:pt x="64084" y="8012"/>
                    <a:pt x="59798" y="9441"/>
                  </a:cubicBezTo>
                  <a:cubicBezTo>
                    <a:pt x="55987" y="10870"/>
                    <a:pt x="52177" y="12775"/>
                    <a:pt x="48367" y="14680"/>
                  </a:cubicBezTo>
                  <a:cubicBezTo>
                    <a:pt x="46462" y="15633"/>
                    <a:pt x="45033" y="16109"/>
                    <a:pt x="43128" y="14680"/>
                  </a:cubicBezTo>
                  <a:cubicBezTo>
                    <a:pt x="40270" y="11822"/>
                    <a:pt x="38365" y="12775"/>
                    <a:pt x="38365" y="16585"/>
                  </a:cubicBezTo>
                  <a:cubicBezTo>
                    <a:pt x="38365" y="18967"/>
                    <a:pt x="37412" y="20871"/>
                    <a:pt x="35031" y="20871"/>
                  </a:cubicBezTo>
                  <a:cubicBezTo>
                    <a:pt x="30268" y="20395"/>
                    <a:pt x="28840" y="22301"/>
                    <a:pt x="27887" y="27063"/>
                  </a:cubicBezTo>
                  <a:cubicBezTo>
                    <a:pt x="27411" y="30397"/>
                    <a:pt x="23600" y="33255"/>
                    <a:pt x="21219" y="36589"/>
                  </a:cubicBezTo>
                  <a:cubicBezTo>
                    <a:pt x="19314" y="39446"/>
                    <a:pt x="15028" y="42304"/>
                    <a:pt x="18362" y="46114"/>
                  </a:cubicBezTo>
                  <a:cubicBezTo>
                    <a:pt x="21696" y="49924"/>
                    <a:pt x="25506" y="46114"/>
                    <a:pt x="28363" y="44685"/>
                  </a:cubicBezTo>
                  <a:cubicBezTo>
                    <a:pt x="40270" y="40399"/>
                    <a:pt x="51224" y="34683"/>
                    <a:pt x="60274" y="25158"/>
                  </a:cubicBezTo>
                  <a:cubicBezTo>
                    <a:pt x="62655" y="21824"/>
                    <a:pt x="65037" y="18014"/>
                    <a:pt x="66465" y="16109"/>
                  </a:cubicBezTo>
                  <a:moveTo>
                    <a:pt x="44080" y="78501"/>
                  </a:moveTo>
                  <a:cubicBezTo>
                    <a:pt x="47891" y="77548"/>
                    <a:pt x="53606" y="76119"/>
                    <a:pt x="59321" y="74214"/>
                  </a:cubicBezTo>
                  <a:cubicBezTo>
                    <a:pt x="61702" y="73261"/>
                    <a:pt x="64560" y="72309"/>
                    <a:pt x="66942" y="71357"/>
                  </a:cubicBezTo>
                  <a:cubicBezTo>
                    <a:pt x="69323" y="70404"/>
                    <a:pt x="71704" y="69928"/>
                    <a:pt x="73133" y="72309"/>
                  </a:cubicBezTo>
                  <a:cubicBezTo>
                    <a:pt x="75038" y="75167"/>
                    <a:pt x="72181" y="76119"/>
                    <a:pt x="70752" y="77548"/>
                  </a:cubicBezTo>
                  <a:cubicBezTo>
                    <a:pt x="65989" y="81835"/>
                    <a:pt x="61226" y="85645"/>
                    <a:pt x="55035" y="87074"/>
                  </a:cubicBezTo>
                  <a:cubicBezTo>
                    <a:pt x="47891" y="88979"/>
                    <a:pt x="41223" y="90407"/>
                    <a:pt x="34555" y="85168"/>
                  </a:cubicBezTo>
                  <a:cubicBezTo>
                    <a:pt x="34079" y="84692"/>
                    <a:pt x="33126" y="84216"/>
                    <a:pt x="33126" y="84216"/>
                  </a:cubicBezTo>
                  <a:cubicBezTo>
                    <a:pt x="25506" y="88026"/>
                    <a:pt x="20743" y="81835"/>
                    <a:pt x="15504" y="78977"/>
                  </a:cubicBezTo>
                  <a:cubicBezTo>
                    <a:pt x="3121" y="71833"/>
                    <a:pt x="-1166" y="59926"/>
                    <a:pt x="263" y="46114"/>
                  </a:cubicBezTo>
                  <a:cubicBezTo>
                    <a:pt x="1216" y="35636"/>
                    <a:pt x="4073" y="26111"/>
                    <a:pt x="15028" y="20395"/>
                  </a:cubicBezTo>
                  <a:cubicBezTo>
                    <a:pt x="18362" y="18967"/>
                    <a:pt x="20267" y="15633"/>
                    <a:pt x="23124" y="13251"/>
                  </a:cubicBezTo>
                  <a:cubicBezTo>
                    <a:pt x="25029" y="11822"/>
                    <a:pt x="27411" y="9441"/>
                    <a:pt x="29792" y="8965"/>
                  </a:cubicBezTo>
                  <a:cubicBezTo>
                    <a:pt x="39794" y="5631"/>
                    <a:pt x="49795" y="2773"/>
                    <a:pt x="59798" y="392"/>
                  </a:cubicBezTo>
                  <a:cubicBezTo>
                    <a:pt x="67894" y="-1513"/>
                    <a:pt x="78372" y="3726"/>
                    <a:pt x="81706" y="11822"/>
                  </a:cubicBezTo>
                  <a:cubicBezTo>
                    <a:pt x="82182" y="12775"/>
                    <a:pt x="82658" y="13727"/>
                    <a:pt x="82182" y="14680"/>
                  </a:cubicBezTo>
                  <a:cubicBezTo>
                    <a:pt x="79325" y="19919"/>
                    <a:pt x="78849" y="26111"/>
                    <a:pt x="74086" y="30397"/>
                  </a:cubicBezTo>
                  <a:cubicBezTo>
                    <a:pt x="63131" y="41351"/>
                    <a:pt x="51224" y="50400"/>
                    <a:pt x="36460" y="55640"/>
                  </a:cubicBezTo>
                  <a:cubicBezTo>
                    <a:pt x="32174" y="57068"/>
                    <a:pt x="27887" y="58021"/>
                    <a:pt x="23124" y="57068"/>
                  </a:cubicBezTo>
                  <a:cubicBezTo>
                    <a:pt x="17409" y="55640"/>
                    <a:pt x="15980" y="58021"/>
                    <a:pt x="17885" y="63260"/>
                  </a:cubicBezTo>
                  <a:cubicBezTo>
                    <a:pt x="20267" y="70404"/>
                    <a:pt x="26459" y="73738"/>
                    <a:pt x="32650" y="76595"/>
                  </a:cubicBezTo>
                  <a:cubicBezTo>
                    <a:pt x="35507" y="78024"/>
                    <a:pt x="38841" y="78024"/>
                    <a:pt x="44080" y="78501"/>
                  </a:cubicBezTo>
                </a:path>
              </a:pathLst>
            </a:custGeom>
            <a:grpFill/>
            <a:ln w="476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8D270D8-1393-CE49-A9F1-6EC8A8C00BFE}"/>
                </a:ext>
              </a:extLst>
            </p:cNvPr>
            <p:cNvSpPr/>
            <p:nvPr/>
          </p:nvSpPr>
          <p:spPr>
            <a:xfrm>
              <a:off x="6957062" y="4781092"/>
              <a:ext cx="90783" cy="79749"/>
            </a:xfrm>
            <a:custGeom>
              <a:avLst/>
              <a:gdLst>
                <a:gd name="connsiteX0" fmla="*/ 75584 w 90783"/>
                <a:gd name="connsiteY0" fmla="*/ 33074 h 79749"/>
                <a:gd name="connsiteX1" fmla="*/ 64153 w 90783"/>
                <a:gd name="connsiteY1" fmla="*/ 9737 h 79749"/>
                <a:gd name="connsiteX2" fmla="*/ 54627 w 90783"/>
                <a:gd name="connsiteY2" fmla="*/ 9737 h 79749"/>
                <a:gd name="connsiteX3" fmla="*/ 50341 w 90783"/>
                <a:gd name="connsiteY3" fmla="*/ 11166 h 79749"/>
                <a:gd name="connsiteX4" fmla="*/ 43197 w 90783"/>
                <a:gd name="connsiteY4" fmla="*/ 13071 h 79749"/>
                <a:gd name="connsiteX5" fmla="*/ 34624 w 90783"/>
                <a:gd name="connsiteY5" fmla="*/ 17357 h 79749"/>
                <a:gd name="connsiteX6" fmla="*/ 30338 w 90783"/>
                <a:gd name="connsiteY6" fmla="*/ 20691 h 79749"/>
                <a:gd name="connsiteX7" fmla="*/ 15573 w 90783"/>
                <a:gd name="connsiteY7" fmla="*/ 47363 h 79749"/>
                <a:gd name="connsiteX8" fmla="*/ 24623 w 90783"/>
                <a:gd name="connsiteY8" fmla="*/ 65937 h 79749"/>
                <a:gd name="connsiteX9" fmla="*/ 51770 w 90783"/>
                <a:gd name="connsiteY9" fmla="*/ 64032 h 79749"/>
                <a:gd name="connsiteX10" fmla="*/ 63677 w 90783"/>
                <a:gd name="connsiteY10" fmla="*/ 61651 h 79749"/>
                <a:gd name="connsiteX11" fmla="*/ 74631 w 90783"/>
                <a:gd name="connsiteY11" fmla="*/ 43552 h 79749"/>
                <a:gd name="connsiteX12" fmla="*/ 75584 w 90783"/>
                <a:gd name="connsiteY12" fmla="*/ 33074 h 79749"/>
                <a:gd name="connsiteX13" fmla="*/ 90348 w 90783"/>
                <a:gd name="connsiteY13" fmla="*/ 37837 h 79749"/>
                <a:gd name="connsiteX14" fmla="*/ 87490 w 90783"/>
                <a:gd name="connsiteY14" fmla="*/ 54031 h 79749"/>
                <a:gd name="connsiteX15" fmla="*/ 83681 w 90783"/>
                <a:gd name="connsiteY15" fmla="*/ 60698 h 79749"/>
                <a:gd name="connsiteX16" fmla="*/ 68439 w 90783"/>
                <a:gd name="connsiteY16" fmla="*/ 73081 h 79749"/>
                <a:gd name="connsiteX17" fmla="*/ 57962 w 90783"/>
                <a:gd name="connsiteY17" fmla="*/ 76415 h 79749"/>
                <a:gd name="connsiteX18" fmla="*/ 52723 w 90783"/>
                <a:gd name="connsiteY18" fmla="*/ 78320 h 79749"/>
                <a:gd name="connsiteX19" fmla="*/ 49389 w 90783"/>
                <a:gd name="connsiteY19" fmla="*/ 79749 h 79749"/>
                <a:gd name="connsiteX20" fmla="*/ 30814 w 90783"/>
                <a:gd name="connsiteY20" fmla="*/ 78320 h 79749"/>
                <a:gd name="connsiteX21" fmla="*/ 22717 w 90783"/>
                <a:gd name="connsiteY21" fmla="*/ 76415 h 79749"/>
                <a:gd name="connsiteX22" fmla="*/ 10334 w 90783"/>
                <a:gd name="connsiteY22" fmla="*/ 68319 h 79749"/>
                <a:gd name="connsiteX23" fmla="*/ 333 w 90783"/>
                <a:gd name="connsiteY23" fmla="*/ 42124 h 79749"/>
                <a:gd name="connsiteX24" fmla="*/ 15097 w 90783"/>
                <a:gd name="connsiteY24" fmla="*/ 14500 h 79749"/>
                <a:gd name="connsiteX25" fmla="*/ 24623 w 90783"/>
                <a:gd name="connsiteY25" fmla="*/ 9261 h 79749"/>
                <a:gd name="connsiteX26" fmla="*/ 29861 w 90783"/>
                <a:gd name="connsiteY26" fmla="*/ 4974 h 79749"/>
                <a:gd name="connsiteX27" fmla="*/ 45102 w 90783"/>
                <a:gd name="connsiteY27" fmla="*/ 1164 h 79749"/>
                <a:gd name="connsiteX28" fmla="*/ 53199 w 90783"/>
                <a:gd name="connsiteY28" fmla="*/ 2117 h 79749"/>
                <a:gd name="connsiteX29" fmla="*/ 60819 w 90783"/>
                <a:gd name="connsiteY29" fmla="*/ 2117 h 79749"/>
                <a:gd name="connsiteX30" fmla="*/ 65582 w 90783"/>
                <a:gd name="connsiteY30" fmla="*/ 2593 h 79749"/>
                <a:gd name="connsiteX31" fmla="*/ 74631 w 90783"/>
                <a:gd name="connsiteY31" fmla="*/ 4022 h 79749"/>
                <a:gd name="connsiteX32" fmla="*/ 87490 w 90783"/>
                <a:gd name="connsiteY32" fmla="*/ 27359 h 79749"/>
                <a:gd name="connsiteX33" fmla="*/ 90348 w 90783"/>
                <a:gd name="connsiteY33" fmla="*/ 37837 h 79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83" h="79749">
                  <a:moveTo>
                    <a:pt x="75584" y="33074"/>
                  </a:moveTo>
                  <a:cubicBezTo>
                    <a:pt x="76060" y="23073"/>
                    <a:pt x="73202" y="14976"/>
                    <a:pt x="64153" y="9737"/>
                  </a:cubicBezTo>
                  <a:cubicBezTo>
                    <a:pt x="60343" y="7356"/>
                    <a:pt x="57962" y="5451"/>
                    <a:pt x="54627" y="9737"/>
                  </a:cubicBezTo>
                  <a:cubicBezTo>
                    <a:pt x="53675" y="10690"/>
                    <a:pt x="50818" y="11642"/>
                    <a:pt x="50341" y="11166"/>
                  </a:cubicBezTo>
                  <a:cubicBezTo>
                    <a:pt x="46055" y="4498"/>
                    <a:pt x="45579" y="12595"/>
                    <a:pt x="43197" y="13071"/>
                  </a:cubicBezTo>
                  <a:cubicBezTo>
                    <a:pt x="40339" y="14023"/>
                    <a:pt x="37482" y="15929"/>
                    <a:pt x="34624" y="17357"/>
                  </a:cubicBezTo>
                  <a:cubicBezTo>
                    <a:pt x="33195" y="18310"/>
                    <a:pt x="31291" y="19263"/>
                    <a:pt x="30338" y="20691"/>
                  </a:cubicBezTo>
                  <a:cubicBezTo>
                    <a:pt x="24146" y="28788"/>
                    <a:pt x="18907" y="37361"/>
                    <a:pt x="15573" y="47363"/>
                  </a:cubicBezTo>
                  <a:cubicBezTo>
                    <a:pt x="13192" y="55459"/>
                    <a:pt x="17002" y="64985"/>
                    <a:pt x="24623" y="65937"/>
                  </a:cubicBezTo>
                  <a:cubicBezTo>
                    <a:pt x="33672" y="67366"/>
                    <a:pt x="42721" y="66890"/>
                    <a:pt x="51770" y="64032"/>
                  </a:cubicBezTo>
                  <a:cubicBezTo>
                    <a:pt x="55580" y="62603"/>
                    <a:pt x="59390" y="60698"/>
                    <a:pt x="63677" y="61651"/>
                  </a:cubicBezTo>
                  <a:cubicBezTo>
                    <a:pt x="67487" y="55459"/>
                    <a:pt x="74631" y="52125"/>
                    <a:pt x="74631" y="43552"/>
                  </a:cubicBezTo>
                  <a:cubicBezTo>
                    <a:pt x="74631" y="40219"/>
                    <a:pt x="75107" y="36885"/>
                    <a:pt x="75584" y="33074"/>
                  </a:cubicBezTo>
                  <a:moveTo>
                    <a:pt x="90348" y="37837"/>
                  </a:moveTo>
                  <a:cubicBezTo>
                    <a:pt x="91777" y="44029"/>
                    <a:pt x="89396" y="48791"/>
                    <a:pt x="87490" y="54031"/>
                  </a:cubicBezTo>
                  <a:cubicBezTo>
                    <a:pt x="86538" y="56412"/>
                    <a:pt x="85109" y="58793"/>
                    <a:pt x="83681" y="60698"/>
                  </a:cubicBezTo>
                  <a:cubicBezTo>
                    <a:pt x="78918" y="64985"/>
                    <a:pt x="73202" y="68795"/>
                    <a:pt x="68439" y="73081"/>
                  </a:cubicBezTo>
                  <a:cubicBezTo>
                    <a:pt x="65106" y="75939"/>
                    <a:pt x="61772" y="77844"/>
                    <a:pt x="57962" y="76415"/>
                  </a:cubicBezTo>
                  <a:cubicBezTo>
                    <a:pt x="55104" y="75463"/>
                    <a:pt x="54627" y="76892"/>
                    <a:pt x="52723" y="78320"/>
                  </a:cubicBezTo>
                  <a:cubicBezTo>
                    <a:pt x="51770" y="79273"/>
                    <a:pt x="49865" y="79749"/>
                    <a:pt x="49389" y="79749"/>
                  </a:cubicBezTo>
                  <a:cubicBezTo>
                    <a:pt x="43674" y="74034"/>
                    <a:pt x="37006" y="80226"/>
                    <a:pt x="30814" y="78320"/>
                  </a:cubicBezTo>
                  <a:cubicBezTo>
                    <a:pt x="27956" y="77368"/>
                    <a:pt x="25099" y="77844"/>
                    <a:pt x="22717" y="76415"/>
                  </a:cubicBezTo>
                  <a:cubicBezTo>
                    <a:pt x="18431" y="74034"/>
                    <a:pt x="12716" y="72129"/>
                    <a:pt x="10334" y="68319"/>
                  </a:cubicBezTo>
                  <a:cubicBezTo>
                    <a:pt x="5096" y="60698"/>
                    <a:pt x="-1572" y="52602"/>
                    <a:pt x="333" y="42124"/>
                  </a:cubicBezTo>
                  <a:cubicBezTo>
                    <a:pt x="2237" y="31646"/>
                    <a:pt x="7477" y="22120"/>
                    <a:pt x="15097" y="14500"/>
                  </a:cubicBezTo>
                  <a:cubicBezTo>
                    <a:pt x="17479" y="12119"/>
                    <a:pt x="21765" y="11166"/>
                    <a:pt x="24623" y="9261"/>
                  </a:cubicBezTo>
                  <a:cubicBezTo>
                    <a:pt x="26528" y="8308"/>
                    <a:pt x="28432" y="6403"/>
                    <a:pt x="29861" y="4974"/>
                  </a:cubicBezTo>
                  <a:cubicBezTo>
                    <a:pt x="33195" y="1164"/>
                    <a:pt x="40816" y="-1217"/>
                    <a:pt x="45102" y="1164"/>
                  </a:cubicBezTo>
                  <a:cubicBezTo>
                    <a:pt x="47960" y="3069"/>
                    <a:pt x="50341" y="3069"/>
                    <a:pt x="53199" y="2117"/>
                  </a:cubicBezTo>
                  <a:cubicBezTo>
                    <a:pt x="55580" y="1641"/>
                    <a:pt x="58438" y="2117"/>
                    <a:pt x="60819" y="2117"/>
                  </a:cubicBezTo>
                  <a:cubicBezTo>
                    <a:pt x="62248" y="2117"/>
                    <a:pt x="65106" y="3069"/>
                    <a:pt x="65582" y="2593"/>
                  </a:cubicBezTo>
                  <a:cubicBezTo>
                    <a:pt x="69869" y="-3122"/>
                    <a:pt x="72726" y="2117"/>
                    <a:pt x="74631" y="4022"/>
                  </a:cubicBezTo>
                  <a:cubicBezTo>
                    <a:pt x="80822" y="10690"/>
                    <a:pt x="88443" y="16405"/>
                    <a:pt x="87490" y="27359"/>
                  </a:cubicBezTo>
                  <a:cubicBezTo>
                    <a:pt x="87014" y="31169"/>
                    <a:pt x="89396" y="34503"/>
                    <a:pt x="90348" y="37837"/>
                  </a:cubicBezTo>
                </a:path>
              </a:pathLst>
            </a:custGeom>
            <a:grpFill/>
            <a:ln w="476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1CB44B00-59A8-5845-8D1E-1065A1B9A811}"/>
                </a:ext>
              </a:extLst>
            </p:cNvPr>
            <p:cNvSpPr/>
            <p:nvPr/>
          </p:nvSpPr>
          <p:spPr>
            <a:xfrm>
              <a:off x="7295613" y="4775425"/>
              <a:ext cx="80425" cy="94234"/>
            </a:xfrm>
            <a:custGeom>
              <a:avLst/>
              <a:gdLst>
                <a:gd name="connsiteX0" fmla="*/ 22797 w 80425"/>
                <a:gd name="connsiteY0" fmla="*/ 38742 h 94234"/>
                <a:gd name="connsiteX1" fmla="*/ 36609 w 80425"/>
                <a:gd name="connsiteY1" fmla="*/ 29693 h 94234"/>
                <a:gd name="connsiteX2" fmla="*/ 66614 w 80425"/>
                <a:gd name="connsiteY2" fmla="*/ 14452 h 94234"/>
                <a:gd name="connsiteX3" fmla="*/ 77568 w 80425"/>
                <a:gd name="connsiteY3" fmla="*/ 14452 h 94234"/>
                <a:gd name="connsiteX4" fmla="*/ 80426 w 80425"/>
                <a:gd name="connsiteY4" fmla="*/ 17786 h 94234"/>
                <a:gd name="connsiteX5" fmla="*/ 77568 w 80425"/>
                <a:gd name="connsiteY5" fmla="*/ 20643 h 94234"/>
                <a:gd name="connsiteX6" fmla="*/ 36133 w 80425"/>
                <a:gd name="connsiteY6" fmla="*/ 45886 h 94234"/>
                <a:gd name="connsiteX7" fmla="*/ 20416 w 80425"/>
                <a:gd name="connsiteY7" fmla="*/ 74462 h 94234"/>
                <a:gd name="connsiteX8" fmla="*/ 16129 w 80425"/>
                <a:gd name="connsiteY8" fmla="*/ 89703 h 94234"/>
                <a:gd name="connsiteX9" fmla="*/ 4222 w 80425"/>
                <a:gd name="connsiteY9" fmla="*/ 93990 h 94234"/>
                <a:gd name="connsiteX10" fmla="*/ 412 w 80425"/>
                <a:gd name="connsiteY10" fmla="*/ 86369 h 94234"/>
                <a:gd name="connsiteX11" fmla="*/ 6127 w 80425"/>
                <a:gd name="connsiteY11" fmla="*/ 47315 h 94234"/>
                <a:gd name="connsiteX12" fmla="*/ 7556 w 80425"/>
                <a:gd name="connsiteY12" fmla="*/ 32550 h 94234"/>
                <a:gd name="connsiteX13" fmla="*/ 7080 w 80425"/>
                <a:gd name="connsiteY13" fmla="*/ 7784 h 94234"/>
                <a:gd name="connsiteX14" fmla="*/ 11843 w 80425"/>
                <a:gd name="connsiteY14" fmla="*/ 164 h 94234"/>
                <a:gd name="connsiteX15" fmla="*/ 20416 w 80425"/>
                <a:gd name="connsiteY15" fmla="*/ 6831 h 94234"/>
                <a:gd name="connsiteX16" fmla="*/ 21368 w 80425"/>
                <a:gd name="connsiteY16" fmla="*/ 19691 h 94234"/>
                <a:gd name="connsiteX17" fmla="*/ 22797 w 80425"/>
                <a:gd name="connsiteY17" fmla="*/ 38742 h 9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5" h="94234">
                  <a:moveTo>
                    <a:pt x="22797" y="38742"/>
                  </a:moveTo>
                  <a:cubicBezTo>
                    <a:pt x="28513" y="34932"/>
                    <a:pt x="32322" y="32550"/>
                    <a:pt x="36609" y="29693"/>
                  </a:cubicBezTo>
                  <a:cubicBezTo>
                    <a:pt x="46134" y="23501"/>
                    <a:pt x="55184" y="16357"/>
                    <a:pt x="66614" y="14452"/>
                  </a:cubicBezTo>
                  <a:cubicBezTo>
                    <a:pt x="69948" y="13975"/>
                    <a:pt x="73759" y="13975"/>
                    <a:pt x="77568" y="14452"/>
                  </a:cubicBezTo>
                  <a:cubicBezTo>
                    <a:pt x="78521" y="14452"/>
                    <a:pt x="80426" y="16357"/>
                    <a:pt x="80426" y="17786"/>
                  </a:cubicBezTo>
                  <a:cubicBezTo>
                    <a:pt x="80426" y="18738"/>
                    <a:pt x="78997" y="20643"/>
                    <a:pt x="77568" y="20643"/>
                  </a:cubicBezTo>
                  <a:cubicBezTo>
                    <a:pt x="61852" y="26359"/>
                    <a:pt x="49945" y="37313"/>
                    <a:pt x="36133" y="45886"/>
                  </a:cubicBezTo>
                  <a:cubicBezTo>
                    <a:pt x="30417" y="54935"/>
                    <a:pt x="21845" y="62555"/>
                    <a:pt x="20416" y="74462"/>
                  </a:cubicBezTo>
                  <a:cubicBezTo>
                    <a:pt x="19939" y="79701"/>
                    <a:pt x="18034" y="84940"/>
                    <a:pt x="16129" y="89703"/>
                  </a:cubicBezTo>
                  <a:cubicBezTo>
                    <a:pt x="15177" y="93037"/>
                    <a:pt x="8985" y="94942"/>
                    <a:pt x="4222" y="93990"/>
                  </a:cubicBezTo>
                  <a:cubicBezTo>
                    <a:pt x="-64" y="93037"/>
                    <a:pt x="-541" y="89703"/>
                    <a:pt x="412" y="86369"/>
                  </a:cubicBezTo>
                  <a:cubicBezTo>
                    <a:pt x="2794" y="73510"/>
                    <a:pt x="1365" y="59698"/>
                    <a:pt x="6127" y="47315"/>
                  </a:cubicBezTo>
                  <a:cubicBezTo>
                    <a:pt x="7556" y="43028"/>
                    <a:pt x="7080" y="37313"/>
                    <a:pt x="7556" y="32550"/>
                  </a:cubicBezTo>
                  <a:cubicBezTo>
                    <a:pt x="7556" y="24453"/>
                    <a:pt x="7556" y="16357"/>
                    <a:pt x="7080" y="7784"/>
                  </a:cubicBezTo>
                  <a:cubicBezTo>
                    <a:pt x="7080" y="3974"/>
                    <a:pt x="8033" y="1116"/>
                    <a:pt x="11843" y="164"/>
                  </a:cubicBezTo>
                  <a:cubicBezTo>
                    <a:pt x="15177" y="-789"/>
                    <a:pt x="19939" y="2545"/>
                    <a:pt x="20416" y="6831"/>
                  </a:cubicBezTo>
                  <a:cubicBezTo>
                    <a:pt x="20892" y="11118"/>
                    <a:pt x="20892" y="15404"/>
                    <a:pt x="21368" y="19691"/>
                  </a:cubicBezTo>
                  <a:cubicBezTo>
                    <a:pt x="21845" y="25406"/>
                    <a:pt x="22321" y="31121"/>
                    <a:pt x="22797" y="38742"/>
                  </a:cubicBezTo>
                </a:path>
              </a:pathLst>
            </a:custGeom>
            <a:grpFill/>
            <a:ln w="476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5C9F9264-9DDB-9A49-AB6B-CD0E39A5900E}"/>
                </a:ext>
              </a:extLst>
            </p:cNvPr>
            <p:cNvSpPr/>
            <p:nvPr/>
          </p:nvSpPr>
          <p:spPr>
            <a:xfrm>
              <a:off x="7629323" y="4841314"/>
              <a:ext cx="23907" cy="26073"/>
            </a:xfrm>
            <a:custGeom>
              <a:avLst/>
              <a:gdLst>
                <a:gd name="connsiteX0" fmla="*/ 23907 w 23907"/>
                <a:gd name="connsiteY0" fmla="*/ 2381 h 26073"/>
                <a:gd name="connsiteX1" fmla="*/ 18668 w 23907"/>
                <a:gd name="connsiteY1" fmla="*/ 15717 h 26073"/>
                <a:gd name="connsiteX2" fmla="*/ 10571 w 23907"/>
                <a:gd name="connsiteY2" fmla="*/ 25242 h 26073"/>
                <a:gd name="connsiteX3" fmla="*/ 2475 w 23907"/>
                <a:gd name="connsiteY3" fmla="*/ 24290 h 26073"/>
                <a:gd name="connsiteX4" fmla="*/ 93 w 23907"/>
                <a:gd name="connsiteY4" fmla="*/ 17146 h 26073"/>
                <a:gd name="connsiteX5" fmla="*/ 17239 w 23907"/>
                <a:gd name="connsiteY5" fmla="*/ 0 h 26073"/>
                <a:gd name="connsiteX6" fmla="*/ 23907 w 23907"/>
                <a:gd name="connsiteY6" fmla="*/ 2381 h 2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 h="26073">
                  <a:moveTo>
                    <a:pt x="23907" y="2381"/>
                  </a:moveTo>
                  <a:cubicBezTo>
                    <a:pt x="22002" y="7620"/>
                    <a:pt x="20573" y="11431"/>
                    <a:pt x="18668" y="15717"/>
                  </a:cubicBezTo>
                  <a:cubicBezTo>
                    <a:pt x="17239" y="20004"/>
                    <a:pt x="14858" y="22861"/>
                    <a:pt x="10571" y="25242"/>
                  </a:cubicBezTo>
                  <a:cubicBezTo>
                    <a:pt x="7237" y="26671"/>
                    <a:pt x="4380" y="26195"/>
                    <a:pt x="2475" y="24290"/>
                  </a:cubicBezTo>
                  <a:cubicBezTo>
                    <a:pt x="1046" y="22861"/>
                    <a:pt x="-383" y="19527"/>
                    <a:pt x="93" y="17146"/>
                  </a:cubicBezTo>
                  <a:cubicBezTo>
                    <a:pt x="1046" y="8573"/>
                    <a:pt x="8666" y="953"/>
                    <a:pt x="17239" y="0"/>
                  </a:cubicBezTo>
                  <a:cubicBezTo>
                    <a:pt x="19144" y="0"/>
                    <a:pt x="21526" y="1429"/>
                    <a:pt x="23907" y="2381"/>
                  </a:cubicBezTo>
                </a:path>
              </a:pathLst>
            </a:custGeom>
            <a:grpFill/>
            <a:ln w="476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6FD4AC20-58EA-D040-9282-3A6352B9CEB5}"/>
                </a:ext>
              </a:extLst>
            </p:cNvPr>
            <p:cNvSpPr/>
            <p:nvPr/>
          </p:nvSpPr>
          <p:spPr>
            <a:xfrm>
              <a:off x="7764678" y="4699786"/>
              <a:ext cx="197299" cy="164458"/>
            </a:xfrm>
            <a:custGeom>
              <a:avLst/>
              <a:gdLst>
                <a:gd name="connsiteX0" fmla="*/ 0 w 197299"/>
                <a:gd name="connsiteY0" fmla="*/ 11505 h 164458"/>
                <a:gd name="connsiteX1" fmla="*/ 20956 w 197299"/>
                <a:gd name="connsiteY1" fmla="*/ 31985 h 164458"/>
                <a:gd name="connsiteX2" fmla="*/ 29053 w 197299"/>
                <a:gd name="connsiteY2" fmla="*/ 67705 h 164458"/>
                <a:gd name="connsiteX3" fmla="*/ 33339 w 197299"/>
                <a:gd name="connsiteY3" fmla="*/ 91995 h 164458"/>
                <a:gd name="connsiteX4" fmla="*/ 33339 w 197299"/>
                <a:gd name="connsiteY4" fmla="*/ 93900 h 164458"/>
                <a:gd name="connsiteX5" fmla="*/ 35720 w 197299"/>
                <a:gd name="connsiteY5" fmla="*/ 109141 h 164458"/>
                <a:gd name="connsiteX6" fmla="*/ 37149 w 197299"/>
                <a:gd name="connsiteY6" fmla="*/ 116285 h 164458"/>
                <a:gd name="connsiteX7" fmla="*/ 39054 w 197299"/>
                <a:gd name="connsiteY7" fmla="*/ 109617 h 164458"/>
                <a:gd name="connsiteX8" fmla="*/ 47627 w 197299"/>
                <a:gd name="connsiteY8" fmla="*/ 92948 h 164458"/>
                <a:gd name="connsiteX9" fmla="*/ 58581 w 197299"/>
                <a:gd name="connsiteY9" fmla="*/ 77707 h 164458"/>
                <a:gd name="connsiteX10" fmla="*/ 67154 w 197299"/>
                <a:gd name="connsiteY10" fmla="*/ 61514 h 164458"/>
                <a:gd name="connsiteX11" fmla="*/ 70488 w 197299"/>
                <a:gd name="connsiteY11" fmla="*/ 57704 h 164458"/>
                <a:gd name="connsiteX12" fmla="*/ 79061 w 197299"/>
                <a:gd name="connsiteY12" fmla="*/ 46749 h 164458"/>
                <a:gd name="connsiteX13" fmla="*/ 83348 w 197299"/>
                <a:gd name="connsiteY13" fmla="*/ 43892 h 164458"/>
                <a:gd name="connsiteX14" fmla="*/ 85252 w 197299"/>
                <a:gd name="connsiteY14" fmla="*/ 40558 h 164458"/>
                <a:gd name="connsiteX15" fmla="*/ 88587 w 197299"/>
                <a:gd name="connsiteY15" fmla="*/ 32461 h 164458"/>
                <a:gd name="connsiteX16" fmla="*/ 96207 w 197299"/>
                <a:gd name="connsiteY16" fmla="*/ 22459 h 164458"/>
                <a:gd name="connsiteX17" fmla="*/ 100017 w 197299"/>
                <a:gd name="connsiteY17" fmla="*/ 14839 h 164458"/>
                <a:gd name="connsiteX18" fmla="*/ 110495 w 197299"/>
                <a:gd name="connsiteY18" fmla="*/ 21507 h 164458"/>
                <a:gd name="connsiteX19" fmla="*/ 112876 w 197299"/>
                <a:gd name="connsiteY19" fmla="*/ 31985 h 164458"/>
                <a:gd name="connsiteX20" fmla="*/ 114306 w 197299"/>
                <a:gd name="connsiteY20" fmla="*/ 99139 h 164458"/>
                <a:gd name="connsiteX21" fmla="*/ 115258 w 197299"/>
                <a:gd name="connsiteY21" fmla="*/ 113427 h 164458"/>
                <a:gd name="connsiteX22" fmla="*/ 116210 w 197299"/>
                <a:gd name="connsiteY22" fmla="*/ 114857 h 164458"/>
                <a:gd name="connsiteX23" fmla="*/ 125736 w 197299"/>
                <a:gd name="connsiteY23" fmla="*/ 137718 h 164458"/>
                <a:gd name="connsiteX24" fmla="*/ 133356 w 197299"/>
                <a:gd name="connsiteY24" fmla="*/ 129145 h 164458"/>
                <a:gd name="connsiteX25" fmla="*/ 173840 w 197299"/>
                <a:gd name="connsiteY25" fmla="*/ 38176 h 164458"/>
                <a:gd name="connsiteX26" fmla="*/ 180984 w 197299"/>
                <a:gd name="connsiteY26" fmla="*/ 12458 h 164458"/>
                <a:gd name="connsiteX27" fmla="*/ 183365 w 197299"/>
                <a:gd name="connsiteY27" fmla="*/ 2932 h 164458"/>
                <a:gd name="connsiteX28" fmla="*/ 188604 w 197299"/>
                <a:gd name="connsiteY28" fmla="*/ 75 h 164458"/>
                <a:gd name="connsiteX29" fmla="*/ 197177 w 197299"/>
                <a:gd name="connsiteY29" fmla="*/ 12934 h 164458"/>
                <a:gd name="connsiteX30" fmla="*/ 190032 w 197299"/>
                <a:gd name="connsiteY30" fmla="*/ 36748 h 164458"/>
                <a:gd name="connsiteX31" fmla="*/ 174316 w 197299"/>
                <a:gd name="connsiteY31" fmla="*/ 73421 h 164458"/>
                <a:gd name="connsiteX32" fmla="*/ 165266 w 197299"/>
                <a:gd name="connsiteY32" fmla="*/ 97234 h 164458"/>
                <a:gd name="connsiteX33" fmla="*/ 160504 w 197299"/>
                <a:gd name="connsiteY33" fmla="*/ 110570 h 164458"/>
                <a:gd name="connsiteX34" fmla="*/ 156217 w 197299"/>
                <a:gd name="connsiteY34" fmla="*/ 112475 h 164458"/>
                <a:gd name="connsiteX35" fmla="*/ 154789 w 197299"/>
                <a:gd name="connsiteY35" fmla="*/ 120095 h 164458"/>
                <a:gd name="connsiteX36" fmla="*/ 153360 w 197299"/>
                <a:gd name="connsiteY36" fmla="*/ 126763 h 164458"/>
                <a:gd name="connsiteX37" fmla="*/ 149073 w 197299"/>
                <a:gd name="connsiteY37" fmla="*/ 133431 h 164458"/>
                <a:gd name="connsiteX38" fmla="*/ 141929 w 197299"/>
                <a:gd name="connsiteY38" fmla="*/ 150101 h 164458"/>
                <a:gd name="connsiteX39" fmla="*/ 133356 w 197299"/>
                <a:gd name="connsiteY39" fmla="*/ 158197 h 164458"/>
                <a:gd name="connsiteX40" fmla="*/ 120973 w 197299"/>
                <a:gd name="connsiteY40" fmla="*/ 154387 h 164458"/>
                <a:gd name="connsiteX41" fmla="*/ 110495 w 197299"/>
                <a:gd name="connsiteY41" fmla="*/ 136765 h 164458"/>
                <a:gd name="connsiteX42" fmla="*/ 102875 w 197299"/>
                <a:gd name="connsiteY42" fmla="*/ 110094 h 164458"/>
                <a:gd name="connsiteX43" fmla="*/ 99064 w 197299"/>
                <a:gd name="connsiteY43" fmla="*/ 80565 h 164458"/>
                <a:gd name="connsiteX44" fmla="*/ 96683 w 197299"/>
                <a:gd name="connsiteY44" fmla="*/ 53893 h 164458"/>
                <a:gd name="connsiteX45" fmla="*/ 93349 w 197299"/>
                <a:gd name="connsiteY45" fmla="*/ 48654 h 164458"/>
                <a:gd name="connsiteX46" fmla="*/ 86681 w 197299"/>
                <a:gd name="connsiteY46" fmla="*/ 51988 h 164458"/>
                <a:gd name="connsiteX47" fmla="*/ 83348 w 197299"/>
                <a:gd name="connsiteY47" fmla="*/ 58180 h 164458"/>
                <a:gd name="connsiteX48" fmla="*/ 81919 w 197299"/>
                <a:gd name="connsiteY48" fmla="*/ 61514 h 164458"/>
                <a:gd name="connsiteX49" fmla="*/ 68107 w 197299"/>
                <a:gd name="connsiteY49" fmla="*/ 82946 h 164458"/>
                <a:gd name="connsiteX50" fmla="*/ 60010 w 197299"/>
                <a:gd name="connsiteY50" fmla="*/ 92948 h 164458"/>
                <a:gd name="connsiteX51" fmla="*/ 58581 w 197299"/>
                <a:gd name="connsiteY51" fmla="*/ 96758 h 164458"/>
                <a:gd name="connsiteX52" fmla="*/ 56676 w 197299"/>
                <a:gd name="connsiteY52" fmla="*/ 103902 h 164458"/>
                <a:gd name="connsiteX53" fmla="*/ 48580 w 197299"/>
                <a:gd name="connsiteY53" fmla="*/ 117238 h 164458"/>
                <a:gd name="connsiteX54" fmla="*/ 46198 w 197299"/>
                <a:gd name="connsiteY54" fmla="*/ 128668 h 164458"/>
                <a:gd name="connsiteX55" fmla="*/ 39054 w 197299"/>
                <a:gd name="connsiteY55" fmla="*/ 144862 h 164458"/>
                <a:gd name="connsiteX56" fmla="*/ 37149 w 197299"/>
                <a:gd name="connsiteY56" fmla="*/ 156292 h 164458"/>
                <a:gd name="connsiteX57" fmla="*/ 29053 w 197299"/>
                <a:gd name="connsiteY57" fmla="*/ 164389 h 164458"/>
                <a:gd name="connsiteX58" fmla="*/ 19051 w 197299"/>
                <a:gd name="connsiteY58" fmla="*/ 152958 h 164458"/>
                <a:gd name="connsiteX59" fmla="*/ 19527 w 197299"/>
                <a:gd name="connsiteY59" fmla="*/ 149148 h 164458"/>
                <a:gd name="connsiteX60" fmla="*/ 19051 w 197299"/>
                <a:gd name="connsiteY60" fmla="*/ 137241 h 164458"/>
                <a:gd name="connsiteX61" fmla="*/ 12859 w 197299"/>
                <a:gd name="connsiteY61" fmla="*/ 86756 h 164458"/>
                <a:gd name="connsiteX62" fmla="*/ 5239 w 197299"/>
                <a:gd name="connsiteY62" fmla="*/ 34842 h 164458"/>
                <a:gd name="connsiteX63" fmla="*/ 476 w 197299"/>
                <a:gd name="connsiteY63" fmla="*/ 19602 h 164458"/>
                <a:gd name="connsiteX64" fmla="*/ 0 w 197299"/>
                <a:gd name="connsiteY64" fmla="*/ 11505 h 164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9" h="164458">
                  <a:moveTo>
                    <a:pt x="0" y="11505"/>
                  </a:moveTo>
                  <a:cubicBezTo>
                    <a:pt x="10478" y="15792"/>
                    <a:pt x="18098" y="21031"/>
                    <a:pt x="20956" y="31985"/>
                  </a:cubicBezTo>
                  <a:cubicBezTo>
                    <a:pt x="23337" y="43892"/>
                    <a:pt x="27623" y="55322"/>
                    <a:pt x="29053" y="67705"/>
                  </a:cubicBezTo>
                  <a:cubicBezTo>
                    <a:pt x="30005" y="75802"/>
                    <a:pt x="30481" y="84375"/>
                    <a:pt x="33339" y="91995"/>
                  </a:cubicBezTo>
                  <a:cubicBezTo>
                    <a:pt x="33339" y="92472"/>
                    <a:pt x="33815" y="93424"/>
                    <a:pt x="33339" y="93900"/>
                  </a:cubicBezTo>
                  <a:cubicBezTo>
                    <a:pt x="31434" y="99139"/>
                    <a:pt x="31910" y="104855"/>
                    <a:pt x="35720" y="109141"/>
                  </a:cubicBezTo>
                  <a:cubicBezTo>
                    <a:pt x="38102" y="111999"/>
                    <a:pt x="31434" y="115333"/>
                    <a:pt x="37149" y="116285"/>
                  </a:cubicBezTo>
                  <a:cubicBezTo>
                    <a:pt x="37149" y="116285"/>
                    <a:pt x="38102" y="111523"/>
                    <a:pt x="39054" y="109617"/>
                  </a:cubicBezTo>
                  <a:cubicBezTo>
                    <a:pt x="41912" y="103902"/>
                    <a:pt x="44769" y="98663"/>
                    <a:pt x="47627" y="92948"/>
                  </a:cubicBezTo>
                  <a:cubicBezTo>
                    <a:pt x="55724" y="91043"/>
                    <a:pt x="54771" y="82946"/>
                    <a:pt x="58581" y="77707"/>
                  </a:cubicBezTo>
                  <a:cubicBezTo>
                    <a:pt x="62392" y="72468"/>
                    <a:pt x="66201" y="68182"/>
                    <a:pt x="67154" y="61514"/>
                  </a:cubicBezTo>
                  <a:cubicBezTo>
                    <a:pt x="67154" y="60085"/>
                    <a:pt x="69060" y="59133"/>
                    <a:pt x="70488" y="57704"/>
                  </a:cubicBezTo>
                  <a:cubicBezTo>
                    <a:pt x="73346" y="54370"/>
                    <a:pt x="76680" y="50560"/>
                    <a:pt x="79061" y="46749"/>
                  </a:cubicBezTo>
                  <a:cubicBezTo>
                    <a:pt x="80014" y="44844"/>
                    <a:pt x="80966" y="43416"/>
                    <a:pt x="83348" y="43892"/>
                  </a:cubicBezTo>
                  <a:cubicBezTo>
                    <a:pt x="85729" y="43892"/>
                    <a:pt x="86205" y="42939"/>
                    <a:pt x="85252" y="40558"/>
                  </a:cubicBezTo>
                  <a:cubicBezTo>
                    <a:pt x="83824" y="36748"/>
                    <a:pt x="85252" y="32938"/>
                    <a:pt x="88587" y="32461"/>
                  </a:cubicBezTo>
                  <a:cubicBezTo>
                    <a:pt x="95255" y="31509"/>
                    <a:pt x="94778" y="26270"/>
                    <a:pt x="96207" y="22459"/>
                  </a:cubicBezTo>
                  <a:cubicBezTo>
                    <a:pt x="97159" y="20078"/>
                    <a:pt x="95731" y="15792"/>
                    <a:pt x="100017" y="14839"/>
                  </a:cubicBezTo>
                  <a:cubicBezTo>
                    <a:pt x="102399" y="14363"/>
                    <a:pt x="109543" y="18173"/>
                    <a:pt x="110495" y="21507"/>
                  </a:cubicBezTo>
                  <a:cubicBezTo>
                    <a:pt x="111924" y="24841"/>
                    <a:pt x="112876" y="28651"/>
                    <a:pt x="112876" y="31985"/>
                  </a:cubicBezTo>
                  <a:cubicBezTo>
                    <a:pt x="113353" y="54370"/>
                    <a:pt x="113829" y="76755"/>
                    <a:pt x="114306" y="99139"/>
                  </a:cubicBezTo>
                  <a:cubicBezTo>
                    <a:pt x="114306" y="103902"/>
                    <a:pt x="117639" y="108189"/>
                    <a:pt x="115258" y="113427"/>
                  </a:cubicBezTo>
                  <a:cubicBezTo>
                    <a:pt x="115258" y="113904"/>
                    <a:pt x="115734" y="114380"/>
                    <a:pt x="116210" y="114857"/>
                  </a:cubicBezTo>
                  <a:cubicBezTo>
                    <a:pt x="120497" y="122001"/>
                    <a:pt x="123831" y="129145"/>
                    <a:pt x="125736" y="137718"/>
                  </a:cubicBezTo>
                  <a:cubicBezTo>
                    <a:pt x="130975" y="135812"/>
                    <a:pt x="131927" y="132478"/>
                    <a:pt x="133356" y="129145"/>
                  </a:cubicBezTo>
                  <a:cubicBezTo>
                    <a:pt x="147168" y="98663"/>
                    <a:pt x="160980" y="68658"/>
                    <a:pt x="173840" y="38176"/>
                  </a:cubicBezTo>
                  <a:cubicBezTo>
                    <a:pt x="177173" y="30080"/>
                    <a:pt x="178602" y="21031"/>
                    <a:pt x="180984" y="12458"/>
                  </a:cubicBezTo>
                  <a:cubicBezTo>
                    <a:pt x="181936" y="9124"/>
                    <a:pt x="181936" y="5790"/>
                    <a:pt x="183365" y="2932"/>
                  </a:cubicBezTo>
                  <a:cubicBezTo>
                    <a:pt x="184317" y="1503"/>
                    <a:pt x="187175" y="-402"/>
                    <a:pt x="188604" y="75"/>
                  </a:cubicBezTo>
                  <a:cubicBezTo>
                    <a:pt x="193367" y="551"/>
                    <a:pt x="198129" y="8647"/>
                    <a:pt x="197177" y="12934"/>
                  </a:cubicBezTo>
                  <a:cubicBezTo>
                    <a:pt x="195272" y="21031"/>
                    <a:pt x="193367" y="29127"/>
                    <a:pt x="190032" y="36748"/>
                  </a:cubicBezTo>
                  <a:cubicBezTo>
                    <a:pt x="185270" y="49131"/>
                    <a:pt x="179079" y="61037"/>
                    <a:pt x="174316" y="73421"/>
                  </a:cubicBezTo>
                  <a:cubicBezTo>
                    <a:pt x="171458" y="81517"/>
                    <a:pt x="164790" y="87709"/>
                    <a:pt x="165266" y="97234"/>
                  </a:cubicBezTo>
                  <a:cubicBezTo>
                    <a:pt x="160028" y="100092"/>
                    <a:pt x="160028" y="105331"/>
                    <a:pt x="160504" y="110570"/>
                  </a:cubicBezTo>
                  <a:cubicBezTo>
                    <a:pt x="160504" y="115809"/>
                    <a:pt x="156217" y="108665"/>
                    <a:pt x="156217" y="112475"/>
                  </a:cubicBezTo>
                  <a:cubicBezTo>
                    <a:pt x="156217" y="114857"/>
                    <a:pt x="155265" y="117714"/>
                    <a:pt x="154789" y="120095"/>
                  </a:cubicBezTo>
                  <a:cubicBezTo>
                    <a:pt x="154312" y="122477"/>
                    <a:pt x="154312" y="124858"/>
                    <a:pt x="153360" y="126763"/>
                  </a:cubicBezTo>
                  <a:cubicBezTo>
                    <a:pt x="152407" y="129145"/>
                    <a:pt x="150978" y="132002"/>
                    <a:pt x="149073" y="133431"/>
                  </a:cubicBezTo>
                  <a:cubicBezTo>
                    <a:pt x="142882" y="137718"/>
                    <a:pt x="141453" y="143433"/>
                    <a:pt x="141929" y="150101"/>
                  </a:cubicBezTo>
                  <a:cubicBezTo>
                    <a:pt x="141929" y="155340"/>
                    <a:pt x="136214" y="156768"/>
                    <a:pt x="133356" y="158197"/>
                  </a:cubicBezTo>
                  <a:cubicBezTo>
                    <a:pt x="130022" y="160102"/>
                    <a:pt x="123831" y="158197"/>
                    <a:pt x="120973" y="154387"/>
                  </a:cubicBezTo>
                  <a:cubicBezTo>
                    <a:pt x="116687" y="148672"/>
                    <a:pt x="112876" y="142956"/>
                    <a:pt x="110495" y="136765"/>
                  </a:cubicBezTo>
                  <a:cubicBezTo>
                    <a:pt x="107161" y="128192"/>
                    <a:pt x="105732" y="119143"/>
                    <a:pt x="102875" y="110094"/>
                  </a:cubicBezTo>
                  <a:cubicBezTo>
                    <a:pt x="99541" y="100568"/>
                    <a:pt x="99541" y="90566"/>
                    <a:pt x="99064" y="80565"/>
                  </a:cubicBezTo>
                  <a:cubicBezTo>
                    <a:pt x="98588" y="71516"/>
                    <a:pt x="97636" y="62466"/>
                    <a:pt x="96683" y="53893"/>
                  </a:cubicBezTo>
                  <a:cubicBezTo>
                    <a:pt x="96683" y="51988"/>
                    <a:pt x="94778" y="49131"/>
                    <a:pt x="93349" y="48654"/>
                  </a:cubicBezTo>
                  <a:cubicBezTo>
                    <a:pt x="90492" y="47226"/>
                    <a:pt x="88111" y="49607"/>
                    <a:pt x="86681" y="51988"/>
                  </a:cubicBezTo>
                  <a:cubicBezTo>
                    <a:pt x="85252" y="53893"/>
                    <a:pt x="84300" y="55799"/>
                    <a:pt x="83348" y="58180"/>
                  </a:cubicBezTo>
                  <a:cubicBezTo>
                    <a:pt x="82871" y="59133"/>
                    <a:pt x="82871" y="61037"/>
                    <a:pt x="81919" y="61514"/>
                  </a:cubicBezTo>
                  <a:cubicBezTo>
                    <a:pt x="74298" y="66753"/>
                    <a:pt x="71917" y="75326"/>
                    <a:pt x="68107" y="82946"/>
                  </a:cubicBezTo>
                  <a:cubicBezTo>
                    <a:pt x="66201" y="86756"/>
                    <a:pt x="62868" y="89614"/>
                    <a:pt x="60010" y="92948"/>
                  </a:cubicBezTo>
                  <a:cubicBezTo>
                    <a:pt x="59057" y="93900"/>
                    <a:pt x="58105" y="96282"/>
                    <a:pt x="58581" y="96758"/>
                  </a:cubicBezTo>
                  <a:cubicBezTo>
                    <a:pt x="62392" y="100568"/>
                    <a:pt x="58581" y="102473"/>
                    <a:pt x="56676" y="103902"/>
                  </a:cubicBezTo>
                  <a:cubicBezTo>
                    <a:pt x="52390" y="107236"/>
                    <a:pt x="47627" y="112951"/>
                    <a:pt x="48580" y="117238"/>
                  </a:cubicBezTo>
                  <a:cubicBezTo>
                    <a:pt x="49532" y="121524"/>
                    <a:pt x="48103" y="124858"/>
                    <a:pt x="46198" y="128668"/>
                  </a:cubicBezTo>
                  <a:cubicBezTo>
                    <a:pt x="43341" y="133907"/>
                    <a:pt x="40959" y="139146"/>
                    <a:pt x="39054" y="144862"/>
                  </a:cubicBezTo>
                  <a:cubicBezTo>
                    <a:pt x="37625" y="148672"/>
                    <a:pt x="38102" y="152482"/>
                    <a:pt x="37149" y="156292"/>
                  </a:cubicBezTo>
                  <a:cubicBezTo>
                    <a:pt x="35720" y="162960"/>
                    <a:pt x="33815" y="164865"/>
                    <a:pt x="29053" y="164389"/>
                  </a:cubicBezTo>
                  <a:cubicBezTo>
                    <a:pt x="22861" y="163436"/>
                    <a:pt x="18574" y="158673"/>
                    <a:pt x="19051" y="152958"/>
                  </a:cubicBezTo>
                  <a:cubicBezTo>
                    <a:pt x="19051" y="151529"/>
                    <a:pt x="19527" y="150577"/>
                    <a:pt x="19527" y="149148"/>
                  </a:cubicBezTo>
                  <a:cubicBezTo>
                    <a:pt x="19527" y="145338"/>
                    <a:pt x="19527" y="141528"/>
                    <a:pt x="19051" y="137241"/>
                  </a:cubicBezTo>
                  <a:cubicBezTo>
                    <a:pt x="17146" y="120572"/>
                    <a:pt x="14764" y="103902"/>
                    <a:pt x="12859" y="86756"/>
                  </a:cubicBezTo>
                  <a:cubicBezTo>
                    <a:pt x="10478" y="69134"/>
                    <a:pt x="8096" y="51988"/>
                    <a:pt x="5239" y="34842"/>
                  </a:cubicBezTo>
                  <a:cubicBezTo>
                    <a:pt x="4286" y="29604"/>
                    <a:pt x="1905" y="24841"/>
                    <a:pt x="476" y="19602"/>
                  </a:cubicBezTo>
                  <a:cubicBezTo>
                    <a:pt x="952" y="16744"/>
                    <a:pt x="952" y="14839"/>
                    <a:pt x="0" y="11505"/>
                  </a:cubicBezTo>
                </a:path>
              </a:pathLst>
            </a:custGeom>
            <a:grpFill/>
            <a:ln w="476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0440E83C-1718-A841-9938-732B430518F3}"/>
                </a:ext>
              </a:extLst>
            </p:cNvPr>
            <p:cNvSpPr/>
            <p:nvPr/>
          </p:nvSpPr>
          <p:spPr>
            <a:xfrm>
              <a:off x="8486589" y="4765151"/>
              <a:ext cx="88084" cy="109221"/>
            </a:xfrm>
            <a:custGeom>
              <a:avLst/>
              <a:gdLst>
                <a:gd name="connsiteX0" fmla="*/ 78228 w 88084"/>
                <a:gd name="connsiteY0" fmla="*/ 67590 h 109221"/>
                <a:gd name="connsiteX1" fmla="*/ 77275 w 88084"/>
                <a:gd name="connsiteY1" fmla="*/ 86641 h 109221"/>
                <a:gd name="connsiteX2" fmla="*/ 79180 w 88084"/>
                <a:gd name="connsiteY2" fmla="*/ 98548 h 109221"/>
                <a:gd name="connsiteX3" fmla="*/ 79656 w 88084"/>
                <a:gd name="connsiteY3" fmla="*/ 106645 h 109221"/>
                <a:gd name="connsiteX4" fmla="*/ 69178 w 88084"/>
                <a:gd name="connsiteY4" fmla="*/ 108550 h 109221"/>
                <a:gd name="connsiteX5" fmla="*/ 60129 w 88084"/>
                <a:gd name="connsiteY5" fmla="*/ 97595 h 109221"/>
                <a:gd name="connsiteX6" fmla="*/ 61081 w 88084"/>
                <a:gd name="connsiteY6" fmla="*/ 81879 h 109221"/>
                <a:gd name="connsiteX7" fmla="*/ 54414 w 88084"/>
                <a:gd name="connsiteY7" fmla="*/ 75687 h 109221"/>
                <a:gd name="connsiteX8" fmla="*/ 42507 w 88084"/>
                <a:gd name="connsiteY8" fmla="*/ 83783 h 109221"/>
                <a:gd name="connsiteX9" fmla="*/ 26314 w 88084"/>
                <a:gd name="connsiteY9" fmla="*/ 91880 h 109221"/>
                <a:gd name="connsiteX10" fmla="*/ 23456 w 88084"/>
                <a:gd name="connsiteY10" fmla="*/ 91404 h 109221"/>
                <a:gd name="connsiteX11" fmla="*/ 11549 w 88084"/>
                <a:gd name="connsiteY11" fmla="*/ 90451 h 109221"/>
                <a:gd name="connsiteX12" fmla="*/ 2976 w 88084"/>
                <a:gd name="connsiteY12" fmla="*/ 79021 h 109221"/>
                <a:gd name="connsiteX13" fmla="*/ 595 w 88084"/>
                <a:gd name="connsiteY13" fmla="*/ 70448 h 109221"/>
                <a:gd name="connsiteX14" fmla="*/ 2024 w 88084"/>
                <a:gd name="connsiteY14" fmla="*/ 60922 h 109221"/>
                <a:gd name="connsiteX15" fmla="*/ 6310 w 88084"/>
                <a:gd name="connsiteY15" fmla="*/ 50921 h 109221"/>
                <a:gd name="connsiteX16" fmla="*/ 6310 w 88084"/>
                <a:gd name="connsiteY16" fmla="*/ 48063 h 109221"/>
                <a:gd name="connsiteX17" fmla="*/ 6310 w 88084"/>
                <a:gd name="connsiteY17" fmla="*/ 35204 h 109221"/>
                <a:gd name="connsiteX18" fmla="*/ 12026 w 88084"/>
                <a:gd name="connsiteY18" fmla="*/ 18534 h 109221"/>
                <a:gd name="connsiteX19" fmla="*/ 15835 w 88084"/>
                <a:gd name="connsiteY19" fmla="*/ 13295 h 109221"/>
                <a:gd name="connsiteX20" fmla="*/ 20122 w 88084"/>
                <a:gd name="connsiteY20" fmla="*/ 14248 h 109221"/>
                <a:gd name="connsiteX21" fmla="*/ 23456 w 88084"/>
                <a:gd name="connsiteY21" fmla="*/ 15676 h 109221"/>
                <a:gd name="connsiteX22" fmla="*/ 27266 w 88084"/>
                <a:gd name="connsiteY22" fmla="*/ 21392 h 109221"/>
                <a:gd name="connsiteX23" fmla="*/ 25838 w 88084"/>
                <a:gd name="connsiteY23" fmla="*/ 27107 h 109221"/>
                <a:gd name="connsiteX24" fmla="*/ 18694 w 88084"/>
                <a:gd name="connsiteY24" fmla="*/ 49492 h 109221"/>
                <a:gd name="connsiteX25" fmla="*/ 13931 w 88084"/>
                <a:gd name="connsiteY25" fmla="*/ 69495 h 109221"/>
                <a:gd name="connsiteX26" fmla="*/ 14407 w 88084"/>
                <a:gd name="connsiteY26" fmla="*/ 71877 h 109221"/>
                <a:gd name="connsiteX27" fmla="*/ 18694 w 88084"/>
                <a:gd name="connsiteY27" fmla="*/ 78545 h 109221"/>
                <a:gd name="connsiteX28" fmla="*/ 29171 w 88084"/>
                <a:gd name="connsiteY28" fmla="*/ 79973 h 109221"/>
                <a:gd name="connsiteX29" fmla="*/ 46793 w 88084"/>
                <a:gd name="connsiteY29" fmla="*/ 67590 h 109221"/>
                <a:gd name="connsiteX30" fmla="*/ 51080 w 88084"/>
                <a:gd name="connsiteY30" fmla="*/ 64733 h 109221"/>
                <a:gd name="connsiteX31" fmla="*/ 68702 w 88084"/>
                <a:gd name="connsiteY31" fmla="*/ 35680 h 109221"/>
                <a:gd name="connsiteX32" fmla="*/ 79656 w 88084"/>
                <a:gd name="connsiteY32" fmla="*/ 3770 h 109221"/>
                <a:gd name="connsiteX33" fmla="*/ 82990 w 88084"/>
                <a:gd name="connsiteY33" fmla="*/ 436 h 109221"/>
                <a:gd name="connsiteX34" fmla="*/ 87753 w 88084"/>
                <a:gd name="connsiteY34" fmla="*/ 3293 h 109221"/>
                <a:gd name="connsiteX35" fmla="*/ 82990 w 88084"/>
                <a:gd name="connsiteY35" fmla="*/ 20916 h 109221"/>
                <a:gd name="connsiteX36" fmla="*/ 84419 w 88084"/>
                <a:gd name="connsiteY36" fmla="*/ 25678 h 109221"/>
                <a:gd name="connsiteX37" fmla="*/ 85848 w 88084"/>
                <a:gd name="connsiteY37" fmla="*/ 29488 h 109221"/>
                <a:gd name="connsiteX38" fmla="*/ 82990 w 88084"/>
                <a:gd name="connsiteY38" fmla="*/ 44253 h 109221"/>
                <a:gd name="connsiteX39" fmla="*/ 82514 w 88084"/>
                <a:gd name="connsiteY39" fmla="*/ 54255 h 109221"/>
                <a:gd name="connsiteX40" fmla="*/ 81085 w 88084"/>
                <a:gd name="connsiteY40" fmla="*/ 58541 h 109221"/>
                <a:gd name="connsiteX41" fmla="*/ 78228 w 88084"/>
                <a:gd name="connsiteY41" fmla="*/ 67590 h 10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4" h="109221">
                  <a:moveTo>
                    <a:pt x="78228" y="67590"/>
                  </a:moveTo>
                  <a:cubicBezTo>
                    <a:pt x="76799" y="73782"/>
                    <a:pt x="80132" y="80450"/>
                    <a:pt x="77275" y="86641"/>
                  </a:cubicBezTo>
                  <a:cubicBezTo>
                    <a:pt x="75370" y="90451"/>
                    <a:pt x="76799" y="94738"/>
                    <a:pt x="79180" y="98548"/>
                  </a:cubicBezTo>
                  <a:cubicBezTo>
                    <a:pt x="80609" y="100929"/>
                    <a:pt x="82514" y="104263"/>
                    <a:pt x="79656" y="106645"/>
                  </a:cubicBezTo>
                  <a:cubicBezTo>
                    <a:pt x="76799" y="109026"/>
                    <a:pt x="73465" y="109978"/>
                    <a:pt x="69178" y="108550"/>
                  </a:cubicBezTo>
                  <a:cubicBezTo>
                    <a:pt x="63939" y="106645"/>
                    <a:pt x="61558" y="102834"/>
                    <a:pt x="60129" y="97595"/>
                  </a:cubicBezTo>
                  <a:cubicBezTo>
                    <a:pt x="58700" y="92357"/>
                    <a:pt x="59653" y="87117"/>
                    <a:pt x="61081" y="81879"/>
                  </a:cubicBezTo>
                  <a:cubicBezTo>
                    <a:pt x="62987" y="75211"/>
                    <a:pt x="61081" y="73306"/>
                    <a:pt x="54414" y="75687"/>
                  </a:cubicBezTo>
                  <a:cubicBezTo>
                    <a:pt x="49651" y="77116"/>
                    <a:pt x="45841" y="78545"/>
                    <a:pt x="42507" y="83783"/>
                  </a:cubicBezTo>
                  <a:cubicBezTo>
                    <a:pt x="39173" y="89023"/>
                    <a:pt x="33934" y="92833"/>
                    <a:pt x="26314" y="91880"/>
                  </a:cubicBezTo>
                  <a:cubicBezTo>
                    <a:pt x="25361" y="91880"/>
                    <a:pt x="23932" y="90928"/>
                    <a:pt x="23456" y="91404"/>
                  </a:cubicBezTo>
                  <a:cubicBezTo>
                    <a:pt x="19170" y="94261"/>
                    <a:pt x="15359" y="92357"/>
                    <a:pt x="11549" y="90451"/>
                  </a:cubicBezTo>
                  <a:cubicBezTo>
                    <a:pt x="6787" y="87594"/>
                    <a:pt x="3929" y="84260"/>
                    <a:pt x="2976" y="79021"/>
                  </a:cubicBezTo>
                  <a:cubicBezTo>
                    <a:pt x="2500" y="76163"/>
                    <a:pt x="1547" y="73306"/>
                    <a:pt x="595" y="70448"/>
                  </a:cubicBezTo>
                  <a:cubicBezTo>
                    <a:pt x="-357" y="67114"/>
                    <a:pt x="-357" y="64256"/>
                    <a:pt x="2024" y="60922"/>
                  </a:cubicBezTo>
                  <a:cubicBezTo>
                    <a:pt x="3929" y="58065"/>
                    <a:pt x="4882" y="54255"/>
                    <a:pt x="6310" y="50921"/>
                  </a:cubicBezTo>
                  <a:cubicBezTo>
                    <a:pt x="6787" y="49968"/>
                    <a:pt x="6787" y="48539"/>
                    <a:pt x="6310" y="48063"/>
                  </a:cubicBezTo>
                  <a:cubicBezTo>
                    <a:pt x="1547" y="43777"/>
                    <a:pt x="5358" y="39014"/>
                    <a:pt x="6310" y="35204"/>
                  </a:cubicBezTo>
                  <a:cubicBezTo>
                    <a:pt x="7739" y="29488"/>
                    <a:pt x="10120" y="23773"/>
                    <a:pt x="12026" y="18534"/>
                  </a:cubicBezTo>
                  <a:cubicBezTo>
                    <a:pt x="12978" y="16629"/>
                    <a:pt x="14407" y="14724"/>
                    <a:pt x="15835" y="13295"/>
                  </a:cubicBezTo>
                  <a:cubicBezTo>
                    <a:pt x="17264" y="11866"/>
                    <a:pt x="19170" y="10914"/>
                    <a:pt x="20122" y="14248"/>
                  </a:cubicBezTo>
                  <a:cubicBezTo>
                    <a:pt x="20598" y="15200"/>
                    <a:pt x="22027" y="15676"/>
                    <a:pt x="23456" y="15676"/>
                  </a:cubicBezTo>
                  <a:cubicBezTo>
                    <a:pt x="27266" y="15676"/>
                    <a:pt x="27266" y="18534"/>
                    <a:pt x="27266" y="21392"/>
                  </a:cubicBezTo>
                  <a:cubicBezTo>
                    <a:pt x="27266" y="23297"/>
                    <a:pt x="26314" y="25202"/>
                    <a:pt x="25838" y="27107"/>
                  </a:cubicBezTo>
                  <a:cubicBezTo>
                    <a:pt x="23456" y="34727"/>
                    <a:pt x="20598" y="41871"/>
                    <a:pt x="18694" y="49492"/>
                  </a:cubicBezTo>
                  <a:cubicBezTo>
                    <a:pt x="16788" y="56160"/>
                    <a:pt x="18217" y="63304"/>
                    <a:pt x="13931" y="69495"/>
                  </a:cubicBezTo>
                  <a:cubicBezTo>
                    <a:pt x="13454" y="69972"/>
                    <a:pt x="13931" y="71400"/>
                    <a:pt x="14407" y="71877"/>
                  </a:cubicBezTo>
                  <a:cubicBezTo>
                    <a:pt x="15835" y="74258"/>
                    <a:pt x="17264" y="76163"/>
                    <a:pt x="18694" y="78545"/>
                  </a:cubicBezTo>
                  <a:cubicBezTo>
                    <a:pt x="20598" y="81402"/>
                    <a:pt x="26314" y="81879"/>
                    <a:pt x="29171" y="79973"/>
                  </a:cubicBezTo>
                  <a:cubicBezTo>
                    <a:pt x="34886" y="75687"/>
                    <a:pt x="40602" y="71877"/>
                    <a:pt x="46793" y="67590"/>
                  </a:cubicBezTo>
                  <a:cubicBezTo>
                    <a:pt x="48222" y="66638"/>
                    <a:pt x="49651" y="65685"/>
                    <a:pt x="51080" y="64733"/>
                  </a:cubicBezTo>
                  <a:cubicBezTo>
                    <a:pt x="62510" y="58541"/>
                    <a:pt x="69178" y="47587"/>
                    <a:pt x="68702" y="35680"/>
                  </a:cubicBezTo>
                  <a:cubicBezTo>
                    <a:pt x="68225" y="22821"/>
                    <a:pt x="76799" y="14248"/>
                    <a:pt x="79656" y="3770"/>
                  </a:cubicBezTo>
                  <a:cubicBezTo>
                    <a:pt x="80132" y="2341"/>
                    <a:pt x="81561" y="912"/>
                    <a:pt x="82990" y="436"/>
                  </a:cubicBezTo>
                  <a:cubicBezTo>
                    <a:pt x="84895" y="-40"/>
                    <a:pt x="86800" y="-993"/>
                    <a:pt x="87753" y="3293"/>
                  </a:cubicBezTo>
                  <a:cubicBezTo>
                    <a:pt x="88705" y="9961"/>
                    <a:pt x="87753" y="15676"/>
                    <a:pt x="82990" y="20916"/>
                  </a:cubicBezTo>
                  <a:cubicBezTo>
                    <a:pt x="80609" y="23773"/>
                    <a:pt x="77751" y="25678"/>
                    <a:pt x="84419" y="25678"/>
                  </a:cubicBezTo>
                  <a:cubicBezTo>
                    <a:pt x="84895" y="25678"/>
                    <a:pt x="85848" y="28060"/>
                    <a:pt x="85848" y="29488"/>
                  </a:cubicBezTo>
                  <a:cubicBezTo>
                    <a:pt x="84895" y="34251"/>
                    <a:pt x="84419" y="39490"/>
                    <a:pt x="82990" y="44253"/>
                  </a:cubicBezTo>
                  <a:cubicBezTo>
                    <a:pt x="82037" y="47587"/>
                    <a:pt x="79656" y="50444"/>
                    <a:pt x="82514" y="54255"/>
                  </a:cubicBezTo>
                  <a:cubicBezTo>
                    <a:pt x="82990" y="54731"/>
                    <a:pt x="81561" y="57112"/>
                    <a:pt x="81085" y="58541"/>
                  </a:cubicBezTo>
                  <a:cubicBezTo>
                    <a:pt x="79656" y="61399"/>
                    <a:pt x="79180" y="64733"/>
                    <a:pt x="78228" y="67590"/>
                  </a:cubicBezTo>
                </a:path>
              </a:pathLst>
            </a:custGeom>
            <a:grpFill/>
            <a:ln w="476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5832C288-ADAA-B04B-8128-B58F46156978}"/>
                </a:ext>
              </a:extLst>
            </p:cNvPr>
            <p:cNvSpPr/>
            <p:nvPr/>
          </p:nvSpPr>
          <p:spPr>
            <a:xfrm>
              <a:off x="8294769" y="4779823"/>
              <a:ext cx="84795" cy="82447"/>
            </a:xfrm>
            <a:custGeom>
              <a:avLst/>
              <a:gdLst>
                <a:gd name="connsiteX0" fmla="*/ 74775 w 84795"/>
                <a:gd name="connsiteY0" fmla="*/ 31010 h 82447"/>
                <a:gd name="connsiteX1" fmla="*/ 83348 w 84795"/>
                <a:gd name="connsiteY1" fmla="*/ 32915 h 82447"/>
                <a:gd name="connsiteX2" fmla="*/ 84777 w 84795"/>
                <a:gd name="connsiteY2" fmla="*/ 70064 h 82447"/>
                <a:gd name="connsiteX3" fmla="*/ 81443 w 84795"/>
                <a:gd name="connsiteY3" fmla="*/ 75304 h 82447"/>
                <a:gd name="connsiteX4" fmla="*/ 79538 w 84795"/>
                <a:gd name="connsiteY4" fmla="*/ 79590 h 82447"/>
                <a:gd name="connsiteX5" fmla="*/ 79061 w 84795"/>
                <a:gd name="connsiteY5" fmla="*/ 81971 h 82447"/>
                <a:gd name="connsiteX6" fmla="*/ 76204 w 84795"/>
                <a:gd name="connsiteY6" fmla="*/ 82448 h 82447"/>
                <a:gd name="connsiteX7" fmla="*/ 73822 w 84795"/>
                <a:gd name="connsiteY7" fmla="*/ 80543 h 82447"/>
                <a:gd name="connsiteX8" fmla="*/ 70965 w 84795"/>
                <a:gd name="connsiteY8" fmla="*/ 70064 h 82447"/>
                <a:gd name="connsiteX9" fmla="*/ 66202 w 84795"/>
                <a:gd name="connsiteY9" fmla="*/ 60063 h 82447"/>
                <a:gd name="connsiteX10" fmla="*/ 64773 w 84795"/>
                <a:gd name="connsiteY10" fmla="*/ 44346 h 82447"/>
                <a:gd name="connsiteX11" fmla="*/ 64297 w 84795"/>
                <a:gd name="connsiteY11" fmla="*/ 43393 h 82447"/>
                <a:gd name="connsiteX12" fmla="*/ 56200 w 84795"/>
                <a:gd name="connsiteY12" fmla="*/ 20532 h 82447"/>
                <a:gd name="connsiteX13" fmla="*/ 53819 w 84795"/>
                <a:gd name="connsiteY13" fmla="*/ 21961 h 82447"/>
                <a:gd name="connsiteX14" fmla="*/ 43817 w 84795"/>
                <a:gd name="connsiteY14" fmla="*/ 37678 h 82447"/>
                <a:gd name="connsiteX15" fmla="*/ 36673 w 84795"/>
                <a:gd name="connsiteY15" fmla="*/ 50537 h 82447"/>
                <a:gd name="connsiteX16" fmla="*/ 25243 w 84795"/>
                <a:gd name="connsiteY16" fmla="*/ 75304 h 82447"/>
                <a:gd name="connsiteX17" fmla="*/ 16670 w 84795"/>
                <a:gd name="connsiteY17" fmla="*/ 79114 h 82447"/>
                <a:gd name="connsiteX18" fmla="*/ 3810 w 84795"/>
                <a:gd name="connsiteY18" fmla="*/ 69588 h 82447"/>
                <a:gd name="connsiteX19" fmla="*/ 0 w 84795"/>
                <a:gd name="connsiteY19" fmla="*/ 41488 h 82447"/>
                <a:gd name="connsiteX20" fmla="*/ 3810 w 84795"/>
                <a:gd name="connsiteY20" fmla="*/ 10054 h 82447"/>
                <a:gd name="connsiteX21" fmla="*/ 4763 w 84795"/>
                <a:gd name="connsiteY21" fmla="*/ 5291 h 82447"/>
                <a:gd name="connsiteX22" fmla="*/ 10478 w 84795"/>
                <a:gd name="connsiteY22" fmla="*/ 52 h 82447"/>
                <a:gd name="connsiteX23" fmla="*/ 17622 w 84795"/>
                <a:gd name="connsiteY23" fmla="*/ 6720 h 82447"/>
                <a:gd name="connsiteX24" fmla="*/ 14764 w 84795"/>
                <a:gd name="connsiteY24" fmla="*/ 22437 h 82447"/>
                <a:gd name="connsiteX25" fmla="*/ 16670 w 84795"/>
                <a:gd name="connsiteY25" fmla="*/ 39107 h 82447"/>
                <a:gd name="connsiteX26" fmla="*/ 21432 w 84795"/>
                <a:gd name="connsiteY26" fmla="*/ 39107 h 82447"/>
                <a:gd name="connsiteX27" fmla="*/ 33339 w 84795"/>
                <a:gd name="connsiteY27" fmla="*/ 22437 h 82447"/>
                <a:gd name="connsiteX28" fmla="*/ 57153 w 84795"/>
                <a:gd name="connsiteY28" fmla="*/ 11007 h 82447"/>
                <a:gd name="connsiteX29" fmla="*/ 64773 w 84795"/>
                <a:gd name="connsiteY29" fmla="*/ 11959 h 82447"/>
                <a:gd name="connsiteX30" fmla="*/ 75728 w 84795"/>
                <a:gd name="connsiteY30" fmla="*/ 19580 h 82447"/>
                <a:gd name="connsiteX31" fmla="*/ 74775 w 84795"/>
                <a:gd name="connsiteY31" fmla="*/ 31010 h 8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5" h="82447">
                  <a:moveTo>
                    <a:pt x="74775" y="31010"/>
                  </a:moveTo>
                  <a:cubicBezTo>
                    <a:pt x="79538" y="31486"/>
                    <a:pt x="82872" y="27676"/>
                    <a:pt x="83348" y="32915"/>
                  </a:cubicBezTo>
                  <a:cubicBezTo>
                    <a:pt x="84301" y="45298"/>
                    <a:pt x="84777" y="57681"/>
                    <a:pt x="84777" y="70064"/>
                  </a:cubicBezTo>
                  <a:cubicBezTo>
                    <a:pt x="84777" y="71970"/>
                    <a:pt x="85253" y="75304"/>
                    <a:pt x="81443" y="75304"/>
                  </a:cubicBezTo>
                  <a:cubicBezTo>
                    <a:pt x="77157" y="75304"/>
                    <a:pt x="78109" y="77209"/>
                    <a:pt x="79538" y="79590"/>
                  </a:cubicBezTo>
                  <a:cubicBezTo>
                    <a:pt x="80014" y="80066"/>
                    <a:pt x="79538" y="81495"/>
                    <a:pt x="79061" y="81971"/>
                  </a:cubicBezTo>
                  <a:cubicBezTo>
                    <a:pt x="78585" y="82448"/>
                    <a:pt x="77157" y="82448"/>
                    <a:pt x="76204" y="82448"/>
                  </a:cubicBezTo>
                  <a:cubicBezTo>
                    <a:pt x="75251" y="81971"/>
                    <a:pt x="74775" y="81495"/>
                    <a:pt x="73822" y="80543"/>
                  </a:cubicBezTo>
                  <a:cubicBezTo>
                    <a:pt x="70012" y="77685"/>
                    <a:pt x="72870" y="71970"/>
                    <a:pt x="70965" y="70064"/>
                  </a:cubicBezTo>
                  <a:cubicBezTo>
                    <a:pt x="68107" y="67207"/>
                    <a:pt x="66202" y="64826"/>
                    <a:pt x="66202" y="60063"/>
                  </a:cubicBezTo>
                  <a:cubicBezTo>
                    <a:pt x="66202" y="54824"/>
                    <a:pt x="65250" y="49585"/>
                    <a:pt x="64773" y="44346"/>
                  </a:cubicBezTo>
                  <a:cubicBezTo>
                    <a:pt x="64773" y="43869"/>
                    <a:pt x="64297" y="43869"/>
                    <a:pt x="64297" y="43393"/>
                  </a:cubicBezTo>
                  <a:cubicBezTo>
                    <a:pt x="67631" y="33868"/>
                    <a:pt x="60963" y="27676"/>
                    <a:pt x="56200" y="20532"/>
                  </a:cubicBezTo>
                  <a:cubicBezTo>
                    <a:pt x="55248" y="21008"/>
                    <a:pt x="53819" y="21485"/>
                    <a:pt x="53819" y="21961"/>
                  </a:cubicBezTo>
                  <a:cubicBezTo>
                    <a:pt x="51914" y="28153"/>
                    <a:pt x="47627" y="32439"/>
                    <a:pt x="43817" y="37678"/>
                  </a:cubicBezTo>
                  <a:cubicBezTo>
                    <a:pt x="40959" y="41488"/>
                    <a:pt x="39055" y="46251"/>
                    <a:pt x="36673" y="50537"/>
                  </a:cubicBezTo>
                  <a:cubicBezTo>
                    <a:pt x="32387" y="58634"/>
                    <a:pt x="28100" y="66731"/>
                    <a:pt x="25243" y="75304"/>
                  </a:cubicBezTo>
                  <a:cubicBezTo>
                    <a:pt x="24290" y="78637"/>
                    <a:pt x="20480" y="79590"/>
                    <a:pt x="16670" y="79114"/>
                  </a:cubicBezTo>
                  <a:cubicBezTo>
                    <a:pt x="10478" y="78161"/>
                    <a:pt x="5239" y="75304"/>
                    <a:pt x="3810" y="69588"/>
                  </a:cubicBezTo>
                  <a:cubicBezTo>
                    <a:pt x="1905" y="60539"/>
                    <a:pt x="0" y="50537"/>
                    <a:pt x="0" y="41488"/>
                  </a:cubicBezTo>
                  <a:cubicBezTo>
                    <a:pt x="0" y="31010"/>
                    <a:pt x="4287" y="21008"/>
                    <a:pt x="3810" y="10054"/>
                  </a:cubicBezTo>
                  <a:cubicBezTo>
                    <a:pt x="3810" y="8625"/>
                    <a:pt x="4287" y="6720"/>
                    <a:pt x="4763" y="5291"/>
                  </a:cubicBezTo>
                  <a:cubicBezTo>
                    <a:pt x="5239" y="2434"/>
                    <a:pt x="6192" y="-424"/>
                    <a:pt x="10478" y="52"/>
                  </a:cubicBezTo>
                  <a:cubicBezTo>
                    <a:pt x="15717" y="529"/>
                    <a:pt x="17622" y="1958"/>
                    <a:pt x="17622" y="6720"/>
                  </a:cubicBezTo>
                  <a:cubicBezTo>
                    <a:pt x="17146" y="11959"/>
                    <a:pt x="17146" y="17674"/>
                    <a:pt x="14764" y="22437"/>
                  </a:cubicBezTo>
                  <a:cubicBezTo>
                    <a:pt x="11431" y="29105"/>
                    <a:pt x="15717" y="33868"/>
                    <a:pt x="16670" y="39107"/>
                  </a:cubicBezTo>
                  <a:cubicBezTo>
                    <a:pt x="17146" y="41488"/>
                    <a:pt x="20004" y="40535"/>
                    <a:pt x="21432" y="39107"/>
                  </a:cubicBezTo>
                  <a:cubicBezTo>
                    <a:pt x="25719" y="33868"/>
                    <a:pt x="29529" y="28153"/>
                    <a:pt x="33339" y="22437"/>
                  </a:cubicBezTo>
                  <a:cubicBezTo>
                    <a:pt x="37626" y="15293"/>
                    <a:pt x="48580" y="10054"/>
                    <a:pt x="57153" y="11007"/>
                  </a:cubicBezTo>
                  <a:cubicBezTo>
                    <a:pt x="59534" y="11483"/>
                    <a:pt x="62392" y="11483"/>
                    <a:pt x="64773" y="11959"/>
                  </a:cubicBezTo>
                  <a:cubicBezTo>
                    <a:pt x="70012" y="12436"/>
                    <a:pt x="72870" y="15770"/>
                    <a:pt x="75728" y="19580"/>
                  </a:cubicBezTo>
                  <a:cubicBezTo>
                    <a:pt x="80966" y="22914"/>
                    <a:pt x="80490" y="26724"/>
                    <a:pt x="74775" y="31010"/>
                  </a:cubicBezTo>
                </a:path>
              </a:pathLst>
            </a:custGeom>
            <a:grpFill/>
            <a:ln w="476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EFD25FEF-53D6-E742-B17D-D1FA4DF4C204}"/>
                </a:ext>
              </a:extLst>
            </p:cNvPr>
            <p:cNvSpPr/>
            <p:nvPr/>
          </p:nvSpPr>
          <p:spPr>
            <a:xfrm>
              <a:off x="8638452" y="4712111"/>
              <a:ext cx="73056" cy="164923"/>
            </a:xfrm>
            <a:custGeom>
              <a:avLst/>
              <a:gdLst>
                <a:gd name="connsiteX0" fmla="*/ 15428 w 73056"/>
                <a:gd name="connsiteY0" fmla="*/ 164924 h 164923"/>
                <a:gd name="connsiteX1" fmla="*/ 13523 w 73056"/>
                <a:gd name="connsiteY1" fmla="*/ 142063 h 164923"/>
                <a:gd name="connsiteX2" fmla="*/ 18285 w 73056"/>
                <a:gd name="connsiteY2" fmla="*/ 114915 h 164923"/>
                <a:gd name="connsiteX3" fmla="*/ 23048 w 73056"/>
                <a:gd name="connsiteY3" fmla="*/ 86815 h 164923"/>
                <a:gd name="connsiteX4" fmla="*/ 19714 w 73056"/>
                <a:gd name="connsiteY4" fmla="*/ 81576 h 164923"/>
                <a:gd name="connsiteX5" fmla="*/ 11617 w 73056"/>
                <a:gd name="connsiteY5" fmla="*/ 83005 h 164923"/>
                <a:gd name="connsiteX6" fmla="*/ 2092 w 73056"/>
                <a:gd name="connsiteY6" fmla="*/ 81576 h 164923"/>
                <a:gd name="connsiteX7" fmla="*/ 1616 w 73056"/>
                <a:gd name="connsiteY7" fmla="*/ 74432 h 164923"/>
                <a:gd name="connsiteX8" fmla="*/ 20191 w 73056"/>
                <a:gd name="connsiteY8" fmla="*/ 63478 h 164923"/>
                <a:gd name="connsiteX9" fmla="*/ 27811 w 73056"/>
                <a:gd name="connsiteY9" fmla="*/ 53476 h 164923"/>
                <a:gd name="connsiteX10" fmla="*/ 28287 w 73056"/>
                <a:gd name="connsiteY10" fmla="*/ 36806 h 164923"/>
                <a:gd name="connsiteX11" fmla="*/ 28764 w 73056"/>
                <a:gd name="connsiteY11" fmla="*/ 14422 h 164923"/>
                <a:gd name="connsiteX12" fmla="*/ 29240 w 73056"/>
                <a:gd name="connsiteY12" fmla="*/ 8706 h 164923"/>
                <a:gd name="connsiteX13" fmla="*/ 35908 w 73056"/>
                <a:gd name="connsiteY13" fmla="*/ 133 h 164923"/>
                <a:gd name="connsiteX14" fmla="*/ 44956 w 73056"/>
                <a:gd name="connsiteY14" fmla="*/ 8230 h 164923"/>
                <a:gd name="connsiteX15" fmla="*/ 46386 w 73056"/>
                <a:gd name="connsiteY15" fmla="*/ 20137 h 164923"/>
                <a:gd name="connsiteX16" fmla="*/ 43528 w 73056"/>
                <a:gd name="connsiteY16" fmla="*/ 56810 h 164923"/>
                <a:gd name="connsiteX17" fmla="*/ 51624 w 73056"/>
                <a:gd name="connsiteY17" fmla="*/ 64430 h 164923"/>
                <a:gd name="connsiteX18" fmla="*/ 73057 w 73056"/>
                <a:gd name="connsiteY18" fmla="*/ 67288 h 164923"/>
                <a:gd name="connsiteX19" fmla="*/ 57816 w 73056"/>
                <a:gd name="connsiteY19" fmla="*/ 76813 h 164923"/>
                <a:gd name="connsiteX20" fmla="*/ 50196 w 73056"/>
                <a:gd name="connsiteY20" fmla="*/ 78718 h 164923"/>
                <a:gd name="connsiteX21" fmla="*/ 41623 w 73056"/>
                <a:gd name="connsiteY21" fmla="*/ 83005 h 164923"/>
                <a:gd name="connsiteX22" fmla="*/ 39241 w 73056"/>
                <a:gd name="connsiteY22" fmla="*/ 90625 h 164923"/>
                <a:gd name="connsiteX23" fmla="*/ 38765 w 73056"/>
                <a:gd name="connsiteY23" fmla="*/ 94435 h 164923"/>
                <a:gd name="connsiteX24" fmla="*/ 28764 w 73056"/>
                <a:gd name="connsiteY24" fmla="*/ 136823 h 164923"/>
                <a:gd name="connsiteX25" fmla="*/ 23524 w 73056"/>
                <a:gd name="connsiteY25" fmla="*/ 158732 h 164923"/>
                <a:gd name="connsiteX26" fmla="*/ 15428 w 73056"/>
                <a:gd name="connsiteY26" fmla="*/ 164924 h 16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6" h="164923">
                  <a:moveTo>
                    <a:pt x="15428" y="164924"/>
                  </a:moveTo>
                  <a:cubicBezTo>
                    <a:pt x="13999" y="156827"/>
                    <a:pt x="11141" y="150159"/>
                    <a:pt x="13523" y="142063"/>
                  </a:cubicBezTo>
                  <a:cubicBezTo>
                    <a:pt x="16380" y="133490"/>
                    <a:pt x="16857" y="123964"/>
                    <a:pt x="18285" y="114915"/>
                  </a:cubicBezTo>
                  <a:cubicBezTo>
                    <a:pt x="19714" y="105390"/>
                    <a:pt x="21620" y="96340"/>
                    <a:pt x="23048" y="86815"/>
                  </a:cubicBezTo>
                  <a:cubicBezTo>
                    <a:pt x="23048" y="85386"/>
                    <a:pt x="21620" y="82528"/>
                    <a:pt x="19714" y="81576"/>
                  </a:cubicBezTo>
                  <a:cubicBezTo>
                    <a:pt x="16857" y="80147"/>
                    <a:pt x="13999" y="81100"/>
                    <a:pt x="11617" y="83005"/>
                  </a:cubicBezTo>
                  <a:cubicBezTo>
                    <a:pt x="8284" y="85386"/>
                    <a:pt x="4473" y="83957"/>
                    <a:pt x="2092" y="81576"/>
                  </a:cubicBezTo>
                  <a:cubicBezTo>
                    <a:pt x="187" y="79671"/>
                    <a:pt x="-1242" y="76337"/>
                    <a:pt x="1616" y="74432"/>
                  </a:cubicBezTo>
                  <a:cubicBezTo>
                    <a:pt x="7808" y="71098"/>
                    <a:pt x="12094" y="64430"/>
                    <a:pt x="20191" y="63478"/>
                  </a:cubicBezTo>
                  <a:cubicBezTo>
                    <a:pt x="27335" y="62525"/>
                    <a:pt x="28287" y="60620"/>
                    <a:pt x="27811" y="53476"/>
                  </a:cubicBezTo>
                  <a:cubicBezTo>
                    <a:pt x="27811" y="47761"/>
                    <a:pt x="27335" y="42045"/>
                    <a:pt x="28287" y="36806"/>
                  </a:cubicBezTo>
                  <a:cubicBezTo>
                    <a:pt x="29240" y="29186"/>
                    <a:pt x="30668" y="22042"/>
                    <a:pt x="28764" y="14422"/>
                  </a:cubicBezTo>
                  <a:cubicBezTo>
                    <a:pt x="28287" y="12516"/>
                    <a:pt x="28764" y="10611"/>
                    <a:pt x="29240" y="8706"/>
                  </a:cubicBezTo>
                  <a:cubicBezTo>
                    <a:pt x="30192" y="3467"/>
                    <a:pt x="33526" y="-819"/>
                    <a:pt x="35908" y="133"/>
                  </a:cubicBezTo>
                  <a:cubicBezTo>
                    <a:pt x="40194" y="1562"/>
                    <a:pt x="44004" y="2991"/>
                    <a:pt x="44956" y="8230"/>
                  </a:cubicBezTo>
                  <a:cubicBezTo>
                    <a:pt x="45909" y="12040"/>
                    <a:pt x="46862" y="15850"/>
                    <a:pt x="46386" y="20137"/>
                  </a:cubicBezTo>
                  <a:cubicBezTo>
                    <a:pt x="45909" y="32520"/>
                    <a:pt x="44956" y="44903"/>
                    <a:pt x="43528" y="56810"/>
                  </a:cubicBezTo>
                  <a:cubicBezTo>
                    <a:pt x="42575" y="63478"/>
                    <a:pt x="45909" y="66335"/>
                    <a:pt x="51624" y="64430"/>
                  </a:cubicBezTo>
                  <a:cubicBezTo>
                    <a:pt x="59721" y="62049"/>
                    <a:pt x="65913" y="65859"/>
                    <a:pt x="73057" y="67288"/>
                  </a:cubicBezTo>
                  <a:cubicBezTo>
                    <a:pt x="69247" y="72527"/>
                    <a:pt x="64484" y="76337"/>
                    <a:pt x="57816" y="76813"/>
                  </a:cubicBezTo>
                  <a:cubicBezTo>
                    <a:pt x="55435" y="76813"/>
                    <a:pt x="52577" y="77766"/>
                    <a:pt x="50196" y="78718"/>
                  </a:cubicBezTo>
                  <a:cubicBezTo>
                    <a:pt x="47338" y="79671"/>
                    <a:pt x="44480" y="82052"/>
                    <a:pt x="41623" y="83005"/>
                  </a:cubicBezTo>
                  <a:cubicBezTo>
                    <a:pt x="37812" y="84910"/>
                    <a:pt x="39718" y="88244"/>
                    <a:pt x="39241" y="90625"/>
                  </a:cubicBezTo>
                  <a:cubicBezTo>
                    <a:pt x="38765" y="92054"/>
                    <a:pt x="39241" y="93483"/>
                    <a:pt x="38765" y="94435"/>
                  </a:cubicBezTo>
                  <a:cubicBezTo>
                    <a:pt x="34003" y="108247"/>
                    <a:pt x="31621" y="122535"/>
                    <a:pt x="28764" y="136823"/>
                  </a:cubicBezTo>
                  <a:cubicBezTo>
                    <a:pt x="27335" y="144444"/>
                    <a:pt x="25429" y="151588"/>
                    <a:pt x="23524" y="158732"/>
                  </a:cubicBezTo>
                  <a:cubicBezTo>
                    <a:pt x="23048" y="162542"/>
                    <a:pt x="19238" y="163495"/>
                    <a:pt x="15428" y="164924"/>
                  </a:cubicBezTo>
                </a:path>
              </a:pathLst>
            </a:custGeom>
            <a:grpFill/>
            <a:ln w="476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7B582926-879A-F44D-80E7-8AE2DB1156F3}"/>
                </a:ext>
              </a:extLst>
            </p:cNvPr>
            <p:cNvSpPr/>
            <p:nvPr/>
          </p:nvSpPr>
          <p:spPr>
            <a:xfrm>
              <a:off x="7946138" y="4771557"/>
              <a:ext cx="81204" cy="89033"/>
            </a:xfrm>
            <a:custGeom>
              <a:avLst/>
              <a:gdLst>
                <a:gd name="connsiteX0" fmla="*/ 20956 w 81204"/>
                <a:gd name="connsiteY0" fmla="*/ 46420 h 89033"/>
                <a:gd name="connsiteX1" fmla="*/ 22861 w 81204"/>
                <a:gd name="connsiteY1" fmla="*/ 45943 h 89033"/>
                <a:gd name="connsiteX2" fmla="*/ 62392 w 81204"/>
                <a:gd name="connsiteY2" fmla="*/ 22130 h 89033"/>
                <a:gd name="connsiteX3" fmla="*/ 66202 w 81204"/>
                <a:gd name="connsiteY3" fmla="*/ 15462 h 89033"/>
                <a:gd name="connsiteX4" fmla="*/ 64773 w 81204"/>
                <a:gd name="connsiteY4" fmla="*/ 9270 h 89033"/>
                <a:gd name="connsiteX5" fmla="*/ 59534 w 81204"/>
                <a:gd name="connsiteY5" fmla="*/ 9270 h 89033"/>
                <a:gd name="connsiteX6" fmla="*/ 50485 w 81204"/>
                <a:gd name="connsiteY6" fmla="*/ 13557 h 89033"/>
                <a:gd name="connsiteX7" fmla="*/ 41436 w 81204"/>
                <a:gd name="connsiteY7" fmla="*/ 13080 h 89033"/>
                <a:gd name="connsiteX8" fmla="*/ 38102 w 81204"/>
                <a:gd name="connsiteY8" fmla="*/ 14986 h 89033"/>
                <a:gd name="connsiteX9" fmla="*/ 31434 w 81204"/>
                <a:gd name="connsiteY9" fmla="*/ 20701 h 89033"/>
                <a:gd name="connsiteX10" fmla="*/ 28100 w 81204"/>
                <a:gd name="connsiteY10" fmla="*/ 24035 h 89033"/>
                <a:gd name="connsiteX11" fmla="*/ 26195 w 81204"/>
                <a:gd name="connsiteY11" fmla="*/ 28798 h 89033"/>
                <a:gd name="connsiteX12" fmla="*/ 17622 w 81204"/>
                <a:gd name="connsiteY12" fmla="*/ 42133 h 89033"/>
                <a:gd name="connsiteX13" fmla="*/ 20956 w 81204"/>
                <a:gd name="connsiteY13" fmla="*/ 46420 h 89033"/>
                <a:gd name="connsiteX14" fmla="*/ 0 w 81204"/>
                <a:gd name="connsiteY14" fmla="*/ 52135 h 89033"/>
                <a:gd name="connsiteX15" fmla="*/ 14288 w 81204"/>
                <a:gd name="connsiteY15" fmla="*/ 20225 h 89033"/>
                <a:gd name="connsiteX16" fmla="*/ 23337 w 81204"/>
                <a:gd name="connsiteY16" fmla="*/ 12604 h 89033"/>
                <a:gd name="connsiteX17" fmla="*/ 30005 w 81204"/>
                <a:gd name="connsiteY17" fmla="*/ 8318 h 89033"/>
                <a:gd name="connsiteX18" fmla="*/ 58105 w 81204"/>
                <a:gd name="connsiteY18" fmla="*/ 697 h 89033"/>
                <a:gd name="connsiteX19" fmla="*/ 80490 w 81204"/>
                <a:gd name="connsiteY19" fmla="*/ 10699 h 89033"/>
                <a:gd name="connsiteX20" fmla="*/ 80490 w 81204"/>
                <a:gd name="connsiteY20" fmla="*/ 17367 h 89033"/>
                <a:gd name="connsiteX21" fmla="*/ 66202 w 81204"/>
                <a:gd name="connsiteY21" fmla="*/ 37371 h 89033"/>
                <a:gd name="connsiteX22" fmla="*/ 36197 w 81204"/>
                <a:gd name="connsiteY22" fmla="*/ 55945 h 89033"/>
                <a:gd name="connsiteX23" fmla="*/ 21908 w 81204"/>
                <a:gd name="connsiteY23" fmla="*/ 56898 h 89033"/>
                <a:gd name="connsiteX24" fmla="*/ 17146 w 81204"/>
                <a:gd name="connsiteY24" fmla="*/ 62137 h 89033"/>
                <a:gd name="connsiteX25" fmla="*/ 32863 w 81204"/>
                <a:gd name="connsiteY25" fmla="*/ 76901 h 89033"/>
                <a:gd name="connsiteX26" fmla="*/ 58105 w 81204"/>
                <a:gd name="connsiteY26" fmla="*/ 74996 h 89033"/>
                <a:gd name="connsiteX27" fmla="*/ 68107 w 81204"/>
                <a:gd name="connsiteY27" fmla="*/ 71186 h 89033"/>
                <a:gd name="connsiteX28" fmla="*/ 72869 w 81204"/>
                <a:gd name="connsiteY28" fmla="*/ 73091 h 89033"/>
                <a:gd name="connsiteX29" fmla="*/ 71441 w 81204"/>
                <a:gd name="connsiteY29" fmla="*/ 76901 h 89033"/>
                <a:gd name="connsiteX30" fmla="*/ 49056 w 81204"/>
                <a:gd name="connsiteY30" fmla="*/ 88808 h 89033"/>
                <a:gd name="connsiteX31" fmla="*/ 34291 w 81204"/>
                <a:gd name="connsiteY31" fmla="*/ 85950 h 89033"/>
                <a:gd name="connsiteX32" fmla="*/ 31910 w 81204"/>
                <a:gd name="connsiteY32" fmla="*/ 84998 h 89033"/>
                <a:gd name="connsiteX33" fmla="*/ 21908 w 81204"/>
                <a:gd name="connsiteY33" fmla="*/ 83569 h 89033"/>
                <a:gd name="connsiteX34" fmla="*/ 4287 w 81204"/>
                <a:gd name="connsiteY34" fmla="*/ 69281 h 89033"/>
                <a:gd name="connsiteX35" fmla="*/ 0 w 81204"/>
                <a:gd name="connsiteY35" fmla="*/ 52135 h 8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4" h="89033">
                  <a:moveTo>
                    <a:pt x="20956" y="46420"/>
                  </a:moveTo>
                  <a:cubicBezTo>
                    <a:pt x="21432" y="46420"/>
                    <a:pt x="22385" y="46420"/>
                    <a:pt x="22861" y="45943"/>
                  </a:cubicBezTo>
                  <a:cubicBezTo>
                    <a:pt x="37626" y="40705"/>
                    <a:pt x="51914" y="34513"/>
                    <a:pt x="62392" y="22130"/>
                  </a:cubicBezTo>
                  <a:cubicBezTo>
                    <a:pt x="63821" y="20225"/>
                    <a:pt x="65725" y="17843"/>
                    <a:pt x="66202" y="15462"/>
                  </a:cubicBezTo>
                  <a:cubicBezTo>
                    <a:pt x="66678" y="13557"/>
                    <a:pt x="66202" y="10699"/>
                    <a:pt x="64773" y="9270"/>
                  </a:cubicBezTo>
                  <a:cubicBezTo>
                    <a:pt x="63821" y="8318"/>
                    <a:pt x="60963" y="8794"/>
                    <a:pt x="59534" y="9270"/>
                  </a:cubicBezTo>
                  <a:cubicBezTo>
                    <a:pt x="56677" y="10223"/>
                    <a:pt x="53342" y="11652"/>
                    <a:pt x="50485" y="13557"/>
                  </a:cubicBezTo>
                  <a:cubicBezTo>
                    <a:pt x="47627" y="15462"/>
                    <a:pt x="44770" y="16414"/>
                    <a:pt x="41436" y="13080"/>
                  </a:cubicBezTo>
                  <a:cubicBezTo>
                    <a:pt x="41436" y="13080"/>
                    <a:pt x="38102" y="14509"/>
                    <a:pt x="38102" y="14986"/>
                  </a:cubicBezTo>
                  <a:cubicBezTo>
                    <a:pt x="38102" y="19748"/>
                    <a:pt x="36673" y="22130"/>
                    <a:pt x="31434" y="20701"/>
                  </a:cubicBezTo>
                  <a:cubicBezTo>
                    <a:pt x="29053" y="20225"/>
                    <a:pt x="27623" y="21177"/>
                    <a:pt x="28100" y="24035"/>
                  </a:cubicBezTo>
                  <a:cubicBezTo>
                    <a:pt x="28100" y="25464"/>
                    <a:pt x="27147" y="27369"/>
                    <a:pt x="26195" y="28798"/>
                  </a:cubicBezTo>
                  <a:cubicBezTo>
                    <a:pt x="23337" y="33084"/>
                    <a:pt x="20003" y="37371"/>
                    <a:pt x="17622" y="42133"/>
                  </a:cubicBezTo>
                  <a:cubicBezTo>
                    <a:pt x="17146" y="43562"/>
                    <a:pt x="18575" y="46420"/>
                    <a:pt x="20956" y="46420"/>
                  </a:cubicBezTo>
                  <a:moveTo>
                    <a:pt x="0" y="52135"/>
                  </a:moveTo>
                  <a:cubicBezTo>
                    <a:pt x="476" y="39752"/>
                    <a:pt x="1905" y="27845"/>
                    <a:pt x="14288" y="20225"/>
                  </a:cubicBezTo>
                  <a:cubicBezTo>
                    <a:pt x="17622" y="18320"/>
                    <a:pt x="20479" y="14986"/>
                    <a:pt x="23337" y="12604"/>
                  </a:cubicBezTo>
                  <a:cubicBezTo>
                    <a:pt x="25242" y="11176"/>
                    <a:pt x="27623" y="8794"/>
                    <a:pt x="30005" y="8318"/>
                  </a:cubicBezTo>
                  <a:cubicBezTo>
                    <a:pt x="39530" y="5460"/>
                    <a:pt x="48580" y="2603"/>
                    <a:pt x="58105" y="697"/>
                  </a:cubicBezTo>
                  <a:cubicBezTo>
                    <a:pt x="67631" y="-1684"/>
                    <a:pt x="75728" y="2126"/>
                    <a:pt x="80490" y="10699"/>
                  </a:cubicBezTo>
                  <a:cubicBezTo>
                    <a:pt x="81443" y="12604"/>
                    <a:pt x="81443" y="14986"/>
                    <a:pt x="80490" y="17367"/>
                  </a:cubicBezTo>
                  <a:cubicBezTo>
                    <a:pt x="78109" y="25464"/>
                    <a:pt x="72393" y="31179"/>
                    <a:pt x="66202" y="37371"/>
                  </a:cubicBezTo>
                  <a:cubicBezTo>
                    <a:pt x="57629" y="45943"/>
                    <a:pt x="46674" y="50706"/>
                    <a:pt x="36197" y="55945"/>
                  </a:cubicBezTo>
                  <a:cubicBezTo>
                    <a:pt x="31910" y="57850"/>
                    <a:pt x="27147" y="58803"/>
                    <a:pt x="21908" y="56898"/>
                  </a:cubicBezTo>
                  <a:cubicBezTo>
                    <a:pt x="17622" y="55469"/>
                    <a:pt x="15717" y="57850"/>
                    <a:pt x="17146" y="62137"/>
                  </a:cubicBezTo>
                  <a:cubicBezTo>
                    <a:pt x="19527" y="69757"/>
                    <a:pt x="25242" y="74520"/>
                    <a:pt x="32863" y="76901"/>
                  </a:cubicBezTo>
                  <a:cubicBezTo>
                    <a:pt x="41436" y="79282"/>
                    <a:pt x="50009" y="78330"/>
                    <a:pt x="58105" y="74996"/>
                  </a:cubicBezTo>
                  <a:cubicBezTo>
                    <a:pt x="61439" y="73567"/>
                    <a:pt x="64773" y="72138"/>
                    <a:pt x="68107" y="71186"/>
                  </a:cubicBezTo>
                  <a:cubicBezTo>
                    <a:pt x="69536" y="70710"/>
                    <a:pt x="71441" y="72138"/>
                    <a:pt x="72869" y="73091"/>
                  </a:cubicBezTo>
                  <a:cubicBezTo>
                    <a:pt x="73346" y="73567"/>
                    <a:pt x="72393" y="75949"/>
                    <a:pt x="71441" y="76901"/>
                  </a:cubicBezTo>
                  <a:cubicBezTo>
                    <a:pt x="64773" y="82616"/>
                    <a:pt x="58105" y="87855"/>
                    <a:pt x="49056" y="88808"/>
                  </a:cubicBezTo>
                  <a:cubicBezTo>
                    <a:pt x="43341" y="89284"/>
                    <a:pt x="39530" y="89284"/>
                    <a:pt x="34291" y="85950"/>
                  </a:cubicBezTo>
                  <a:cubicBezTo>
                    <a:pt x="33815" y="85474"/>
                    <a:pt x="31910" y="84998"/>
                    <a:pt x="31910" y="84998"/>
                  </a:cubicBezTo>
                  <a:cubicBezTo>
                    <a:pt x="27623" y="90237"/>
                    <a:pt x="24766" y="84521"/>
                    <a:pt x="21908" y="83569"/>
                  </a:cubicBezTo>
                  <a:cubicBezTo>
                    <a:pt x="14288" y="80711"/>
                    <a:pt x="9049" y="75472"/>
                    <a:pt x="4287" y="69281"/>
                  </a:cubicBezTo>
                  <a:cubicBezTo>
                    <a:pt x="952" y="64042"/>
                    <a:pt x="476" y="58326"/>
                    <a:pt x="0" y="52135"/>
                  </a:cubicBezTo>
                </a:path>
              </a:pathLst>
            </a:custGeom>
            <a:grpFill/>
            <a:ln w="476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168117A3-3152-B347-A18E-FEFAEA0F2092}"/>
                </a:ext>
              </a:extLst>
            </p:cNvPr>
            <p:cNvSpPr/>
            <p:nvPr/>
          </p:nvSpPr>
          <p:spPr>
            <a:xfrm>
              <a:off x="8189963" y="4775853"/>
              <a:ext cx="89512" cy="79201"/>
            </a:xfrm>
            <a:custGeom>
              <a:avLst/>
              <a:gdLst>
                <a:gd name="connsiteX0" fmla="*/ 13838 w 89512"/>
                <a:gd name="connsiteY0" fmla="*/ 54030 h 79201"/>
                <a:gd name="connsiteX1" fmla="*/ 16219 w 89512"/>
                <a:gd name="connsiteY1" fmla="*/ 61651 h 79201"/>
                <a:gd name="connsiteX2" fmla="*/ 28126 w 89512"/>
                <a:gd name="connsiteY2" fmla="*/ 67843 h 79201"/>
                <a:gd name="connsiteX3" fmla="*/ 48606 w 89512"/>
                <a:gd name="connsiteY3" fmla="*/ 66890 h 79201"/>
                <a:gd name="connsiteX4" fmla="*/ 63371 w 89512"/>
                <a:gd name="connsiteY4" fmla="*/ 63080 h 79201"/>
                <a:gd name="connsiteX5" fmla="*/ 65276 w 89512"/>
                <a:gd name="connsiteY5" fmla="*/ 60698 h 79201"/>
                <a:gd name="connsiteX6" fmla="*/ 75277 w 89512"/>
                <a:gd name="connsiteY6" fmla="*/ 37837 h 79201"/>
                <a:gd name="connsiteX7" fmla="*/ 60513 w 89512"/>
                <a:gd name="connsiteY7" fmla="*/ 8308 h 79201"/>
                <a:gd name="connsiteX8" fmla="*/ 55750 w 89512"/>
                <a:gd name="connsiteY8" fmla="*/ 8785 h 79201"/>
                <a:gd name="connsiteX9" fmla="*/ 50035 w 89512"/>
                <a:gd name="connsiteY9" fmla="*/ 11642 h 79201"/>
                <a:gd name="connsiteX10" fmla="*/ 43843 w 89512"/>
                <a:gd name="connsiteY10" fmla="*/ 13071 h 79201"/>
                <a:gd name="connsiteX11" fmla="*/ 33841 w 89512"/>
                <a:gd name="connsiteY11" fmla="*/ 18310 h 79201"/>
                <a:gd name="connsiteX12" fmla="*/ 30508 w 89512"/>
                <a:gd name="connsiteY12" fmla="*/ 21168 h 79201"/>
                <a:gd name="connsiteX13" fmla="*/ 20982 w 89512"/>
                <a:gd name="connsiteY13" fmla="*/ 35932 h 79201"/>
                <a:gd name="connsiteX14" fmla="*/ 13838 w 89512"/>
                <a:gd name="connsiteY14" fmla="*/ 54030 h 79201"/>
                <a:gd name="connsiteX15" fmla="*/ 26 w 89512"/>
                <a:gd name="connsiteY15" fmla="*/ 45934 h 79201"/>
                <a:gd name="connsiteX16" fmla="*/ 14314 w 89512"/>
                <a:gd name="connsiteY16" fmla="*/ 14976 h 79201"/>
                <a:gd name="connsiteX17" fmla="*/ 18601 w 89512"/>
                <a:gd name="connsiteY17" fmla="*/ 13071 h 79201"/>
                <a:gd name="connsiteX18" fmla="*/ 29079 w 89512"/>
                <a:gd name="connsiteY18" fmla="*/ 5451 h 79201"/>
                <a:gd name="connsiteX19" fmla="*/ 46225 w 89512"/>
                <a:gd name="connsiteY19" fmla="*/ 1640 h 79201"/>
                <a:gd name="connsiteX20" fmla="*/ 50988 w 89512"/>
                <a:gd name="connsiteY20" fmla="*/ 2117 h 79201"/>
                <a:gd name="connsiteX21" fmla="*/ 62418 w 89512"/>
                <a:gd name="connsiteY21" fmla="*/ 2593 h 79201"/>
                <a:gd name="connsiteX22" fmla="*/ 65276 w 89512"/>
                <a:gd name="connsiteY22" fmla="*/ 2593 h 79201"/>
                <a:gd name="connsiteX23" fmla="*/ 74324 w 89512"/>
                <a:gd name="connsiteY23" fmla="*/ 4022 h 79201"/>
                <a:gd name="connsiteX24" fmla="*/ 83850 w 89512"/>
                <a:gd name="connsiteY24" fmla="*/ 14976 h 79201"/>
                <a:gd name="connsiteX25" fmla="*/ 86708 w 89512"/>
                <a:gd name="connsiteY25" fmla="*/ 22120 h 79201"/>
                <a:gd name="connsiteX26" fmla="*/ 89089 w 89512"/>
                <a:gd name="connsiteY26" fmla="*/ 31646 h 79201"/>
                <a:gd name="connsiteX27" fmla="*/ 89089 w 89512"/>
                <a:gd name="connsiteY27" fmla="*/ 49744 h 79201"/>
                <a:gd name="connsiteX28" fmla="*/ 78611 w 89512"/>
                <a:gd name="connsiteY28" fmla="*/ 64509 h 79201"/>
                <a:gd name="connsiteX29" fmla="*/ 66704 w 89512"/>
                <a:gd name="connsiteY29" fmla="*/ 74510 h 79201"/>
                <a:gd name="connsiteX30" fmla="*/ 56703 w 89512"/>
                <a:gd name="connsiteY30" fmla="*/ 76892 h 79201"/>
                <a:gd name="connsiteX31" fmla="*/ 55274 w 89512"/>
                <a:gd name="connsiteY31" fmla="*/ 75939 h 79201"/>
                <a:gd name="connsiteX32" fmla="*/ 43843 w 89512"/>
                <a:gd name="connsiteY32" fmla="*/ 77368 h 79201"/>
                <a:gd name="connsiteX33" fmla="*/ 30984 w 89512"/>
                <a:gd name="connsiteY33" fmla="*/ 78321 h 79201"/>
                <a:gd name="connsiteX34" fmla="*/ 19077 w 89512"/>
                <a:gd name="connsiteY34" fmla="*/ 74510 h 79201"/>
                <a:gd name="connsiteX35" fmla="*/ 10980 w 89512"/>
                <a:gd name="connsiteY35" fmla="*/ 69271 h 79201"/>
                <a:gd name="connsiteX36" fmla="*/ 8599 w 89512"/>
                <a:gd name="connsiteY36" fmla="*/ 67843 h 79201"/>
                <a:gd name="connsiteX37" fmla="*/ 26 w 89512"/>
                <a:gd name="connsiteY37" fmla="*/ 45934 h 7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12" h="79201">
                  <a:moveTo>
                    <a:pt x="13838" y="54030"/>
                  </a:moveTo>
                  <a:cubicBezTo>
                    <a:pt x="14790" y="56888"/>
                    <a:pt x="14790" y="60698"/>
                    <a:pt x="16219" y="61651"/>
                  </a:cubicBezTo>
                  <a:cubicBezTo>
                    <a:pt x="20030" y="63556"/>
                    <a:pt x="22887" y="66890"/>
                    <a:pt x="28126" y="67843"/>
                  </a:cubicBezTo>
                  <a:cubicBezTo>
                    <a:pt x="35270" y="69271"/>
                    <a:pt x="41938" y="66414"/>
                    <a:pt x="48606" y="66890"/>
                  </a:cubicBezTo>
                  <a:cubicBezTo>
                    <a:pt x="53369" y="66890"/>
                    <a:pt x="57179" y="61175"/>
                    <a:pt x="63371" y="63080"/>
                  </a:cubicBezTo>
                  <a:cubicBezTo>
                    <a:pt x="63847" y="63080"/>
                    <a:pt x="64323" y="61651"/>
                    <a:pt x="65276" y="60698"/>
                  </a:cubicBezTo>
                  <a:cubicBezTo>
                    <a:pt x="72896" y="54983"/>
                    <a:pt x="74324" y="46886"/>
                    <a:pt x="75277" y="37837"/>
                  </a:cubicBezTo>
                  <a:cubicBezTo>
                    <a:pt x="76706" y="23549"/>
                    <a:pt x="72896" y="15452"/>
                    <a:pt x="60513" y="8308"/>
                  </a:cubicBezTo>
                  <a:cubicBezTo>
                    <a:pt x="58608" y="7356"/>
                    <a:pt x="57655" y="6403"/>
                    <a:pt x="55750" y="8785"/>
                  </a:cubicBezTo>
                  <a:cubicBezTo>
                    <a:pt x="54321" y="10214"/>
                    <a:pt x="50511" y="11642"/>
                    <a:pt x="50035" y="11642"/>
                  </a:cubicBezTo>
                  <a:cubicBezTo>
                    <a:pt x="46701" y="6880"/>
                    <a:pt x="46225" y="11642"/>
                    <a:pt x="43843" y="13071"/>
                  </a:cubicBezTo>
                  <a:cubicBezTo>
                    <a:pt x="40985" y="15452"/>
                    <a:pt x="37176" y="16405"/>
                    <a:pt x="33841" y="18310"/>
                  </a:cubicBezTo>
                  <a:cubicBezTo>
                    <a:pt x="32413" y="19263"/>
                    <a:pt x="30984" y="20215"/>
                    <a:pt x="30508" y="21168"/>
                  </a:cubicBezTo>
                  <a:cubicBezTo>
                    <a:pt x="27174" y="25931"/>
                    <a:pt x="23363" y="30693"/>
                    <a:pt x="20982" y="35932"/>
                  </a:cubicBezTo>
                  <a:cubicBezTo>
                    <a:pt x="17648" y="41647"/>
                    <a:pt x="16219" y="48315"/>
                    <a:pt x="13838" y="54030"/>
                  </a:cubicBezTo>
                  <a:moveTo>
                    <a:pt x="26" y="45934"/>
                  </a:moveTo>
                  <a:cubicBezTo>
                    <a:pt x="979" y="34027"/>
                    <a:pt x="6218" y="24025"/>
                    <a:pt x="14314" y="14976"/>
                  </a:cubicBezTo>
                  <a:cubicBezTo>
                    <a:pt x="15267" y="14024"/>
                    <a:pt x="17172" y="14024"/>
                    <a:pt x="18601" y="13071"/>
                  </a:cubicBezTo>
                  <a:cubicBezTo>
                    <a:pt x="21934" y="10690"/>
                    <a:pt x="25745" y="8785"/>
                    <a:pt x="29079" y="5451"/>
                  </a:cubicBezTo>
                  <a:cubicBezTo>
                    <a:pt x="34318" y="212"/>
                    <a:pt x="39081" y="-741"/>
                    <a:pt x="46225" y="1640"/>
                  </a:cubicBezTo>
                  <a:cubicBezTo>
                    <a:pt x="47653" y="2117"/>
                    <a:pt x="49558" y="2593"/>
                    <a:pt x="50988" y="2117"/>
                  </a:cubicBezTo>
                  <a:cubicBezTo>
                    <a:pt x="54797" y="688"/>
                    <a:pt x="58608" y="212"/>
                    <a:pt x="62418" y="2593"/>
                  </a:cubicBezTo>
                  <a:cubicBezTo>
                    <a:pt x="62894" y="3069"/>
                    <a:pt x="64799" y="3069"/>
                    <a:pt x="65276" y="2593"/>
                  </a:cubicBezTo>
                  <a:cubicBezTo>
                    <a:pt x="69562" y="-3122"/>
                    <a:pt x="71943" y="2117"/>
                    <a:pt x="74324" y="4022"/>
                  </a:cubicBezTo>
                  <a:cubicBezTo>
                    <a:pt x="78135" y="7356"/>
                    <a:pt x="80992" y="11166"/>
                    <a:pt x="83850" y="14976"/>
                  </a:cubicBezTo>
                  <a:cubicBezTo>
                    <a:pt x="85279" y="16881"/>
                    <a:pt x="85755" y="19739"/>
                    <a:pt x="86708" y="22120"/>
                  </a:cubicBezTo>
                  <a:cubicBezTo>
                    <a:pt x="87660" y="25454"/>
                    <a:pt x="89089" y="28312"/>
                    <a:pt x="89089" y="31646"/>
                  </a:cubicBezTo>
                  <a:cubicBezTo>
                    <a:pt x="89089" y="37361"/>
                    <a:pt x="90042" y="43553"/>
                    <a:pt x="89089" y="49744"/>
                  </a:cubicBezTo>
                  <a:cubicBezTo>
                    <a:pt x="87660" y="56412"/>
                    <a:pt x="84327" y="60698"/>
                    <a:pt x="78611" y="64509"/>
                  </a:cubicBezTo>
                  <a:cubicBezTo>
                    <a:pt x="74324" y="67366"/>
                    <a:pt x="70515" y="71176"/>
                    <a:pt x="66704" y="74510"/>
                  </a:cubicBezTo>
                  <a:cubicBezTo>
                    <a:pt x="63847" y="76892"/>
                    <a:pt x="60513" y="77844"/>
                    <a:pt x="56703" y="76892"/>
                  </a:cubicBezTo>
                  <a:cubicBezTo>
                    <a:pt x="56226" y="76892"/>
                    <a:pt x="55750" y="76415"/>
                    <a:pt x="55274" y="75939"/>
                  </a:cubicBezTo>
                  <a:cubicBezTo>
                    <a:pt x="51940" y="81655"/>
                    <a:pt x="48129" y="78321"/>
                    <a:pt x="43843" y="77368"/>
                  </a:cubicBezTo>
                  <a:cubicBezTo>
                    <a:pt x="40033" y="76415"/>
                    <a:pt x="35270" y="77844"/>
                    <a:pt x="30984" y="78321"/>
                  </a:cubicBezTo>
                  <a:cubicBezTo>
                    <a:pt x="26221" y="79273"/>
                    <a:pt x="22887" y="76892"/>
                    <a:pt x="19077" y="74510"/>
                  </a:cubicBezTo>
                  <a:cubicBezTo>
                    <a:pt x="16696" y="72605"/>
                    <a:pt x="13838" y="70700"/>
                    <a:pt x="10980" y="69271"/>
                  </a:cubicBezTo>
                  <a:cubicBezTo>
                    <a:pt x="10028" y="68795"/>
                    <a:pt x="9075" y="68319"/>
                    <a:pt x="8599" y="67843"/>
                  </a:cubicBezTo>
                  <a:cubicBezTo>
                    <a:pt x="5742" y="60698"/>
                    <a:pt x="-450" y="54983"/>
                    <a:pt x="26" y="45934"/>
                  </a:cubicBezTo>
                </a:path>
              </a:pathLst>
            </a:custGeom>
            <a:grpFill/>
            <a:ln w="476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4004E8EF-4957-2C42-B706-28A073C24672}"/>
                </a:ext>
              </a:extLst>
            </p:cNvPr>
            <p:cNvSpPr/>
            <p:nvPr/>
          </p:nvSpPr>
          <p:spPr>
            <a:xfrm>
              <a:off x="8395794" y="4764472"/>
              <a:ext cx="73291" cy="96949"/>
            </a:xfrm>
            <a:custGeom>
              <a:avLst/>
              <a:gdLst>
                <a:gd name="connsiteX0" fmla="*/ 33761 w 73291"/>
                <a:gd name="connsiteY0" fmla="*/ 96845 h 96949"/>
                <a:gd name="connsiteX1" fmla="*/ 1851 w 73291"/>
                <a:gd name="connsiteY1" fmla="*/ 84938 h 96949"/>
                <a:gd name="connsiteX2" fmla="*/ 1374 w 73291"/>
                <a:gd name="connsiteY2" fmla="*/ 78747 h 96949"/>
                <a:gd name="connsiteX3" fmla="*/ 8518 w 73291"/>
                <a:gd name="connsiteY3" fmla="*/ 75889 h 96949"/>
                <a:gd name="connsiteX4" fmla="*/ 31380 w 73291"/>
                <a:gd name="connsiteY4" fmla="*/ 84462 h 96949"/>
                <a:gd name="connsiteX5" fmla="*/ 52812 w 73291"/>
                <a:gd name="connsiteY5" fmla="*/ 76842 h 96949"/>
                <a:gd name="connsiteX6" fmla="*/ 50907 w 73291"/>
                <a:gd name="connsiteY6" fmla="*/ 64935 h 96949"/>
                <a:gd name="connsiteX7" fmla="*/ 28046 w 73291"/>
                <a:gd name="connsiteY7" fmla="*/ 50647 h 96949"/>
                <a:gd name="connsiteX8" fmla="*/ 14710 w 73291"/>
                <a:gd name="connsiteY8" fmla="*/ 46837 h 96949"/>
                <a:gd name="connsiteX9" fmla="*/ 4709 w 73291"/>
                <a:gd name="connsiteY9" fmla="*/ 36835 h 96949"/>
                <a:gd name="connsiteX10" fmla="*/ 8518 w 73291"/>
                <a:gd name="connsiteY10" fmla="*/ 25404 h 96949"/>
                <a:gd name="connsiteX11" fmla="*/ 47096 w 73291"/>
                <a:gd name="connsiteY11" fmla="*/ 1114 h 96949"/>
                <a:gd name="connsiteX12" fmla="*/ 64719 w 73291"/>
                <a:gd name="connsiteY12" fmla="*/ 3019 h 96949"/>
                <a:gd name="connsiteX13" fmla="*/ 66624 w 73291"/>
                <a:gd name="connsiteY13" fmla="*/ 6830 h 96949"/>
                <a:gd name="connsiteX14" fmla="*/ 62814 w 73291"/>
                <a:gd name="connsiteY14" fmla="*/ 9211 h 96949"/>
                <a:gd name="connsiteX15" fmla="*/ 29475 w 73291"/>
                <a:gd name="connsiteY15" fmla="*/ 26357 h 96949"/>
                <a:gd name="connsiteX16" fmla="*/ 25188 w 73291"/>
                <a:gd name="connsiteY16" fmla="*/ 33977 h 96949"/>
                <a:gd name="connsiteX17" fmla="*/ 27093 w 73291"/>
                <a:gd name="connsiteY17" fmla="*/ 39692 h 96949"/>
                <a:gd name="connsiteX18" fmla="*/ 50431 w 73291"/>
                <a:gd name="connsiteY18" fmla="*/ 50647 h 96949"/>
                <a:gd name="connsiteX19" fmla="*/ 66147 w 73291"/>
                <a:gd name="connsiteY19" fmla="*/ 63506 h 96949"/>
                <a:gd name="connsiteX20" fmla="*/ 73291 w 73291"/>
                <a:gd name="connsiteY20" fmla="*/ 73032 h 96949"/>
                <a:gd name="connsiteX21" fmla="*/ 69958 w 73291"/>
                <a:gd name="connsiteY21" fmla="*/ 83033 h 96949"/>
                <a:gd name="connsiteX22" fmla="*/ 61385 w 73291"/>
                <a:gd name="connsiteY22" fmla="*/ 87320 h 96949"/>
                <a:gd name="connsiteX23" fmla="*/ 59480 w 73291"/>
                <a:gd name="connsiteY23" fmla="*/ 87796 h 96949"/>
                <a:gd name="connsiteX24" fmla="*/ 33761 w 73291"/>
                <a:gd name="connsiteY24" fmla="*/ 96845 h 9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91" h="96949">
                  <a:moveTo>
                    <a:pt x="33761" y="96845"/>
                  </a:moveTo>
                  <a:cubicBezTo>
                    <a:pt x="20425" y="97798"/>
                    <a:pt x="10900" y="92082"/>
                    <a:pt x="1851" y="84938"/>
                  </a:cubicBezTo>
                  <a:cubicBezTo>
                    <a:pt x="-531" y="83033"/>
                    <a:pt x="-531" y="80652"/>
                    <a:pt x="1374" y="78747"/>
                  </a:cubicBezTo>
                  <a:cubicBezTo>
                    <a:pt x="3280" y="76842"/>
                    <a:pt x="5661" y="72555"/>
                    <a:pt x="8518" y="75889"/>
                  </a:cubicBezTo>
                  <a:cubicBezTo>
                    <a:pt x="14710" y="83033"/>
                    <a:pt x="23283" y="83033"/>
                    <a:pt x="31380" y="84462"/>
                  </a:cubicBezTo>
                  <a:cubicBezTo>
                    <a:pt x="39476" y="85891"/>
                    <a:pt x="47573" y="84462"/>
                    <a:pt x="52812" y="76842"/>
                  </a:cubicBezTo>
                  <a:cubicBezTo>
                    <a:pt x="56146" y="72079"/>
                    <a:pt x="56146" y="68269"/>
                    <a:pt x="50907" y="64935"/>
                  </a:cubicBezTo>
                  <a:cubicBezTo>
                    <a:pt x="43287" y="60172"/>
                    <a:pt x="36143" y="54933"/>
                    <a:pt x="28046" y="50647"/>
                  </a:cubicBezTo>
                  <a:cubicBezTo>
                    <a:pt x="24236" y="48265"/>
                    <a:pt x="19473" y="47313"/>
                    <a:pt x="14710" y="46837"/>
                  </a:cubicBezTo>
                  <a:cubicBezTo>
                    <a:pt x="8518" y="45884"/>
                    <a:pt x="7090" y="40645"/>
                    <a:pt x="4709" y="36835"/>
                  </a:cubicBezTo>
                  <a:cubicBezTo>
                    <a:pt x="2327" y="32548"/>
                    <a:pt x="5661" y="28738"/>
                    <a:pt x="8518" y="25404"/>
                  </a:cubicBezTo>
                  <a:cubicBezTo>
                    <a:pt x="19473" y="14450"/>
                    <a:pt x="32332" y="6353"/>
                    <a:pt x="47096" y="1114"/>
                  </a:cubicBezTo>
                  <a:cubicBezTo>
                    <a:pt x="52812" y="-791"/>
                    <a:pt x="59003" y="-315"/>
                    <a:pt x="64719" y="3019"/>
                  </a:cubicBezTo>
                  <a:cubicBezTo>
                    <a:pt x="65671" y="3496"/>
                    <a:pt x="67100" y="5877"/>
                    <a:pt x="66624" y="6830"/>
                  </a:cubicBezTo>
                  <a:cubicBezTo>
                    <a:pt x="66147" y="7782"/>
                    <a:pt x="64243" y="9211"/>
                    <a:pt x="62814" y="9211"/>
                  </a:cubicBezTo>
                  <a:cubicBezTo>
                    <a:pt x="48049" y="8258"/>
                    <a:pt x="38524" y="17308"/>
                    <a:pt x="29475" y="26357"/>
                  </a:cubicBezTo>
                  <a:cubicBezTo>
                    <a:pt x="27569" y="28262"/>
                    <a:pt x="26617" y="31596"/>
                    <a:pt x="25188" y="33977"/>
                  </a:cubicBezTo>
                  <a:cubicBezTo>
                    <a:pt x="23760" y="36358"/>
                    <a:pt x="24712" y="38264"/>
                    <a:pt x="27093" y="39692"/>
                  </a:cubicBezTo>
                  <a:cubicBezTo>
                    <a:pt x="34713" y="43026"/>
                    <a:pt x="42810" y="46837"/>
                    <a:pt x="50431" y="50647"/>
                  </a:cubicBezTo>
                  <a:cubicBezTo>
                    <a:pt x="56622" y="53981"/>
                    <a:pt x="62814" y="56838"/>
                    <a:pt x="66147" y="63506"/>
                  </a:cubicBezTo>
                  <a:cubicBezTo>
                    <a:pt x="68053" y="66840"/>
                    <a:pt x="73291" y="67316"/>
                    <a:pt x="73291" y="73032"/>
                  </a:cubicBezTo>
                  <a:cubicBezTo>
                    <a:pt x="73291" y="76842"/>
                    <a:pt x="72339" y="79699"/>
                    <a:pt x="69958" y="83033"/>
                  </a:cubicBezTo>
                  <a:cubicBezTo>
                    <a:pt x="67576" y="85891"/>
                    <a:pt x="66147" y="89701"/>
                    <a:pt x="61385" y="87320"/>
                  </a:cubicBezTo>
                  <a:cubicBezTo>
                    <a:pt x="60908" y="87320"/>
                    <a:pt x="59956" y="87320"/>
                    <a:pt x="59480" y="87796"/>
                  </a:cubicBezTo>
                  <a:cubicBezTo>
                    <a:pt x="52812" y="96845"/>
                    <a:pt x="41858" y="94464"/>
                    <a:pt x="33761" y="96845"/>
                  </a:cubicBezTo>
                </a:path>
              </a:pathLst>
            </a:custGeom>
            <a:grpFill/>
            <a:ln w="476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121A8931-B778-4545-AAE4-C90AFE22FB17}"/>
                </a:ext>
              </a:extLst>
            </p:cNvPr>
            <p:cNvSpPr/>
            <p:nvPr/>
          </p:nvSpPr>
          <p:spPr>
            <a:xfrm>
              <a:off x="8592440" y="4710754"/>
              <a:ext cx="30957" cy="150590"/>
            </a:xfrm>
            <a:custGeom>
              <a:avLst/>
              <a:gdLst>
                <a:gd name="connsiteX0" fmla="*/ 0 w 30957"/>
                <a:gd name="connsiteY0" fmla="*/ 119606 h 150590"/>
                <a:gd name="connsiteX1" fmla="*/ 8573 w 30957"/>
                <a:gd name="connsiteY1" fmla="*/ 44355 h 150590"/>
                <a:gd name="connsiteX2" fmla="*/ 11907 w 30957"/>
                <a:gd name="connsiteY2" fmla="*/ 28638 h 150590"/>
                <a:gd name="connsiteX3" fmla="*/ 14288 w 30957"/>
                <a:gd name="connsiteY3" fmla="*/ 11968 h 150590"/>
                <a:gd name="connsiteX4" fmla="*/ 15717 w 30957"/>
                <a:gd name="connsiteY4" fmla="*/ 5301 h 150590"/>
                <a:gd name="connsiteX5" fmla="*/ 22385 w 30957"/>
                <a:gd name="connsiteY5" fmla="*/ 62 h 150590"/>
                <a:gd name="connsiteX6" fmla="*/ 27148 w 30957"/>
                <a:gd name="connsiteY6" fmla="*/ 3872 h 150590"/>
                <a:gd name="connsiteX7" fmla="*/ 30958 w 30957"/>
                <a:gd name="connsiteY7" fmla="*/ 15779 h 150590"/>
                <a:gd name="connsiteX8" fmla="*/ 27148 w 30957"/>
                <a:gd name="connsiteY8" fmla="*/ 52452 h 150590"/>
                <a:gd name="connsiteX9" fmla="*/ 21432 w 30957"/>
                <a:gd name="connsiteY9" fmla="*/ 83409 h 150590"/>
                <a:gd name="connsiteX10" fmla="*/ 18575 w 30957"/>
                <a:gd name="connsiteY10" fmla="*/ 102937 h 150590"/>
                <a:gd name="connsiteX11" fmla="*/ 17146 w 30957"/>
                <a:gd name="connsiteY11" fmla="*/ 122940 h 150590"/>
                <a:gd name="connsiteX12" fmla="*/ 14288 w 30957"/>
                <a:gd name="connsiteY12" fmla="*/ 147230 h 150590"/>
                <a:gd name="connsiteX13" fmla="*/ 8573 w 30957"/>
                <a:gd name="connsiteY13" fmla="*/ 149135 h 150590"/>
                <a:gd name="connsiteX14" fmla="*/ 0 w 30957"/>
                <a:gd name="connsiteY14" fmla="*/ 133418 h 150590"/>
                <a:gd name="connsiteX15" fmla="*/ 0 w 30957"/>
                <a:gd name="connsiteY15" fmla="*/ 132466 h 150590"/>
                <a:gd name="connsiteX16" fmla="*/ 0 w 30957"/>
                <a:gd name="connsiteY16" fmla="*/ 119606 h 150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7" h="150590">
                  <a:moveTo>
                    <a:pt x="0" y="119606"/>
                  </a:moveTo>
                  <a:cubicBezTo>
                    <a:pt x="476" y="94364"/>
                    <a:pt x="3810" y="69121"/>
                    <a:pt x="8573" y="44355"/>
                  </a:cubicBezTo>
                  <a:cubicBezTo>
                    <a:pt x="9525" y="39116"/>
                    <a:pt x="12860" y="34830"/>
                    <a:pt x="11907" y="28638"/>
                  </a:cubicBezTo>
                  <a:cubicBezTo>
                    <a:pt x="10955" y="23399"/>
                    <a:pt x="13336" y="17684"/>
                    <a:pt x="14288" y="11968"/>
                  </a:cubicBezTo>
                  <a:cubicBezTo>
                    <a:pt x="14764" y="9587"/>
                    <a:pt x="14288" y="6730"/>
                    <a:pt x="15717" y="5301"/>
                  </a:cubicBezTo>
                  <a:cubicBezTo>
                    <a:pt x="17146" y="2919"/>
                    <a:pt x="20004" y="1014"/>
                    <a:pt x="22385" y="62"/>
                  </a:cubicBezTo>
                  <a:cubicBezTo>
                    <a:pt x="23337" y="-415"/>
                    <a:pt x="26671" y="1967"/>
                    <a:pt x="27148" y="3872"/>
                  </a:cubicBezTo>
                  <a:cubicBezTo>
                    <a:pt x="29053" y="7682"/>
                    <a:pt x="30958" y="11968"/>
                    <a:pt x="30958" y="15779"/>
                  </a:cubicBezTo>
                  <a:cubicBezTo>
                    <a:pt x="30482" y="28162"/>
                    <a:pt x="29529" y="40069"/>
                    <a:pt x="27148" y="52452"/>
                  </a:cubicBezTo>
                  <a:cubicBezTo>
                    <a:pt x="25243" y="62930"/>
                    <a:pt x="23337" y="73408"/>
                    <a:pt x="21432" y="83409"/>
                  </a:cubicBezTo>
                  <a:cubicBezTo>
                    <a:pt x="20004" y="90077"/>
                    <a:pt x="19051" y="96269"/>
                    <a:pt x="18575" y="102937"/>
                  </a:cubicBezTo>
                  <a:cubicBezTo>
                    <a:pt x="17622" y="109604"/>
                    <a:pt x="17622" y="116272"/>
                    <a:pt x="17146" y="122940"/>
                  </a:cubicBezTo>
                  <a:cubicBezTo>
                    <a:pt x="16193" y="131037"/>
                    <a:pt x="15241" y="139133"/>
                    <a:pt x="14288" y="147230"/>
                  </a:cubicBezTo>
                  <a:cubicBezTo>
                    <a:pt x="13812" y="151040"/>
                    <a:pt x="12383" y="151517"/>
                    <a:pt x="8573" y="149135"/>
                  </a:cubicBezTo>
                  <a:cubicBezTo>
                    <a:pt x="5716" y="147230"/>
                    <a:pt x="0" y="137705"/>
                    <a:pt x="0" y="133418"/>
                  </a:cubicBezTo>
                  <a:cubicBezTo>
                    <a:pt x="0" y="132942"/>
                    <a:pt x="0" y="132942"/>
                    <a:pt x="0" y="132466"/>
                  </a:cubicBezTo>
                  <a:lnTo>
                    <a:pt x="0" y="119606"/>
                  </a:lnTo>
                  <a:close/>
                </a:path>
              </a:pathLst>
            </a:custGeom>
            <a:grpFill/>
            <a:ln w="476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49939601-6498-F34A-BFB3-F5C1CDDA26BE}"/>
                </a:ext>
              </a:extLst>
            </p:cNvPr>
            <p:cNvSpPr/>
            <p:nvPr/>
          </p:nvSpPr>
          <p:spPr>
            <a:xfrm>
              <a:off x="8099589" y="4767462"/>
              <a:ext cx="73284" cy="94377"/>
            </a:xfrm>
            <a:custGeom>
              <a:avLst/>
              <a:gdLst>
                <a:gd name="connsiteX0" fmla="*/ 68492 w 73284"/>
                <a:gd name="connsiteY0" fmla="*/ 80044 h 94377"/>
                <a:gd name="connsiteX1" fmla="*/ 34200 w 73284"/>
                <a:gd name="connsiteY1" fmla="*/ 93379 h 94377"/>
                <a:gd name="connsiteX2" fmla="*/ 10387 w 73284"/>
                <a:gd name="connsiteY2" fmla="*/ 84807 h 94377"/>
                <a:gd name="connsiteX3" fmla="*/ 385 w 73284"/>
                <a:gd name="connsiteY3" fmla="*/ 65280 h 94377"/>
                <a:gd name="connsiteX4" fmla="*/ 1814 w 73284"/>
                <a:gd name="connsiteY4" fmla="*/ 51467 h 94377"/>
                <a:gd name="connsiteX5" fmla="*/ 15150 w 73284"/>
                <a:gd name="connsiteY5" fmla="*/ 27654 h 94377"/>
                <a:gd name="connsiteX6" fmla="*/ 23246 w 73284"/>
                <a:gd name="connsiteY6" fmla="*/ 16700 h 94377"/>
                <a:gd name="connsiteX7" fmla="*/ 27533 w 73284"/>
                <a:gd name="connsiteY7" fmla="*/ 17176 h 94377"/>
                <a:gd name="connsiteX8" fmla="*/ 28961 w 73284"/>
                <a:gd name="connsiteY8" fmla="*/ 11461 h 94377"/>
                <a:gd name="connsiteX9" fmla="*/ 52775 w 73284"/>
                <a:gd name="connsiteY9" fmla="*/ 30 h 94377"/>
                <a:gd name="connsiteX10" fmla="*/ 70873 w 73284"/>
                <a:gd name="connsiteY10" fmla="*/ 14794 h 94377"/>
                <a:gd name="connsiteX11" fmla="*/ 73255 w 73284"/>
                <a:gd name="connsiteY11" fmla="*/ 37179 h 94377"/>
                <a:gd name="connsiteX12" fmla="*/ 67063 w 73284"/>
                <a:gd name="connsiteY12" fmla="*/ 45276 h 94377"/>
                <a:gd name="connsiteX13" fmla="*/ 60872 w 73284"/>
                <a:gd name="connsiteY13" fmla="*/ 41942 h 94377"/>
                <a:gd name="connsiteX14" fmla="*/ 58014 w 73284"/>
                <a:gd name="connsiteY14" fmla="*/ 16223 h 94377"/>
                <a:gd name="connsiteX15" fmla="*/ 53251 w 73284"/>
                <a:gd name="connsiteY15" fmla="*/ 9556 h 94377"/>
                <a:gd name="connsiteX16" fmla="*/ 46583 w 73284"/>
                <a:gd name="connsiteY16" fmla="*/ 12413 h 94377"/>
                <a:gd name="connsiteX17" fmla="*/ 35629 w 73284"/>
                <a:gd name="connsiteY17" fmla="*/ 24796 h 94377"/>
                <a:gd name="connsiteX18" fmla="*/ 32771 w 73284"/>
                <a:gd name="connsiteY18" fmla="*/ 28606 h 94377"/>
                <a:gd name="connsiteX19" fmla="*/ 25627 w 73284"/>
                <a:gd name="connsiteY19" fmla="*/ 40037 h 94377"/>
                <a:gd name="connsiteX20" fmla="*/ 23722 w 73284"/>
                <a:gd name="connsiteY20" fmla="*/ 43371 h 94377"/>
                <a:gd name="connsiteX21" fmla="*/ 18483 w 73284"/>
                <a:gd name="connsiteY21" fmla="*/ 43847 h 94377"/>
                <a:gd name="connsiteX22" fmla="*/ 20865 w 73284"/>
                <a:gd name="connsiteY22" fmla="*/ 49563 h 94377"/>
                <a:gd name="connsiteX23" fmla="*/ 17531 w 73284"/>
                <a:gd name="connsiteY23" fmla="*/ 62898 h 94377"/>
                <a:gd name="connsiteX24" fmla="*/ 21341 w 73284"/>
                <a:gd name="connsiteY24" fmla="*/ 80044 h 94377"/>
                <a:gd name="connsiteX25" fmla="*/ 32771 w 73284"/>
                <a:gd name="connsiteY25" fmla="*/ 83854 h 94377"/>
                <a:gd name="connsiteX26" fmla="*/ 61824 w 73284"/>
                <a:gd name="connsiteY26" fmla="*/ 79568 h 94377"/>
                <a:gd name="connsiteX27" fmla="*/ 68492 w 73284"/>
                <a:gd name="connsiteY27" fmla="*/ 80044 h 94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4" h="94377">
                  <a:moveTo>
                    <a:pt x="68492" y="80044"/>
                  </a:moveTo>
                  <a:cubicBezTo>
                    <a:pt x="60395" y="94809"/>
                    <a:pt x="47060" y="95761"/>
                    <a:pt x="34200" y="93379"/>
                  </a:cubicBezTo>
                  <a:cubicBezTo>
                    <a:pt x="26103" y="91951"/>
                    <a:pt x="18007" y="90046"/>
                    <a:pt x="10387" y="84807"/>
                  </a:cubicBezTo>
                  <a:cubicBezTo>
                    <a:pt x="1338" y="78615"/>
                    <a:pt x="-1044" y="75281"/>
                    <a:pt x="385" y="65280"/>
                  </a:cubicBezTo>
                  <a:cubicBezTo>
                    <a:pt x="861" y="60517"/>
                    <a:pt x="861" y="56230"/>
                    <a:pt x="1814" y="51467"/>
                  </a:cubicBezTo>
                  <a:cubicBezTo>
                    <a:pt x="3243" y="41942"/>
                    <a:pt x="8958" y="34798"/>
                    <a:pt x="15150" y="27654"/>
                  </a:cubicBezTo>
                  <a:cubicBezTo>
                    <a:pt x="18007" y="24320"/>
                    <a:pt x="20865" y="20510"/>
                    <a:pt x="23246" y="16700"/>
                  </a:cubicBezTo>
                  <a:cubicBezTo>
                    <a:pt x="25151" y="13366"/>
                    <a:pt x="26103" y="16223"/>
                    <a:pt x="27533" y="17176"/>
                  </a:cubicBezTo>
                  <a:cubicBezTo>
                    <a:pt x="28009" y="15271"/>
                    <a:pt x="28009" y="13366"/>
                    <a:pt x="28961" y="11461"/>
                  </a:cubicBezTo>
                  <a:cubicBezTo>
                    <a:pt x="32295" y="4793"/>
                    <a:pt x="43726" y="-446"/>
                    <a:pt x="52775" y="30"/>
                  </a:cubicBezTo>
                  <a:cubicBezTo>
                    <a:pt x="61348" y="983"/>
                    <a:pt x="67540" y="6698"/>
                    <a:pt x="70873" y="14794"/>
                  </a:cubicBezTo>
                  <a:cubicBezTo>
                    <a:pt x="73731" y="22415"/>
                    <a:pt x="73255" y="30035"/>
                    <a:pt x="73255" y="37179"/>
                  </a:cubicBezTo>
                  <a:cubicBezTo>
                    <a:pt x="73255" y="40037"/>
                    <a:pt x="69921" y="43371"/>
                    <a:pt x="67063" y="45276"/>
                  </a:cubicBezTo>
                  <a:cubicBezTo>
                    <a:pt x="63253" y="48134"/>
                    <a:pt x="61348" y="46705"/>
                    <a:pt x="60872" y="41942"/>
                  </a:cubicBezTo>
                  <a:cubicBezTo>
                    <a:pt x="59919" y="33369"/>
                    <a:pt x="58966" y="24796"/>
                    <a:pt x="58014" y="16223"/>
                  </a:cubicBezTo>
                  <a:cubicBezTo>
                    <a:pt x="57537" y="12889"/>
                    <a:pt x="56585" y="10508"/>
                    <a:pt x="53251" y="9556"/>
                  </a:cubicBezTo>
                  <a:cubicBezTo>
                    <a:pt x="49917" y="8127"/>
                    <a:pt x="48489" y="10984"/>
                    <a:pt x="46583" y="12413"/>
                  </a:cubicBezTo>
                  <a:cubicBezTo>
                    <a:pt x="42297" y="16223"/>
                    <a:pt x="38010" y="19557"/>
                    <a:pt x="35629" y="24796"/>
                  </a:cubicBezTo>
                  <a:cubicBezTo>
                    <a:pt x="35153" y="26225"/>
                    <a:pt x="33724" y="27178"/>
                    <a:pt x="32771" y="28606"/>
                  </a:cubicBezTo>
                  <a:cubicBezTo>
                    <a:pt x="30390" y="32417"/>
                    <a:pt x="28009" y="36227"/>
                    <a:pt x="25627" y="40037"/>
                  </a:cubicBezTo>
                  <a:cubicBezTo>
                    <a:pt x="25151" y="40989"/>
                    <a:pt x="24675" y="42418"/>
                    <a:pt x="23722" y="43371"/>
                  </a:cubicBezTo>
                  <a:cubicBezTo>
                    <a:pt x="22294" y="46229"/>
                    <a:pt x="19436" y="39561"/>
                    <a:pt x="18483" y="43847"/>
                  </a:cubicBezTo>
                  <a:cubicBezTo>
                    <a:pt x="18007" y="45276"/>
                    <a:pt x="21341" y="47657"/>
                    <a:pt x="20865" y="49563"/>
                  </a:cubicBezTo>
                  <a:cubicBezTo>
                    <a:pt x="20388" y="54325"/>
                    <a:pt x="19436" y="58612"/>
                    <a:pt x="17531" y="62898"/>
                  </a:cubicBezTo>
                  <a:cubicBezTo>
                    <a:pt x="14673" y="70042"/>
                    <a:pt x="17531" y="75758"/>
                    <a:pt x="21341" y="80044"/>
                  </a:cubicBezTo>
                  <a:cubicBezTo>
                    <a:pt x="23722" y="82902"/>
                    <a:pt x="28961" y="83854"/>
                    <a:pt x="32771" y="83854"/>
                  </a:cubicBezTo>
                  <a:cubicBezTo>
                    <a:pt x="42773" y="84330"/>
                    <a:pt x="52298" y="83378"/>
                    <a:pt x="61824" y="79568"/>
                  </a:cubicBezTo>
                  <a:cubicBezTo>
                    <a:pt x="64681" y="80044"/>
                    <a:pt x="66587" y="80520"/>
                    <a:pt x="68492" y="80044"/>
                  </a:cubicBezTo>
                </a:path>
              </a:pathLst>
            </a:custGeom>
            <a:grpFill/>
            <a:ln w="476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208810A3-67D4-CF46-ACA3-F1D89A524F2B}"/>
                </a:ext>
              </a:extLst>
            </p:cNvPr>
            <p:cNvSpPr/>
            <p:nvPr/>
          </p:nvSpPr>
          <p:spPr>
            <a:xfrm>
              <a:off x="8690076" y="4836075"/>
              <a:ext cx="25242" cy="26967"/>
            </a:xfrm>
            <a:custGeom>
              <a:avLst/>
              <a:gdLst>
                <a:gd name="connsiteX0" fmla="*/ 25243 w 25242"/>
                <a:gd name="connsiteY0" fmla="*/ 4286 h 26967"/>
                <a:gd name="connsiteX1" fmla="*/ 19527 w 25242"/>
                <a:gd name="connsiteY1" fmla="*/ 14288 h 26967"/>
                <a:gd name="connsiteX2" fmla="*/ 10002 w 25242"/>
                <a:gd name="connsiteY2" fmla="*/ 26195 h 26967"/>
                <a:gd name="connsiteX3" fmla="*/ 0 w 25242"/>
                <a:gd name="connsiteY3" fmla="*/ 19051 h 26967"/>
                <a:gd name="connsiteX4" fmla="*/ 17622 w 25242"/>
                <a:gd name="connsiteY4" fmla="*/ 0 h 26967"/>
                <a:gd name="connsiteX5" fmla="*/ 25243 w 25242"/>
                <a:gd name="connsiteY5" fmla="*/ 4286 h 2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967">
                  <a:moveTo>
                    <a:pt x="25243" y="4286"/>
                  </a:moveTo>
                  <a:cubicBezTo>
                    <a:pt x="21908" y="7620"/>
                    <a:pt x="19527" y="10002"/>
                    <a:pt x="19527" y="14288"/>
                  </a:cubicBezTo>
                  <a:cubicBezTo>
                    <a:pt x="19527" y="19527"/>
                    <a:pt x="15241" y="23814"/>
                    <a:pt x="10002" y="26195"/>
                  </a:cubicBezTo>
                  <a:cubicBezTo>
                    <a:pt x="4763" y="28576"/>
                    <a:pt x="0" y="25242"/>
                    <a:pt x="0" y="19051"/>
                  </a:cubicBezTo>
                  <a:cubicBezTo>
                    <a:pt x="476" y="10478"/>
                    <a:pt x="9049" y="476"/>
                    <a:pt x="17622" y="0"/>
                  </a:cubicBezTo>
                  <a:cubicBezTo>
                    <a:pt x="19527" y="476"/>
                    <a:pt x="21908" y="2858"/>
                    <a:pt x="25243" y="4286"/>
                  </a:cubicBezTo>
                </a:path>
              </a:pathLst>
            </a:custGeom>
            <a:grpFill/>
            <a:ln w="4763" cap="flat">
              <a:noFill/>
              <a:prstDash val="solid"/>
              <a:miter/>
            </a:ln>
          </p:spPr>
          <p:txBody>
            <a:bodyPr rtlCol="0" anchor="ctr"/>
            <a:lstStyle/>
            <a:p>
              <a:endParaRPr lang="en-US"/>
            </a:p>
          </p:txBody>
        </p:sp>
      </p:grpSp>
      <p:grpSp>
        <p:nvGrpSpPr>
          <p:cNvPr id="10" name="Group 9">
            <a:extLst>
              <a:ext uri="{FF2B5EF4-FFF2-40B4-BE49-F238E27FC236}">
                <a16:creationId xmlns:a16="http://schemas.microsoft.com/office/drawing/2014/main" id="{FAAFAF0E-16FB-514C-B201-53F554309050}"/>
              </a:ext>
            </a:extLst>
          </p:cNvPr>
          <p:cNvGrpSpPr/>
          <p:nvPr userDrawn="1"/>
        </p:nvGrpSpPr>
        <p:grpSpPr>
          <a:xfrm>
            <a:off x="464693" y="4657949"/>
            <a:ext cx="1068428" cy="213370"/>
            <a:chOff x="464693" y="4657949"/>
            <a:chExt cx="1068428" cy="213370"/>
          </a:xfrm>
        </p:grpSpPr>
        <p:grpSp>
          <p:nvGrpSpPr>
            <p:cNvPr id="8" name="Group 7">
              <a:extLst>
                <a:ext uri="{FF2B5EF4-FFF2-40B4-BE49-F238E27FC236}">
                  <a16:creationId xmlns:a16="http://schemas.microsoft.com/office/drawing/2014/main" id="{5057DB61-2624-844C-8440-3A196C4D56BE}"/>
                </a:ext>
              </a:extLst>
            </p:cNvPr>
            <p:cNvGrpSpPr/>
            <p:nvPr userDrawn="1"/>
          </p:nvGrpSpPr>
          <p:grpSpPr>
            <a:xfrm>
              <a:off x="692977" y="4657949"/>
              <a:ext cx="840144" cy="209560"/>
              <a:chOff x="692977" y="4657949"/>
              <a:chExt cx="840144" cy="209560"/>
            </a:xfrm>
          </p:grpSpPr>
          <p:sp>
            <p:nvSpPr>
              <p:cNvPr id="68" name="Freeform 67">
                <a:extLst>
                  <a:ext uri="{FF2B5EF4-FFF2-40B4-BE49-F238E27FC236}">
                    <a16:creationId xmlns:a16="http://schemas.microsoft.com/office/drawing/2014/main" id="{8C9A4971-39D0-6C4D-AAF8-0A6C190618DD}"/>
                  </a:ext>
                </a:extLst>
              </p:cNvPr>
              <p:cNvSpPr/>
              <p:nvPr/>
            </p:nvSpPr>
            <p:spPr>
              <a:xfrm>
                <a:off x="692977" y="4699861"/>
                <a:ext cx="136214" cy="167171"/>
              </a:xfrm>
              <a:custGeom>
                <a:avLst/>
                <a:gdLst>
                  <a:gd name="connsiteX0" fmla="*/ 0 w 136214"/>
                  <a:gd name="connsiteY0" fmla="*/ 83824 h 167171"/>
                  <a:gd name="connsiteX1" fmla="*/ 70488 w 136214"/>
                  <a:gd name="connsiteY1" fmla="*/ 0 h 167171"/>
                  <a:gd name="connsiteX2" fmla="*/ 136214 w 136214"/>
                  <a:gd name="connsiteY2" fmla="*/ 84300 h 167171"/>
                  <a:gd name="connsiteX3" fmla="*/ 135738 w 136214"/>
                  <a:gd name="connsiteY3" fmla="*/ 95731 h 167171"/>
                  <a:gd name="connsiteX4" fmla="*/ 30958 w 136214"/>
                  <a:gd name="connsiteY4" fmla="*/ 95731 h 167171"/>
                  <a:gd name="connsiteX5" fmla="*/ 77156 w 136214"/>
                  <a:gd name="connsiteY5" fmla="*/ 141929 h 167171"/>
                  <a:gd name="connsiteX6" fmla="*/ 124307 w 136214"/>
                  <a:gd name="connsiteY6" fmla="*/ 132880 h 167171"/>
                  <a:gd name="connsiteX7" fmla="*/ 126689 w 136214"/>
                  <a:gd name="connsiteY7" fmla="*/ 156694 h 167171"/>
                  <a:gd name="connsiteX8" fmla="*/ 76680 w 136214"/>
                  <a:gd name="connsiteY8" fmla="*/ 167172 h 167171"/>
                  <a:gd name="connsiteX9" fmla="*/ 0 w 136214"/>
                  <a:gd name="connsiteY9" fmla="*/ 84300 h 167171"/>
                  <a:gd name="connsiteX10" fmla="*/ 0 w 136214"/>
                  <a:gd name="connsiteY10" fmla="*/ 83824 h 167171"/>
                  <a:gd name="connsiteX11" fmla="*/ 105733 w 136214"/>
                  <a:gd name="connsiteY11" fmla="*/ 73822 h 167171"/>
                  <a:gd name="connsiteX12" fmla="*/ 70012 w 136214"/>
                  <a:gd name="connsiteY12" fmla="*/ 24766 h 167171"/>
                  <a:gd name="connsiteX13" fmla="*/ 30481 w 136214"/>
                  <a:gd name="connsiteY13" fmla="*/ 73822 h 167171"/>
                  <a:gd name="connsiteX14" fmla="*/ 105733 w 136214"/>
                  <a:gd name="connsiteY14" fmla="*/ 73822 h 167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6214" h="167171">
                    <a:moveTo>
                      <a:pt x="0" y="83824"/>
                    </a:moveTo>
                    <a:cubicBezTo>
                      <a:pt x="0" y="38578"/>
                      <a:pt x="21909" y="0"/>
                      <a:pt x="70488" y="0"/>
                    </a:cubicBezTo>
                    <a:cubicBezTo>
                      <a:pt x="115734" y="0"/>
                      <a:pt x="136214" y="29529"/>
                      <a:pt x="136214" y="84300"/>
                    </a:cubicBezTo>
                    <a:cubicBezTo>
                      <a:pt x="136214" y="88111"/>
                      <a:pt x="136214" y="91921"/>
                      <a:pt x="135738" y="95731"/>
                    </a:cubicBezTo>
                    <a:lnTo>
                      <a:pt x="30958" y="95731"/>
                    </a:lnTo>
                    <a:cubicBezTo>
                      <a:pt x="33339" y="125260"/>
                      <a:pt x="47151" y="141929"/>
                      <a:pt x="77156" y="141929"/>
                    </a:cubicBezTo>
                    <a:cubicBezTo>
                      <a:pt x="93350" y="141929"/>
                      <a:pt x="111924" y="138119"/>
                      <a:pt x="124307" y="132880"/>
                    </a:cubicBezTo>
                    <a:lnTo>
                      <a:pt x="126689" y="156694"/>
                    </a:lnTo>
                    <a:cubicBezTo>
                      <a:pt x="112400" y="163362"/>
                      <a:pt x="93826" y="167172"/>
                      <a:pt x="76680" y="167172"/>
                    </a:cubicBezTo>
                    <a:cubicBezTo>
                      <a:pt x="26195" y="167172"/>
                      <a:pt x="0" y="139548"/>
                      <a:pt x="0" y="84300"/>
                    </a:cubicBezTo>
                    <a:lnTo>
                      <a:pt x="0" y="83824"/>
                    </a:lnTo>
                    <a:close/>
                    <a:moveTo>
                      <a:pt x="105733" y="73822"/>
                    </a:moveTo>
                    <a:cubicBezTo>
                      <a:pt x="104780" y="44770"/>
                      <a:pt x="95731" y="24766"/>
                      <a:pt x="70012" y="24766"/>
                    </a:cubicBezTo>
                    <a:cubicBezTo>
                      <a:pt x="42388" y="24766"/>
                      <a:pt x="31434" y="47151"/>
                      <a:pt x="30481" y="73822"/>
                    </a:cubicBezTo>
                    <a:lnTo>
                      <a:pt x="105733" y="73822"/>
                    </a:lnTo>
                    <a:close/>
                  </a:path>
                </a:pathLst>
              </a:custGeom>
              <a:solidFill>
                <a:schemeClr val="bg1"/>
              </a:solidFill>
              <a:ln w="476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6DC99046-3FE5-CB4D-935C-C7B44BD2F0A8}"/>
                  </a:ext>
                </a:extLst>
              </p:cNvPr>
              <p:cNvSpPr/>
              <p:nvPr/>
            </p:nvSpPr>
            <p:spPr>
              <a:xfrm>
                <a:off x="861101" y="4699861"/>
                <a:ext cx="133832" cy="162409"/>
              </a:xfrm>
              <a:custGeom>
                <a:avLst/>
                <a:gdLst>
                  <a:gd name="connsiteX0" fmla="*/ 24766 w 133832"/>
                  <a:gd name="connsiteY0" fmla="*/ 5239 h 162409"/>
                  <a:gd name="connsiteX1" fmla="*/ 27148 w 133832"/>
                  <a:gd name="connsiteY1" fmla="*/ 23337 h 162409"/>
                  <a:gd name="connsiteX2" fmla="*/ 82395 w 133832"/>
                  <a:gd name="connsiteY2" fmla="*/ 0 h 162409"/>
                  <a:gd name="connsiteX3" fmla="*/ 120497 w 133832"/>
                  <a:gd name="connsiteY3" fmla="*/ 13336 h 162409"/>
                  <a:gd name="connsiteX4" fmla="*/ 133833 w 133832"/>
                  <a:gd name="connsiteY4" fmla="*/ 60487 h 162409"/>
                  <a:gd name="connsiteX5" fmla="*/ 133833 w 133832"/>
                  <a:gd name="connsiteY5" fmla="*/ 162409 h 162409"/>
                  <a:gd name="connsiteX6" fmla="*/ 104304 w 133832"/>
                  <a:gd name="connsiteY6" fmla="*/ 162409 h 162409"/>
                  <a:gd name="connsiteX7" fmla="*/ 104304 w 133832"/>
                  <a:gd name="connsiteY7" fmla="*/ 64773 h 162409"/>
                  <a:gd name="connsiteX8" fmla="*/ 97636 w 133832"/>
                  <a:gd name="connsiteY8" fmla="*/ 35244 h 162409"/>
                  <a:gd name="connsiteX9" fmla="*/ 74775 w 133832"/>
                  <a:gd name="connsiteY9" fmla="*/ 27624 h 162409"/>
                  <a:gd name="connsiteX10" fmla="*/ 29529 w 133832"/>
                  <a:gd name="connsiteY10" fmla="*/ 48580 h 162409"/>
                  <a:gd name="connsiteX11" fmla="*/ 29529 w 133832"/>
                  <a:gd name="connsiteY11" fmla="*/ 162409 h 162409"/>
                  <a:gd name="connsiteX12" fmla="*/ 0 w 133832"/>
                  <a:gd name="connsiteY12" fmla="*/ 162409 h 162409"/>
                  <a:gd name="connsiteX13" fmla="*/ 0 w 133832"/>
                  <a:gd name="connsiteY13" fmla="*/ 5239 h 162409"/>
                  <a:gd name="connsiteX14" fmla="*/ 24766 w 133832"/>
                  <a:gd name="connsiteY14" fmla="*/ 5239 h 16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832" h="162409">
                    <a:moveTo>
                      <a:pt x="24766" y="5239"/>
                    </a:moveTo>
                    <a:lnTo>
                      <a:pt x="27148" y="23337"/>
                    </a:lnTo>
                    <a:cubicBezTo>
                      <a:pt x="40007" y="10002"/>
                      <a:pt x="60010" y="0"/>
                      <a:pt x="82395" y="0"/>
                    </a:cubicBezTo>
                    <a:cubicBezTo>
                      <a:pt x="99065" y="0"/>
                      <a:pt x="111924" y="4763"/>
                      <a:pt x="120497" y="13336"/>
                    </a:cubicBezTo>
                    <a:cubicBezTo>
                      <a:pt x="130023" y="22861"/>
                      <a:pt x="133833" y="37149"/>
                      <a:pt x="133833" y="60487"/>
                    </a:cubicBezTo>
                    <a:lnTo>
                      <a:pt x="133833" y="162409"/>
                    </a:lnTo>
                    <a:lnTo>
                      <a:pt x="104304" y="162409"/>
                    </a:lnTo>
                    <a:lnTo>
                      <a:pt x="104304" y="64773"/>
                    </a:lnTo>
                    <a:cubicBezTo>
                      <a:pt x="104304" y="50009"/>
                      <a:pt x="102875" y="41436"/>
                      <a:pt x="97636" y="35244"/>
                    </a:cubicBezTo>
                    <a:cubicBezTo>
                      <a:pt x="92873" y="30005"/>
                      <a:pt x="85253" y="27624"/>
                      <a:pt x="74775" y="27624"/>
                    </a:cubicBezTo>
                    <a:cubicBezTo>
                      <a:pt x="59534" y="27624"/>
                      <a:pt x="41436" y="35244"/>
                      <a:pt x="29529" y="48580"/>
                    </a:cubicBezTo>
                    <a:lnTo>
                      <a:pt x="29529" y="162409"/>
                    </a:lnTo>
                    <a:lnTo>
                      <a:pt x="0" y="162409"/>
                    </a:lnTo>
                    <a:lnTo>
                      <a:pt x="0" y="5239"/>
                    </a:lnTo>
                    <a:lnTo>
                      <a:pt x="24766" y="5239"/>
                    </a:lnTo>
                    <a:close/>
                  </a:path>
                </a:pathLst>
              </a:custGeom>
              <a:solidFill>
                <a:schemeClr val="bg1"/>
              </a:solidFill>
              <a:ln w="476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01650A2B-45F6-D247-8E6A-42B127AAEDD2}"/>
                  </a:ext>
                </a:extLst>
              </p:cNvPr>
              <p:cNvSpPr/>
              <p:nvPr/>
            </p:nvSpPr>
            <p:spPr>
              <a:xfrm>
                <a:off x="1017319" y="4657949"/>
                <a:ext cx="91920" cy="209083"/>
              </a:xfrm>
              <a:custGeom>
                <a:avLst/>
                <a:gdLst>
                  <a:gd name="connsiteX0" fmla="*/ 52390 w 91920"/>
                  <a:gd name="connsiteY0" fmla="*/ 0 h 209083"/>
                  <a:gd name="connsiteX1" fmla="*/ 52390 w 91920"/>
                  <a:gd name="connsiteY1" fmla="*/ 47151 h 209083"/>
                  <a:gd name="connsiteX2" fmla="*/ 90968 w 91920"/>
                  <a:gd name="connsiteY2" fmla="*/ 47151 h 209083"/>
                  <a:gd name="connsiteX3" fmla="*/ 89539 w 91920"/>
                  <a:gd name="connsiteY3" fmla="*/ 70965 h 209083"/>
                  <a:gd name="connsiteX4" fmla="*/ 52390 w 91920"/>
                  <a:gd name="connsiteY4" fmla="*/ 70965 h 209083"/>
                  <a:gd name="connsiteX5" fmla="*/ 52390 w 91920"/>
                  <a:gd name="connsiteY5" fmla="*/ 153360 h 209083"/>
                  <a:gd name="connsiteX6" fmla="*/ 77156 w 91920"/>
                  <a:gd name="connsiteY6" fmla="*/ 185270 h 209083"/>
                  <a:gd name="connsiteX7" fmla="*/ 91444 w 91920"/>
                  <a:gd name="connsiteY7" fmla="*/ 183841 h 209083"/>
                  <a:gd name="connsiteX8" fmla="*/ 91921 w 91920"/>
                  <a:gd name="connsiteY8" fmla="*/ 207179 h 209083"/>
                  <a:gd name="connsiteX9" fmla="*/ 73346 w 91920"/>
                  <a:gd name="connsiteY9" fmla="*/ 209084 h 209083"/>
                  <a:gd name="connsiteX10" fmla="*/ 23337 w 91920"/>
                  <a:gd name="connsiteY10" fmla="*/ 155741 h 209083"/>
                  <a:gd name="connsiteX11" fmla="*/ 23337 w 91920"/>
                  <a:gd name="connsiteY11" fmla="*/ 70488 h 209083"/>
                  <a:gd name="connsiteX12" fmla="*/ 0 w 91920"/>
                  <a:gd name="connsiteY12" fmla="*/ 70488 h 209083"/>
                  <a:gd name="connsiteX13" fmla="*/ 0 w 91920"/>
                  <a:gd name="connsiteY13" fmla="*/ 46675 h 209083"/>
                  <a:gd name="connsiteX14" fmla="*/ 23337 w 91920"/>
                  <a:gd name="connsiteY14" fmla="*/ 46675 h 209083"/>
                  <a:gd name="connsiteX15" fmla="*/ 23337 w 91920"/>
                  <a:gd name="connsiteY15" fmla="*/ 3810 h 209083"/>
                  <a:gd name="connsiteX16" fmla="*/ 52390 w 91920"/>
                  <a:gd name="connsiteY16" fmla="*/ 0 h 20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920" h="209083">
                    <a:moveTo>
                      <a:pt x="52390" y="0"/>
                    </a:moveTo>
                    <a:lnTo>
                      <a:pt x="52390" y="47151"/>
                    </a:lnTo>
                    <a:lnTo>
                      <a:pt x="90968" y="47151"/>
                    </a:lnTo>
                    <a:lnTo>
                      <a:pt x="89539" y="70965"/>
                    </a:lnTo>
                    <a:lnTo>
                      <a:pt x="52390" y="70965"/>
                    </a:lnTo>
                    <a:lnTo>
                      <a:pt x="52390" y="153360"/>
                    </a:lnTo>
                    <a:cubicBezTo>
                      <a:pt x="52390" y="179555"/>
                      <a:pt x="59058" y="185270"/>
                      <a:pt x="77156" y="185270"/>
                    </a:cubicBezTo>
                    <a:cubicBezTo>
                      <a:pt x="81919" y="185270"/>
                      <a:pt x="87634" y="184794"/>
                      <a:pt x="91444" y="183841"/>
                    </a:cubicBezTo>
                    <a:lnTo>
                      <a:pt x="91921" y="207179"/>
                    </a:lnTo>
                    <a:cubicBezTo>
                      <a:pt x="86205" y="208608"/>
                      <a:pt x="77156" y="209084"/>
                      <a:pt x="73346" y="209084"/>
                    </a:cubicBezTo>
                    <a:cubicBezTo>
                      <a:pt x="34292" y="209084"/>
                      <a:pt x="23337" y="191462"/>
                      <a:pt x="23337" y="155741"/>
                    </a:cubicBezTo>
                    <a:lnTo>
                      <a:pt x="23337" y="70488"/>
                    </a:lnTo>
                    <a:lnTo>
                      <a:pt x="0" y="70488"/>
                    </a:lnTo>
                    <a:lnTo>
                      <a:pt x="0" y="46675"/>
                    </a:lnTo>
                    <a:lnTo>
                      <a:pt x="23337" y="46675"/>
                    </a:lnTo>
                    <a:lnTo>
                      <a:pt x="23337" y="3810"/>
                    </a:lnTo>
                    <a:lnTo>
                      <a:pt x="52390" y="0"/>
                    </a:lnTo>
                    <a:close/>
                  </a:path>
                </a:pathLst>
              </a:custGeom>
              <a:solidFill>
                <a:schemeClr val="bg1"/>
              </a:solidFill>
              <a:ln w="476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D5A087C5-59E7-C34C-B2F0-FD60CD2CB1BC}"/>
                  </a:ext>
                </a:extLst>
              </p:cNvPr>
              <p:cNvSpPr/>
              <p:nvPr/>
            </p:nvSpPr>
            <p:spPr>
              <a:xfrm>
                <a:off x="1136387" y="4705100"/>
                <a:ext cx="130498" cy="162408"/>
              </a:xfrm>
              <a:custGeom>
                <a:avLst/>
                <a:gdLst>
                  <a:gd name="connsiteX0" fmla="*/ 29529 w 130498"/>
                  <a:gd name="connsiteY0" fmla="*/ 0 h 162408"/>
                  <a:gd name="connsiteX1" fmla="*/ 29529 w 130498"/>
                  <a:gd name="connsiteY1" fmla="*/ 88587 h 162408"/>
                  <a:gd name="connsiteX2" fmla="*/ 32863 w 130498"/>
                  <a:gd name="connsiteY2" fmla="*/ 120497 h 162408"/>
                  <a:gd name="connsiteX3" fmla="*/ 65249 w 130498"/>
                  <a:gd name="connsiteY3" fmla="*/ 137643 h 162408"/>
                  <a:gd name="connsiteX4" fmla="*/ 97636 w 130498"/>
                  <a:gd name="connsiteY4" fmla="*/ 120497 h 162408"/>
                  <a:gd name="connsiteX5" fmla="*/ 100970 w 130498"/>
                  <a:gd name="connsiteY5" fmla="*/ 88587 h 162408"/>
                  <a:gd name="connsiteX6" fmla="*/ 100970 w 130498"/>
                  <a:gd name="connsiteY6" fmla="*/ 0 h 162408"/>
                  <a:gd name="connsiteX7" fmla="*/ 130499 w 130498"/>
                  <a:gd name="connsiteY7" fmla="*/ 0 h 162408"/>
                  <a:gd name="connsiteX8" fmla="*/ 130499 w 130498"/>
                  <a:gd name="connsiteY8" fmla="*/ 92397 h 162408"/>
                  <a:gd name="connsiteX9" fmla="*/ 65249 w 130498"/>
                  <a:gd name="connsiteY9" fmla="*/ 162409 h 162408"/>
                  <a:gd name="connsiteX10" fmla="*/ 0 w 130498"/>
                  <a:gd name="connsiteY10" fmla="*/ 92397 h 162408"/>
                  <a:gd name="connsiteX11" fmla="*/ 0 w 130498"/>
                  <a:gd name="connsiteY11" fmla="*/ 0 h 162408"/>
                  <a:gd name="connsiteX12" fmla="*/ 29529 w 130498"/>
                  <a:gd name="connsiteY12" fmla="*/ 0 h 16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498" h="162408">
                    <a:moveTo>
                      <a:pt x="29529" y="0"/>
                    </a:moveTo>
                    <a:lnTo>
                      <a:pt x="29529" y="88587"/>
                    </a:lnTo>
                    <a:cubicBezTo>
                      <a:pt x="29529" y="105256"/>
                      <a:pt x="30005" y="112876"/>
                      <a:pt x="32863" y="120497"/>
                    </a:cubicBezTo>
                    <a:cubicBezTo>
                      <a:pt x="37626" y="133356"/>
                      <a:pt x="50485" y="137643"/>
                      <a:pt x="65249" y="137643"/>
                    </a:cubicBezTo>
                    <a:cubicBezTo>
                      <a:pt x="80490" y="137643"/>
                      <a:pt x="93350" y="133356"/>
                      <a:pt x="97636" y="120497"/>
                    </a:cubicBezTo>
                    <a:cubicBezTo>
                      <a:pt x="100017" y="112876"/>
                      <a:pt x="100970" y="105732"/>
                      <a:pt x="100970" y="88587"/>
                    </a:cubicBezTo>
                    <a:lnTo>
                      <a:pt x="100970" y="0"/>
                    </a:lnTo>
                    <a:lnTo>
                      <a:pt x="130499" y="0"/>
                    </a:lnTo>
                    <a:lnTo>
                      <a:pt x="130499" y="92397"/>
                    </a:lnTo>
                    <a:cubicBezTo>
                      <a:pt x="130499" y="143834"/>
                      <a:pt x="113353" y="162409"/>
                      <a:pt x="65249" y="162409"/>
                    </a:cubicBezTo>
                    <a:cubicBezTo>
                      <a:pt x="17622" y="162409"/>
                      <a:pt x="0" y="143834"/>
                      <a:pt x="0" y="92397"/>
                    </a:cubicBezTo>
                    <a:lnTo>
                      <a:pt x="0" y="0"/>
                    </a:lnTo>
                    <a:lnTo>
                      <a:pt x="29529" y="0"/>
                    </a:lnTo>
                    <a:close/>
                  </a:path>
                </a:pathLst>
              </a:custGeom>
              <a:solidFill>
                <a:schemeClr val="bg1"/>
              </a:solidFill>
              <a:ln w="476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0D8C0FDB-A399-2A40-B789-A04053A3F6AB}"/>
                  </a:ext>
                </a:extLst>
              </p:cNvPr>
              <p:cNvSpPr/>
              <p:nvPr/>
            </p:nvSpPr>
            <p:spPr>
              <a:xfrm>
                <a:off x="1300225" y="4701766"/>
                <a:ext cx="79061" cy="160980"/>
              </a:xfrm>
              <a:custGeom>
                <a:avLst/>
                <a:gdLst>
                  <a:gd name="connsiteX0" fmla="*/ 26195 w 79061"/>
                  <a:gd name="connsiteY0" fmla="*/ 3334 h 160980"/>
                  <a:gd name="connsiteX1" fmla="*/ 28576 w 79061"/>
                  <a:gd name="connsiteY1" fmla="*/ 25242 h 160980"/>
                  <a:gd name="connsiteX2" fmla="*/ 79061 w 79061"/>
                  <a:gd name="connsiteY2" fmla="*/ 0 h 160980"/>
                  <a:gd name="connsiteX3" fmla="*/ 78585 w 79061"/>
                  <a:gd name="connsiteY3" fmla="*/ 30005 h 160980"/>
                  <a:gd name="connsiteX4" fmla="*/ 29529 w 79061"/>
                  <a:gd name="connsiteY4" fmla="*/ 50009 h 160980"/>
                  <a:gd name="connsiteX5" fmla="*/ 29529 w 79061"/>
                  <a:gd name="connsiteY5" fmla="*/ 160980 h 160980"/>
                  <a:gd name="connsiteX6" fmla="*/ 0 w 79061"/>
                  <a:gd name="connsiteY6" fmla="*/ 160980 h 160980"/>
                  <a:gd name="connsiteX7" fmla="*/ 0 w 79061"/>
                  <a:gd name="connsiteY7" fmla="*/ 3810 h 160980"/>
                  <a:gd name="connsiteX8" fmla="*/ 26195 w 79061"/>
                  <a:gd name="connsiteY8" fmla="*/ 3810 h 16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061" h="160980">
                    <a:moveTo>
                      <a:pt x="26195" y="3334"/>
                    </a:moveTo>
                    <a:cubicBezTo>
                      <a:pt x="28576" y="25242"/>
                      <a:pt x="28576" y="25242"/>
                      <a:pt x="28576" y="25242"/>
                    </a:cubicBezTo>
                    <a:cubicBezTo>
                      <a:pt x="39054" y="11430"/>
                      <a:pt x="57153" y="953"/>
                      <a:pt x="79061" y="0"/>
                    </a:cubicBezTo>
                    <a:cubicBezTo>
                      <a:pt x="79061" y="4763"/>
                      <a:pt x="78585" y="24766"/>
                      <a:pt x="78585" y="30005"/>
                    </a:cubicBezTo>
                    <a:cubicBezTo>
                      <a:pt x="58105" y="30481"/>
                      <a:pt x="40960" y="38578"/>
                      <a:pt x="29529" y="50009"/>
                    </a:cubicBezTo>
                    <a:lnTo>
                      <a:pt x="29529" y="160980"/>
                    </a:lnTo>
                    <a:lnTo>
                      <a:pt x="0" y="160980"/>
                    </a:lnTo>
                    <a:lnTo>
                      <a:pt x="0" y="3810"/>
                    </a:lnTo>
                    <a:lnTo>
                      <a:pt x="26195" y="3810"/>
                    </a:lnTo>
                    <a:close/>
                  </a:path>
                </a:pathLst>
              </a:custGeom>
              <a:solidFill>
                <a:schemeClr val="bg1"/>
              </a:solidFill>
              <a:ln w="476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4AEE8D04-8260-3442-90CB-4F33662F033D}"/>
                  </a:ext>
                </a:extLst>
              </p:cNvPr>
              <p:cNvSpPr/>
              <p:nvPr/>
            </p:nvSpPr>
            <p:spPr>
              <a:xfrm>
                <a:off x="1395479" y="4699861"/>
                <a:ext cx="137642" cy="167648"/>
              </a:xfrm>
              <a:custGeom>
                <a:avLst/>
                <a:gdLst>
                  <a:gd name="connsiteX0" fmla="*/ 10478 w 137642"/>
                  <a:gd name="connsiteY0" fmla="*/ 10954 h 167648"/>
                  <a:gd name="connsiteX1" fmla="*/ 66202 w 137642"/>
                  <a:gd name="connsiteY1" fmla="*/ 0 h 167648"/>
                  <a:gd name="connsiteX2" fmla="*/ 126212 w 137642"/>
                  <a:gd name="connsiteY2" fmla="*/ 55248 h 167648"/>
                  <a:gd name="connsiteX3" fmla="*/ 126212 w 137642"/>
                  <a:gd name="connsiteY3" fmla="*/ 134309 h 167648"/>
                  <a:gd name="connsiteX4" fmla="*/ 137643 w 137642"/>
                  <a:gd name="connsiteY4" fmla="*/ 148121 h 167648"/>
                  <a:gd name="connsiteX5" fmla="*/ 137643 w 137642"/>
                  <a:gd name="connsiteY5" fmla="*/ 165267 h 167648"/>
                  <a:gd name="connsiteX6" fmla="*/ 121926 w 137642"/>
                  <a:gd name="connsiteY6" fmla="*/ 167648 h 167648"/>
                  <a:gd name="connsiteX7" fmla="*/ 98589 w 137642"/>
                  <a:gd name="connsiteY7" fmla="*/ 148121 h 167648"/>
                  <a:gd name="connsiteX8" fmla="*/ 49056 w 137642"/>
                  <a:gd name="connsiteY8" fmla="*/ 167648 h 167648"/>
                  <a:gd name="connsiteX9" fmla="*/ 0 w 137642"/>
                  <a:gd name="connsiteY9" fmla="*/ 120497 h 167648"/>
                  <a:gd name="connsiteX10" fmla="*/ 88587 w 137642"/>
                  <a:gd name="connsiteY10" fmla="*/ 62392 h 167648"/>
                  <a:gd name="connsiteX11" fmla="*/ 96683 w 137642"/>
                  <a:gd name="connsiteY11" fmla="*/ 62392 h 167648"/>
                  <a:gd name="connsiteX12" fmla="*/ 96683 w 137642"/>
                  <a:gd name="connsiteY12" fmla="*/ 56200 h 167648"/>
                  <a:gd name="connsiteX13" fmla="*/ 88587 w 137642"/>
                  <a:gd name="connsiteY13" fmla="*/ 31434 h 167648"/>
                  <a:gd name="connsiteX14" fmla="*/ 62392 w 137642"/>
                  <a:gd name="connsiteY14" fmla="*/ 24766 h 167648"/>
                  <a:gd name="connsiteX15" fmla="*/ 15241 w 137642"/>
                  <a:gd name="connsiteY15" fmla="*/ 35244 h 167648"/>
                  <a:gd name="connsiteX16" fmla="*/ 10478 w 137642"/>
                  <a:gd name="connsiteY16" fmla="*/ 10954 h 167648"/>
                  <a:gd name="connsiteX17" fmla="*/ 91921 w 137642"/>
                  <a:gd name="connsiteY17" fmla="*/ 84777 h 167648"/>
                  <a:gd name="connsiteX18" fmla="*/ 30481 w 137642"/>
                  <a:gd name="connsiteY18" fmla="*/ 117639 h 167648"/>
                  <a:gd name="connsiteX19" fmla="*/ 57153 w 137642"/>
                  <a:gd name="connsiteY19" fmla="*/ 142882 h 167648"/>
                  <a:gd name="connsiteX20" fmla="*/ 96207 w 137642"/>
                  <a:gd name="connsiteY20" fmla="*/ 125260 h 167648"/>
                  <a:gd name="connsiteX21" fmla="*/ 96207 w 137642"/>
                  <a:gd name="connsiteY21" fmla="*/ 84777 h 167648"/>
                  <a:gd name="connsiteX22" fmla="*/ 91921 w 137642"/>
                  <a:gd name="connsiteY22" fmla="*/ 84777 h 16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7642" h="167648">
                    <a:moveTo>
                      <a:pt x="10478" y="10954"/>
                    </a:moveTo>
                    <a:cubicBezTo>
                      <a:pt x="26195" y="4763"/>
                      <a:pt x="48580" y="0"/>
                      <a:pt x="66202" y="0"/>
                    </a:cubicBezTo>
                    <a:cubicBezTo>
                      <a:pt x="105256" y="0"/>
                      <a:pt x="126212" y="12859"/>
                      <a:pt x="126212" y="55248"/>
                    </a:cubicBezTo>
                    <a:lnTo>
                      <a:pt x="126212" y="134309"/>
                    </a:lnTo>
                    <a:cubicBezTo>
                      <a:pt x="126212" y="144787"/>
                      <a:pt x="127641" y="148121"/>
                      <a:pt x="137643" y="148121"/>
                    </a:cubicBezTo>
                    <a:lnTo>
                      <a:pt x="137643" y="165267"/>
                    </a:lnTo>
                    <a:cubicBezTo>
                      <a:pt x="134309" y="166696"/>
                      <a:pt x="127641" y="167648"/>
                      <a:pt x="121926" y="167648"/>
                    </a:cubicBezTo>
                    <a:cubicBezTo>
                      <a:pt x="110019" y="167648"/>
                      <a:pt x="100494" y="161457"/>
                      <a:pt x="98589" y="148121"/>
                    </a:cubicBezTo>
                    <a:cubicBezTo>
                      <a:pt x="86682" y="160028"/>
                      <a:pt x="69536" y="167648"/>
                      <a:pt x="49056" y="167648"/>
                    </a:cubicBezTo>
                    <a:cubicBezTo>
                      <a:pt x="21909" y="167648"/>
                      <a:pt x="0" y="150979"/>
                      <a:pt x="0" y="120497"/>
                    </a:cubicBezTo>
                    <a:cubicBezTo>
                      <a:pt x="0" y="83824"/>
                      <a:pt x="26671" y="62392"/>
                      <a:pt x="88587" y="62392"/>
                    </a:cubicBezTo>
                    <a:lnTo>
                      <a:pt x="96683" y="62392"/>
                    </a:lnTo>
                    <a:lnTo>
                      <a:pt x="96683" y="56200"/>
                    </a:lnTo>
                    <a:cubicBezTo>
                      <a:pt x="96683" y="43341"/>
                      <a:pt x="95255" y="36673"/>
                      <a:pt x="88587" y="31434"/>
                    </a:cubicBezTo>
                    <a:cubicBezTo>
                      <a:pt x="82871" y="26671"/>
                      <a:pt x="73822" y="24766"/>
                      <a:pt x="62392" y="24766"/>
                    </a:cubicBezTo>
                    <a:cubicBezTo>
                      <a:pt x="47151" y="24766"/>
                      <a:pt x="29529" y="29529"/>
                      <a:pt x="15241" y="35244"/>
                    </a:cubicBezTo>
                    <a:lnTo>
                      <a:pt x="10478" y="10954"/>
                    </a:lnTo>
                    <a:close/>
                    <a:moveTo>
                      <a:pt x="91921" y="84777"/>
                    </a:moveTo>
                    <a:cubicBezTo>
                      <a:pt x="62868" y="84777"/>
                      <a:pt x="30481" y="88111"/>
                      <a:pt x="30481" y="117639"/>
                    </a:cubicBezTo>
                    <a:cubicBezTo>
                      <a:pt x="30481" y="131928"/>
                      <a:pt x="39054" y="142882"/>
                      <a:pt x="57153" y="142882"/>
                    </a:cubicBezTo>
                    <a:cubicBezTo>
                      <a:pt x="73346" y="142882"/>
                      <a:pt x="88111" y="134309"/>
                      <a:pt x="96207" y="125260"/>
                    </a:cubicBezTo>
                    <a:lnTo>
                      <a:pt x="96207" y="84777"/>
                    </a:lnTo>
                    <a:lnTo>
                      <a:pt x="91921" y="84777"/>
                    </a:lnTo>
                    <a:close/>
                  </a:path>
                </a:pathLst>
              </a:custGeom>
              <a:solidFill>
                <a:schemeClr val="bg1"/>
              </a:solidFill>
              <a:ln w="4763" cap="flat">
                <a:noFill/>
                <a:prstDash val="solid"/>
                <a:miter/>
              </a:ln>
            </p:spPr>
            <p:txBody>
              <a:bodyPr rtlCol="0" anchor="ctr"/>
              <a:lstStyle/>
              <a:p>
                <a:endParaRPr lang="en-US"/>
              </a:p>
            </p:txBody>
          </p:sp>
        </p:grpSp>
        <p:grpSp>
          <p:nvGrpSpPr>
            <p:cNvPr id="9" name="Group 8">
              <a:extLst>
                <a:ext uri="{FF2B5EF4-FFF2-40B4-BE49-F238E27FC236}">
                  <a16:creationId xmlns:a16="http://schemas.microsoft.com/office/drawing/2014/main" id="{90D655C5-5720-904C-BAED-2CF5A108B2A0}"/>
                </a:ext>
              </a:extLst>
            </p:cNvPr>
            <p:cNvGrpSpPr/>
            <p:nvPr userDrawn="1"/>
          </p:nvGrpSpPr>
          <p:grpSpPr>
            <a:xfrm>
              <a:off x="464693" y="4697956"/>
              <a:ext cx="172708" cy="173363"/>
              <a:chOff x="464693" y="4697956"/>
              <a:chExt cx="172708" cy="173363"/>
            </a:xfrm>
          </p:grpSpPr>
          <p:sp>
            <p:nvSpPr>
              <p:cNvPr id="74" name="Freeform 73">
                <a:extLst>
                  <a:ext uri="{FF2B5EF4-FFF2-40B4-BE49-F238E27FC236}">
                    <a16:creationId xmlns:a16="http://schemas.microsoft.com/office/drawing/2014/main" id="{A6FCCBD4-F3BB-4549-BE43-BE81E172D3E5}"/>
                  </a:ext>
                </a:extLst>
              </p:cNvPr>
              <p:cNvSpPr/>
              <p:nvPr/>
            </p:nvSpPr>
            <p:spPr>
              <a:xfrm>
                <a:off x="464693"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4912" y="46675"/>
                      <a:pt x="2530" y="40007"/>
                    </a:cubicBezTo>
                    <a:cubicBezTo>
                      <a:pt x="-1756" y="28576"/>
                      <a:pt x="149" y="17622"/>
                      <a:pt x="8722" y="8573"/>
                    </a:cubicBezTo>
                    <a:cubicBezTo>
                      <a:pt x="14437" y="2858"/>
                      <a:pt x="21581" y="0"/>
                      <a:pt x="29678" y="0"/>
                    </a:cubicBezTo>
                    <a:lnTo>
                      <a:pt x="29678" y="0"/>
                    </a:lnTo>
                    <a:close/>
                  </a:path>
                </a:pathLst>
              </a:custGeom>
              <a:solidFill>
                <a:srgbClr val="DA291C"/>
              </a:solidFill>
              <a:ln w="476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7C55486F-1A2C-D44C-8B95-8D4E9C835694}"/>
                  </a:ext>
                </a:extLst>
              </p:cNvPr>
              <p:cNvSpPr/>
              <p:nvPr/>
            </p:nvSpPr>
            <p:spPr>
              <a:xfrm>
                <a:off x="521161" y="4755109"/>
                <a:ext cx="59415" cy="59057"/>
              </a:xfrm>
              <a:custGeom>
                <a:avLst/>
                <a:gdLst>
                  <a:gd name="connsiteX0" fmla="*/ 8930 w 59415"/>
                  <a:gd name="connsiteY0" fmla="*/ 8573 h 59057"/>
                  <a:gd name="connsiteX1" fmla="*/ 50842 w 59415"/>
                  <a:gd name="connsiteY1" fmla="*/ 8573 h 59057"/>
                  <a:gd name="connsiteX2" fmla="*/ 50842 w 59415"/>
                  <a:gd name="connsiteY2" fmla="*/ 50485 h 59057"/>
                  <a:gd name="connsiteX3" fmla="*/ 8930 w 59415"/>
                  <a:gd name="connsiteY3" fmla="*/ 50485 h 59057"/>
                  <a:gd name="connsiteX4" fmla="*/ 8930 w 59415"/>
                  <a:gd name="connsiteY4" fmla="*/ 8573 h 59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15" h="59057">
                    <a:moveTo>
                      <a:pt x="8930" y="8573"/>
                    </a:moveTo>
                    <a:cubicBezTo>
                      <a:pt x="20361" y="-2858"/>
                      <a:pt x="39412" y="-2858"/>
                      <a:pt x="50842" y="8573"/>
                    </a:cubicBezTo>
                    <a:cubicBezTo>
                      <a:pt x="62273" y="20003"/>
                      <a:pt x="62273" y="39054"/>
                      <a:pt x="50842" y="50485"/>
                    </a:cubicBezTo>
                    <a:cubicBezTo>
                      <a:pt x="39412" y="61916"/>
                      <a:pt x="20361" y="61916"/>
                      <a:pt x="8930" y="50485"/>
                    </a:cubicBezTo>
                    <a:cubicBezTo>
                      <a:pt x="-2977" y="39054"/>
                      <a:pt x="-2977" y="20003"/>
                      <a:pt x="8930" y="8573"/>
                    </a:cubicBezTo>
                  </a:path>
                </a:pathLst>
              </a:custGeom>
              <a:solidFill>
                <a:srgbClr val="DA291C"/>
              </a:solidFill>
              <a:ln w="476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12055E8F-2A7F-6241-8E85-538357367CEF}"/>
                  </a:ext>
                </a:extLst>
              </p:cNvPr>
              <p:cNvSpPr/>
              <p:nvPr/>
            </p:nvSpPr>
            <p:spPr>
              <a:xfrm>
                <a:off x="578046"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5388" y="46675"/>
                      <a:pt x="2530" y="40007"/>
                    </a:cubicBezTo>
                    <a:cubicBezTo>
                      <a:pt x="-1756" y="28576"/>
                      <a:pt x="149" y="17622"/>
                      <a:pt x="8722" y="8573"/>
                    </a:cubicBezTo>
                    <a:cubicBezTo>
                      <a:pt x="14437" y="2858"/>
                      <a:pt x="22057" y="0"/>
                      <a:pt x="29678" y="0"/>
                    </a:cubicBezTo>
                    <a:lnTo>
                      <a:pt x="29678" y="0"/>
                    </a:lnTo>
                    <a:close/>
                  </a:path>
                </a:pathLst>
              </a:custGeom>
              <a:solidFill>
                <a:srgbClr val="DA291C"/>
              </a:solidFill>
              <a:ln w="4763" cap="flat">
                <a:noFill/>
                <a:prstDash val="solid"/>
                <a:miter/>
              </a:ln>
            </p:spPr>
            <p:txBody>
              <a:bodyPr rtlCol="0" anchor="ctr"/>
              <a:lstStyle/>
              <a:p>
                <a:endParaRPr lang="en-US"/>
              </a:p>
            </p:txBody>
          </p:sp>
        </p:grpSp>
      </p:grpSp>
      <p:sp>
        <p:nvSpPr>
          <p:cNvPr id="3" name="Date Placeholder 2"/>
          <p:cNvSpPr>
            <a:spLocks noGrp="1"/>
          </p:cNvSpPr>
          <p:nvPr>
            <p:ph type="dt" sz="half" idx="11"/>
          </p:nvPr>
        </p:nvSpPr>
        <p:spPr/>
        <p:txBody>
          <a:bodyPr/>
          <a:lstStyle/>
          <a:p>
            <a:endParaRPr lang="en-AU"/>
          </a:p>
        </p:txBody>
      </p:sp>
      <p:sp>
        <p:nvSpPr>
          <p:cNvPr id="4" name="Footer Placeholder 3"/>
          <p:cNvSpPr>
            <a:spLocks noGrp="1"/>
          </p:cNvSpPr>
          <p:nvPr>
            <p:ph type="ftr" sz="quarter" idx="12"/>
          </p:nvPr>
        </p:nvSpPr>
        <p:spPr/>
        <p:txBody>
          <a:bodyPr/>
          <a:lstStyle/>
          <a:p>
            <a:endParaRPr lang="en-AU" dirty="0"/>
          </a:p>
        </p:txBody>
      </p:sp>
      <p:sp>
        <p:nvSpPr>
          <p:cNvPr id="6" name="Slide Number Placeholder 5"/>
          <p:cNvSpPr>
            <a:spLocks noGrp="1"/>
          </p:cNvSpPr>
          <p:nvPr>
            <p:ph type="sldNum" sz="quarter" idx="13"/>
          </p:nvPr>
        </p:nvSpPr>
        <p:spPr/>
        <p:txBody>
          <a:bodyPr/>
          <a:lstStyle/>
          <a:p>
            <a:fld id="{CA469DBA-93C5-430B-992A-0AED9DF55A51}" type="slidenum">
              <a:rPr lang="en-AU" smtClean="0"/>
              <a:pPr/>
              <a:t>‹#›</a:t>
            </a:fld>
            <a:endParaRPr lang="en-AU" dirty="0"/>
          </a:p>
        </p:txBody>
      </p:sp>
      <p:sp>
        <p:nvSpPr>
          <p:cNvPr id="67" name="Freeform 66">
            <a:extLst>
              <a:ext uri="{FF2B5EF4-FFF2-40B4-BE49-F238E27FC236}">
                <a16:creationId xmlns:a16="http://schemas.microsoft.com/office/drawing/2014/main" id="{B415DD75-175B-A045-8240-207EF5790673}"/>
              </a:ext>
            </a:extLst>
          </p:cNvPr>
          <p:cNvSpPr/>
          <p:nvPr userDrawn="1"/>
        </p:nvSpPr>
        <p:spPr>
          <a:xfrm>
            <a:off x="3148487" y="4260188"/>
            <a:ext cx="6001631" cy="200501"/>
          </a:xfrm>
          <a:custGeom>
            <a:avLst/>
            <a:gdLst>
              <a:gd name="connsiteX0" fmla="*/ 684371 w 6001631"/>
              <a:gd name="connsiteY0" fmla="*/ 0 h 200501"/>
              <a:gd name="connsiteX1" fmla="*/ 6001631 w 6001631"/>
              <a:gd name="connsiteY1" fmla="*/ 0 h 200501"/>
              <a:gd name="connsiteX2" fmla="*/ 6001631 w 6001631"/>
              <a:gd name="connsiteY2" fmla="*/ 200501 h 200501"/>
              <a:gd name="connsiteX3" fmla="*/ 684371 w 6001631"/>
              <a:gd name="connsiteY3" fmla="*/ 200501 h 200501"/>
              <a:gd name="connsiteX4" fmla="*/ 0 w 6001631"/>
              <a:gd name="connsiteY4" fmla="*/ 90964 h 200501"/>
              <a:gd name="connsiteX5" fmla="*/ 684371 w 6001631"/>
              <a:gd name="connsiteY5" fmla="*/ 0 h 200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1631" h="200501">
                <a:moveTo>
                  <a:pt x="684371" y="0"/>
                </a:moveTo>
                <a:lnTo>
                  <a:pt x="6001631" y="0"/>
                </a:lnTo>
                <a:lnTo>
                  <a:pt x="6001631" y="200501"/>
                </a:lnTo>
                <a:lnTo>
                  <a:pt x="684371" y="200501"/>
                </a:lnTo>
                <a:cubicBezTo>
                  <a:pt x="449580" y="193357"/>
                  <a:pt x="220028" y="156210"/>
                  <a:pt x="0" y="90964"/>
                </a:cubicBezTo>
                <a:cubicBezTo>
                  <a:pt x="220504" y="32385"/>
                  <a:pt x="450056" y="1429"/>
                  <a:pt x="684371" y="0"/>
                </a:cubicBezTo>
                <a:close/>
              </a:path>
            </a:pathLst>
          </a:custGeom>
          <a:solidFill>
            <a:srgbClr val="DA291C"/>
          </a:solidFill>
          <a:ln w="4763" cap="flat">
            <a:noFill/>
            <a:prstDash val="solid"/>
            <a:miter/>
          </a:ln>
        </p:spPr>
        <p:txBody>
          <a:bodyPr wrap="square" rtlCol="0" anchor="ctr">
            <a:noAutofit/>
          </a:bodyPr>
          <a:lstStyle/>
          <a:p>
            <a:endParaRPr lang="en-US" dirty="0"/>
          </a:p>
        </p:txBody>
      </p:sp>
      <p:grpSp>
        <p:nvGrpSpPr>
          <p:cNvPr id="77" name="Group 76">
            <a:extLst>
              <a:ext uri="{FF2B5EF4-FFF2-40B4-BE49-F238E27FC236}">
                <a16:creationId xmlns:a16="http://schemas.microsoft.com/office/drawing/2014/main" id="{9B17A647-0605-6845-A86C-047AA961CC31}"/>
              </a:ext>
            </a:extLst>
          </p:cNvPr>
          <p:cNvGrpSpPr/>
          <p:nvPr userDrawn="1"/>
        </p:nvGrpSpPr>
        <p:grpSpPr>
          <a:xfrm>
            <a:off x="1873566" y="4389252"/>
            <a:ext cx="1616392" cy="772953"/>
            <a:chOff x="1873566" y="4389252"/>
            <a:chExt cx="1616392" cy="772953"/>
          </a:xfrm>
          <a:solidFill>
            <a:schemeClr val="bg1"/>
          </a:solidFill>
        </p:grpSpPr>
        <p:sp>
          <p:nvSpPr>
            <p:cNvPr id="78" name="Freeform 77">
              <a:extLst>
                <a:ext uri="{FF2B5EF4-FFF2-40B4-BE49-F238E27FC236}">
                  <a16:creationId xmlns:a16="http://schemas.microsoft.com/office/drawing/2014/main" id="{9400135D-0B7D-1947-8389-C9FEE080A4C0}"/>
                </a:ext>
              </a:extLst>
            </p:cNvPr>
            <p:cNvSpPr/>
            <p:nvPr/>
          </p:nvSpPr>
          <p:spPr>
            <a:xfrm>
              <a:off x="2927983" y="4389252"/>
              <a:ext cx="561975" cy="119538"/>
            </a:xfrm>
            <a:custGeom>
              <a:avLst/>
              <a:gdLst>
                <a:gd name="connsiteX0" fmla="*/ 561975 w 561975"/>
                <a:gd name="connsiteY0" fmla="*/ 97155 h 119538"/>
                <a:gd name="connsiteX1" fmla="*/ 91440 w 561975"/>
                <a:gd name="connsiteY1" fmla="*/ 0 h 119538"/>
                <a:gd name="connsiteX2" fmla="*/ 0 w 561975"/>
                <a:gd name="connsiteY2" fmla="*/ 30956 h 119538"/>
                <a:gd name="connsiteX3" fmla="*/ 428625 w 561975"/>
                <a:gd name="connsiteY3" fmla="*/ 119539 h 119538"/>
                <a:gd name="connsiteX4" fmla="*/ 561975 w 561975"/>
                <a:gd name="connsiteY4" fmla="*/ 97155 h 119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975" h="119538">
                  <a:moveTo>
                    <a:pt x="561975" y="97155"/>
                  </a:moveTo>
                  <a:lnTo>
                    <a:pt x="91440" y="0"/>
                  </a:lnTo>
                  <a:cubicBezTo>
                    <a:pt x="60960" y="10001"/>
                    <a:pt x="30480" y="20003"/>
                    <a:pt x="0" y="30956"/>
                  </a:cubicBezTo>
                  <a:lnTo>
                    <a:pt x="428625" y="119539"/>
                  </a:lnTo>
                  <a:cubicBezTo>
                    <a:pt x="472916" y="110966"/>
                    <a:pt x="517208" y="103346"/>
                    <a:pt x="561975" y="97155"/>
                  </a:cubicBezTo>
                </a:path>
              </a:pathLst>
            </a:custGeom>
            <a:grpFill/>
            <a:ln w="476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CC7E0B24-62D3-8F40-BBE2-FF33C8C9C916}"/>
                </a:ext>
              </a:extLst>
            </p:cNvPr>
            <p:cNvSpPr/>
            <p:nvPr/>
          </p:nvSpPr>
          <p:spPr>
            <a:xfrm>
              <a:off x="2740817" y="4462118"/>
              <a:ext cx="469106" cy="109537"/>
            </a:xfrm>
            <a:custGeom>
              <a:avLst/>
              <a:gdLst>
                <a:gd name="connsiteX0" fmla="*/ 469106 w 469106"/>
                <a:gd name="connsiteY0" fmla="*/ 80486 h 109537"/>
                <a:gd name="connsiteX1" fmla="*/ 78581 w 469106"/>
                <a:gd name="connsiteY1" fmla="*/ 0 h 109537"/>
                <a:gd name="connsiteX2" fmla="*/ 0 w 469106"/>
                <a:gd name="connsiteY2" fmla="*/ 33814 h 109537"/>
                <a:gd name="connsiteX3" fmla="*/ 367665 w 469106"/>
                <a:gd name="connsiteY3" fmla="*/ 109538 h 109537"/>
                <a:gd name="connsiteX4" fmla="*/ 469106 w 469106"/>
                <a:gd name="connsiteY4" fmla="*/ 80486 h 109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06" h="109537">
                  <a:moveTo>
                    <a:pt x="469106" y="80486"/>
                  </a:moveTo>
                  <a:lnTo>
                    <a:pt x="78581" y="0"/>
                  </a:lnTo>
                  <a:cubicBezTo>
                    <a:pt x="52388" y="10954"/>
                    <a:pt x="26194" y="21908"/>
                    <a:pt x="0" y="33814"/>
                  </a:cubicBezTo>
                  <a:lnTo>
                    <a:pt x="367665" y="109538"/>
                  </a:lnTo>
                  <a:cubicBezTo>
                    <a:pt x="401003" y="99060"/>
                    <a:pt x="435293" y="89535"/>
                    <a:pt x="469106" y="80486"/>
                  </a:cubicBezTo>
                </a:path>
              </a:pathLst>
            </a:custGeom>
            <a:grpFill/>
            <a:ln w="476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825EB384-4273-9E45-8543-9A8196CD7A64}"/>
                </a:ext>
              </a:extLst>
            </p:cNvPr>
            <p:cNvSpPr/>
            <p:nvPr/>
          </p:nvSpPr>
          <p:spPr>
            <a:xfrm>
              <a:off x="2576987" y="4540223"/>
              <a:ext cx="412908" cy="103346"/>
            </a:xfrm>
            <a:custGeom>
              <a:avLst/>
              <a:gdLst>
                <a:gd name="connsiteX0" fmla="*/ 412909 w 412908"/>
                <a:gd name="connsiteY0" fmla="*/ 70961 h 103346"/>
                <a:gd name="connsiteX1" fmla="*/ 69533 w 412908"/>
                <a:gd name="connsiteY1" fmla="*/ 0 h 103346"/>
                <a:gd name="connsiteX2" fmla="*/ 0 w 412908"/>
                <a:gd name="connsiteY2" fmla="*/ 35719 h 103346"/>
                <a:gd name="connsiteX3" fmla="*/ 328613 w 412908"/>
                <a:gd name="connsiteY3" fmla="*/ 103346 h 103346"/>
                <a:gd name="connsiteX4" fmla="*/ 412909 w 412908"/>
                <a:gd name="connsiteY4" fmla="*/ 70961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908" h="103346">
                  <a:moveTo>
                    <a:pt x="412909" y="70961"/>
                  </a:moveTo>
                  <a:lnTo>
                    <a:pt x="69533" y="0"/>
                  </a:lnTo>
                  <a:cubicBezTo>
                    <a:pt x="46196" y="11430"/>
                    <a:pt x="23336" y="23336"/>
                    <a:pt x="0" y="35719"/>
                  </a:cubicBezTo>
                  <a:lnTo>
                    <a:pt x="328613" y="103346"/>
                  </a:lnTo>
                  <a:cubicBezTo>
                    <a:pt x="356235" y="91916"/>
                    <a:pt x="384810" y="81439"/>
                    <a:pt x="412909" y="70961"/>
                  </a:cubicBezTo>
                </a:path>
              </a:pathLst>
            </a:custGeom>
            <a:grpFill/>
            <a:ln w="476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B94F2162-15EE-754E-8129-032EDBEEEA85}"/>
                </a:ext>
              </a:extLst>
            </p:cNvPr>
            <p:cNvSpPr/>
            <p:nvPr/>
          </p:nvSpPr>
          <p:spPr>
            <a:xfrm>
              <a:off x="2431255" y="4622614"/>
              <a:ext cx="373856" cy="99059"/>
            </a:xfrm>
            <a:custGeom>
              <a:avLst/>
              <a:gdLst>
                <a:gd name="connsiteX0" fmla="*/ 373856 w 373856"/>
                <a:gd name="connsiteY0" fmla="*/ 64294 h 99059"/>
                <a:gd name="connsiteX1" fmla="*/ 61913 w 373856"/>
                <a:gd name="connsiteY1" fmla="*/ 0 h 99059"/>
                <a:gd name="connsiteX2" fmla="*/ 0 w 373856"/>
                <a:gd name="connsiteY2" fmla="*/ 37147 h 99059"/>
                <a:gd name="connsiteX3" fmla="*/ 300990 w 373856"/>
                <a:gd name="connsiteY3" fmla="*/ 99060 h 99059"/>
                <a:gd name="connsiteX4" fmla="*/ 373856 w 373856"/>
                <a:gd name="connsiteY4" fmla="*/ 64294 h 99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856" h="99059">
                  <a:moveTo>
                    <a:pt x="373856" y="64294"/>
                  </a:moveTo>
                  <a:lnTo>
                    <a:pt x="61913" y="0"/>
                  </a:lnTo>
                  <a:cubicBezTo>
                    <a:pt x="40957" y="11906"/>
                    <a:pt x="20479" y="24289"/>
                    <a:pt x="0" y="37147"/>
                  </a:cubicBezTo>
                  <a:lnTo>
                    <a:pt x="300990" y="99060"/>
                  </a:lnTo>
                  <a:cubicBezTo>
                    <a:pt x="324803" y="87154"/>
                    <a:pt x="349091" y="75724"/>
                    <a:pt x="373856" y="64294"/>
                  </a:cubicBezTo>
                </a:path>
              </a:pathLst>
            </a:custGeom>
            <a:grpFill/>
            <a:ln w="476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9B64F978-3186-6B43-BF58-FF33A1302638}"/>
                </a:ext>
              </a:extLst>
            </p:cNvPr>
            <p:cNvSpPr/>
            <p:nvPr/>
          </p:nvSpPr>
          <p:spPr>
            <a:xfrm>
              <a:off x="2298857" y="4708339"/>
              <a:ext cx="345281" cy="95726"/>
            </a:xfrm>
            <a:custGeom>
              <a:avLst/>
              <a:gdLst>
                <a:gd name="connsiteX0" fmla="*/ 345281 w 345281"/>
                <a:gd name="connsiteY0" fmla="*/ 59531 h 95726"/>
                <a:gd name="connsiteX1" fmla="*/ 56197 w 345281"/>
                <a:gd name="connsiteY1" fmla="*/ 0 h 95726"/>
                <a:gd name="connsiteX2" fmla="*/ 0 w 345281"/>
                <a:gd name="connsiteY2" fmla="*/ 38100 h 95726"/>
                <a:gd name="connsiteX3" fmla="*/ 280511 w 345281"/>
                <a:gd name="connsiteY3" fmla="*/ 95726 h 95726"/>
                <a:gd name="connsiteX4" fmla="*/ 345281 w 345281"/>
                <a:gd name="connsiteY4" fmla="*/ 59531 h 95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281" h="95726">
                  <a:moveTo>
                    <a:pt x="345281" y="59531"/>
                  </a:moveTo>
                  <a:lnTo>
                    <a:pt x="56197" y="0"/>
                  </a:lnTo>
                  <a:cubicBezTo>
                    <a:pt x="37147" y="12383"/>
                    <a:pt x="18574" y="25241"/>
                    <a:pt x="0" y="38100"/>
                  </a:cubicBezTo>
                  <a:lnTo>
                    <a:pt x="280511" y="95726"/>
                  </a:lnTo>
                  <a:cubicBezTo>
                    <a:pt x="301942" y="83344"/>
                    <a:pt x="323374" y="71438"/>
                    <a:pt x="345281" y="59531"/>
                  </a:cubicBezTo>
                </a:path>
              </a:pathLst>
            </a:custGeom>
            <a:grpFill/>
            <a:ln w="476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D08AA5F0-0FCA-E740-8D22-C7DABEFFB807}"/>
                </a:ext>
              </a:extLst>
            </p:cNvPr>
            <p:cNvSpPr/>
            <p:nvPr/>
          </p:nvSpPr>
          <p:spPr>
            <a:xfrm>
              <a:off x="2178842" y="4796445"/>
              <a:ext cx="322897" cy="93821"/>
            </a:xfrm>
            <a:custGeom>
              <a:avLst/>
              <a:gdLst>
                <a:gd name="connsiteX0" fmla="*/ 322897 w 322897"/>
                <a:gd name="connsiteY0" fmla="*/ 55721 h 93821"/>
                <a:gd name="connsiteX1" fmla="*/ 51435 w 322897"/>
                <a:gd name="connsiteY1" fmla="*/ 0 h 93821"/>
                <a:gd name="connsiteX2" fmla="*/ 0 w 322897"/>
                <a:gd name="connsiteY2" fmla="*/ 39053 h 93821"/>
                <a:gd name="connsiteX3" fmla="*/ 264795 w 322897"/>
                <a:gd name="connsiteY3" fmla="*/ 93821 h 93821"/>
                <a:gd name="connsiteX4" fmla="*/ 322897 w 322897"/>
                <a:gd name="connsiteY4" fmla="*/ 55721 h 938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897" h="93821">
                  <a:moveTo>
                    <a:pt x="322897" y="55721"/>
                  </a:moveTo>
                  <a:lnTo>
                    <a:pt x="51435" y="0"/>
                  </a:lnTo>
                  <a:cubicBezTo>
                    <a:pt x="34290" y="12859"/>
                    <a:pt x="17145" y="26194"/>
                    <a:pt x="0" y="39053"/>
                  </a:cubicBezTo>
                  <a:lnTo>
                    <a:pt x="264795" y="93821"/>
                  </a:lnTo>
                  <a:cubicBezTo>
                    <a:pt x="283845" y="80963"/>
                    <a:pt x="303371" y="68104"/>
                    <a:pt x="322897" y="55721"/>
                  </a:cubicBezTo>
                </a:path>
              </a:pathLst>
            </a:custGeom>
            <a:grpFill/>
            <a:ln w="476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79E3E1A2-98B7-BE44-B3B6-74874BC8067C}"/>
                </a:ext>
              </a:extLst>
            </p:cNvPr>
            <p:cNvSpPr/>
            <p:nvPr/>
          </p:nvSpPr>
          <p:spPr>
            <a:xfrm>
              <a:off x="2068828" y="4886457"/>
              <a:ext cx="304800" cy="91916"/>
            </a:xfrm>
            <a:custGeom>
              <a:avLst/>
              <a:gdLst>
                <a:gd name="connsiteX0" fmla="*/ 304800 w 304800"/>
                <a:gd name="connsiteY0" fmla="*/ 53340 h 91916"/>
                <a:gd name="connsiteX1" fmla="*/ 47149 w 304800"/>
                <a:gd name="connsiteY1" fmla="*/ 0 h 91916"/>
                <a:gd name="connsiteX2" fmla="*/ 0 w 304800"/>
                <a:gd name="connsiteY2" fmla="*/ 40005 h 91916"/>
                <a:gd name="connsiteX3" fmla="*/ 252889 w 304800"/>
                <a:gd name="connsiteY3" fmla="*/ 91916 h 91916"/>
                <a:gd name="connsiteX4" fmla="*/ 304800 w 304800"/>
                <a:gd name="connsiteY4" fmla="*/ 53340 h 91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91916">
                  <a:moveTo>
                    <a:pt x="304800" y="53340"/>
                  </a:moveTo>
                  <a:lnTo>
                    <a:pt x="47149" y="0"/>
                  </a:lnTo>
                  <a:cubicBezTo>
                    <a:pt x="31433" y="13335"/>
                    <a:pt x="15240" y="26670"/>
                    <a:pt x="0" y="40005"/>
                  </a:cubicBezTo>
                  <a:lnTo>
                    <a:pt x="252889" y="91916"/>
                  </a:lnTo>
                  <a:cubicBezTo>
                    <a:pt x="269558" y="79058"/>
                    <a:pt x="287179" y="66199"/>
                    <a:pt x="304800" y="53340"/>
                  </a:cubicBezTo>
                </a:path>
              </a:pathLst>
            </a:custGeom>
            <a:grpFill/>
            <a:ln w="476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740C6624-F93A-C347-B8E6-9F3B9BC5705B}"/>
                </a:ext>
              </a:extLst>
            </p:cNvPr>
            <p:cNvSpPr/>
            <p:nvPr/>
          </p:nvSpPr>
          <p:spPr>
            <a:xfrm>
              <a:off x="1967387" y="4978849"/>
              <a:ext cx="290036" cy="90963"/>
            </a:xfrm>
            <a:custGeom>
              <a:avLst/>
              <a:gdLst>
                <a:gd name="connsiteX0" fmla="*/ 290036 w 290036"/>
                <a:gd name="connsiteY0" fmla="*/ 50959 h 90963"/>
                <a:gd name="connsiteX1" fmla="*/ 43339 w 290036"/>
                <a:gd name="connsiteY1" fmla="*/ 0 h 90963"/>
                <a:gd name="connsiteX2" fmla="*/ 0 w 290036"/>
                <a:gd name="connsiteY2" fmla="*/ 40957 h 90963"/>
                <a:gd name="connsiteX3" fmla="*/ 242411 w 290036"/>
                <a:gd name="connsiteY3" fmla="*/ 90964 h 90963"/>
                <a:gd name="connsiteX4" fmla="*/ 290036 w 290036"/>
                <a:gd name="connsiteY4" fmla="*/ 50959 h 90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36" h="90963">
                  <a:moveTo>
                    <a:pt x="290036" y="50959"/>
                  </a:moveTo>
                  <a:lnTo>
                    <a:pt x="43339" y="0"/>
                  </a:lnTo>
                  <a:cubicBezTo>
                    <a:pt x="28575" y="13335"/>
                    <a:pt x="14288" y="27147"/>
                    <a:pt x="0" y="40957"/>
                  </a:cubicBezTo>
                  <a:lnTo>
                    <a:pt x="242411" y="90964"/>
                  </a:lnTo>
                  <a:cubicBezTo>
                    <a:pt x="258127" y="77629"/>
                    <a:pt x="273844" y="64294"/>
                    <a:pt x="290036" y="50959"/>
                  </a:cubicBezTo>
                </a:path>
              </a:pathLst>
            </a:custGeom>
            <a:grpFill/>
            <a:ln w="476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B686C495-A87F-044F-B9BB-99DE840C4F5B}"/>
                </a:ext>
              </a:extLst>
            </p:cNvPr>
            <p:cNvSpPr/>
            <p:nvPr/>
          </p:nvSpPr>
          <p:spPr>
            <a:xfrm>
              <a:off x="1873566" y="5072671"/>
              <a:ext cx="277653" cy="89534"/>
            </a:xfrm>
            <a:custGeom>
              <a:avLst/>
              <a:gdLst>
                <a:gd name="connsiteX0" fmla="*/ 277654 w 277653"/>
                <a:gd name="connsiteY0" fmla="*/ 49053 h 89534"/>
                <a:gd name="connsiteX1" fmla="*/ 40005 w 277653"/>
                <a:gd name="connsiteY1" fmla="*/ 0 h 89534"/>
                <a:gd name="connsiteX2" fmla="*/ 0 w 277653"/>
                <a:gd name="connsiteY2" fmla="*/ 41434 h 89534"/>
                <a:gd name="connsiteX3" fmla="*/ 234315 w 277653"/>
                <a:gd name="connsiteY3" fmla="*/ 89535 h 89534"/>
                <a:gd name="connsiteX4" fmla="*/ 277654 w 277653"/>
                <a:gd name="connsiteY4" fmla="*/ 49053 h 89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653" h="89534">
                  <a:moveTo>
                    <a:pt x="277654" y="49053"/>
                  </a:moveTo>
                  <a:lnTo>
                    <a:pt x="40005" y="0"/>
                  </a:lnTo>
                  <a:cubicBezTo>
                    <a:pt x="26670" y="13811"/>
                    <a:pt x="13335" y="27622"/>
                    <a:pt x="0" y="41434"/>
                  </a:cubicBezTo>
                  <a:lnTo>
                    <a:pt x="234315" y="89535"/>
                  </a:lnTo>
                  <a:cubicBezTo>
                    <a:pt x="248603" y="76200"/>
                    <a:pt x="263366" y="62865"/>
                    <a:pt x="277654" y="49053"/>
                  </a:cubicBezTo>
                </a:path>
              </a:pathLst>
            </a:custGeom>
            <a:grpFill/>
            <a:ln w="4763" cap="flat">
              <a:noFill/>
              <a:prstDash val="solid"/>
              <a:miter/>
            </a:ln>
          </p:spPr>
          <p:txBody>
            <a:bodyPr rtlCol="0" anchor="ctr"/>
            <a:lstStyle/>
            <a:p>
              <a:endParaRPr lang="en-US"/>
            </a:p>
          </p:txBody>
        </p:sp>
      </p:grpSp>
      <p:sp>
        <p:nvSpPr>
          <p:cNvPr id="87" name="Freeform 86">
            <a:extLst>
              <a:ext uri="{FF2B5EF4-FFF2-40B4-BE49-F238E27FC236}">
                <a16:creationId xmlns:a16="http://schemas.microsoft.com/office/drawing/2014/main" id="{E8B8CC0B-8766-8646-83C1-1404B438D472}"/>
              </a:ext>
            </a:extLst>
          </p:cNvPr>
          <p:cNvSpPr/>
          <p:nvPr userDrawn="1"/>
        </p:nvSpPr>
        <p:spPr>
          <a:xfrm>
            <a:off x="1206339" y="1560"/>
            <a:ext cx="2635568" cy="4349590"/>
          </a:xfrm>
          <a:custGeom>
            <a:avLst/>
            <a:gdLst>
              <a:gd name="connsiteX0" fmla="*/ 0 w 2635568"/>
              <a:gd name="connsiteY0" fmla="*/ 0 h 4349590"/>
              <a:gd name="connsiteX1" fmla="*/ 200501 w 2635568"/>
              <a:gd name="connsiteY1" fmla="*/ 0 h 4349590"/>
              <a:gd name="connsiteX2" fmla="*/ 200501 w 2635568"/>
              <a:gd name="connsiteY2" fmla="*/ 1746884 h 4349590"/>
              <a:gd name="connsiteX3" fmla="*/ 200977 w 2635568"/>
              <a:gd name="connsiteY3" fmla="*/ 1746884 h 4349590"/>
              <a:gd name="connsiteX4" fmla="*/ 937260 w 2635568"/>
              <a:gd name="connsiteY4" fmla="*/ 3523773 h 4349590"/>
              <a:gd name="connsiteX5" fmla="*/ 2555558 w 2635568"/>
              <a:gd name="connsiteY5" fmla="*/ 4254817 h 4349590"/>
              <a:gd name="connsiteX6" fmla="*/ 2635568 w 2635568"/>
              <a:gd name="connsiteY6" fmla="*/ 4258627 h 4349590"/>
              <a:gd name="connsiteX7" fmla="*/ 2569369 w 2635568"/>
              <a:gd name="connsiteY7" fmla="*/ 4259579 h 4349590"/>
              <a:gd name="connsiteX8" fmla="*/ 1943100 w 2635568"/>
              <a:gd name="connsiteY8" fmla="*/ 4349590 h 4349590"/>
              <a:gd name="connsiteX9" fmla="*/ 795814 w 2635568"/>
              <a:gd name="connsiteY9" fmla="*/ 3665695 h 4349590"/>
              <a:gd name="connsiteX10" fmla="*/ 13138 w 2635568"/>
              <a:gd name="connsiteY10" fmla="*/ 2016427 h 4349590"/>
              <a:gd name="connsiteX11" fmla="*/ 0 w 2635568"/>
              <a:gd name="connsiteY11" fmla="*/ 1746885 h 4349590"/>
              <a:gd name="connsiteX12" fmla="*/ 0 w 2635568"/>
              <a:gd name="connsiteY12" fmla="*/ 1746885 h 4349590"/>
              <a:gd name="connsiteX13" fmla="*/ 0 w 2635568"/>
              <a:gd name="connsiteY13" fmla="*/ 1746884 h 434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5568" h="4349590">
                <a:moveTo>
                  <a:pt x="0" y="0"/>
                </a:moveTo>
                <a:lnTo>
                  <a:pt x="200501" y="0"/>
                </a:lnTo>
                <a:lnTo>
                  <a:pt x="200501" y="1746884"/>
                </a:lnTo>
                <a:lnTo>
                  <a:pt x="200977" y="1746884"/>
                </a:lnTo>
                <a:cubicBezTo>
                  <a:pt x="200977" y="2417920"/>
                  <a:pt x="462439" y="3049428"/>
                  <a:pt x="937260" y="3523773"/>
                </a:cubicBezTo>
                <a:cubicBezTo>
                  <a:pt x="1374458" y="3960970"/>
                  <a:pt x="1944053" y="4217193"/>
                  <a:pt x="2555558" y="4254817"/>
                </a:cubicBezTo>
                <a:cubicBezTo>
                  <a:pt x="2566511" y="4255293"/>
                  <a:pt x="2619375" y="4258150"/>
                  <a:pt x="2635568" y="4258627"/>
                </a:cubicBezTo>
                <a:cubicBezTo>
                  <a:pt x="2613184" y="4258627"/>
                  <a:pt x="2591276" y="4259103"/>
                  <a:pt x="2569369" y="4259579"/>
                </a:cubicBezTo>
                <a:cubicBezTo>
                  <a:pt x="2355533" y="4265294"/>
                  <a:pt x="2145506" y="4295774"/>
                  <a:pt x="1943100" y="4349590"/>
                </a:cubicBezTo>
                <a:cubicBezTo>
                  <a:pt x="1513999" y="4222908"/>
                  <a:pt x="1121093" y="3990974"/>
                  <a:pt x="795814" y="3665695"/>
                </a:cubicBezTo>
                <a:cubicBezTo>
                  <a:pt x="346591" y="3217306"/>
                  <a:pt x="74213" y="2639474"/>
                  <a:pt x="13138" y="2016427"/>
                </a:cubicBezTo>
                <a:lnTo>
                  <a:pt x="0" y="1746885"/>
                </a:lnTo>
                <a:lnTo>
                  <a:pt x="0" y="1746885"/>
                </a:lnTo>
                <a:lnTo>
                  <a:pt x="0" y="1746884"/>
                </a:lnTo>
                <a:close/>
              </a:path>
            </a:pathLst>
          </a:custGeom>
          <a:solidFill>
            <a:srgbClr val="A51890"/>
          </a:solidFill>
          <a:ln w="4763" cap="flat">
            <a:noFill/>
            <a:prstDash val="solid"/>
            <a:miter/>
          </a:ln>
        </p:spPr>
        <p:txBody>
          <a:bodyPr rtlCol="0" anchor="ctr"/>
          <a:lstStyle/>
          <a:p>
            <a:endParaRPr lang="en-US" dirty="0"/>
          </a:p>
        </p:txBody>
      </p:sp>
      <p:sp>
        <p:nvSpPr>
          <p:cNvPr id="88" name="Title 1">
            <a:extLst>
              <a:ext uri="{FF2B5EF4-FFF2-40B4-BE49-F238E27FC236}">
                <a16:creationId xmlns:a16="http://schemas.microsoft.com/office/drawing/2014/main" id="{5339D733-76B0-3047-9C0F-8BF4BFDCAD7C}"/>
              </a:ext>
            </a:extLst>
          </p:cNvPr>
          <p:cNvSpPr>
            <a:spLocks noGrp="1"/>
          </p:cNvSpPr>
          <p:nvPr>
            <p:ph type="title"/>
          </p:nvPr>
        </p:nvSpPr>
        <p:spPr>
          <a:xfrm>
            <a:off x="5787835" y="1134926"/>
            <a:ext cx="2920306" cy="1625198"/>
          </a:xfrm>
        </p:spPr>
        <p:txBody>
          <a:bodyPr anchor="b"/>
          <a:lstStyle>
            <a:lvl1pPr algn="r">
              <a:defRPr sz="3200" b="1" cap="all" spc="120" baseline="0">
                <a:solidFill>
                  <a:schemeClr val="bg1"/>
                </a:solidFill>
              </a:defRPr>
            </a:lvl1pPr>
          </a:lstStyle>
          <a:p>
            <a:r>
              <a:rPr lang="en-GB" dirty="0"/>
              <a:t>Click to edit Master title style</a:t>
            </a:r>
            <a:endParaRPr lang="en-AU" dirty="0"/>
          </a:p>
        </p:txBody>
      </p:sp>
      <p:sp>
        <p:nvSpPr>
          <p:cNvPr id="89" name="Text Placeholder 4">
            <a:extLst>
              <a:ext uri="{FF2B5EF4-FFF2-40B4-BE49-F238E27FC236}">
                <a16:creationId xmlns:a16="http://schemas.microsoft.com/office/drawing/2014/main" id="{EA5744E8-CB02-EA46-87DF-EA38FB7EADC1}"/>
              </a:ext>
            </a:extLst>
          </p:cNvPr>
          <p:cNvSpPr>
            <a:spLocks noGrp="1"/>
          </p:cNvSpPr>
          <p:nvPr>
            <p:ph type="body" sz="quarter" idx="10" hasCustomPrompt="1"/>
          </p:nvPr>
        </p:nvSpPr>
        <p:spPr>
          <a:xfrm>
            <a:off x="5787835" y="2805626"/>
            <a:ext cx="2920306" cy="1134159"/>
          </a:xfrm>
        </p:spPr>
        <p:txBody>
          <a:bodyPr/>
          <a:lstStyle>
            <a:lvl1pPr algn="r">
              <a:defRPr sz="2100" spc="0" baseline="0">
                <a:solidFill>
                  <a:schemeClr val="bg1"/>
                </a:solidFill>
              </a:defRPr>
            </a:lvl1pPr>
            <a:lvl2pPr algn="r">
              <a:spcBef>
                <a:spcPts val="1300"/>
              </a:spcBef>
              <a:defRPr sz="1300" b="1" spc="0" baseline="0">
                <a:solidFill>
                  <a:srgbClr val="515A5C"/>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B Head goes here</a:t>
            </a:r>
            <a:endParaRPr lang="en-AU" dirty="0"/>
          </a:p>
        </p:txBody>
      </p:sp>
    </p:spTree>
    <p:extLst>
      <p:ext uri="{BB962C8B-B14F-4D97-AF65-F5344CB8AC3E}">
        <p14:creationId xmlns:p14="http://schemas.microsoft.com/office/powerpoint/2010/main" val="1961602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ection Break - Picture BG">
    <p:spTree>
      <p:nvGrpSpPr>
        <p:cNvPr id="1" name=""/>
        <p:cNvGrpSpPr/>
        <p:nvPr/>
      </p:nvGrpSpPr>
      <p:grpSpPr>
        <a:xfrm>
          <a:off x="0" y="0"/>
          <a:ext cx="0" cy="0"/>
          <a:chOff x="0" y="0"/>
          <a:chExt cx="0" cy="0"/>
        </a:xfrm>
      </p:grpSpPr>
      <p:grpSp>
        <p:nvGrpSpPr>
          <p:cNvPr id="40" name="Picture 6">
            <a:extLst>
              <a:ext uri="{FF2B5EF4-FFF2-40B4-BE49-F238E27FC236}">
                <a16:creationId xmlns:a16="http://schemas.microsoft.com/office/drawing/2014/main" id="{2413A32B-81DD-8B46-8F6E-9479CBD5A299}"/>
              </a:ext>
            </a:extLst>
          </p:cNvPr>
          <p:cNvGrpSpPr/>
          <p:nvPr/>
        </p:nvGrpSpPr>
        <p:grpSpPr>
          <a:xfrm>
            <a:off x="5806243" y="4698221"/>
            <a:ext cx="2909075" cy="241205"/>
            <a:chOff x="5806243" y="4698221"/>
            <a:chExt cx="2909075" cy="241205"/>
          </a:xfrm>
          <a:solidFill>
            <a:schemeClr val="accent1"/>
          </a:solidFill>
        </p:grpSpPr>
        <p:sp>
          <p:nvSpPr>
            <p:cNvPr id="41" name="Freeform 40">
              <a:extLst>
                <a:ext uri="{FF2B5EF4-FFF2-40B4-BE49-F238E27FC236}">
                  <a16:creationId xmlns:a16="http://schemas.microsoft.com/office/drawing/2014/main" id="{13ED7906-1EC1-7540-AFC9-E4891EB9F252}"/>
                </a:ext>
              </a:extLst>
            </p:cNvPr>
            <p:cNvSpPr/>
            <p:nvPr/>
          </p:nvSpPr>
          <p:spPr>
            <a:xfrm>
              <a:off x="5806243" y="4698221"/>
              <a:ext cx="195845" cy="161668"/>
            </a:xfrm>
            <a:custGeom>
              <a:avLst/>
              <a:gdLst>
                <a:gd name="connsiteX0" fmla="*/ 124784 w 195845"/>
                <a:gd name="connsiteY0" fmla="*/ 140236 h 161668"/>
                <a:gd name="connsiteX1" fmla="*/ 132404 w 195845"/>
                <a:gd name="connsiteY1" fmla="*/ 126900 h 161668"/>
                <a:gd name="connsiteX2" fmla="*/ 170506 w 195845"/>
                <a:gd name="connsiteY2" fmla="*/ 43552 h 161668"/>
                <a:gd name="connsiteX3" fmla="*/ 179555 w 195845"/>
                <a:gd name="connsiteY3" fmla="*/ 13071 h 161668"/>
                <a:gd name="connsiteX4" fmla="*/ 181460 w 195845"/>
                <a:gd name="connsiteY4" fmla="*/ 4022 h 161668"/>
                <a:gd name="connsiteX5" fmla="*/ 189081 w 195845"/>
                <a:gd name="connsiteY5" fmla="*/ 1164 h 161668"/>
                <a:gd name="connsiteX6" fmla="*/ 194796 w 195845"/>
                <a:gd name="connsiteY6" fmla="*/ 17357 h 161668"/>
                <a:gd name="connsiteX7" fmla="*/ 189557 w 195845"/>
                <a:gd name="connsiteY7" fmla="*/ 35456 h 161668"/>
                <a:gd name="connsiteX8" fmla="*/ 167172 w 195845"/>
                <a:gd name="connsiteY8" fmla="*/ 86893 h 161668"/>
                <a:gd name="connsiteX9" fmla="*/ 159551 w 195845"/>
                <a:gd name="connsiteY9" fmla="*/ 109278 h 161668"/>
                <a:gd name="connsiteX10" fmla="*/ 155742 w 195845"/>
                <a:gd name="connsiteY10" fmla="*/ 109754 h 161668"/>
                <a:gd name="connsiteX11" fmla="*/ 148598 w 195845"/>
                <a:gd name="connsiteY11" fmla="*/ 133568 h 161668"/>
                <a:gd name="connsiteX12" fmla="*/ 144311 w 195845"/>
                <a:gd name="connsiteY12" fmla="*/ 135949 h 161668"/>
                <a:gd name="connsiteX13" fmla="*/ 141930 w 195845"/>
                <a:gd name="connsiteY13" fmla="*/ 145475 h 161668"/>
                <a:gd name="connsiteX14" fmla="*/ 139548 w 195845"/>
                <a:gd name="connsiteY14" fmla="*/ 155000 h 161668"/>
                <a:gd name="connsiteX15" fmla="*/ 139072 w 195845"/>
                <a:gd name="connsiteY15" fmla="*/ 155477 h 161668"/>
                <a:gd name="connsiteX16" fmla="*/ 132880 w 195845"/>
                <a:gd name="connsiteY16" fmla="*/ 158334 h 161668"/>
                <a:gd name="connsiteX17" fmla="*/ 126212 w 195845"/>
                <a:gd name="connsiteY17" fmla="*/ 156429 h 161668"/>
                <a:gd name="connsiteX18" fmla="*/ 120973 w 195845"/>
                <a:gd name="connsiteY18" fmla="*/ 153572 h 161668"/>
                <a:gd name="connsiteX19" fmla="*/ 114782 w 195845"/>
                <a:gd name="connsiteY19" fmla="*/ 144522 h 161668"/>
                <a:gd name="connsiteX20" fmla="*/ 99541 w 195845"/>
                <a:gd name="connsiteY20" fmla="*/ 82131 h 161668"/>
                <a:gd name="connsiteX21" fmla="*/ 97636 w 195845"/>
                <a:gd name="connsiteY21" fmla="*/ 55459 h 161668"/>
                <a:gd name="connsiteX22" fmla="*/ 93349 w 195845"/>
                <a:gd name="connsiteY22" fmla="*/ 48315 h 161668"/>
                <a:gd name="connsiteX23" fmla="*/ 86205 w 195845"/>
                <a:gd name="connsiteY23" fmla="*/ 52602 h 161668"/>
                <a:gd name="connsiteX24" fmla="*/ 71441 w 195845"/>
                <a:gd name="connsiteY24" fmla="*/ 75939 h 161668"/>
                <a:gd name="connsiteX25" fmla="*/ 59534 w 195845"/>
                <a:gd name="connsiteY25" fmla="*/ 93085 h 161668"/>
                <a:gd name="connsiteX26" fmla="*/ 59534 w 195845"/>
                <a:gd name="connsiteY26" fmla="*/ 95466 h 161668"/>
                <a:gd name="connsiteX27" fmla="*/ 57153 w 195845"/>
                <a:gd name="connsiteY27" fmla="*/ 103086 h 161668"/>
                <a:gd name="connsiteX28" fmla="*/ 49533 w 195845"/>
                <a:gd name="connsiteY28" fmla="*/ 115470 h 161668"/>
                <a:gd name="connsiteX29" fmla="*/ 47151 w 195845"/>
                <a:gd name="connsiteY29" fmla="*/ 126424 h 161668"/>
                <a:gd name="connsiteX30" fmla="*/ 40483 w 195845"/>
                <a:gd name="connsiteY30" fmla="*/ 141665 h 161668"/>
                <a:gd name="connsiteX31" fmla="*/ 39531 w 195845"/>
                <a:gd name="connsiteY31" fmla="*/ 146428 h 161668"/>
                <a:gd name="connsiteX32" fmla="*/ 38578 w 195845"/>
                <a:gd name="connsiteY32" fmla="*/ 154048 h 161668"/>
                <a:gd name="connsiteX33" fmla="*/ 30958 w 195845"/>
                <a:gd name="connsiteY33" fmla="*/ 161668 h 161668"/>
                <a:gd name="connsiteX34" fmla="*/ 20480 w 195845"/>
                <a:gd name="connsiteY34" fmla="*/ 151666 h 161668"/>
                <a:gd name="connsiteX35" fmla="*/ 18575 w 195845"/>
                <a:gd name="connsiteY35" fmla="*/ 122137 h 161668"/>
                <a:gd name="connsiteX36" fmla="*/ 14764 w 195845"/>
                <a:gd name="connsiteY36" fmla="*/ 89751 h 161668"/>
                <a:gd name="connsiteX37" fmla="*/ 10478 w 195845"/>
                <a:gd name="connsiteY37" fmla="*/ 51173 h 161668"/>
                <a:gd name="connsiteX38" fmla="*/ 2858 w 195845"/>
                <a:gd name="connsiteY38" fmla="*/ 21168 h 161668"/>
                <a:gd name="connsiteX39" fmla="*/ 0 w 195845"/>
                <a:gd name="connsiteY39" fmla="*/ 11642 h 161668"/>
                <a:gd name="connsiteX40" fmla="*/ 20004 w 195845"/>
                <a:gd name="connsiteY40" fmla="*/ 27835 h 161668"/>
                <a:gd name="connsiteX41" fmla="*/ 29053 w 195845"/>
                <a:gd name="connsiteY41" fmla="*/ 65461 h 161668"/>
                <a:gd name="connsiteX42" fmla="*/ 33815 w 195845"/>
                <a:gd name="connsiteY42" fmla="*/ 91656 h 161668"/>
                <a:gd name="connsiteX43" fmla="*/ 35244 w 195845"/>
                <a:gd name="connsiteY43" fmla="*/ 113565 h 161668"/>
                <a:gd name="connsiteX44" fmla="*/ 36197 w 195845"/>
                <a:gd name="connsiteY44" fmla="*/ 114993 h 161668"/>
                <a:gd name="connsiteX45" fmla="*/ 38578 w 195845"/>
                <a:gd name="connsiteY45" fmla="*/ 114041 h 161668"/>
                <a:gd name="connsiteX46" fmla="*/ 47151 w 195845"/>
                <a:gd name="connsiteY46" fmla="*/ 92132 h 161668"/>
                <a:gd name="connsiteX47" fmla="*/ 49533 w 195845"/>
                <a:gd name="connsiteY47" fmla="*/ 90704 h 161668"/>
                <a:gd name="connsiteX48" fmla="*/ 54771 w 195845"/>
                <a:gd name="connsiteY48" fmla="*/ 86417 h 161668"/>
                <a:gd name="connsiteX49" fmla="*/ 65250 w 195845"/>
                <a:gd name="connsiteY49" fmla="*/ 67366 h 161668"/>
                <a:gd name="connsiteX50" fmla="*/ 80490 w 195845"/>
                <a:gd name="connsiteY50" fmla="*/ 44981 h 161668"/>
                <a:gd name="connsiteX51" fmla="*/ 82872 w 195845"/>
                <a:gd name="connsiteY51" fmla="*/ 43552 h 161668"/>
                <a:gd name="connsiteX52" fmla="*/ 85729 w 195845"/>
                <a:gd name="connsiteY52" fmla="*/ 39742 h 161668"/>
                <a:gd name="connsiteX53" fmla="*/ 88111 w 195845"/>
                <a:gd name="connsiteY53" fmla="*/ 33075 h 161668"/>
                <a:gd name="connsiteX54" fmla="*/ 97160 w 195845"/>
                <a:gd name="connsiteY54" fmla="*/ 20215 h 161668"/>
                <a:gd name="connsiteX55" fmla="*/ 105256 w 195845"/>
                <a:gd name="connsiteY55" fmla="*/ 16405 h 161668"/>
                <a:gd name="connsiteX56" fmla="*/ 113353 w 195845"/>
                <a:gd name="connsiteY56" fmla="*/ 30217 h 161668"/>
                <a:gd name="connsiteX57" fmla="*/ 114782 w 195845"/>
                <a:gd name="connsiteY57" fmla="*/ 74510 h 161668"/>
                <a:gd name="connsiteX58" fmla="*/ 114782 w 195845"/>
                <a:gd name="connsiteY58" fmla="*/ 93085 h 161668"/>
                <a:gd name="connsiteX59" fmla="*/ 115735 w 195845"/>
                <a:gd name="connsiteY59" fmla="*/ 112136 h 161668"/>
                <a:gd name="connsiteX60" fmla="*/ 117163 w 195845"/>
                <a:gd name="connsiteY60" fmla="*/ 115470 h 161668"/>
                <a:gd name="connsiteX61" fmla="*/ 124784 w 195845"/>
                <a:gd name="connsiteY61" fmla="*/ 140236 h 16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45" h="161668">
                  <a:moveTo>
                    <a:pt x="124784" y="140236"/>
                  </a:moveTo>
                  <a:cubicBezTo>
                    <a:pt x="128118" y="134521"/>
                    <a:pt x="130499" y="130711"/>
                    <a:pt x="132404" y="126900"/>
                  </a:cubicBezTo>
                  <a:cubicBezTo>
                    <a:pt x="145263" y="99276"/>
                    <a:pt x="157646" y="71176"/>
                    <a:pt x="170506" y="43552"/>
                  </a:cubicBezTo>
                  <a:cubicBezTo>
                    <a:pt x="174793" y="34027"/>
                    <a:pt x="178126" y="23549"/>
                    <a:pt x="179555" y="13071"/>
                  </a:cubicBezTo>
                  <a:cubicBezTo>
                    <a:pt x="180031" y="10213"/>
                    <a:pt x="180508" y="6880"/>
                    <a:pt x="181460" y="4022"/>
                  </a:cubicBezTo>
                  <a:cubicBezTo>
                    <a:pt x="182413" y="212"/>
                    <a:pt x="186223" y="-1217"/>
                    <a:pt x="189081" y="1164"/>
                  </a:cubicBezTo>
                  <a:cubicBezTo>
                    <a:pt x="194320" y="5451"/>
                    <a:pt x="197653" y="8784"/>
                    <a:pt x="194796" y="17357"/>
                  </a:cubicBezTo>
                  <a:cubicBezTo>
                    <a:pt x="192414" y="23073"/>
                    <a:pt x="191938" y="29741"/>
                    <a:pt x="189557" y="35456"/>
                  </a:cubicBezTo>
                  <a:cubicBezTo>
                    <a:pt x="182413" y="52602"/>
                    <a:pt x="173840" y="69271"/>
                    <a:pt x="167172" y="86893"/>
                  </a:cubicBezTo>
                  <a:cubicBezTo>
                    <a:pt x="164314" y="94037"/>
                    <a:pt x="159551" y="100705"/>
                    <a:pt x="159551" y="109278"/>
                  </a:cubicBezTo>
                  <a:cubicBezTo>
                    <a:pt x="159551" y="113565"/>
                    <a:pt x="157170" y="109278"/>
                    <a:pt x="155742" y="109754"/>
                  </a:cubicBezTo>
                  <a:cubicBezTo>
                    <a:pt x="156218" y="118327"/>
                    <a:pt x="152407" y="125948"/>
                    <a:pt x="148598" y="133568"/>
                  </a:cubicBezTo>
                  <a:cubicBezTo>
                    <a:pt x="148121" y="134997"/>
                    <a:pt x="144787" y="134521"/>
                    <a:pt x="144311" y="135949"/>
                  </a:cubicBezTo>
                  <a:cubicBezTo>
                    <a:pt x="142882" y="138807"/>
                    <a:pt x="142406" y="142141"/>
                    <a:pt x="141930" y="145475"/>
                  </a:cubicBezTo>
                  <a:cubicBezTo>
                    <a:pt x="140977" y="148809"/>
                    <a:pt x="140024" y="151666"/>
                    <a:pt x="139548" y="155000"/>
                  </a:cubicBezTo>
                  <a:cubicBezTo>
                    <a:pt x="139548" y="155000"/>
                    <a:pt x="139072" y="155477"/>
                    <a:pt x="139072" y="155477"/>
                  </a:cubicBezTo>
                  <a:cubicBezTo>
                    <a:pt x="134309" y="151190"/>
                    <a:pt x="136214" y="160239"/>
                    <a:pt x="132880" y="158334"/>
                  </a:cubicBezTo>
                  <a:cubicBezTo>
                    <a:pt x="130975" y="157382"/>
                    <a:pt x="128118" y="157382"/>
                    <a:pt x="126212" y="156429"/>
                  </a:cubicBezTo>
                  <a:cubicBezTo>
                    <a:pt x="124307" y="155953"/>
                    <a:pt x="122403" y="155000"/>
                    <a:pt x="120973" y="153572"/>
                  </a:cubicBezTo>
                  <a:cubicBezTo>
                    <a:pt x="118592" y="150714"/>
                    <a:pt x="115735" y="147856"/>
                    <a:pt x="114782" y="144522"/>
                  </a:cubicBezTo>
                  <a:cubicBezTo>
                    <a:pt x="107161" y="124519"/>
                    <a:pt x="99541" y="104039"/>
                    <a:pt x="99541" y="82131"/>
                  </a:cubicBezTo>
                  <a:cubicBezTo>
                    <a:pt x="99541" y="73081"/>
                    <a:pt x="98589" y="64032"/>
                    <a:pt x="97636" y="55459"/>
                  </a:cubicBezTo>
                  <a:cubicBezTo>
                    <a:pt x="97160" y="52602"/>
                    <a:pt x="97636" y="48792"/>
                    <a:pt x="93349" y="48315"/>
                  </a:cubicBezTo>
                  <a:cubicBezTo>
                    <a:pt x="90016" y="47839"/>
                    <a:pt x="87634" y="49744"/>
                    <a:pt x="86205" y="52602"/>
                  </a:cubicBezTo>
                  <a:cubicBezTo>
                    <a:pt x="82395" y="61175"/>
                    <a:pt x="74775" y="67366"/>
                    <a:pt x="71441" y="75939"/>
                  </a:cubicBezTo>
                  <a:cubicBezTo>
                    <a:pt x="68583" y="82607"/>
                    <a:pt x="65726" y="88798"/>
                    <a:pt x="59534" y="93085"/>
                  </a:cubicBezTo>
                  <a:cubicBezTo>
                    <a:pt x="59058" y="93561"/>
                    <a:pt x="59058" y="94990"/>
                    <a:pt x="59534" y="95466"/>
                  </a:cubicBezTo>
                  <a:cubicBezTo>
                    <a:pt x="63345" y="99276"/>
                    <a:pt x="59534" y="101658"/>
                    <a:pt x="57153" y="103086"/>
                  </a:cubicBezTo>
                  <a:cubicBezTo>
                    <a:pt x="53343" y="105944"/>
                    <a:pt x="48580" y="111660"/>
                    <a:pt x="49533" y="115470"/>
                  </a:cubicBezTo>
                  <a:cubicBezTo>
                    <a:pt x="50485" y="119756"/>
                    <a:pt x="49056" y="123090"/>
                    <a:pt x="47151" y="126424"/>
                  </a:cubicBezTo>
                  <a:cubicBezTo>
                    <a:pt x="44294" y="131187"/>
                    <a:pt x="42388" y="136426"/>
                    <a:pt x="40483" y="141665"/>
                  </a:cubicBezTo>
                  <a:cubicBezTo>
                    <a:pt x="40007" y="143094"/>
                    <a:pt x="39531" y="144999"/>
                    <a:pt x="39531" y="146428"/>
                  </a:cubicBezTo>
                  <a:cubicBezTo>
                    <a:pt x="39055" y="148809"/>
                    <a:pt x="39055" y="151666"/>
                    <a:pt x="38578" y="154048"/>
                  </a:cubicBezTo>
                  <a:cubicBezTo>
                    <a:pt x="37150" y="160239"/>
                    <a:pt x="35244" y="161668"/>
                    <a:pt x="30958" y="161668"/>
                  </a:cubicBezTo>
                  <a:cubicBezTo>
                    <a:pt x="25243" y="161192"/>
                    <a:pt x="19051" y="156429"/>
                    <a:pt x="20480" y="151666"/>
                  </a:cubicBezTo>
                  <a:cubicBezTo>
                    <a:pt x="23337" y="141665"/>
                    <a:pt x="19527" y="132139"/>
                    <a:pt x="18575" y="122137"/>
                  </a:cubicBezTo>
                  <a:cubicBezTo>
                    <a:pt x="17146" y="111183"/>
                    <a:pt x="16193" y="100229"/>
                    <a:pt x="14764" y="89751"/>
                  </a:cubicBezTo>
                  <a:cubicBezTo>
                    <a:pt x="13336" y="76891"/>
                    <a:pt x="12860" y="64032"/>
                    <a:pt x="10478" y="51173"/>
                  </a:cubicBezTo>
                  <a:cubicBezTo>
                    <a:pt x="9049" y="41171"/>
                    <a:pt x="5716" y="31169"/>
                    <a:pt x="2858" y="21168"/>
                  </a:cubicBezTo>
                  <a:cubicBezTo>
                    <a:pt x="1905" y="18310"/>
                    <a:pt x="953" y="15929"/>
                    <a:pt x="0" y="11642"/>
                  </a:cubicBezTo>
                  <a:cubicBezTo>
                    <a:pt x="10002" y="14976"/>
                    <a:pt x="17622" y="19263"/>
                    <a:pt x="20004" y="27835"/>
                  </a:cubicBezTo>
                  <a:cubicBezTo>
                    <a:pt x="23337" y="40219"/>
                    <a:pt x="28100" y="52126"/>
                    <a:pt x="29053" y="65461"/>
                  </a:cubicBezTo>
                  <a:cubicBezTo>
                    <a:pt x="29529" y="74510"/>
                    <a:pt x="30482" y="83083"/>
                    <a:pt x="33815" y="91656"/>
                  </a:cubicBezTo>
                  <a:cubicBezTo>
                    <a:pt x="29529" y="99276"/>
                    <a:pt x="37150" y="105944"/>
                    <a:pt x="35244" y="113565"/>
                  </a:cubicBezTo>
                  <a:cubicBezTo>
                    <a:pt x="35244" y="114041"/>
                    <a:pt x="36197" y="114993"/>
                    <a:pt x="36197" y="114993"/>
                  </a:cubicBezTo>
                  <a:cubicBezTo>
                    <a:pt x="37150" y="114993"/>
                    <a:pt x="38578" y="114041"/>
                    <a:pt x="38578" y="114041"/>
                  </a:cubicBezTo>
                  <a:cubicBezTo>
                    <a:pt x="37626" y="105468"/>
                    <a:pt x="46675" y="100705"/>
                    <a:pt x="47151" y="92132"/>
                  </a:cubicBezTo>
                  <a:cubicBezTo>
                    <a:pt x="47151" y="91656"/>
                    <a:pt x="48580" y="91180"/>
                    <a:pt x="49533" y="90704"/>
                  </a:cubicBezTo>
                  <a:cubicBezTo>
                    <a:pt x="51438" y="89275"/>
                    <a:pt x="53819" y="88322"/>
                    <a:pt x="54771" y="86417"/>
                  </a:cubicBezTo>
                  <a:cubicBezTo>
                    <a:pt x="57153" y="79273"/>
                    <a:pt x="63345" y="74034"/>
                    <a:pt x="65250" y="67366"/>
                  </a:cubicBezTo>
                  <a:cubicBezTo>
                    <a:pt x="68107" y="57841"/>
                    <a:pt x="76680" y="53078"/>
                    <a:pt x="80490" y="44981"/>
                  </a:cubicBezTo>
                  <a:cubicBezTo>
                    <a:pt x="80966" y="44029"/>
                    <a:pt x="81919" y="43552"/>
                    <a:pt x="82872" y="43552"/>
                  </a:cubicBezTo>
                  <a:cubicBezTo>
                    <a:pt x="86205" y="43552"/>
                    <a:pt x="87158" y="42600"/>
                    <a:pt x="85729" y="39742"/>
                  </a:cubicBezTo>
                  <a:cubicBezTo>
                    <a:pt x="84777" y="36885"/>
                    <a:pt x="85253" y="33551"/>
                    <a:pt x="88111" y="33075"/>
                  </a:cubicBezTo>
                  <a:cubicBezTo>
                    <a:pt x="95255" y="31169"/>
                    <a:pt x="96207" y="25930"/>
                    <a:pt x="97160" y="20215"/>
                  </a:cubicBezTo>
                  <a:cubicBezTo>
                    <a:pt x="98589" y="14500"/>
                    <a:pt x="100493" y="14024"/>
                    <a:pt x="105256" y="16405"/>
                  </a:cubicBezTo>
                  <a:cubicBezTo>
                    <a:pt x="110972" y="19263"/>
                    <a:pt x="112877" y="24501"/>
                    <a:pt x="113353" y="30217"/>
                  </a:cubicBezTo>
                  <a:cubicBezTo>
                    <a:pt x="113829" y="44981"/>
                    <a:pt x="114306" y="59746"/>
                    <a:pt x="114782" y="74510"/>
                  </a:cubicBezTo>
                  <a:cubicBezTo>
                    <a:pt x="114782" y="80702"/>
                    <a:pt x="115735" y="87370"/>
                    <a:pt x="114782" y="93085"/>
                  </a:cubicBezTo>
                  <a:cubicBezTo>
                    <a:pt x="113829" y="99753"/>
                    <a:pt x="118592" y="105468"/>
                    <a:pt x="115735" y="112136"/>
                  </a:cubicBezTo>
                  <a:cubicBezTo>
                    <a:pt x="115258" y="113088"/>
                    <a:pt x="116211" y="114993"/>
                    <a:pt x="117163" y="115470"/>
                  </a:cubicBezTo>
                  <a:cubicBezTo>
                    <a:pt x="120497" y="122614"/>
                    <a:pt x="120973" y="130711"/>
                    <a:pt x="124784" y="140236"/>
                  </a:cubicBezTo>
                </a:path>
              </a:pathLst>
            </a:custGeom>
            <a:grpFill/>
            <a:ln w="4763" cap="flat">
              <a:noFill/>
              <a:prstDash val="solid"/>
              <a:miter/>
            </a:ln>
          </p:spPr>
          <p:txBody>
            <a:bodyPr rtlCol="0" anchor="ctr"/>
            <a:lstStyle/>
            <a:p>
              <a:endParaRPr lang="en-US"/>
            </a:p>
          </p:txBody>
        </p:sp>
        <p:sp>
          <p:nvSpPr>
            <p:cNvPr id="42" name="Freeform 41">
              <a:extLst>
                <a:ext uri="{FF2B5EF4-FFF2-40B4-BE49-F238E27FC236}">
                  <a16:creationId xmlns:a16="http://schemas.microsoft.com/office/drawing/2014/main" id="{037A0B12-F5E2-EF4C-A5CA-D0EEC70B6E5A}"/>
                </a:ext>
              </a:extLst>
            </p:cNvPr>
            <p:cNvSpPr/>
            <p:nvPr/>
          </p:nvSpPr>
          <p:spPr>
            <a:xfrm>
              <a:off x="6245421" y="4773207"/>
              <a:ext cx="125324" cy="96939"/>
            </a:xfrm>
            <a:custGeom>
              <a:avLst/>
              <a:gdLst>
                <a:gd name="connsiteX0" fmla="*/ 57575 w 125324"/>
                <a:gd name="connsiteY0" fmla="*/ 47151 h 96939"/>
                <a:gd name="connsiteX1" fmla="*/ 42334 w 125324"/>
                <a:gd name="connsiteY1" fmla="*/ 71917 h 96939"/>
                <a:gd name="connsiteX2" fmla="*/ 30904 w 125324"/>
                <a:gd name="connsiteY2" fmla="*/ 90492 h 96939"/>
                <a:gd name="connsiteX3" fmla="*/ 5661 w 125324"/>
                <a:gd name="connsiteY3" fmla="*/ 89063 h 96939"/>
                <a:gd name="connsiteX4" fmla="*/ 422 w 125324"/>
                <a:gd name="connsiteY4" fmla="*/ 72394 h 96939"/>
                <a:gd name="connsiteX5" fmla="*/ 3756 w 125324"/>
                <a:gd name="connsiteY5" fmla="*/ 21908 h 96939"/>
                <a:gd name="connsiteX6" fmla="*/ 5661 w 125324"/>
                <a:gd name="connsiteY6" fmla="*/ 10954 h 96939"/>
                <a:gd name="connsiteX7" fmla="*/ 9948 w 125324"/>
                <a:gd name="connsiteY7" fmla="*/ 8573 h 96939"/>
                <a:gd name="connsiteX8" fmla="*/ 13758 w 125324"/>
                <a:gd name="connsiteY8" fmla="*/ 9525 h 96939"/>
                <a:gd name="connsiteX9" fmla="*/ 19949 w 125324"/>
                <a:gd name="connsiteY9" fmla="*/ 19527 h 96939"/>
                <a:gd name="connsiteX10" fmla="*/ 15663 w 125324"/>
                <a:gd name="connsiteY10" fmla="*/ 45246 h 96939"/>
                <a:gd name="connsiteX11" fmla="*/ 14711 w 125324"/>
                <a:gd name="connsiteY11" fmla="*/ 76204 h 96939"/>
                <a:gd name="connsiteX12" fmla="*/ 16139 w 125324"/>
                <a:gd name="connsiteY12" fmla="*/ 81443 h 96939"/>
                <a:gd name="connsiteX13" fmla="*/ 24712 w 125324"/>
                <a:gd name="connsiteY13" fmla="*/ 72870 h 96939"/>
                <a:gd name="connsiteX14" fmla="*/ 34238 w 125324"/>
                <a:gd name="connsiteY14" fmla="*/ 59058 h 96939"/>
                <a:gd name="connsiteX15" fmla="*/ 50907 w 125324"/>
                <a:gd name="connsiteY15" fmla="*/ 31910 h 96939"/>
                <a:gd name="connsiteX16" fmla="*/ 59957 w 125324"/>
                <a:gd name="connsiteY16" fmla="*/ 19051 h 96939"/>
                <a:gd name="connsiteX17" fmla="*/ 62338 w 125324"/>
                <a:gd name="connsiteY17" fmla="*/ 17622 h 96939"/>
                <a:gd name="connsiteX18" fmla="*/ 73769 w 125324"/>
                <a:gd name="connsiteY18" fmla="*/ 28100 h 96939"/>
                <a:gd name="connsiteX19" fmla="*/ 75673 w 125324"/>
                <a:gd name="connsiteY19" fmla="*/ 57629 h 96939"/>
                <a:gd name="connsiteX20" fmla="*/ 80913 w 125324"/>
                <a:gd name="connsiteY20" fmla="*/ 75251 h 96939"/>
                <a:gd name="connsiteX21" fmla="*/ 87104 w 125324"/>
                <a:gd name="connsiteY21" fmla="*/ 75251 h 96939"/>
                <a:gd name="connsiteX22" fmla="*/ 89009 w 125324"/>
                <a:gd name="connsiteY22" fmla="*/ 71917 h 96939"/>
                <a:gd name="connsiteX23" fmla="*/ 113775 w 125324"/>
                <a:gd name="connsiteY23" fmla="*/ 5239 h 96939"/>
                <a:gd name="connsiteX24" fmla="*/ 115204 w 125324"/>
                <a:gd name="connsiteY24" fmla="*/ 0 h 96939"/>
                <a:gd name="connsiteX25" fmla="*/ 122348 w 125324"/>
                <a:gd name="connsiteY25" fmla="*/ 4286 h 96939"/>
                <a:gd name="connsiteX26" fmla="*/ 125206 w 125324"/>
                <a:gd name="connsiteY26" fmla="*/ 10954 h 96939"/>
                <a:gd name="connsiteX27" fmla="*/ 124253 w 125324"/>
                <a:gd name="connsiteY27" fmla="*/ 20956 h 96939"/>
                <a:gd name="connsiteX28" fmla="*/ 118538 w 125324"/>
                <a:gd name="connsiteY28" fmla="*/ 46675 h 96939"/>
                <a:gd name="connsiteX29" fmla="*/ 114252 w 125324"/>
                <a:gd name="connsiteY29" fmla="*/ 60963 h 96939"/>
                <a:gd name="connsiteX30" fmla="*/ 106155 w 125324"/>
                <a:gd name="connsiteY30" fmla="*/ 78109 h 96939"/>
                <a:gd name="connsiteX31" fmla="*/ 77102 w 125324"/>
                <a:gd name="connsiteY31" fmla="*/ 84777 h 96939"/>
                <a:gd name="connsiteX32" fmla="*/ 59957 w 125324"/>
                <a:gd name="connsiteY32" fmla="*/ 60963 h 96939"/>
                <a:gd name="connsiteX33" fmla="*/ 57575 w 125324"/>
                <a:gd name="connsiteY33" fmla="*/ 47151 h 9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24" h="96939">
                  <a:moveTo>
                    <a:pt x="57575" y="47151"/>
                  </a:moveTo>
                  <a:cubicBezTo>
                    <a:pt x="50907" y="55724"/>
                    <a:pt x="46144" y="63820"/>
                    <a:pt x="42334" y="71917"/>
                  </a:cubicBezTo>
                  <a:cubicBezTo>
                    <a:pt x="39000" y="78585"/>
                    <a:pt x="35667" y="84777"/>
                    <a:pt x="30904" y="90492"/>
                  </a:cubicBezTo>
                  <a:cubicBezTo>
                    <a:pt x="23283" y="99541"/>
                    <a:pt x="12805" y="99065"/>
                    <a:pt x="5661" y="89063"/>
                  </a:cubicBezTo>
                  <a:cubicBezTo>
                    <a:pt x="1851" y="84300"/>
                    <a:pt x="422" y="78109"/>
                    <a:pt x="422" y="72394"/>
                  </a:cubicBezTo>
                  <a:cubicBezTo>
                    <a:pt x="-530" y="55248"/>
                    <a:pt x="-54" y="38578"/>
                    <a:pt x="3756" y="21908"/>
                  </a:cubicBezTo>
                  <a:cubicBezTo>
                    <a:pt x="4709" y="18574"/>
                    <a:pt x="5185" y="14764"/>
                    <a:pt x="5661" y="10954"/>
                  </a:cubicBezTo>
                  <a:cubicBezTo>
                    <a:pt x="6137" y="8573"/>
                    <a:pt x="7090" y="7144"/>
                    <a:pt x="9948" y="8573"/>
                  </a:cubicBezTo>
                  <a:cubicBezTo>
                    <a:pt x="11376" y="9049"/>
                    <a:pt x="12805" y="9049"/>
                    <a:pt x="13758" y="9525"/>
                  </a:cubicBezTo>
                  <a:cubicBezTo>
                    <a:pt x="20426" y="11430"/>
                    <a:pt x="21379" y="12859"/>
                    <a:pt x="19949" y="19527"/>
                  </a:cubicBezTo>
                  <a:cubicBezTo>
                    <a:pt x="18520" y="28100"/>
                    <a:pt x="16616" y="36673"/>
                    <a:pt x="15663" y="45246"/>
                  </a:cubicBezTo>
                  <a:cubicBezTo>
                    <a:pt x="14711" y="55724"/>
                    <a:pt x="15187" y="65726"/>
                    <a:pt x="14711" y="76204"/>
                  </a:cubicBezTo>
                  <a:cubicBezTo>
                    <a:pt x="14711" y="77632"/>
                    <a:pt x="15663" y="79061"/>
                    <a:pt x="16139" y="81443"/>
                  </a:cubicBezTo>
                  <a:cubicBezTo>
                    <a:pt x="20902" y="79538"/>
                    <a:pt x="22331" y="75727"/>
                    <a:pt x="24712" y="72870"/>
                  </a:cubicBezTo>
                  <a:cubicBezTo>
                    <a:pt x="28046" y="68583"/>
                    <a:pt x="31380" y="63820"/>
                    <a:pt x="34238" y="59058"/>
                  </a:cubicBezTo>
                  <a:cubicBezTo>
                    <a:pt x="39953" y="50009"/>
                    <a:pt x="45668" y="40959"/>
                    <a:pt x="50907" y="31910"/>
                  </a:cubicBezTo>
                  <a:cubicBezTo>
                    <a:pt x="53765" y="27148"/>
                    <a:pt x="59480" y="24766"/>
                    <a:pt x="59957" y="19051"/>
                  </a:cubicBezTo>
                  <a:cubicBezTo>
                    <a:pt x="59957" y="18574"/>
                    <a:pt x="61385" y="17622"/>
                    <a:pt x="62338" y="17622"/>
                  </a:cubicBezTo>
                  <a:cubicBezTo>
                    <a:pt x="68053" y="16670"/>
                    <a:pt x="74245" y="22385"/>
                    <a:pt x="73769" y="28100"/>
                  </a:cubicBezTo>
                  <a:cubicBezTo>
                    <a:pt x="72340" y="38102"/>
                    <a:pt x="73292" y="47627"/>
                    <a:pt x="75673" y="57629"/>
                  </a:cubicBezTo>
                  <a:cubicBezTo>
                    <a:pt x="77102" y="63820"/>
                    <a:pt x="76626" y="70012"/>
                    <a:pt x="80913" y="75251"/>
                  </a:cubicBezTo>
                  <a:cubicBezTo>
                    <a:pt x="83294" y="78585"/>
                    <a:pt x="84722" y="79061"/>
                    <a:pt x="87104" y="75251"/>
                  </a:cubicBezTo>
                  <a:cubicBezTo>
                    <a:pt x="88057" y="74298"/>
                    <a:pt x="88533" y="72870"/>
                    <a:pt x="89009" y="71917"/>
                  </a:cubicBezTo>
                  <a:cubicBezTo>
                    <a:pt x="99964" y="50485"/>
                    <a:pt x="110918" y="29529"/>
                    <a:pt x="113775" y="5239"/>
                  </a:cubicBezTo>
                  <a:cubicBezTo>
                    <a:pt x="113775" y="3810"/>
                    <a:pt x="114728" y="2381"/>
                    <a:pt x="115204" y="0"/>
                  </a:cubicBezTo>
                  <a:cubicBezTo>
                    <a:pt x="118062" y="1429"/>
                    <a:pt x="120443" y="2858"/>
                    <a:pt x="122348" y="4286"/>
                  </a:cubicBezTo>
                  <a:cubicBezTo>
                    <a:pt x="124730" y="5715"/>
                    <a:pt x="125682" y="8097"/>
                    <a:pt x="125206" y="10954"/>
                  </a:cubicBezTo>
                  <a:cubicBezTo>
                    <a:pt x="124730" y="14288"/>
                    <a:pt x="124730" y="17622"/>
                    <a:pt x="124253" y="20956"/>
                  </a:cubicBezTo>
                  <a:cubicBezTo>
                    <a:pt x="122348" y="29529"/>
                    <a:pt x="122824" y="38578"/>
                    <a:pt x="118538" y="46675"/>
                  </a:cubicBezTo>
                  <a:cubicBezTo>
                    <a:pt x="116156" y="50961"/>
                    <a:pt x="115680" y="56200"/>
                    <a:pt x="114252" y="60963"/>
                  </a:cubicBezTo>
                  <a:cubicBezTo>
                    <a:pt x="111870" y="66678"/>
                    <a:pt x="109489" y="72394"/>
                    <a:pt x="106155" y="78109"/>
                  </a:cubicBezTo>
                  <a:cubicBezTo>
                    <a:pt x="99487" y="90015"/>
                    <a:pt x="88533" y="92873"/>
                    <a:pt x="77102" y="84777"/>
                  </a:cubicBezTo>
                  <a:cubicBezTo>
                    <a:pt x="68529" y="79061"/>
                    <a:pt x="62814" y="70965"/>
                    <a:pt x="59957" y="60963"/>
                  </a:cubicBezTo>
                  <a:cubicBezTo>
                    <a:pt x="59957" y="56200"/>
                    <a:pt x="59004" y="52390"/>
                    <a:pt x="57575" y="47151"/>
                  </a:cubicBezTo>
                </a:path>
              </a:pathLst>
            </a:custGeom>
            <a:grpFill/>
            <a:ln w="476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C1387CF9-29F9-E340-9158-F3C9A7A7BB62}"/>
                </a:ext>
              </a:extLst>
            </p:cNvPr>
            <p:cNvSpPr/>
            <p:nvPr/>
          </p:nvSpPr>
          <p:spPr>
            <a:xfrm>
              <a:off x="6386538" y="4777834"/>
              <a:ext cx="82460" cy="82252"/>
            </a:xfrm>
            <a:custGeom>
              <a:avLst/>
              <a:gdLst>
                <a:gd name="connsiteX0" fmla="*/ 56482 w 82460"/>
                <a:gd name="connsiteY0" fmla="*/ 19663 h 82252"/>
                <a:gd name="connsiteX1" fmla="*/ 36955 w 82460"/>
                <a:gd name="connsiteY1" fmla="*/ 49668 h 82252"/>
                <a:gd name="connsiteX2" fmla="*/ 35050 w 82460"/>
                <a:gd name="connsiteY2" fmla="*/ 53002 h 82252"/>
                <a:gd name="connsiteX3" fmla="*/ 27906 w 82460"/>
                <a:gd name="connsiteY3" fmla="*/ 66814 h 82252"/>
                <a:gd name="connsiteX4" fmla="*/ 26001 w 82460"/>
                <a:gd name="connsiteY4" fmla="*/ 70148 h 82252"/>
                <a:gd name="connsiteX5" fmla="*/ 20762 w 82460"/>
                <a:gd name="connsiteY5" fmla="*/ 70624 h 82252"/>
                <a:gd name="connsiteX6" fmla="*/ 25048 w 82460"/>
                <a:gd name="connsiteY6" fmla="*/ 73482 h 82252"/>
                <a:gd name="connsiteX7" fmla="*/ 24096 w 82460"/>
                <a:gd name="connsiteY7" fmla="*/ 76340 h 82252"/>
                <a:gd name="connsiteX8" fmla="*/ 6950 w 82460"/>
                <a:gd name="connsiteY8" fmla="*/ 73958 h 82252"/>
                <a:gd name="connsiteX9" fmla="*/ 3139 w 82460"/>
                <a:gd name="connsiteY9" fmla="*/ 67290 h 82252"/>
                <a:gd name="connsiteX10" fmla="*/ 2663 w 82460"/>
                <a:gd name="connsiteY10" fmla="*/ 27283 h 82252"/>
                <a:gd name="connsiteX11" fmla="*/ 4092 w 82460"/>
                <a:gd name="connsiteY11" fmla="*/ 17758 h 82252"/>
                <a:gd name="connsiteX12" fmla="*/ 5045 w 82460"/>
                <a:gd name="connsiteY12" fmla="*/ 5851 h 82252"/>
                <a:gd name="connsiteX13" fmla="*/ 9807 w 82460"/>
                <a:gd name="connsiteY13" fmla="*/ 136 h 82252"/>
                <a:gd name="connsiteX14" fmla="*/ 17428 w 82460"/>
                <a:gd name="connsiteY14" fmla="*/ 7280 h 82252"/>
                <a:gd name="connsiteX15" fmla="*/ 14094 w 82460"/>
                <a:gd name="connsiteY15" fmla="*/ 23949 h 82252"/>
                <a:gd name="connsiteX16" fmla="*/ 16951 w 82460"/>
                <a:gd name="connsiteY16" fmla="*/ 39666 h 82252"/>
                <a:gd name="connsiteX17" fmla="*/ 21238 w 82460"/>
                <a:gd name="connsiteY17" fmla="*/ 38714 h 82252"/>
                <a:gd name="connsiteX18" fmla="*/ 33145 w 82460"/>
                <a:gd name="connsiteY18" fmla="*/ 22521 h 82252"/>
                <a:gd name="connsiteX19" fmla="*/ 57435 w 82460"/>
                <a:gd name="connsiteY19" fmla="*/ 11090 h 82252"/>
                <a:gd name="connsiteX20" fmla="*/ 64103 w 82460"/>
                <a:gd name="connsiteY20" fmla="*/ 11566 h 82252"/>
                <a:gd name="connsiteX21" fmla="*/ 76486 w 82460"/>
                <a:gd name="connsiteY21" fmla="*/ 22997 h 82252"/>
                <a:gd name="connsiteX22" fmla="*/ 74104 w 82460"/>
                <a:gd name="connsiteY22" fmla="*/ 32046 h 82252"/>
                <a:gd name="connsiteX23" fmla="*/ 80772 w 82460"/>
                <a:gd name="connsiteY23" fmla="*/ 35856 h 82252"/>
                <a:gd name="connsiteX24" fmla="*/ 80296 w 82460"/>
                <a:gd name="connsiteY24" fmla="*/ 52526 h 82252"/>
                <a:gd name="connsiteX25" fmla="*/ 80772 w 82460"/>
                <a:gd name="connsiteY25" fmla="*/ 56336 h 82252"/>
                <a:gd name="connsiteX26" fmla="*/ 81248 w 82460"/>
                <a:gd name="connsiteY26" fmla="*/ 72529 h 82252"/>
                <a:gd name="connsiteX27" fmla="*/ 77915 w 82460"/>
                <a:gd name="connsiteY27" fmla="*/ 75387 h 82252"/>
                <a:gd name="connsiteX28" fmla="*/ 76962 w 82460"/>
                <a:gd name="connsiteY28" fmla="*/ 79197 h 82252"/>
                <a:gd name="connsiteX29" fmla="*/ 76009 w 82460"/>
                <a:gd name="connsiteY29" fmla="*/ 82055 h 82252"/>
                <a:gd name="connsiteX30" fmla="*/ 72675 w 82460"/>
                <a:gd name="connsiteY30" fmla="*/ 81578 h 82252"/>
                <a:gd name="connsiteX31" fmla="*/ 68865 w 82460"/>
                <a:gd name="connsiteY31" fmla="*/ 73006 h 82252"/>
                <a:gd name="connsiteX32" fmla="*/ 67912 w 82460"/>
                <a:gd name="connsiteY32" fmla="*/ 69672 h 82252"/>
                <a:gd name="connsiteX33" fmla="*/ 64103 w 82460"/>
                <a:gd name="connsiteY33" fmla="*/ 58241 h 82252"/>
                <a:gd name="connsiteX34" fmla="*/ 62197 w 82460"/>
                <a:gd name="connsiteY34" fmla="*/ 44905 h 82252"/>
                <a:gd name="connsiteX35" fmla="*/ 61721 w 82460"/>
                <a:gd name="connsiteY35" fmla="*/ 43953 h 82252"/>
                <a:gd name="connsiteX36" fmla="*/ 55529 w 82460"/>
                <a:gd name="connsiteY36" fmla="*/ 21568 h 82252"/>
                <a:gd name="connsiteX37" fmla="*/ 56482 w 82460"/>
                <a:gd name="connsiteY37" fmla="*/ 19663 h 82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60" h="82252">
                  <a:moveTo>
                    <a:pt x="56482" y="19663"/>
                  </a:moveTo>
                  <a:cubicBezTo>
                    <a:pt x="50291" y="26331"/>
                    <a:pt x="39336" y="43953"/>
                    <a:pt x="36955" y="49668"/>
                  </a:cubicBezTo>
                  <a:cubicBezTo>
                    <a:pt x="36479" y="51097"/>
                    <a:pt x="36002" y="52526"/>
                    <a:pt x="35050" y="53002"/>
                  </a:cubicBezTo>
                  <a:cubicBezTo>
                    <a:pt x="30764" y="56336"/>
                    <a:pt x="29334" y="61575"/>
                    <a:pt x="27906" y="66814"/>
                  </a:cubicBezTo>
                  <a:cubicBezTo>
                    <a:pt x="27429" y="67767"/>
                    <a:pt x="26953" y="69195"/>
                    <a:pt x="26001" y="70148"/>
                  </a:cubicBezTo>
                  <a:cubicBezTo>
                    <a:pt x="24572" y="71577"/>
                    <a:pt x="21714" y="66338"/>
                    <a:pt x="20762" y="70624"/>
                  </a:cubicBezTo>
                  <a:cubicBezTo>
                    <a:pt x="20762" y="71100"/>
                    <a:pt x="23619" y="72053"/>
                    <a:pt x="25048" y="73482"/>
                  </a:cubicBezTo>
                  <a:cubicBezTo>
                    <a:pt x="25525" y="73958"/>
                    <a:pt x="25048" y="75863"/>
                    <a:pt x="24096" y="76340"/>
                  </a:cubicBezTo>
                  <a:cubicBezTo>
                    <a:pt x="18857" y="80150"/>
                    <a:pt x="11236" y="79197"/>
                    <a:pt x="6950" y="73958"/>
                  </a:cubicBezTo>
                  <a:cubicBezTo>
                    <a:pt x="5521" y="72053"/>
                    <a:pt x="3616" y="69672"/>
                    <a:pt x="3139" y="67290"/>
                  </a:cubicBezTo>
                  <a:cubicBezTo>
                    <a:pt x="-194" y="53955"/>
                    <a:pt x="-1623" y="40619"/>
                    <a:pt x="2663" y="27283"/>
                  </a:cubicBezTo>
                  <a:cubicBezTo>
                    <a:pt x="3616" y="24426"/>
                    <a:pt x="3616" y="20616"/>
                    <a:pt x="4092" y="17758"/>
                  </a:cubicBezTo>
                  <a:cubicBezTo>
                    <a:pt x="4568" y="13948"/>
                    <a:pt x="4568" y="9661"/>
                    <a:pt x="5045" y="5851"/>
                  </a:cubicBezTo>
                  <a:cubicBezTo>
                    <a:pt x="5521" y="3470"/>
                    <a:pt x="5045" y="-817"/>
                    <a:pt x="9807" y="136"/>
                  </a:cubicBezTo>
                  <a:cubicBezTo>
                    <a:pt x="15522" y="1088"/>
                    <a:pt x="17904" y="2517"/>
                    <a:pt x="17428" y="7280"/>
                  </a:cubicBezTo>
                  <a:cubicBezTo>
                    <a:pt x="16951" y="12995"/>
                    <a:pt x="16475" y="18710"/>
                    <a:pt x="14094" y="23949"/>
                  </a:cubicBezTo>
                  <a:cubicBezTo>
                    <a:pt x="11236" y="30617"/>
                    <a:pt x="16951" y="34428"/>
                    <a:pt x="16951" y="39666"/>
                  </a:cubicBezTo>
                  <a:cubicBezTo>
                    <a:pt x="18381" y="39666"/>
                    <a:pt x="20285" y="39666"/>
                    <a:pt x="21238" y="38714"/>
                  </a:cubicBezTo>
                  <a:cubicBezTo>
                    <a:pt x="25525" y="33475"/>
                    <a:pt x="28858" y="27283"/>
                    <a:pt x="33145" y="22521"/>
                  </a:cubicBezTo>
                  <a:cubicBezTo>
                    <a:pt x="39336" y="14900"/>
                    <a:pt x="46957" y="9185"/>
                    <a:pt x="57435" y="11090"/>
                  </a:cubicBezTo>
                  <a:cubicBezTo>
                    <a:pt x="59816" y="11566"/>
                    <a:pt x="62197" y="11090"/>
                    <a:pt x="64103" y="11566"/>
                  </a:cubicBezTo>
                  <a:cubicBezTo>
                    <a:pt x="70771" y="12519"/>
                    <a:pt x="75057" y="16805"/>
                    <a:pt x="76486" y="22997"/>
                  </a:cubicBezTo>
                  <a:cubicBezTo>
                    <a:pt x="77438" y="25378"/>
                    <a:pt x="75057" y="28712"/>
                    <a:pt x="74104" y="32046"/>
                  </a:cubicBezTo>
                  <a:cubicBezTo>
                    <a:pt x="80772" y="29665"/>
                    <a:pt x="80772" y="29665"/>
                    <a:pt x="80772" y="35856"/>
                  </a:cubicBezTo>
                  <a:cubicBezTo>
                    <a:pt x="80772" y="41572"/>
                    <a:pt x="80772" y="46811"/>
                    <a:pt x="80296" y="52526"/>
                  </a:cubicBezTo>
                  <a:cubicBezTo>
                    <a:pt x="80296" y="53955"/>
                    <a:pt x="80296" y="54907"/>
                    <a:pt x="80772" y="56336"/>
                  </a:cubicBezTo>
                  <a:cubicBezTo>
                    <a:pt x="83630" y="61575"/>
                    <a:pt x="82201" y="67290"/>
                    <a:pt x="81248" y="72529"/>
                  </a:cubicBezTo>
                  <a:cubicBezTo>
                    <a:pt x="81248" y="73482"/>
                    <a:pt x="79343" y="74911"/>
                    <a:pt x="77915" y="75387"/>
                  </a:cubicBezTo>
                  <a:cubicBezTo>
                    <a:pt x="74104" y="75863"/>
                    <a:pt x="76009" y="77292"/>
                    <a:pt x="76962" y="79197"/>
                  </a:cubicBezTo>
                  <a:cubicBezTo>
                    <a:pt x="77438" y="80150"/>
                    <a:pt x="76962" y="82055"/>
                    <a:pt x="76009" y="82055"/>
                  </a:cubicBezTo>
                  <a:cubicBezTo>
                    <a:pt x="75057" y="82531"/>
                    <a:pt x="73152" y="82055"/>
                    <a:pt x="72675" y="81578"/>
                  </a:cubicBezTo>
                  <a:cubicBezTo>
                    <a:pt x="71247" y="78721"/>
                    <a:pt x="67436" y="77292"/>
                    <a:pt x="68865" y="73006"/>
                  </a:cubicBezTo>
                  <a:cubicBezTo>
                    <a:pt x="69342" y="72053"/>
                    <a:pt x="68865" y="70148"/>
                    <a:pt x="67912" y="69672"/>
                  </a:cubicBezTo>
                  <a:cubicBezTo>
                    <a:pt x="63150" y="66814"/>
                    <a:pt x="63626" y="63004"/>
                    <a:pt x="64103" y="58241"/>
                  </a:cubicBezTo>
                  <a:cubicBezTo>
                    <a:pt x="64103" y="53955"/>
                    <a:pt x="63150" y="49192"/>
                    <a:pt x="62197" y="44905"/>
                  </a:cubicBezTo>
                  <a:cubicBezTo>
                    <a:pt x="62197" y="44429"/>
                    <a:pt x="61721" y="44429"/>
                    <a:pt x="61721" y="43953"/>
                  </a:cubicBezTo>
                  <a:cubicBezTo>
                    <a:pt x="64579" y="34904"/>
                    <a:pt x="58864" y="28712"/>
                    <a:pt x="55529" y="21568"/>
                  </a:cubicBezTo>
                  <a:cubicBezTo>
                    <a:pt x="56959" y="20616"/>
                    <a:pt x="56959" y="20616"/>
                    <a:pt x="56482" y="19663"/>
                  </a:cubicBezTo>
                </a:path>
              </a:pathLst>
            </a:custGeom>
            <a:grpFill/>
            <a:ln w="476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1F6A31A8-3811-AE4A-A38A-E0C2C57C80A3}"/>
                </a:ext>
              </a:extLst>
            </p:cNvPr>
            <p:cNvSpPr/>
            <p:nvPr/>
          </p:nvSpPr>
          <p:spPr>
            <a:xfrm>
              <a:off x="5986256" y="4769698"/>
              <a:ext cx="82294" cy="88348"/>
            </a:xfrm>
            <a:custGeom>
              <a:avLst/>
              <a:gdLst>
                <a:gd name="connsiteX0" fmla="*/ 66697 w 82294"/>
                <a:gd name="connsiteY0" fmla="*/ 14939 h 88348"/>
                <a:gd name="connsiteX1" fmla="*/ 59553 w 82294"/>
                <a:gd name="connsiteY1" fmla="*/ 9700 h 88348"/>
                <a:gd name="connsiteX2" fmla="*/ 47646 w 82294"/>
                <a:gd name="connsiteY2" fmla="*/ 14939 h 88348"/>
                <a:gd name="connsiteX3" fmla="*/ 42407 w 82294"/>
                <a:gd name="connsiteY3" fmla="*/ 13987 h 88348"/>
                <a:gd name="connsiteX4" fmla="*/ 37645 w 82294"/>
                <a:gd name="connsiteY4" fmla="*/ 15892 h 88348"/>
                <a:gd name="connsiteX5" fmla="*/ 35263 w 82294"/>
                <a:gd name="connsiteY5" fmla="*/ 20178 h 88348"/>
                <a:gd name="connsiteX6" fmla="*/ 27642 w 82294"/>
                <a:gd name="connsiteY6" fmla="*/ 26846 h 88348"/>
                <a:gd name="connsiteX7" fmla="*/ 26214 w 82294"/>
                <a:gd name="connsiteY7" fmla="*/ 28275 h 88348"/>
                <a:gd name="connsiteX8" fmla="*/ 18117 w 82294"/>
                <a:gd name="connsiteY8" fmla="*/ 40182 h 88348"/>
                <a:gd name="connsiteX9" fmla="*/ 18117 w 82294"/>
                <a:gd name="connsiteY9" fmla="*/ 45421 h 88348"/>
                <a:gd name="connsiteX10" fmla="*/ 22403 w 82294"/>
                <a:gd name="connsiteY10" fmla="*/ 45897 h 88348"/>
                <a:gd name="connsiteX11" fmla="*/ 51456 w 82294"/>
                <a:gd name="connsiteY11" fmla="*/ 31132 h 88348"/>
                <a:gd name="connsiteX12" fmla="*/ 62887 w 82294"/>
                <a:gd name="connsiteY12" fmla="*/ 20178 h 88348"/>
                <a:gd name="connsiteX13" fmla="*/ 66697 w 82294"/>
                <a:gd name="connsiteY13" fmla="*/ 14939 h 88348"/>
                <a:gd name="connsiteX14" fmla="*/ 19 w 82294"/>
                <a:gd name="connsiteY14" fmla="*/ 52089 h 88348"/>
                <a:gd name="connsiteX15" fmla="*/ 13831 w 82294"/>
                <a:gd name="connsiteY15" fmla="*/ 21607 h 88348"/>
                <a:gd name="connsiteX16" fmla="*/ 22880 w 82294"/>
                <a:gd name="connsiteY16" fmla="*/ 13987 h 88348"/>
                <a:gd name="connsiteX17" fmla="*/ 29548 w 82294"/>
                <a:gd name="connsiteY17" fmla="*/ 9700 h 88348"/>
                <a:gd name="connsiteX18" fmla="*/ 60981 w 82294"/>
                <a:gd name="connsiteY18" fmla="*/ 175 h 88348"/>
                <a:gd name="connsiteX19" fmla="*/ 81938 w 82294"/>
                <a:gd name="connsiteY19" fmla="*/ 12558 h 88348"/>
                <a:gd name="connsiteX20" fmla="*/ 81938 w 82294"/>
                <a:gd name="connsiteY20" fmla="*/ 15416 h 88348"/>
                <a:gd name="connsiteX21" fmla="*/ 72888 w 82294"/>
                <a:gd name="connsiteY21" fmla="*/ 31609 h 88348"/>
                <a:gd name="connsiteX22" fmla="*/ 35739 w 82294"/>
                <a:gd name="connsiteY22" fmla="*/ 55899 h 88348"/>
                <a:gd name="connsiteX23" fmla="*/ 22403 w 82294"/>
                <a:gd name="connsiteY23" fmla="*/ 56851 h 88348"/>
                <a:gd name="connsiteX24" fmla="*/ 17165 w 82294"/>
                <a:gd name="connsiteY24" fmla="*/ 61138 h 88348"/>
                <a:gd name="connsiteX25" fmla="*/ 31929 w 82294"/>
                <a:gd name="connsiteY25" fmla="*/ 76378 h 88348"/>
                <a:gd name="connsiteX26" fmla="*/ 60029 w 82294"/>
                <a:gd name="connsiteY26" fmla="*/ 73521 h 88348"/>
                <a:gd name="connsiteX27" fmla="*/ 68126 w 82294"/>
                <a:gd name="connsiteY27" fmla="*/ 70187 h 88348"/>
                <a:gd name="connsiteX28" fmla="*/ 72888 w 82294"/>
                <a:gd name="connsiteY28" fmla="*/ 71616 h 88348"/>
                <a:gd name="connsiteX29" fmla="*/ 71936 w 82294"/>
                <a:gd name="connsiteY29" fmla="*/ 75902 h 88348"/>
                <a:gd name="connsiteX30" fmla="*/ 47646 w 82294"/>
                <a:gd name="connsiteY30" fmla="*/ 88285 h 88348"/>
                <a:gd name="connsiteX31" fmla="*/ 40026 w 82294"/>
                <a:gd name="connsiteY31" fmla="*/ 87333 h 88348"/>
                <a:gd name="connsiteX32" fmla="*/ 30500 w 82294"/>
                <a:gd name="connsiteY32" fmla="*/ 84951 h 88348"/>
                <a:gd name="connsiteX33" fmla="*/ 20022 w 82294"/>
                <a:gd name="connsiteY33" fmla="*/ 82094 h 88348"/>
                <a:gd name="connsiteX34" fmla="*/ 19 w 82294"/>
                <a:gd name="connsiteY34" fmla="*/ 52089 h 8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4" h="88348">
                  <a:moveTo>
                    <a:pt x="66697" y="14939"/>
                  </a:moveTo>
                  <a:cubicBezTo>
                    <a:pt x="66697" y="9700"/>
                    <a:pt x="63840" y="7795"/>
                    <a:pt x="59553" y="9700"/>
                  </a:cubicBezTo>
                  <a:cubicBezTo>
                    <a:pt x="55743" y="11129"/>
                    <a:pt x="51933" y="13510"/>
                    <a:pt x="47646" y="14939"/>
                  </a:cubicBezTo>
                  <a:cubicBezTo>
                    <a:pt x="46217" y="15416"/>
                    <a:pt x="43836" y="14939"/>
                    <a:pt x="42407" y="13987"/>
                  </a:cubicBezTo>
                  <a:cubicBezTo>
                    <a:pt x="38597" y="10176"/>
                    <a:pt x="38597" y="13510"/>
                    <a:pt x="37645" y="15892"/>
                  </a:cubicBezTo>
                  <a:cubicBezTo>
                    <a:pt x="37168" y="17320"/>
                    <a:pt x="35739" y="20178"/>
                    <a:pt x="35263" y="20178"/>
                  </a:cubicBezTo>
                  <a:cubicBezTo>
                    <a:pt x="29548" y="19226"/>
                    <a:pt x="27166" y="21131"/>
                    <a:pt x="27642" y="26846"/>
                  </a:cubicBezTo>
                  <a:cubicBezTo>
                    <a:pt x="27642" y="27322"/>
                    <a:pt x="26690" y="27799"/>
                    <a:pt x="26214" y="28275"/>
                  </a:cubicBezTo>
                  <a:cubicBezTo>
                    <a:pt x="23356" y="32085"/>
                    <a:pt x="20498" y="35895"/>
                    <a:pt x="18117" y="40182"/>
                  </a:cubicBezTo>
                  <a:cubicBezTo>
                    <a:pt x="17165" y="41611"/>
                    <a:pt x="17641" y="43992"/>
                    <a:pt x="18117" y="45421"/>
                  </a:cubicBezTo>
                  <a:cubicBezTo>
                    <a:pt x="18594" y="46373"/>
                    <a:pt x="21451" y="46373"/>
                    <a:pt x="22403" y="45897"/>
                  </a:cubicBezTo>
                  <a:cubicBezTo>
                    <a:pt x="32405" y="41134"/>
                    <a:pt x="42407" y="36848"/>
                    <a:pt x="51456" y="31132"/>
                  </a:cubicBezTo>
                  <a:cubicBezTo>
                    <a:pt x="55743" y="28751"/>
                    <a:pt x="59077" y="23988"/>
                    <a:pt x="62887" y="20178"/>
                  </a:cubicBezTo>
                  <a:cubicBezTo>
                    <a:pt x="65268" y="18749"/>
                    <a:pt x="66221" y="15892"/>
                    <a:pt x="66697" y="14939"/>
                  </a:cubicBezTo>
                  <a:moveTo>
                    <a:pt x="19" y="52089"/>
                  </a:moveTo>
                  <a:cubicBezTo>
                    <a:pt x="971" y="40182"/>
                    <a:pt x="1447" y="28275"/>
                    <a:pt x="13831" y="21607"/>
                  </a:cubicBezTo>
                  <a:cubicBezTo>
                    <a:pt x="17165" y="19702"/>
                    <a:pt x="19546" y="16368"/>
                    <a:pt x="22880" y="13987"/>
                  </a:cubicBezTo>
                  <a:cubicBezTo>
                    <a:pt x="24785" y="12558"/>
                    <a:pt x="27166" y="10653"/>
                    <a:pt x="29548" y="9700"/>
                  </a:cubicBezTo>
                  <a:cubicBezTo>
                    <a:pt x="40026" y="6366"/>
                    <a:pt x="50504" y="3032"/>
                    <a:pt x="60981" y="175"/>
                  </a:cubicBezTo>
                  <a:cubicBezTo>
                    <a:pt x="67649" y="-1254"/>
                    <a:pt x="79556" y="6366"/>
                    <a:pt x="81938" y="12558"/>
                  </a:cubicBezTo>
                  <a:cubicBezTo>
                    <a:pt x="82414" y="13510"/>
                    <a:pt x="82414" y="14939"/>
                    <a:pt x="81938" y="15416"/>
                  </a:cubicBezTo>
                  <a:cubicBezTo>
                    <a:pt x="79080" y="20654"/>
                    <a:pt x="77651" y="26846"/>
                    <a:pt x="72888" y="31609"/>
                  </a:cubicBezTo>
                  <a:cubicBezTo>
                    <a:pt x="62411" y="42563"/>
                    <a:pt x="50028" y="50183"/>
                    <a:pt x="35739" y="55899"/>
                  </a:cubicBezTo>
                  <a:cubicBezTo>
                    <a:pt x="31929" y="57327"/>
                    <a:pt x="27166" y="58756"/>
                    <a:pt x="22403" y="56851"/>
                  </a:cubicBezTo>
                  <a:cubicBezTo>
                    <a:pt x="19070" y="55422"/>
                    <a:pt x="16688" y="57804"/>
                    <a:pt x="17165" y="61138"/>
                  </a:cubicBezTo>
                  <a:cubicBezTo>
                    <a:pt x="17641" y="66377"/>
                    <a:pt x="26690" y="75902"/>
                    <a:pt x="31929" y="76378"/>
                  </a:cubicBezTo>
                  <a:cubicBezTo>
                    <a:pt x="41454" y="77807"/>
                    <a:pt x="50980" y="78760"/>
                    <a:pt x="60029" y="73521"/>
                  </a:cubicBezTo>
                  <a:cubicBezTo>
                    <a:pt x="62411" y="72092"/>
                    <a:pt x="65744" y="71616"/>
                    <a:pt x="68126" y="70187"/>
                  </a:cubicBezTo>
                  <a:cubicBezTo>
                    <a:pt x="70507" y="69234"/>
                    <a:pt x="72412" y="69710"/>
                    <a:pt x="72888" y="71616"/>
                  </a:cubicBezTo>
                  <a:cubicBezTo>
                    <a:pt x="73365" y="73044"/>
                    <a:pt x="72888" y="74950"/>
                    <a:pt x="71936" y="75902"/>
                  </a:cubicBezTo>
                  <a:cubicBezTo>
                    <a:pt x="65268" y="82570"/>
                    <a:pt x="56695" y="86380"/>
                    <a:pt x="47646" y="88285"/>
                  </a:cubicBezTo>
                  <a:cubicBezTo>
                    <a:pt x="45265" y="88761"/>
                    <a:pt x="41931" y="86380"/>
                    <a:pt x="40026" y="87333"/>
                  </a:cubicBezTo>
                  <a:cubicBezTo>
                    <a:pt x="35263" y="90190"/>
                    <a:pt x="34786" y="81141"/>
                    <a:pt x="30500" y="84951"/>
                  </a:cubicBezTo>
                  <a:cubicBezTo>
                    <a:pt x="25738" y="88761"/>
                    <a:pt x="23356" y="83046"/>
                    <a:pt x="20022" y="82094"/>
                  </a:cubicBezTo>
                  <a:cubicBezTo>
                    <a:pt x="8115" y="76378"/>
                    <a:pt x="-457" y="67329"/>
                    <a:pt x="19" y="52089"/>
                  </a:cubicBezTo>
                </a:path>
              </a:pathLst>
            </a:custGeom>
            <a:grpFill/>
            <a:ln w="476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40400058-3B29-8144-B4AB-4C33743C348B}"/>
                </a:ext>
              </a:extLst>
            </p:cNvPr>
            <p:cNvSpPr/>
            <p:nvPr/>
          </p:nvSpPr>
          <p:spPr>
            <a:xfrm>
              <a:off x="6139009" y="4775535"/>
              <a:ext cx="90355" cy="78768"/>
            </a:xfrm>
            <a:custGeom>
              <a:avLst/>
              <a:gdLst>
                <a:gd name="connsiteX0" fmla="*/ 75401 w 90355"/>
                <a:gd name="connsiteY0" fmla="*/ 35298 h 78768"/>
                <a:gd name="connsiteX1" fmla="*/ 63970 w 90355"/>
                <a:gd name="connsiteY1" fmla="*/ 9103 h 78768"/>
                <a:gd name="connsiteX2" fmla="*/ 53968 w 90355"/>
                <a:gd name="connsiteY2" fmla="*/ 9103 h 78768"/>
                <a:gd name="connsiteX3" fmla="*/ 47776 w 90355"/>
                <a:gd name="connsiteY3" fmla="*/ 8626 h 78768"/>
                <a:gd name="connsiteX4" fmla="*/ 45871 w 90355"/>
                <a:gd name="connsiteY4" fmla="*/ 8626 h 78768"/>
                <a:gd name="connsiteX5" fmla="*/ 33488 w 90355"/>
                <a:gd name="connsiteY5" fmla="*/ 17199 h 78768"/>
                <a:gd name="connsiteX6" fmla="*/ 31107 w 90355"/>
                <a:gd name="connsiteY6" fmla="*/ 18628 h 78768"/>
                <a:gd name="connsiteX7" fmla="*/ 14913 w 90355"/>
                <a:gd name="connsiteY7" fmla="*/ 49110 h 78768"/>
                <a:gd name="connsiteX8" fmla="*/ 16343 w 90355"/>
                <a:gd name="connsiteY8" fmla="*/ 60064 h 78768"/>
                <a:gd name="connsiteX9" fmla="*/ 36346 w 90355"/>
                <a:gd name="connsiteY9" fmla="*/ 66255 h 78768"/>
                <a:gd name="connsiteX10" fmla="*/ 50158 w 90355"/>
                <a:gd name="connsiteY10" fmla="*/ 64350 h 78768"/>
                <a:gd name="connsiteX11" fmla="*/ 62541 w 90355"/>
                <a:gd name="connsiteY11" fmla="*/ 61969 h 78768"/>
                <a:gd name="connsiteX12" fmla="*/ 63970 w 90355"/>
                <a:gd name="connsiteY12" fmla="*/ 61016 h 78768"/>
                <a:gd name="connsiteX13" fmla="*/ 75401 w 90355"/>
                <a:gd name="connsiteY13" fmla="*/ 35298 h 78768"/>
                <a:gd name="connsiteX14" fmla="*/ 32536 w 90355"/>
                <a:gd name="connsiteY14" fmla="*/ 76733 h 78768"/>
                <a:gd name="connsiteX15" fmla="*/ 17771 w 90355"/>
                <a:gd name="connsiteY15" fmla="*/ 72447 h 78768"/>
                <a:gd name="connsiteX16" fmla="*/ 12056 w 90355"/>
                <a:gd name="connsiteY16" fmla="*/ 68637 h 78768"/>
                <a:gd name="connsiteX17" fmla="*/ 9675 w 90355"/>
                <a:gd name="connsiteY17" fmla="*/ 67208 h 78768"/>
                <a:gd name="connsiteX18" fmla="*/ 625 w 90355"/>
                <a:gd name="connsiteY18" fmla="*/ 40060 h 78768"/>
                <a:gd name="connsiteX19" fmla="*/ 14437 w 90355"/>
                <a:gd name="connsiteY19" fmla="*/ 14342 h 78768"/>
                <a:gd name="connsiteX20" fmla="*/ 18248 w 90355"/>
                <a:gd name="connsiteY20" fmla="*/ 12913 h 78768"/>
                <a:gd name="connsiteX21" fmla="*/ 29678 w 90355"/>
                <a:gd name="connsiteY21" fmla="*/ 4340 h 78768"/>
                <a:gd name="connsiteX22" fmla="*/ 43966 w 90355"/>
                <a:gd name="connsiteY22" fmla="*/ 1006 h 78768"/>
                <a:gd name="connsiteX23" fmla="*/ 53491 w 90355"/>
                <a:gd name="connsiteY23" fmla="*/ 54 h 78768"/>
                <a:gd name="connsiteX24" fmla="*/ 61112 w 90355"/>
                <a:gd name="connsiteY24" fmla="*/ 2435 h 78768"/>
                <a:gd name="connsiteX25" fmla="*/ 64922 w 90355"/>
                <a:gd name="connsiteY25" fmla="*/ 2911 h 78768"/>
                <a:gd name="connsiteX26" fmla="*/ 75877 w 90355"/>
                <a:gd name="connsiteY26" fmla="*/ 5292 h 78768"/>
                <a:gd name="connsiteX27" fmla="*/ 83497 w 90355"/>
                <a:gd name="connsiteY27" fmla="*/ 14342 h 78768"/>
                <a:gd name="connsiteX28" fmla="*/ 86831 w 90355"/>
                <a:gd name="connsiteY28" fmla="*/ 20057 h 78768"/>
                <a:gd name="connsiteX29" fmla="*/ 90165 w 90355"/>
                <a:gd name="connsiteY29" fmla="*/ 44823 h 78768"/>
                <a:gd name="connsiteX30" fmla="*/ 83497 w 90355"/>
                <a:gd name="connsiteY30" fmla="*/ 60540 h 78768"/>
                <a:gd name="connsiteX31" fmla="*/ 69685 w 90355"/>
                <a:gd name="connsiteY31" fmla="*/ 71495 h 78768"/>
                <a:gd name="connsiteX32" fmla="*/ 56350 w 90355"/>
                <a:gd name="connsiteY32" fmla="*/ 75781 h 78768"/>
                <a:gd name="connsiteX33" fmla="*/ 52063 w 90355"/>
                <a:gd name="connsiteY33" fmla="*/ 77686 h 78768"/>
                <a:gd name="connsiteX34" fmla="*/ 48729 w 90355"/>
                <a:gd name="connsiteY34" fmla="*/ 78639 h 78768"/>
                <a:gd name="connsiteX35" fmla="*/ 32536 w 90355"/>
                <a:gd name="connsiteY35" fmla="*/ 76733 h 7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5" h="78768">
                  <a:moveTo>
                    <a:pt x="75401" y="35298"/>
                  </a:moveTo>
                  <a:cubicBezTo>
                    <a:pt x="75877" y="20533"/>
                    <a:pt x="73971" y="16723"/>
                    <a:pt x="63970" y="9103"/>
                  </a:cubicBezTo>
                  <a:cubicBezTo>
                    <a:pt x="60636" y="6245"/>
                    <a:pt x="57778" y="4816"/>
                    <a:pt x="53968" y="9103"/>
                  </a:cubicBezTo>
                  <a:cubicBezTo>
                    <a:pt x="52063" y="11008"/>
                    <a:pt x="49682" y="12437"/>
                    <a:pt x="47776" y="8626"/>
                  </a:cubicBezTo>
                  <a:cubicBezTo>
                    <a:pt x="47776" y="8626"/>
                    <a:pt x="45871" y="8626"/>
                    <a:pt x="45871" y="8626"/>
                  </a:cubicBezTo>
                  <a:cubicBezTo>
                    <a:pt x="43490" y="13865"/>
                    <a:pt x="38727" y="15771"/>
                    <a:pt x="33488" y="17199"/>
                  </a:cubicBezTo>
                  <a:cubicBezTo>
                    <a:pt x="32536" y="17676"/>
                    <a:pt x="31583" y="18152"/>
                    <a:pt x="31107" y="18628"/>
                  </a:cubicBezTo>
                  <a:cubicBezTo>
                    <a:pt x="24439" y="28154"/>
                    <a:pt x="17295" y="37679"/>
                    <a:pt x="14913" y="49110"/>
                  </a:cubicBezTo>
                  <a:cubicBezTo>
                    <a:pt x="13961" y="52444"/>
                    <a:pt x="14437" y="57682"/>
                    <a:pt x="16343" y="60064"/>
                  </a:cubicBezTo>
                  <a:cubicBezTo>
                    <a:pt x="21581" y="65303"/>
                    <a:pt x="29202" y="66255"/>
                    <a:pt x="36346" y="66255"/>
                  </a:cubicBezTo>
                  <a:cubicBezTo>
                    <a:pt x="41109" y="66255"/>
                    <a:pt x="45395" y="65303"/>
                    <a:pt x="50158" y="64350"/>
                  </a:cubicBezTo>
                  <a:cubicBezTo>
                    <a:pt x="54444" y="63398"/>
                    <a:pt x="57302" y="58159"/>
                    <a:pt x="62541" y="61969"/>
                  </a:cubicBezTo>
                  <a:cubicBezTo>
                    <a:pt x="62541" y="61969"/>
                    <a:pt x="63970" y="61493"/>
                    <a:pt x="63970" y="61016"/>
                  </a:cubicBezTo>
                  <a:cubicBezTo>
                    <a:pt x="70638" y="52920"/>
                    <a:pt x="77782" y="44823"/>
                    <a:pt x="75401" y="35298"/>
                  </a:cubicBezTo>
                  <a:moveTo>
                    <a:pt x="32536" y="76733"/>
                  </a:moveTo>
                  <a:cubicBezTo>
                    <a:pt x="26820" y="79115"/>
                    <a:pt x="22058" y="75781"/>
                    <a:pt x="17771" y="72447"/>
                  </a:cubicBezTo>
                  <a:cubicBezTo>
                    <a:pt x="15866" y="71018"/>
                    <a:pt x="13961" y="70066"/>
                    <a:pt x="12056" y="68637"/>
                  </a:cubicBezTo>
                  <a:cubicBezTo>
                    <a:pt x="11104" y="68161"/>
                    <a:pt x="9675" y="68161"/>
                    <a:pt x="9675" y="67208"/>
                  </a:cubicBezTo>
                  <a:cubicBezTo>
                    <a:pt x="5388" y="58635"/>
                    <a:pt x="-2232" y="51015"/>
                    <a:pt x="625" y="40060"/>
                  </a:cubicBezTo>
                  <a:cubicBezTo>
                    <a:pt x="3007" y="30059"/>
                    <a:pt x="8246" y="21486"/>
                    <a:pt x="14437" y="14342"/>
                  </a:cubicBezTo>
                  <a:cubicBezTo>
                    <a:pt x="15390" y="13389"/>
                    <a:pt x="17295" y="13389"/>
                    <a:pt x="18248" y="12913"/>
                  </a:cubicBezTo>
                  <a:cubicBezTo>
                    <a:pt x="22058" y="10055"/>
                    <a:pt x="26344" y="7674"/>
                    <a:pt x="29678" y="4340"/>
                  </a:cubicBezTo>
                  <a:cubicBezTo>
                    <a:pt x="33964" y="530"/>
                    <a:pt x="39203" y="-899"/>
                    <a:pt x="43966" y="1006"/>
                  </a:cubicBezTo>
                  <a:cubicBezTo>
                    <a:pt x="47300" y="2435"/>
                    <a:pt x="50158" y="530"/>
                    <a:pt x="53491" y="54"/>
                  </a:cubicBezTo>
                  <a:cubicBezTo>
                    <a:pt x="55873" y="-423"/>
                    <a:pt x="58731" y="2435"/>
                    <a:pt x="61112" y="2435"/>
                  </a:cubicBezTo>
                  <a:cubicBezTo>
                    <a:pt x="62541" y="2435"/>
                    <a:pt x="64446" y="3388"/>
                    <a:pt x="64922" y="2911"/>
                  </a:cubicBezTo>
                  <a:cubicBezTo>
                    <a:pt x="70161" y="-2804"/>
                    <a:pt x="73019" y="2911"/>
                    <a:pt x="75877" y="5292"/>
                  </a:cubicBezTo>
                  <a:cubicBezTo>
                    <a:pt x="78734" y="8150"/>
                    <a:pt x="81116" y="11008"/>
                    <a:pt x="83497" y="14342"/>
                  </a:cubicBezTo>
                  <a:cubicBezTo>
                    <a:pt x="84926" y="16247"/>
                    <a:pt x="86354" y="18152"/>
                    <a:pt x="86831" y="20057"/>
                  </a:cubicBezTo>
                  <a:cubicBezTo>
                    <a:pt x="88260" y="28154"/>
                    <a:pt x="91117" y="36727"/>
                    <a:pt x="90165" y="44823"/>
                  </a:cubicBezTo>
                  <a:cubicBezTo>
                    <a:pt x="89689" y="50062"/>
                    <a:pt x="88736" y="56730"/>
                    <a:pt x="83497" y="60540"/>
                  </a:cubicBezTo>
                  <a:cubicBezTo>
                    <a:pt x="78734" y="64350"/>
                    <a:pt x="74448" y="68161"/>
                    <a:pt x="69685" y="71495"/>
                  </a:cubicBezTo>
                  <a:cubicBezTo>
                    <a:pt x="65875" y="74352"/>
                    <a:pt x="62065" y="77686"/>
                    <a:pt x="56350" y="75781"/>
                  </a:cubicBezTo>
                  <a:cubicBezTo>
                    <a:pt x="55397" y="75305"/>
                    <a:pt x="53491" y="77210"/>
                    <a:pt x="52063" y="77686"/>
                  </a:cubicBezTo>
                  <a:cubicBezTo>
                    <a:pt x="51110" y="78162"/>
                    <a:pt x="49205" y="79115"/>
                    <a:pt x="48729" y="78639"/>
                  </a:cubicBezTo>
                  <a:cubicBezTo>
                    <a:pt x="43966" y="73399"/>
                    <a:pt x="38251" y="78639"/>
                    <a:pt x="32536" y="76733"/>
                  </a:cubicBezTo>
                </a:path>
              </a:pathLst>
            </a:custGeom>
            <a:grpFill/>
            <a:ln w="476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05C780D0-BCE5-674B-9051-AEF1A2057C0E}"/>
                </a:ext>
              </a:extLst>
            </p:cNvPr>
            <p:cNvSpPr/>
            <p:nvPr/>
          </p:nvSpPr>
          <p:spPr>
            <a:xfrm>
              <a:off x="6480646" y="4834170"/>
              <a:ext cx="25242" cy="26377"/>
            </a:xfrm>
            <a:custGeom>
              <a:avLst/>
              <a:gdLst>
                <a:gd name="connsiteX0" fmla="*/ 25243 w 25242"/>
                <a:gd name="connsiteY0" fmla="*/ 4287 h 26377"/>
                <a:gd name="connsiteX1" fmla="*/ 19051 w 25242"/>
                <a:gd name="connsiteY1" fmla="*/ 16193 h 26377"/>
                <a:gd name="connsiteX2" fmla="*/ 8097 w 25242"/>
                <a:gd name="connsiteY2" fmla="*/ 26195 h 26377"/>
                <a:gd name="connsiteX3" fmla="*/ 0 w 25242"/>
                <a:gd name="connsiteY3" fmla="*/ 19527 h 26377"/>
                <a:gd name="connsiteX4" fmla="*/ 18099 w 25242"/>
                <a:gd name="connsiteY4" fmla="*/ 0 h 26377"/>
                <a:gd name="connsiteX5" fmla="*/ 25243 w 25242"/>
                <a:gd name="connsiteY5" fmla="*/ 4287 h 26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377">
                  <a:moveTo>
                    <a:pt x="25243" y="4287"/>
                  </a:moveTo>
                  <a:cubicBezTo>
                    <a:pt x="21909" y="7620"/>
                    <a:pt x="20004" y="11431"/>
                    <a:pt x="19051" y="16193"/>
                  </a:cubicBezTo>
                  <a:cubicBezTo>
                    <a:pt x="18099" y="21908"/>
                    <a:pt x="13336" y="24766"/>
                    <a:pt x="8097" y="26195"/>
                  </a:cubicBezTo>
                  <a:cubicBezTo>
                    <a:pt x="3810" y="27148"/>
                    <a:pt x="0" y="24290"/>
                    <a:pt x="0" y="19527"/>
                  </a:cubicBezTo>
                  <a:cubicBezTo>
                    <a:pt x="0" y="11431"/>
                    <a:pt x="10002" y="0"/>
                    <a:pt x="18099" y="0"/>
                  </a:cubicBezTo>
                  <a:cubicBezTo>
                    <a:pt x="20480" y="0"/>
                    <a:pt x="22385" y="2381"/>
                    <a:pt x="25243" y="4287"/>
                  </a:cubicBezTo>
                </a:path>
              </a:pathLst>
            </a:custGeom>
            <a:grpFill/>
            <a:ln w="476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84675D9F-B52C-1841-B89C-3F32643808B3}"/>
                </a:ext>
              </a:extLst>
            </p:cNvPr>
            <p:cNvSpPr/>
            <p:nvPr/>
          </p:nvSpPr>
          <p:spPr>
            <a:xfrm>
              <a:off x="6623051" y="4703613"/>
              <a:ext cx="196579" cy="164456"/>
            </a:xfrm>
            <a:custGeom>
              <a:avLst/>
              <a:gdLst>
                <a:gd name="connsiteX0" fmla="*/ 158599 w 196579"/>
                <a:gd name="connsiteY0" fmla="*/ 113888 h 164456"/>
                <a:gd name="connsiteX1" fmla="*/ 156218 w 196579"/>
                <a:gd name="connsiteY1" fmla="*/ 110077 h 164456"/>
                <a:gd name="connsiteX2" fmla="*/ 149074 w 196579"/>
                <a:gd name="connsiteY2" fmla="*/ 133891 h 164456"/>
                <a:gd name="connsiteX3" fmla="*/ 147168 w 196579"/>
                <a:gd name="connsiteY3" fmla="*/ 136749 h 164456"/>
                <a:gd name="connsiteX4" fmla="*/ 141930 w 196579"/>
                <a:gd name="connsiteY4" fmla="*/ 144369 h 164456"/>
                <a:gd name="connsiteX5" fmla="*/ 141930 w 196579"/>
                <a:gd name="connsiteY5" fmla="*/ 147227 h 164456"/>
                <a:gd name="connsiteX6" fmla="*/ 138119 w 196579"/>
                <a:gd name="connsiteY6" fmla="*/ 155800 h 164456"/>
                <a:gd name="connsiteX7" fmla="*/ 119068 w 196579"/>
                <a:gd name="connsiteY7" fmla="*/ 152942 h 164456"/>
                <a:gd name="connsiteX8" fmla="*/ 110496 w 196579"/>
                <a:gd name="connsiteY8" fmla="*/ 136272 h 164456"/>
                <a:gd name="connsiteX9" fmla="*/ 102875 w 196579"/>
                <a:gd name="connsiteY9" fmla="*/ 108649 h 164456"/>
                <a:gd name="connsiteX10" fmla="*/ 99541 w 196579"/>
                <a:gd name="connsiteY10" fmla="*/ 84835 h 164456"/>
                <a:gd name="connsiteX11" fmla="*/ 96684 w 196579"/>
                <a:gd name="connsiteY11" fmla="*/ 53877 h 164456"/>
                <a:gd name="connsiteX12" fmla="*/ 93826 w 196579"/>
                <a:gd name="connsiteY12" fmla="*/ 49591 h 164456"/>
                <a:gd name="connsiteX13" fmla="*/ 87634 w 196579"/>
                <a:gd name="connsiteY13" fmla="*/ 51496 h 164456"/>
                <a:gd name="connsiteX14" fmla="*/ 85729 w 196579"/>
                <a:gd name="connsiteY14" fmla="*/ 53877 h 164456"/>
                <a:gd name="connsiteX15" fmla="*/ 70965 w 196579"/>
                <a:gd name="connsiteY15" fmla="*/ 76262 h 164456"/>
                <a:gd name="connsiteX16" fmla="*/ 70012 w 196579"/>
                <a:gd name="connsiteY16" fmla="*/ 79120 h 164456"/>
                <a:gd name="connsiteX17" fmla="*/ 60487 w 196579"/>
                <a:gd name="connsiteY17" fmla="*/ 93408 h 164456"/>
                <a:gd name="connsiteX18" fmla="*/ 59058 w 196579"/>
                <a:gd name="connsiteY18" fmla="*/ 97218 h 164456"/>
                <a:gd name="connsiteX19" fmla="*/ 57153 w 196579"/>
                <a:gd name="connsiteY19" fmla="*/ 104362 h 164456"/>
                <a:gd name="connsiteX20" fmla="*/ 49533 w 196579"/>
                <a:gd name="connsiteY20" fmla="*/ 119603 h 164456"/>
                <a:gd name="connsiteX21" fmla="*/ 48103 w 196579"/>
                <a:gd name="connsiteY21" fmla="*/ 126271 h 164456"/>
                <a:gd name="connsiteX22" fmla="*/ 39531 w 196579"/>
                <a:gd name="connsiteY22" fmla="*/ 145321 h 164456"/>
                <a:gd name="connsiteX23" fmla="*/ 38102 w 196579"/>
                <a:gd name="connsiteY23" fmla="*/ 156752 h 164456"/>
                <a:gd name="connsiteX24" fmla="*/ 30005 w 196579"/>
                <a:gd name="connsiteY24" fmla="*/ 164372 h 164456"/>
                <a:gd name="connsiteX25" fmla="*/ 20480 w 196579"/>
                <a:gd name="connsiteY25" fmla="*/ 153895 h 164456"/>
                <a:gd name="connsiteX26" fmla="*/ 19051 w 196579"/>
                <a:gd name="connsiteY26" fmla="*/ 128176 h 164456"/>
                <a:gd name="connsiteX27" fmla="*/ 14288 w 196579"/>
                <a:gd name="connsiteY27" fmla="*/ 86740 h 164456"/>
                <a:gd name="connsiteX28" fmla="*/ 6192 w 196579"/>
                <a:gd name="connsiteY28" fmla="*/ 33874 h 164456"/>
                <a:gd name="connsiteX29" fmla="*/ 0 w 196579"/>
                <a:gd name="connsiteY29" fmla="*/ 15775 h 164456"/>
                <a:gd name="connsiteX30" fmla="*/ 19527 w 196579"/>
                <a:gd name="connsiteY30" fmla="*/ 30540 h 164456"/>
                <a:gd name="connsiteX31" fmla="*/ 28576 w 196579"/>
                <a:gd name="connsiteY31" fmla="*/ 74833 h 164456"/>
                <a:gd name="connsiteX32" fmla="*/ 32387 w 196579"/>
                <a:gd name="connsiteY32" fmla="*/ 93408 h 164456"/>
                <a:gd name="connsiteX33" fmla="*/ 32387 w 196579"/>
                <a:gd name="connsiteY33" fmla="*/ 96265 h 164456"/>
                <a:gd name="connsiteX34" fmla="*/ 34292 w 196579"/>
                <a:gd name="connsiteY34" fmla="*/ 110554 h 164456"/>
                <a:gd name="connsiteX35" fmla="*/ 34768 w 196579"/>
                <a:gd name="connsiteY35" fmla="*/ 117698 h 164456"/>
                <a:gd name="connsiteX36" fmla="*/ 37626 w 196579"/>
                <a:gd name="connsiteY36" fmla="*/ 110554 h 164456"/>
                <a:gd name="connsiteX37" fmla="*/ 46199 w 196579"/>
                <a:gd name="connsiteY37" fmla="*/ 95313 h 164456"/>
                <a:gd name="connsiteX38" fmla="*/ 63821 w 196579"/>
                <a:gd name="connsiteY38" fmla="*/ 70070 h 164456"/>
                <a:gd name="connsiteX39" fmla="*/ 78585 w 196579"/>
                <a:gd name="connsiteY39" fmla="*/ 47209 h 164456"/>
                <a:gd name="connsiteX40" fmla="*/ 81919 w 196579"/>
                <a:gd name="connsiteY40" fmla="*/ 45781 h 164456"/>
                <a:gd name="connsiteX41" fmla="*/ 83824 w 196579"/>
                <a:gd name="connsiteY41" fmla="*/ 42447 h 164456"/>
                <a:gd name="connsiteX42" fmla="*/ 87158 w 196579"/>
                <a:gd name="connsiteY42" fmla="*/ 34350 h 164456"/>
                <a:gd name="connsiteX43" fmla="*/ 94778 w 196579"/>
                <a:gd name="connsiteY43" fmla="*/ 24348 h 164456"/>
                <a:gd name="connsiteX44" fmla="*/ 98589 w 196579"/>
                <a:gd name="connsiteY44" fmla="*/ 17204 h 164456"/>
                <a:gd name="connsiteX45" fmla="*/ 108590 w 196579"/>
                <a:gd name="connsiteY45" fmla="*/ 22443 h 164456"/>
                <a:gd name="connsiteX46" fmla="*/ 111448 w 196579"/>
                <a:gd name="connsiteY46" fmla="*/ 31492 h 164456"/>
                <a:gd name="connsiteX47" fmla="*/ 112877 w 196579"/>
                <a:gd name="connsiteY47" fmla="*/ 71499 h 164456"/>
                <a:gd name="connsiteX48" fmla="*/ 112877 w 196579"/>
                <a:gd name="connsiteY48" fmla="*/ 98171 h 164456"/>
                <a:gd name="connsiteX49" fmla="*/ 114306 w 196579"/>
                <a:gd name="connsiteY49" fmla="*/ 114364 h 164456"/>
                <a:gd name="connsiteX50" fmla="*/ 115735 w 196579"/>
                <a:gd name="connsiteY50" fmla="*/ 117698 h 164456"/>
                <a:gd name="connsiteX51" fmla="*/ 124784 w 196579"/>
                <a:gd name="connsiteY51" fmla="*/ 138654 h 164456"/>
                <a:gd name="connsiteX52" fmla="*/ 129547 w 196579"/>
                <a:gd name="connsiteY52" fmla="*/ 133891 h 164456"/>
                <a:gd name="connsiteX53" fmla="*/ 132880 w 196579"/>
                <a:gd name="connsiteY53" fmla="*/ 127700 h 164456"/>
                <a:gd name="connsiteX54" fmla="*/ 170030 w 196579"/>
                <a:gd name="connsiteY54" fmla="*/ 45781 h 164456"/>
                <a:gd name="connsiteX55" fmla="*/ 180508 w 196579"/>
                <a:gd name="connsiteY55" fmla="*/ 11489 h 164456"/>
                <a:gd name="connsiteX56" fmla="*/ 180984 w 196579"/>
                <a:gd name="connsiteY56" fmla="*/ 9584 h 164456"/>
                <a:gd name="connsiteX57" fmla="*/ 187652 w 196579"/>
                <a:gd name="connsiteY57" fmla="*/ 58 h 164456"/>
                <a:gd name="connsiteX58" fmla="*/ 196225 w 196579"/>
                <a:gd name="connsiteY58" fmla="*/ 12918 h 164456"/>
                <a:gd name="connsiteX59" fmla="*/ 187652 w 196579"/>
                <a:gd name="connsiteY59" fmla="*/ 40065 h 164456"/>
                <a:gd name="connsiteX60" fmla="*/ 184794 w 196579"/>
                <a:gd name="connsiteY60" fmla="*/ 49115 h 164456"/>
                <a:gd name="connsiteX61" fmla="*/ 167172 w 196579"/>
                <a:gd name="connsiteY61" fmla="*/ 86740 h 164456"/>
                <a:gd name="connsiteX62" fmla="*/ 162409 w 196579"/>
                <a:gd name="connsiteY62" fmla="*/ 99599 h 164456"/>
                <a:gd name="connsiteX63" fmla="*/ 158599 w 196579"/>
                <a:gd name="connsiteY63" fmla="*/ 113888 h 16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79" h="164456">
                  <a:moveTo>
                    <a:pt x="158599" y="113888"/>
                  </a:moveTo>
                  <a:cubicBezTo>
                    <a:pt x="157646" y="112459"/>
                    <a:pt x="157170" y="111506"/>
                    <a:pt x="156218" y="110077"/>
                  </a:cubicBezTo>
                  <a:cubicBezTo>
                    <a:pt x="155265" y="118650"/>
                    <a:pt x="153836" y="126747"/>
                    <a:pt x="149074" y="133891"/>
                  </a:cubicBezTo>
                  <a:cubicBezTo>
                    <a:pt x="148598" y="134844"/>
                    <a:pt x="147645" y="136749"/>
                    <a:pt x="147168" y="136749"/>
                  </a:cubicBezTo>
                  <a:cubicBezTo>
                    <a:pt x="142406" y="137225"/>
                    <a:pt x="143358" y="141511"/>
                    <a:pt x="141930" y="144369"/>
                  </a:cubicBezTo>
                  <a:cubicBezTo>
                    <a:pt x="141453" y="145321"/>
                    <a:pt x="141930" y="146274"/>
                    <a:pt x="141930" y="147227"/>
                  </a:cubicBezTo>
                  <a:cubicBezTo>
                    <a:pt x="142406" y="151037"/>
                    <a:pt x="141453" y="154371"/>
                    <a:pt x="138119" y="155800"/>
                  </a:cubicBezTo>
                  <a:cubicBezTo>
                    <a:pt x="128118" y="159610"/>
                    <a:pt x="123355" y="159133"/>
                    <a:pt x="119068" y="152942"/>
                  </a:cubicBezTo>
                  <a:cubicBezTo>
                    <a:pt x="115735" y="147703"/>
                    <a:pt x="112400" y="141988"/>
                    <a:pt x="110496" y="136272"/>
                  </a:cubicBezTo>
                  <a:cubicBezTo>
                    <a:pt x="107161" y="127223"/>
                    <a:pt x="104780" y="118174"/>
                    <a:pt x="102875" y="108649"/>
                  </a:cubicBezTo>
                  <a:cubicBezTo>
                    <a:pt x="101446" y="101028"/>
                    <a:pt x="100493" y="92931"/>
                    <a:pt x="99541" y="84835"/>
                  </a:cubicBezTo>
                  <a:cubicBezTo>
                    <a:pt x="98589" y="74357"/>
                    <a:pt x="98112" y="64355"/>
                    <a:pt x="96684" y="53877"/>
                  </a:cubicBezTo>
                  <a:cubicBezTo>
                    <a:pt x="96684" y="51972"/>
                    <a:pt x="94778" y="49591"/>
                    <a:pt x="93826" y="49591"/>
                  </a:cubicBezTo>
                  <a:cubicBezTo>
                    <a:pt x="91921" y="49115"/>
                    <a:pt x="89540" y="50543"/>
                    <a:pt x="87634" y="51496"/>
                  </a:cubicBezTo>
                  <a:cubicBezTo>
                    <a:pt x="86682" y="51972"/>
                    <a:pt x="86205" y="52925"/>
                    <a:pt x="85729" y="53877"/>
                  </a:cubicBezTo>
                  <a:cubicBezTo>
                    <a:pt x="81919" y="61974"/>
                    <a:pt x="76204" y="69118"/>
                    <a:pt x="70965" y="76262"/>
                  </a:cubicBezTo>
                  <a:cubicBezTo>
                    <a:pt x="70489" y="77214"/>
                    <a:pt x="70012" y="78167"/>
                    <a:pt x="70012" y="79120"/>
                  </a:cubicBezTo>
                  <a:cubicBezTo>
                    <a:pt x="69536" y="85787"/>
                    <a:pt x="65250" y="89598"/>
                    <a:pt x="60487" y="93408"/>
                  </a:cubicBezTo>
                  <a:cubicBezTo>
                    <a:pt x="59534" y="94360"/>
                    <a:pt x="58582" y="96742"/>
                    <a:pt x="59058" y="97218"/>
                  </a:cubicBezTo>
                  <a:cubicBezTo>
                    <a:pt x="62868" y="100552"/>
                    <a:pt x="59058" y="102933"/>
                    <a:pt x="57153" y="104362"/>
                  </a:cubicBezTo>
                  <a:cubicBezTo>
                    <a:pt x="50962" y="109601"/>
                    <a:pt x="49533" y="111982"/>
                    <a:pt x="49533" y="119603"/>
                  </a:cubicBezTo>
                  <a:cubicBezTo>
                    <a:pt x="49533" y="121984"/>
                    <a:pt x="49056" y="124366"/>
                    <a:pt x="48103" y="126271"/>
                  </a:cubicBezTo>
                  <a:cubicBezTo>
                    <a:pt x="45246" y="132462"/>
                    <a:pt x="41912" y="138654"/>
                    <a:pt x="39531" y="145321"/>
                  </a:cubicBezTo>
                  <a:cubicBezTo>
                    <a:pt x="38102" y="148655"/>
                    <a:pt x="38578" y="152942"/>
                    <a:pt x="38102" y="156752"/>
                  </a:cubicBezTo>
                  <a:cubicBezTo>
                    <a:pt x="36673" y="163420"/>
                    <a:pt x="34768" y="164849"/>
                    <a:pt x="30005" y="164372"/>
                  </a:cubicBezTo>
                  <a:cubicBezTo>
                    <a:pt x="23814" y="163420"/>
                    <a:pt x="19051" y="159133"/>
                    <a:pt x="20480" y="153895"/>
                  </a:cubicBezTo>
                  <a:cubicBezTo>
                    <a:pt x="22861" y="144845"/>
                    <a:pt x="20004" y="136749"/>
                    <a:pt x="19051" y="128176"/>
                  </a:cubicBezTo>
                  <a:cubicBezTo>
                    <a:pt x="17146" y="114364"/>
                    <a:pt x="16670" y="100552"/>
                    <a:pt x="14288" y="86740"/>
                  </a:cubicBezTo>
                  <a:cubicBezTo>
                    <a:pt x="11907" y="69118"/>
                    <a:pt x="11431" y="51019"/>
                    <a:pt x="6192" y="33874"/>
                  </a:cubicBezTo>
                  <a:cubicBezTo>
                    <a:pt x="4287" y="27682"/>
                    <a:pt x="2381" y="21967"/>
                    <a:pt x="0" y="15775"/>
                  </a:cubicBezTo>
                  <a:cubicBezTo>
                    <a:pt x="8573" y="16252"/>
                    <a:pt x="17622" y="22443"/>
                    <a:pt x="19527" y="30540"/>
                  </a:cubicBezTo>
                  <a:cubicBezTo>
                    <a:pt x="22861" y="45304"/>
                    <a:pt x="28576" y="59592"/>
                    <a:pt x="28576" y="74833"/>
                  </a:cubicBezTo>
                  <a:cubicBezTo>
                    <a:pt x="28576" y="81025"/>
                    <a:pt x="30958" y="87216"/>
                    <a:pt x="32387" y="93408"/>
                  </a:cubicBezTo>
                  <a:cubicBezTo>
                    <a:pt x="32387" y="94360"/>
                    <a:pt x="32863" y="95313"/>
                    <a:pt x="32387" y="96265"/>
                  </a:cubicBezTo>
                  <a:cubicBezTo>
                    <a:pt x="30958" y="101505"/>
                    <a:pt x="31911" y="105791"/>
                    <a:pt x="34292" y="110554"/>
                  </a:cubicBezTo>
                  <a:cubicBezTo>
                    <a:pt x="35244" y="112459"/>
                    <a:pt x="34768" y="115316"/>
                    <a:pt x="34768" y="117698"/>
                  </a:cubicBezTo>
                  <a:cubicBezTo>
                    <a:pt x="39531" y="116745"/>
                    <a:pt x="36673" y="112935"/>
                    <a:pt x="37626" y="110554"/>
                  </a:cubicBezTo>
                  <a:cubicBezTo>
                    <a:pt x="40483" y="105315"/>
                    <a:pt x="41912" y="98171"/>
                    <a:pt x="46199" y="95313"/>
                  </a:cubicBezTo>
                  <a:cubicBezTo>
                    <a:pt x="55724" y="89121"/>
                    <a:pt x="56200" y="77214"/>
                    <a:pt x="63821" y="70070"/>
                  </a:cubicBezTo>
                  <a:cubicBezTo>
                    <a:pt x="64773" y="60069"/>
                    <a:pt x="75251" y="56259"/>
                    <a:pt x="78585" y="47209"/>
                  </a:cubicBezTo>
                  <a:cubicBezTo>
                    <a:pt x="79061" y="46257"/>
                    <a:pt x="80966" y="46257"/>
                    <a:pt x="81919" y="45781"/>
                  </a:cubicBezTo>
                  <a:cubicBezTo>
                    <a:pt x="84301" y="45304"/>
                    <a:pt x="84301" y="44352"/>
                    <a:pt x="83824" y="42447"/>
                  </a:cubicBezTo>
                  <a:cubicBezTo>
                    <a:pt x="82395" y="38636"/>
                    <a:pt x="83824" y="34826"/>
                    <a:pt x="87158" y="34350"/>
                  </a:cubicBezTo>
                  <a:cubicBezTo>
                    <a:pt x="93826" y="33397"/>
                    <a:pt x="93349" y="28158"/>
                    <a:pt x="94778" y="24348"/>
                  </a:cubicBezTo>
                  <a:cubicBezTo>
                    <a:pt x="95731" y="21967"/>
                    <a:pt x="94778" y="16728"/>
                    <a:pt x="98589" y="17204"/>
                  </a:cubicBezTo>
                  <a:cubicBezTo>
                    <a:pt x="101923" y="17680"/>
                    <a:pt x="106209" y="20062"/>
                    <a:pt x="108590" y="22443"/>
                  </a:cubicBezTo>
                  <a:cubicBezTo>
                    <a:pt x="110496" y="24824"/>
                    <a:pt x="111448" y="28635"/>
                    <a:pt x="111448" y="31492"/>
                  </a:cubicBezTo>
                  <a:cubicBezTo>
                    <a:pt x="111924" y="44828"/>
                    <a:pt x="112400" y="58164"/>
                    <a:pt x="112877" y="71499"/>
                  </a:cubicBezTo>
                  <a:cubicBezTo>
                    <a:pt x="112877" y="80548"/>
                    <a:pt x="112877" y="89598"/>
                    <a:pt x="112877" y="98171"/>
                  </a:cubicBezTo>
                  <a:cubicBezTo>
                    <a:pt x="112877" y="103409"/>
                    <a:pt x="115735" y="108649"/>
                    <a:pt x="114306" y="114364"/>
                  </a:cubicBezTo>
                  <a:cubicBezTo>
                    <a:pt x="113829" y="115316"/>
                    <a:pt x="114782" y="117222"/>
                    <a:pt x="115735" y="117698"/>
                  </a:cubicBezTo>
                  <a:cubicBezTo>
                    <a:pt x="121926" y="122937"/>
                    <a:pt x="121926" y="131033"/>
                    <a:pt x="124784" y="138654"/>
                  </a:cubicBezTo>
                  <a:cubicBezTo>
                    <a:pt x="126688" y="136749"/>
                    <a:pt x="128594" y="135320"/>
                    <a:pt x="129547" y="133891"/>
                  </a:cubicBezTo>
                  <a:cubicBezTo>
                    <a:pt x="130975" y="131986"/>
                    <a:pt x="131928" y="129605"/>
                    <a:pt x="132880" y="127700"/>
                  </a:cubicBezTo>
                  <a:cubicBezTo>
                    <a:pt x="145263" y="100552"/>
                    <a:pt x="157646" y="73404"/>
                    <a:pt x="170030" y="45781"/>
                  </a:cubicBezTo>
                  <a:cubicBezTo>
                    <a:pt x="174793" y="34826"/>
                    <a:pt x="179079" y="23872"/>
                    <a:pt x="180508" y="11489"/>
                  </a:cubicBezTo>
                  <a:cubicBezTo>
                    <a:pt x="180508" y="11013"/>
                    <a:pt x="180984" y="10060"/>
                    <a:pt x="180984" y="9584"/>
                  </a:cubicBezTo>
                  <a:cubicBezTo>
                    <a:pt x="182413" y="1963"/>
                    <a:pt x="184318" y="-418"/>
                    <a:pt x="187652" y="58"/>
                  </a:cubicBezTo>
                  <a:cubicBezTo>
                    <a:pt x="191938" y="1011"/>
                    <a:pt x="198129" y="8631"/>
                    <a:pt x="196225" y="12918"/>
                  </a:cubicBezTo>
                  <a:cubicBezTo>
                    <a:pt x="192414" y="21967"/>
                    <a:pt x="192891" y="31969"/>
                    <a:pt x="187652" y="40065"/>
                  </a:cubicBezTo>
                  <a:cubicBezTo>
                    <a:pt x="186223" y="42447"/>
                    <a:pt x="186223" y="46257"/>
                    <a:pt x="184794" y="49115"/>
                  </a:cubicBezTo>
                  <a:cubicBezTo>
                    <a:pt x="179079" y="61974"/>
                    <a:pt x="173363" y="74357"/>
                    <a:pt x="167172" y="86740"/>
                  </a:cubicBezTo>
                  <a:cubicBezTo>
                    <a:pt x="165267" y="90550"/>
                    <a:pt x="166219" y="95313"/>
                    <a:pt x="162409" y="99599"/>
                  </a:cubicBezTo>
                  <a:cubicBezTo>
                    <a:pt x="159551" y="102933"/>
                    <a:pt x="160028" y="108649"/>
                    <a:pt x="158599" y="113888"/>
                  </a:cubicBezTo>
                </a:path>
              </a:pathLst>
            </a:custGeom>
            <a:grpFill/>
            <a:ln w="4763" cap="flat">
              <a:noFill/>
              <a:prstDash val="solid"/>
              <a:miter/>
            </a:ln>
          </p:spPr>
          <p:txBody>
            <a:bodyPr rtlCol="0" anchor="ctr"/>
            <a:lstStyle/>
            <a:p>
              <a:endParaRPr lang="en-US" dirty="0"/>
            </a:p>
          </p:txBody>
        </p:sp>
        <p:sp>
          <p:nvSpPr>
            <p:cNvPr id="48" name="Freeform 47">
              <a:extLst>
                <a:ext uri="{FF2B5EF4-FFF2-40B4-BE49-F238E27FC236}">
                  <a16:creationId xmlns:a16="http://schemas.microsoft.com/office/drawing/2014/main" id="{16FFAC3B-F4B9-5442-9EF7-E83FAD67FB94}"/>
                </a:ext>
              </a:extLst>
            </p:cNvPr>
            <p:cNvSpPr/>
            <p:nvPr/>
          </p:nvSpPr>
          <p:spPr>
            <a:xfrm>
              <a:off x="7051169" y="4774160"/>
              <a:ext cx="132456" cy="165266"/>
            </a:xfrm>
            <a:custGeom>
              <a:avLst/>
              <a:gdLst>
                <a:gd name="connsiteX0" fmla="*/ 32915 w 132456"/>
                <a:gd name="connsiteY0" fmla="*/ 57153 h 165266"/>
                <a:gd name="connsiteX1" fmla="*/ 55776 w 132456"/>
                <a:gd name="connsiteY1" fmla="*/ 31910 h 165266"/>
                <a:gd name="connsiteX2" fmla="*/ 70541 w 132456"/>
                <a:gd name="connsiteY2" fmla="*/ 17146 h 165266"/>
                <a:gd name="connsiteX3" fmla="*/ 91020 w 132456"/>
                <a:gd name="connsiteY3" fmla="*/ 5715 h 165266"/>
                <a:gd name="connsiteX4" fmla="*/ 101022 w 132456"/>
                <a:gd name="connsiteY4" fmla="*/ 1905 h 165266"/>
                <a:gd name="connsiteX5" fmla="*/ 120072 w 132456"/>
                <a:gd name="connsiteY5" fmla="*/ 5715 h 165266"/>
                <a:gd name="connsiteX6" fmla="*/ 132456 w 132456"/>
                <a:gd name="connsiteY6" fmla="*/ 35244 h 165266"/>
                <a:gd name="connsiteX7" fmla="*/ 124835 w 132456"/>
                <a:gd name="connsiteY7" fmla="*/ 54771 h 165266"/>
                <a:gd name="connsiteX8" fmla="*/ 112928 w 132456"/>
                <a:gd name="connsiteY8" fmla="*/ 69060 h 165266"/>
                <a:gd name="connsiteX9" fmla="*/ 102927 w 132456"/>
                <a:gd name="connsiteY9" fmla="*/ 75251 h 165266"/>
                <a:gd name="connsiteX10" fmla="*/ 58634 w 132456"/>
                <a:gd name="connsiteY10" fmla="*/ 77632 h 165266"/>
                <a:gd name="connsiteX11" fmla="*/ 55776 w 132456"/>
                <a:gd name="connsiteY11" fmla="*/ 73822 h 165266"/>
                <a:gd name="connsiteX12" fmla="*/ 60538 w 132456"/>
                <a:gd name="connsiteY12" fmla="*/ 72393 h 165266"/>
                <a:gd name="connsiteX13" fmla="*/ 68635 w 132456"/>
                <a:gd name="connsiteY13" fmla="*/ 72393 h 165266"/>
                <a:gd name="connsiteX14" fmla="*/ 84352 w 132456"/>
                <a:gd name="connsiteY14" fmla="*/ 69536 h 165266"/>
                <a:gd name="connsiteX15" fmla="*/ 110071 w 132456"/>
                <a:gd name="connsiteY15" fmla="*/ 55724 h 165266"/>
                <a:gd name="connsiteX16" fmla="*/ 118168 w 132456"/>
                <a:gd name="connsiteY16" fmla="*/ 31910 h 165266"/>
                <a:gd name="connsiteX17" fmla="*/ 113405 w 132456"/>
                <a:gd name="connsiteY17" fmla="*/ 18098 h 165266"/>
                <a:gd name="connsiteX18" fmla="*/ 109595 w 132456"/>
                <a:gd name="connsiteY18" fmla="*/ 13336 h 165266"/>
                <a:gd name="connsiteX19" fmla="*/ 105784 w 132456"/>
                <a:gd name="connsiteY19" fmla="*/ 12859 h 165266"/>
                <a:gd name="connsiteX20" fmla="*/ 94354 w 132456"/>
                <a:gd name="connsiteY20" fmla="*/ 12859 h 165266"/>
                <a:gd name="connsiteX21" fmla="*/ 82447 w 132456"/>
                <a:gd name="connsiteY21" fmla="*/ 17146 h 165266"/>
                <a:gd name="connsiteX22" fmla="*/ 71969 w 132456"/>
                <a:gd name="connsiteY22" fmla="*/ 28100 h 165266"/>
                <a:gd name="connsiteX23" fmla="*/ 49108 w 132456"/>
                <a:gd name="connsiteY23" fmla="*/ 51914 h 165266"/>
                <a:gd name="connsiteX24" fmla="*/ 33391 w 132456"/>
                <a:gd name="connsiteY24" fmla="*/ 80490 h 165266"/>
                <a:gd name="connsiteX25" fmla="*/ 32439 w 132456"/>
                <a:gd name="connsiteY25" fmla="*/ 96207 h 165266"/>
                <a:gd name="connsiteX26" fmla="*/ 31010 w 132456"/>
                <a:gd name="connsiteY26" fmla="*/ 108590 h 165266"/>
                <a:gd name="connsiteX27" fmla="*/ 28628 w 132456"/>
                <a:gd name="connsiteY27" fmla="*/ 132404 h 165266"/>
                <a:gd name="connsiteX28" fmla="*/ 21484 w 132456"/>
                <a:gd name="connsiteY28" fmla="*/ 159075 h 165266"/>
                <a:gd name="connsiteX29" fmla="*/ 14816 w 132456"/>
                <a:gd name="connsiteY29" fmla="*/ 165266 h 165266"/>
                <a:gd name="connsiteX30" fmla="*/ 2909 w 132456"/>
                <a:gd name="connsiteY30" fmla="*/ 160504 h 165266"/>
                <a:gd name="connsiteX31" fmla="*/ 52 w 132456"/>
                <a:gd name="connsiteY31" fmla="*/ 148121 h 165266"/>
                <a:gd name="connsiteX32" fmla="*/ 6244 w 132456"/>
                <a:gd name="connsiteY32" fmla="*/ 112876 h 165266"/>
                <a:gd name="connsiteX33" fmla="*/ 17198 w 132456"/>
                <a:gd name="connsiteY33" fmla="*/ 84300 h 165266"/>
                <a:gd name="connsiteX34" fmla="*/ 18627 w 132456"/>
                <a:gd name="connsiteY34" fmla="*/ 75727 h 165266"/>
                <a:gd name="connsiteX35" fmla="*/ 20055 w 132456"/>
                <a:gd name="connsiteY35" fmla="*/ 65726 h 165266"/>
                <a:gd name="connsiteX36" fmla="*/ 20532 w 132456"/>
                <a:gd name="connsiteY36" fmla="*/ 50485 h 165266"/>
                <a:gd name="connsiteX37" fmla="*/ 20532 w 132456"/>
                <a:gd name="connsiteY37" fmla="*/ 47627 h 165266"/>
                <a:gd name="connsiteX38" fmla="*/ 25295 w 132456"/>
                <a:gd name="connsiteY38" fmla="*/ 10478 h 165266"/>
                <a:gd name="connsiteX39" fmla="*/ 27676 w 132456"/>
                <a:gd name="connsiteY39" fmla="*/ 2858 h 165266"/>
                <a:gd name="connsiteX40" fmla="*/ 31962 w 132456"/>
                <a:gd name="connsiteY40" fmla="*/ 0 h 165266"/>
                <a:gd name="connsiteX41" fmla="*/ 35772 w 132456"/>
                <a:gd name="connsiteY41" fmla="*/ 3810 h 165266"/>
                <a:gd name="connsiteX42" fmla="*/ 34820 w 132456"/>
                <a:gd name="connsiteY42" fmla="*/ 24290 h 165266"/>
                <a:gd name="connsiteX43" fmla="*/ 32915 w 132456"/>
                <a:gd name="connsiteY43" fmla="*/ 46198 h 165266"/>
                <a:gd name="connsiteX44" fmla="*/ 32915 w 132456"/>
                <a:gd name="connsiteY44" fmla="*/ 57153 h 165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56" h="165266">
                  <a:moveTo>
                    <a:pt x="32915" y="57153"/>
                  </a:moveTo>
                  <a:cubicBezTo>
                    <a:pt x="41011" y="48580"/>
                    <a:pt x="48155" y="40007"/>
                    <a:pt x="55776" y="31910"/>
                  </a:cubicBezTo>
                  <a:cubicBezTo>
                    <a:pt x="60538" y="26671"/>
                    <a:pt x="65301" y="21908"/>
                    <a:pt x="70541" y="17146"/>
                  </a:cubicBezTo>
                  <a:cubicBezTo>
                    <a:pt x="76256" y="11907"/>
                    <a:pt x="82447" y="6668"/>
                    <a:pt x="91020" y="5715"/>
                  </a:cubicBezTo>
                  <a:cubicBezTo>
                    <a:pt x="94354" y="5239"/>
                    <a:pt x="97688" y="2858"/>
                    <a:pt x="101022" y="1905"/>
                  </a:cubicBezTo>
                  <a:cubicBezTo>
                    <a:pt x="108166" y="-476"/>
                    <a:pt x="114357" y="476"/>
                    <a:pt x="120072" y="5715"/>
                  </a:cubicBezTo>
                  <a:cubicBezTo>
                    <a:pt x="129122" y="13812"/>
                    <a:pt x="130075" y="24766"/>
                    <a:pt x="132456" y="35244"/>
                  </a:cubicBezTo>
                  <a:cubicBezTo>
                    <a:pt x="129122" y="41436"/>
                    <a:pt x="130551" y="49056"/>
                    <a:pt x="124835" y="54771"/>
                  </a:cubicBezTo>
                  <a:cubicBezTo>
                    <a:pt x="120549" y="59058"/>
                    <a:pt x="117215" y="64773"/>
                    <a:pt x="112928" y="69060"/>
                  </a:cubicBezTo>
                  <a:cubicBezTo>
                    <a:pt x="110071" y="71917"/>
                    <a:pt x="106737" y="73822"/>
                    <a:pt x="102927" y="75251"/>
                  </a:cubicBezTo>
                  <a:cubicBezTo>
                    <a:pt x="88639" y="80966"/>
                    <a:pt x="73874" y="82871"/>
                    <a:pt x="58634" y="77632"/>
                  </a:cubicBezTo>
                  <a:cubicBezTo>
                    <a:pt x="56729" y="77156"/>
                    <a:pt x="54347" y="76204"/>
                    <a:pt x="55776" y="73822"/>
                  </a:cubicBezTo>
                  <a:cubicBezTo>
                    <a:pt x="56252" y="72870"/>
                    <a:pt x="59586" y="71917"/>
                    <a:pt x="60538" y="72393"/>
                  </a:cubicBezTo>
                  <a:cubicBezTo>
                    <a:pt x="63396" y="74298"/>
                    <a:pt x="65778" y="73346"/>
                    <a:pt x="68635" y="72393"/>
                  </a:cubicBezTo>
                  <a:cubicBezTo>
                    <a:pt x="73398" y="70965"/>
                    <a:pt x="79113" y="69536"/>
                    <a:pt x="84352" y="69536"/>
                  </a:cubicBezTo>
                  <a:cubicBezTo>
                    <a:pt x="95307" y="69060"/>
                    <a:pt x="102451" y="61915"/>
                    <a:pt x="110071" y="55724"/>
                  </a:cubicBezTo>
                  <a:cubicBezTo>
                    <a:pt x="117215" y="49532"/>
                    <a:pt x="117215" y="40007"/>
                    <a:pt x="118168" y="31910"/>
                  </a:cubicBezTo>
                  <a:cubicBezTo>
                    <a:pt x="118644" y="27624"/>
                    <a:pt x="115310" y="22861"/>
                    <a:pt x="113405" y="18098"/>
                  </a:cubicBezTo>
                  <a:cubicBezTo>
                    <a:pt x="112452" y="16193"/>
                    <a:pt x="111024" y="15241"/>
                    <a:pt x="109595" y="13336"/>
                  </a:cubicBezTo>
                  <a:cubicBezTo>
                    <a:pt x="108642" y="11430"/>
                    <a:pt x="107213" y="11430"/>
                    <a:pt x="105784" y="12859"/>
                  </a:cubicBezTo>
                  <a:cubicBezTo>
                    <a:pt x="101974" y="15717"/>
                    <a:pt x="99117" y="16193"/>
                    <a:pt x="94354" y="12859"/>
                  </a:cubicBezTo>
                  <a:cubicBezTo>
                    <a:pt x="90544" y="10478"/>
                    <a:pt x="84352" y="13812"/>
                    <a:pt x="82447" y="17146"/>
                  </a:cubicBezTo>
                  <a:cubicBezTo>
                    <a:pt x="79589" y="21908"/>
                    <a:pt x="75303" y="24290"/>
                    <a:pt x="71969" y="28100"/>
                  </a:cubicBezTo>
                  <a:cubicBezTo>
                    <a:pt x="64825" y="36673"/>
                    <a:pt x="56252" y="43341"/>
                    <a:pt x="49108" y="51914"/>
                  </a:cubicBezTo>
                  <a:cubicBezTo>
                    <a:pt x="41964" y="60486"/>
                    <a:pt x="34343" y="68583"/>
                    <a:pt x="33391" y="80490"/>
                  </a:cubicBezTo>
                  <a:cubicBezTo>
                    <a:pt x="32915" y="85729"/>
                    <a:pt x="31486" y="90968"/>
                    <a:pt x="32439" y="96207"/>
                  </a:cubicBezTo>
                  <a:cubicBezTo>
                    <a:pt x="32915" y="100970"/>
                    <a:pt x="32915" y="104780"/>
                    <a:pt x="31010" y="108590"/>
                  </a:cubicBezTo>
                  <a:cubicBezTo>
                    <a:pt x="27676" y="116211"/>
                    <a:pt x="30057" y="124783"/>
                    <a:pt x="28628" y="132404"/>
                  </a:cubicBezTo>
                  <a:cubicBezTo>
                    <a:pt x="26723" y="141453"/>
                    <a:pt x="23866" y="150026"/>
                    <a:pt x="21484" y="159075"/>
                  </a:cubicBezTo>
                  <a:cubicBezTo>
                    <a:pt x="20532" y="161933"/>
                    <a:pt x="19103" y="165266"/>
                    <a:pt x="14816" y="165266"/>
                  </a:cubicBezTo>
                  <a:cubicBezTo>
                    <a:pt x="10054" y="165266"/>
                    <a:pt x="4815" y="165266"/>
                    <a:pt x="2909" y="160504"/>
                  </a:cubicBezTo>
                  <a:cubicBezTo>
                    <a:pt x="1004" y="156694"/>
                    <a:pt x="52" y="152407"/>
                    <a:pt x="52" y="148121"/>
                  </a:cubicBezTo>
                  <a:cubicBezTo>
                    <a:pt x="-424" y="136214"/>
                    <a:pt x="2433" y="124307"/>
                    <a:pt x="6244" y="112876"/>
                  </a:cubicBezTo>
                  <a:cubicBezTo>
                    <a:pt x="9577" y="103351"/>
                    <a:pt x="11483" y="92873"/>
                    <a:pt x="17198" y="84300"/>
                  </a:cubicBezTo>
                  <a:cubicBezTo>
                    <a:pt x="18627" y="81919"/>
                    <a:pt x="18151" y="78585"/>
                    <a:pt x="18627" y="75727"/>
                  </a:cubicBezTo>
                  <a:cubicBezTo>
                    <a:pt x="19103" y="72393"/>
                    <a:pt x="19579" y="69060"/>
                    <a:pt x="20055" y="65726"/>
                  </a:cubicBezTo>
                  <a:cubicBezTo>
                    <a:pt x="21008" y="60486"/>
                    <a:pt x="23866" y="55724"/>
                    <a:pt x="20532" y="50485"/>
                  </a:cubicBezTo>
                  <a:cubicBezTo>
                    <a:pt x="20055" y="50009"/>
                    <a:pt x="20532" y="48580"/>
                    <a:pt x="20532" y="47627"/>
                  </a:cubicBezTo>
                  <a:cubicBezTo>
                    <a:pt x="21960" y="35244"/>
                    <a:pt x="23389" y="22861"/>
                    <a:pt x="25295" y="10478"/>
                  </a:cubicBezTo>
                  <a:cubicBezTo>
                    <a:pt x="25771" y="8096"/>
                    <a:pt x="26247" y="5239"/>
                    <a:pt x="27676" y="2858"/>
                  </a:cubicBezTo>
                  <a:cubicBezTo>
                    <a:pt x="28628" y="1429"/>
                    <a:pt x="30533" y="0"/>
                    <a:pt x="31962" y="0"/>
                  </a:cubicBezTo>
                  <a:cubicBezTo>
                    <a:pt x="33391" y="0"/>
                    <a:pt x="35772" y="2381"/>
                    <a:pt x="35772" y="3810"/>
                  </a:cubicBezTo>
                  <a:cubicBezTo>
                    <a:pt x="36249" y="10478"/>
                    <a:pt x="37678" y="17146"/>
                    <a:pt x="34820" y="24290"/>
                  </a:cubicBezTo>
                  <a:cubicBezTo>
                    <a:pt x="31962" y="30958"/>
                    <a:pt x="30533" y="38102"/>
                    <a:pt x="32915" y="46198"/>
                  </a:cubicBezTo>
                  <a:cubicBezTo>
                    <a:pt x="31962" y="48103"/>
                    <a:pt x="29581" y="52866"/>
                    <a:pt x="32915" y="57153"/>
                  </a:cubicBezTo>
                </a:path>
              </a:pathLst>
            </a:custGeom>
            <a:grpFill/>
            <a:ln w="476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6411B265-8048-4046-9AE7-053308ABACB7}"/>
                </a:ext>
              </a:extLst>
            </p:cNvPr>
            <p:cNvSpPr/>
            <p:nvPr/>
          </p:nvSpPr>
          <p:spPr>
            <a:xfrm>
              <a:off x="7462721" y="4717959"/>
              <a:ext cx="71440" cy="162779"/>
            </a:xfrm>
            <a:custGeom>
              <a:avLst/>
              <a:gdLst>
                <a:gd name="connsiteX0" fmla="*/ 71441 w 71440"/>
                <a:gd name="connsiteY0" fmla="*/ 66202 h 162779"/>
                <a:gd name="connsiteX1" fmla="*/ 59534 w 71440"/>
                <a:gd name="connsiteY1" fmla="*/ 75251 h 162779"/>
                <a:gd name="connsiteX2" fmla="*/ 51914 w 71440"/>
                <a:gd name="connsiteY2" fmla="*/ 77156 h 162779"/>
                <a:gd name="connsiteX3" fmla="*/ 42388 w 71440"/>
                <a:gd name="connsiteY3" fmla="*/ 81443 h 162779"/>
                <a:gd name="connsiteX4" fmla="*/ 39054 w 71440"/>
                <a:gd name="connsiteY4" fmla="*/ 90492 h 162779"/>
                <a:gd name="connsiteX5" fmla="*/ 32386 w 71440"/>
                <a:gd name="connsiteY5" fmla="*/ 117163 h 162779"/>
                <a:gd name="connsiteX6" fmla="*/ 30005 w 71440"/>
                <a:gd name="connsiteY6" fmla="*/ 128594 h 162779"/>
                <a:gd name="connsiteX7" fmla="*/ 23337 w 71440"/>
                <a:gd name="connsiteY7" fmla="*/ 157647 h 162779"/>
                <a:gd name="connsiteX8" fmla="*/ 20003 w 71440"/>
                <a:gd name="connsiteY8" fmla="*/ 161457 h 162779"/>
                <a:gd name="connsiteX9" fmla="*/ 14288 w 71440"/>
                <a:gd name="connsiteY9" fmla="*/ 159551 h 162779"/>
                <a:gd name="connsiteX10" fmla="*/ 13812 w 71440"/>
                <a:gd name="connsiteY10" fmla="*/ 135262 h 162779"/>
                <a:gd name="connsiteX11" fmla="*/ 19051 w 71440"/>
                <a:gd name="connsiteY11" fmla="*/ 102399 h 162779"/>
                <a:gd name="connsiteX12" fmla="*/ 21432 w 71440"/>
                <a:gd name="connsiteY12" fmla="*/ 90492 h 162779"/>
                <a:gd name="connsiteX13" fmla="*/ 20956 w 71440"/>
                <a:gd name="connsiteY13" fmla="*/ 81443 h 162779"/>
                <a:gd name="connsiteX14" fmla="*/ 11907 w 71440"/>
                <a:gd name="connsiteY14" fmla="*/ 81919 h 162779"/>
                <a:gd name="connsiteX15" fmla="*/ 1428 w 71440"/>
                <a:gd name="connsiteY15" fmla="*/ 80490 h 162779"/>
                <a:gd name="connsiteX16" fmla="*/ 0 w 71440"/>
                <a:gd name="connsiteY16" fmla="*/ 78109 h 162779"/>
                <a:gd name="connsiteX17" fmla="*/ 952 w 71440"/>
                <a:gd name="connsiteY17" fmla="*/ 73822 h 162779"/>
                <a:gd name="connsiteX18" fmla="*/ 20003 w 71440"/>
                <a:gd name="connsiteY18" fmla="*/ 63345 h 162779"/>
                <a:gd name="connsiteX19" fmla="*/ 27623 w 71440"/>
                <a:gd name="connsiteY19" fmla="*/ 53819 h 162779"/>
                <a:gd name="connsiteX20" fmla="*/ 27623 w 71440"/>
                <a:gd name="connsiteY20" fmla="*/ 36197 h 162779"/>
                <a:gd name="connsiteX21" fmla="*/ 28100 w 71440"/>
                <a:gd name="connsiteY21" fmla="*/ 13812 h 162779"/>
                <a:gd name="connsiteX22" fmla="*/ 29529 w 71440"/>
                <a:gd name="connsiteY22" fmla="*/ 6192 h 162779"/>
                <a:gd name="connsiteX23" fmla="*/ 35244 w 71440"/>
                <a:gd name="connsiteY23" fmla="*/ 0 h 162779"/>
                <a:gd name="connsiteX24" fmla="*/ 43817 w 71440"/>
                <a:gd name="connsiteY24" fmla="*/ 5239 h 162779"/>
                <a:gd name="connsiteX25" fmla="*/ 46198 w 71440"/>
                <a:gd name="connsiteY25" fmla="*/ 17622 h 162779"/>
                <a:gd name="connsiteX26" fmla="*/ 43817 w 71440"/>
                <a:gd name="connsiteY26" fmla="*/ 51438 h 162779"/>
                <a:gd name="connsiteX27" fmla="*/ 43341 w 71440"/>
                <a:gd name="connsiteY27" fmla="*/ 55248 h 162779"/>
                <a:gd name="connsiteX28" fmla="*/ 50961 w 71440"/>
                <a:gd name="connsiteY28" fmla="*/ 62868 h 162779"/>
                <a:gd name="connsiteX29" fmla="*/ 71441 w 71440"/>
                <a:gd name="connsiteY29" fmla="*/ 66202 h 162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40" h="162779">
                  <a:moveTo>
                    <a:pt x="71441" y="66202"/>
                  </a:moveTo>
                  <a:cubicBezTo>
                    <a:pt x="68583" y="71917"/>
                    <a:pt x="64297" y="73346"/>
                    <a:pt x="59534" y="75251"/>
                  </a:cubicBezTo>
                  <a:cubicBezTo>
                    <a:pt x="57153" y="76204"/>
                    <a:pt x="54295" y="76204"/>
                    <a:pt x="51914" y="77156"/>
                  </a:cubicBezTo>
                  <a:cubicBezTo>
                    <a:pt x="48580" y="78109"/>
                    <a:pt x="45722" y="80490"/>
                    <a:pt x="42388" y="81443"/>
                  </a:cubicBezTo>
                  <a:cubicBezTo>
                    <a:pt x="37149" y="83348"/>
                    <a:pt x="40007" y="87158"/>
                    <a:pt x="39054" y="90492"/>
                  </a:cubicBezTo>
                  <a:cubicBezTo>
                    <a:pt x="36673" y="99541"/>
                    <a:pt x="34291" y="108590"/>
                    <a:pt x="32386" y="117163"/>
                  </a:cubicBezTo>
                  <a:cubicBezTo>
                    <a:pt x="31434" y="120973"/>
                    <a:pt x="30958" y="124784"/>
                    <a:pt x="30005" y="128594"/>
                  </a:cubicBezTo>
                  <a:cubicBezTo>
                    <a:pt x="27623" y="138119"/>
                    <a:pt x="25719" y="148121"/>
                    <a:pt x="23337" y="157647"/>
                  </a:cubicBezTo>
                  <a:cubicBezTo>
                    <a:pt x="22861" y="159075"/>
                    <a:pt x="21432" y="160504"/>
                    <a:pt x="20003" y="161457"/>
                  </a:cubicBezTo>
                  <a:cubicBezTo>
                    <a:pt x="17146" y="163838"/>
                    <a:pt x="15717" y="162886"/>
                    <a:pt x="14288" y="159551"/>
                  </a:cubicBezTo>
                  <a:cubicBezTo>
                    <a:pt x="10478" y="151455"/>
                    <a:pt x="12859" y="143358"/>
                    <a:pt x="13812" y="135262"/>
                  </a:cubicBezTo>
                  <a:cubicBezTo>
                    <a:pt x="15241" y="124307"/>
                    <a:pt x="17146" y="113353"/>
                    <a:pt x="19051" y="102399"/>
                  </a:cubicBezTo>
                  <a:cubicBezTo>
                    <a:pt x="19527" y="98589"/>
                    <a:pt x="20479" y="94778"/>
                    <a:pt x="21432" y="90492"/>
                  </a:cubicBezTo>
                  <a:cubicBezTo>
                    <a:pt x="21908" y="87634"/>
                    <a:pt x="24766" y="84300"/>
                    <a:pt x="20956" y="81443"/>
                  </a:cubicBezTo>
                  <a:cubicBezTo>
                    <a:pt x="17622" y="79061"/>
                    <a:pt x="14764" y="80490"/>
                    <a:pt x="11907" y="81919"/>
                  </a:cubicBezTo>
                  <a:cubicBezTo>
                    <a:pt x="7620" y="83824"/>
                    <a:pt x="4287" y="83348"/>
                    <a:pt x="1428" y="80490"/>
                  </a:cubicBezTo>
                  <a:cubicBezTo>
                    <a:pt x="952" y="80014"/>
                    <a:pt x="0" y="79061"/>
                    <a:pt x="0" y="78109"/>
                  </a:cubicBezTo>
                  <a:cubicBezTo>
                    <a:pt x="0" y="76680"/>
                    <a:pt x="0" y="74299"/>
                    <a:pt x="952" y="73822"/>
                  </a:cubicBezTo>
                  <a:cubicBezTo>
                    <a:pt x="7144" y="70489"/>
                    <a:pt x="11907" y="64297"/>
                    <a:pt x="20003" y="63345"/>
                  </a:cubicBezTo>
                  <a:cubicBezTo>
                    <a:pt x="26195" y="62868"/>
                    <a:pt x="27623" y="60487"/>
                    <a:pt x="27623" y="53819"/>
                  </a:cubicBezTo>
                  <a:cubicBezTo>
                    <a:pt x="27623" y="48104"/>
                    <a:pt x="27147" y="41912"/>
                    <a:pt x="27623" y="36197"/>
                  </a:cubicBezTo>
                  <a:cubicBezTo>
                    <a:pt x="28576" y="28576"/>
                    <a:pt x="30005" y="21432"/>
                    <a:pt x="28100" y="13812"/>
                  </a:cubicBezTo>
                  <a:cubicBezTo>
                    <a:pt x="27623" y="11431"/>
                    <a:pt x="28100" y="8573"/>
                    <a:pt x="29529" y="6192"/>
                  </a:cubicBezTo>
                  <a:cubicBezTo>
                    <a:pt x="30958" y="3810"/>
                    <a:pt x="33339" y="0"/>
                    <a:pt x="35244" y="0"/>
                  </a:cubicBezTo>
                  <a:cubicBezTo>
                    <a:pt x="38578" y="476"/>
                    <a:pt x="42388" y="2858"/>
                    <a:pt x="43817" y="5239"/>
                  </a:cubicBezTo>
                  <a:cubicBezTo>
                    <a:pt x="45722" y="8573"/>
                    <a:pt x="46674" y="13336"/>
                    <a:pt x="46198" y="17622"/>
                  </a:cubicBezTo>
                  <a:cubicBezTo>
                    <a:pt x="45722" y="29053"/>
                    <a:pt x="44770" y="40007"/>
                    <a:pt x="43817" y="51438"/>
                  </a:cubicBezTo>
                  <a:cubicBezTo>
                    <a:pt x="43817" y="52866"/>
                    <a:pt x="43817" y="54295"/>
                    <a:pt x="43341" y="55248"/>
                  </a:cubicBezTo>
                  <a:cubicBezTo>
                    <a:pt x="41912" y="62392"/>
                    <a:pt x="46198" y="64773"/>
                    <a:pt x="50961" y="62868"/>
                  </a:cubicBezTo>
                  <a:cubicBezTo>
                    <a:pt x="58581" y="60011"/>
                    <a:pt x="64297" y="62868"/>
                    <a:pt x="71441" y="66202"/>
                  </a:cubicBezTo>
                </a:path>
              </a:pathLst>
            </a:custGeom>
            <a:grpFill/>
            <a:ln w="476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CE1753AC-AEF7-564C-9482-ED86CBF74006}"/>
                </a:ext>
              </a:extLst>
            </p:cNvPr>
            <p:cNvSpPr/>
            <p:nvPr/>
          </p:nvSpPr>
          <p:spPr>
            <a:xfrm>
              <a:off x="7367687" y="4777116"/>
              <a:ext cx="85508" cy="91617"/>
            </a:xfrm>
            <a:custGeom>
              <a:avLst/>
              <a:gdLst>
                <a:gd name="connsiteX0" fmla="*/ 64076 w 85508"/>
                <a:gd name="connsiteY0" fmla="*/ 10855 h 91617"/>
                <a:gd name="connsiteX1" fmla="*/ 46453 w 85508"/>
                <a:gd name="connsiteY1" fmla="*/ 14665 h 91617"/>
                <a:gd name="connsiteX2" fmla="*/ 34070 w 85508"/>
                <a:gd name="connsiteY2" fmla="*/ 29430 h 91617"/>
                <a:gd name="connsiteX3" fmla="*/ 24069 w 85508"/>
                <a:gd name="connsiteY3" fmla="*/ 42766 h 91617"/>
                <a:gd name="connsiteX4" fmla="*/ 24069 w 85508"/>
                <a:gd name="connsiteY4" fmla="*/ 47052 h 91617"/>
                <a:gd name="connsiteX5" fmla="*/ 20735 w 85508"/>
                <a:gd name="connsiteY5" fmla="*/ 52767 h 91617"/>
                <a:gd name="connsiteX6" fmla="*/ 15020 w 85508"/>
                <a:gd name="connsiteY6" fmla="*/ 55625 h 91617"/>
                <a:gd name="connsiteX7" fmla="*/ 13591 w 85508"/>
                <a:gd name="connsiteY7" fmla="*/ 64198 h 91617"/>
                <a:gd name="connsiteX8" fmla="*/ 12162 w 85508"/>
                <a:gd name="connsiteY8" fmla="*/ 72771 h 91617"/>
                <a:gd name="connsiteX9" fmla="*/ 14543 w 85508"/>
                <a:gd name="connsiteY9" fmla="*/ 81820 h 91617"/>
                <a:gd name="connsiteX10" fmla="*/ 25021 w 85508"/>
                <a:gd name="connsiteY10" fmla="*/ 75628 h 91617"/>
                <a:gd name="connsiteX11" fmla="*/ 41215 w 85508"/>
                <a:gd name="connsiteY11" fmla="*/ 59911 h 91617"/>
                <a:gd name="connsiteX12" fmla="*/ 43596 w 85508"/>
                <a:gd name="connsiteY12" fmla="*/ 58959 h 91617"/>
                <a:gd name="connsiteX13" fmla="*/ 47406 w 85508"/>
                <a:gd name="connsiteY13" fmla="*/ 60864 h 91617"/>
                <a:gd name="connsiteX14" fmla="*/ 47406 w 85508"/>
                <a:gd name="connsiteY14" fmla="*/ 56101 h 91617"/>
                <a:gd name="connsiteX15" fmla="*/ 50264 w 85508"/>
                <a:gd name="connsiteY15" fmla="*/ 49910 h 91617"/>
                <a:gd name="connsiteX16" fmla="*/ 54550 w 85508"/>
                <a:gd name="connsiteY16" fmla="*/ 44671 h 91617"/>
                <a:gd name="connsiteX17" fmla="*/ 60742 w 85508"/>
                <a:gd name="connsiteY17" fmla="*/ 32287 h 91617"/>
                <a:gd name="connsiteX18" fmla="*/ 61695 w 85508"/>
                <a:gd name="connsiteY18" fmla="*/ 29906 h 91617"/>
                <a:gd name="connsiteX19" fmla="*/ 64076 w 85508"/>
                <a:gd name="connsiteY19" fmla="*/ 10855 h 91617"/>
                <a:gd name="connsiteX20" fmla="*/ 85508 w 85508"/>
                <a:gd name="connsiteY20" fmla="*/ 80867 h 91617"/>
                <a:gd name="connsiteX21" fmla="*/ 66457 w 85508"/>
                <a:gd name="connsiteY21" fmla="*/ 63245 h 91617"/>
                <a:gd name="connsiteX22" fmla="*/ 58360 w 85508"/>
                <a:gd name="connsiteY22" fmla="*/ 48004 h 91617"/>
                <a:gd name="connsiteX23" fmla="*/ 52169 w 85508"/>
                <a:gd name="connsiteY23" fmla="*/ 63722 h 91617"/>
                <a:gd name="connsiteX24" fmla="*/ 50740 w 85508"/>
                <a:gd name="connsiteY24" fmla="*/ 64674 h 91617"/>
                <a:gd name="connsiteX25" fmla="*/ 45501 w 85508"/>
                <a:gd name="connsiteY25" fmla="*/ 69913 h 91617"/>
                <a:gd name="connsiteX26" fmla="*/ 41691 w 85508"/>
                <a:gd name="connsiteY26" fmla="*/ 75152 h 91617"/>
                <a:gd name="connsiteX27" fmla="*/ 30737 w 85508"/>
                <a:gd name="connsiteY27" fmla="*/ 84677 h 91617"/>
                <a:gd name="connsiteX28" fmla="*/ 9781 w 85508"/>
                <a:gd name="connsiteY28" fmla="*/ 89440 h 91617"/>
                <a:gd name="connsiteX29" fmla="*/ 255 w 85508"/>
                <a:gd name="connsiteY29" fmla="*/ 69437 h 91617"/>
                <a:gd name="connsiteX30" fmla="*/ 18830 w 85508"/>
                <a:gd name="connsiteY30" fmla="*/ 30383 h 91617"/>
                <a:gd name="connsiteX31" fmla="*/ 28832 w 85508"/>
                <a:gd name="connsiteY31" fmla="*/ 17047 h 91617"/>
                <a:gd name="connsiteX32" fmla="*/ 40738 w 85508"/>
                <a:gd name="connsiteY32" fmla="*/ 4188 h 91617"/>
                <a:gd name="connsiteX33" fmla="*/ 71220 w 85508"/>
                <a:gd name="connsiteY33" fmla="*/ 7521 h 91617"/>
                <a:gd name="connsiteX34" fmla="*/ 74078 w 85508"/>
                <a:gd name="connsiteY34" fmla="*/ 9903 h 91617"/>
                <a:gd name="connsiteX35" fmla="*/ 81222 w 85508"/>
                <a:gd name="connsiteY35" fmla="*/ 27049 h 91617"/>
                <a:gd name="connsiteX36" fmla="*/ 83603 w 85508"/>
                <a:gd name="connsiteY36" fmla="*/ 63245 h 91617"/>
                <a:gd name="connsiteX37" fmla="*/ 85508 w 85508"/>
                <a:gd name="connsiteY37" fmla="*/ 80867 h 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8" h="91617">
                  <a:moveTo>
                    <a:pt x="64076" y="10855"/>
                  </a:moveTo>
                  <a:cubicBezTo>
                    <a:pt x="54550" y="7521"/>
                    <a:pt x="52645" y="8474"/>
                    <a:pt x="46453" y="14665"/>
                  </a:cubicBezTo>
                  <a:cubicBezTo>
                    <a:pt x="41691" y="19428"/>
                    <a:pt x="38833" y="26096"/>
                    <a:pt x="34070" y="29430"/>
                  </a:cubicBezTo>
                  <a:cubicBezTo>
                    <a:pt x="28355" y="32764"/>
                    <a:pt x="30261" y="40860"/>
                    <a:pt x="24069" y="42766"/>
                  </a:cubicBezTo>
                  <a:cubicBezTo>
                    <a:pt x="26926" y="44194"/>
                    <a:pt x="25498" y="45147"/>
                    <a:pt x="24069" y="47052"/>
                  </a:cubicBezTo>
                  <a:cubicBezTo>
                    <a:pt x="22640" y="48481"/>
                    <a:pt x="21688" y="50862"/>
                    <a:pt x="20735" y="52767"/>
                  </a:cubicBezTo>
                  <a:cubicBezTo>
                    <a:pt x="19782" y="55625"/>
                    <a:pt x="17877" y="56101"/>
                    <a:pt x="15020" y="55625"/>
                  </a:cubicBezTo>
                  <a:cubicBezTo>
                    <a:pt x="14543" y="58482"/>
                    <a:pt x="14067" y="61340"/>
                    <a:pt x="13591" y="64198"/>
                  </a:cubicBezTo>
                  <a:cubicBezTo>
                    <a:pt x="13114" y="67055"/>
                    <a:pt x="13114" y="69913"/>
                    <a:pt x="12162" y="72771"/>
                  </a:cubicBezTo>
                  <a:cubicBezTo>
                    <a:pt x="11210" y="76105"/>
                    <a:pt x="12162" y="78962"/>
                    <a:pt x="14543" y="81820"/>
                  </a:cubicBezTo>
                  <a:cubicBezTo>
                    <a:pt x="18354" y="79439"/>
                    <a:pt x="22164" y="78010"/>
                    <a:pt x="25021" y="75628"/>
                  </a:cubicBezTo>
                  <a:cubicBezTo>
                    <a:pt x="30737" y="70866"/>
                    <a:pt x="35976" y="65150"/>
                    <a:pt x="41215" y="59911"/>
                  </a:cubicBezTo>
                  <a:cubicBezTo>
                    <a:pt x="41691" y="59435"/>
                    <a:pt x="43120" y="58959"/>
                    <a:pt x="43596" y="58959"/>
                  </a:cubicBezTo>
                  <a:cubicBezTo>
                    <a:pt x="45025" y="59435"/>
                    <a:pt x="45977" y="60388"/>
                    <a:pt x="47406" y="60864"/>
                  </a:cubicBezTo>
                  <a:cubicBezTo>
                    <a:pt x="47406" y="59435"/>
                    <a:pt x="46930" y="57530"/>
                    <a:pt x="47406" y="56101"/>
                  </a:cubicBezTo>
                  <a:cubicBezTo>
                    <a:pt x="47883" y="53720"/>
                    <a:pt x="48835" y="51815"/>
                    <a:pt x="50264" y="49910"/>
                  </a:cubicBezTo>
                  <a:cubicBezTo>
                    <a:pt x="51216" y="48004"/>
                    <a:pt x="53121" y="46576"/>
                    <a:pt x="54550" y="44671"/>
                  </a:cubicBezTo>
                  <a:cubicBezTo>
                    <a:pt x="56932" y="40860"/>
                    <a:pt x="58837" y="36574"/>
                    <a:pt x="60742" y="32287"/>
                  </a:cubicBezTo>
                  <a:cubicBezTo>
                    <a:pt x="61218" y="31335"/>
                    <a:pt x="62171" y="30383"/>
                    <a:pt x="61695" y="29906"/>
                  </a:cubicBezTo>
                  <a:cubicBezTo>
                    <a:pt x="58837" y="23238"/>
                    <a:pt x="63123" y="17047"/>
                    <a:pt x="64076" y="10855"/>
                  </a:cubicBezTo>
                  <a:moveTo>
                    <a:pt x="85508" y="80867"/>
                  </a:moveTo>
                  <a:cubicBezTo>
                    <a:pt x="72648" y="80867"/>
                    <a:pt x="68839" y="72771"/>
                    <a:pt x="66457" y="63245"/>
                  </a:cubicBezTo>
                  <a:cubicBezTo>
                    <a:pt x="65028" y="58006"/>
                    <a:pt x="61695" y="52767"/>
                    <a:pt x="58360" y="48004"/>
                  </a:cubicBezTo>
                  <a:cubicBezTo>
                    <a:pt x="59313" y="54672"/>
                    <a:pt x="51693" y="57530"/>
                    <a:pt x="52169" y="63722"/>
                  </a:cubicBezTo>
                  <a:cubicBezTo>
                    <a:pt x="52169" y="64198"/>
                    <a:pt x="51216" y="64674"/>
                    <a:pt x="50740" y="64674"/>
                  </a:cubicBezTo>
                  <a:cubicBezTo>
                    <a:pt x="45977" y="63245"/>
                    <a:pt x="44549" y="64674"/>
                    <a:pt x="45501" y="69913"/>
                  </a:cubicBezTo>
                  <a:cubicBezTo>
                    <a:pt x="45977" y="71342"/>
                    <a:pt x="43596" y="74676"/>
                    <a:pt x="41691" y="75152"/>
                  </a:cubicBezTo>
                  <a:cubicBezTo>
                    <a:pt x="36452" y="77057"/>
                    <a:pt x="34070" y="80867"/>
                    <a:pt x="30737" y="84677"/>
                  </a:cubicBezTo>
                  <a:cubicBezTo>
                    <a:pt x="24545" y="92298"/>
                    <a:pt x="18354" y="93250"/>
                    <a:pt x="9781" y="89440"/>
                  </a:cubicBezTo>
                  <a:cubicBezTo>
                    <a:pt x="3589" y="86583"/>
                    <a:pt x="-1174" y="76581"/>
                    <a:pt x="255" y="69437"/>
                  </a:cubicBezTo>
                  <a:cubicBezTo>
                    <a:pt x="2637" y="54672"/>
                    <a:pt x="10257" y="42289"/>
                    <a:pt x="18830" y="30383"/>
                  </a:cubicBezTo>
                  <a:cubicBezTo>
                    <a:pt x="22164" y="26096"/>
                    <a:pt x="25021" y="21333"/>
                    <a:pt x="28832" y="17047"/>
                  </a:cubicBezTo>
                  <a:cubicBezTo>
                    <a:pt x="32642" y="12760"/>
                    <a:pt x="36452" y="7998"/>
                    <a:pt x="40738" y="4188"/>
                  </a:cubicBezTo>
                  <a:cubicBezTo>
                    <a:pt x="49312" y="-2480"/>
                    <a:pt x="63600" y="-1052"/>
                    <a:pt x="71220" y="7521"/>
                  </a:cubicBezTo>
                  <a:cubicBezTo>
                    <a:pt x="72172" y="8474"/>
                    <a:pt x="73125" y="9426"/>
                    <a:pt x="74078" y="9903"/>
                  </a:cubicBezTo>
                  <a:cubicBezTo>
                    <a:pt x="81222" y="13713"/>
                    <a:pt x="82651" y="19904"/>
                    <a:pt x="81222" y="27049"/>
                  </a:cubicBezTo>
                  <a:cubicBezTo>
                    <a:pt x="78364" y="39432"/>
                    <a:pt x="82651" y="50862"/>
                    <a:pt x="83603" y="63245"/>
                  </a:cubicBezTo>
                  <a:cubicBezTo>
                    <a:pt x="83127" y="68484"/>
                    <a:pt x="84555" y="74199"/>
                    <a:pt x="85508" y="80867"/>
                  </a:cubicBezTo>
                </a:path>
              </a:pathLst>
            </a:custGeom>
            <a:grpFill/>
            <a:ln w="476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FAB4DB47-C79B-E745-8263-D49FA3C9EB98}"/>
                </a:ext>
              </a:extLst>
            </p:cNvPr>
            <p:cNvSpPr/>
            <p:nvPr/>
          </p:nvSpPr>
          <p:spPr>
            <a:xfrm>
              <a:off x="6804373" y="4777073"/>
              <a:ext cx="82255" cy="88530"/>
            </a:xfrm>
            <a:custGeom>
              <a:avLst/>
              <a:gdLst>
                <a:gd name="connsiteX0" fmla="*/ 66341 w 82255"/>
                <a:gd name="connsiteY0" fmla="*/ 13756 h 88530"/>
                <a:gd name="connsiteX1" fmla="*/ 61102 w 82255"/>
                <a:gd name="connsiteY1" fmla="*/ 8041 h 88530"/>
                <a:gd name="connsiteX2" fmla="*/ 55863 w 82255"/>
                <a:gd name="connsiteY2" fmla="*/ 10422 h 88530"/>
                <a:gd name="connsiteX3" fmla="*/ 43003 w 82255"/>
                <a:gd name="connsiteY3" fmla="*/ 13279 h 88530"/>
                <a:gd name="connsiteX4" fmla="*/ 34907 w 82255"/>
                <a:gd name="connsiteY4" fmla="*/ 19471 h 88530"/>
                <a:gd name="connsiteX5" fmla="*/ 31096 w 82255"/>
                <a:gd name="connsiteY5" fmla="*/ 19471 h 88530"/>
                <a:gd name="connsiteX6" fmla="*/ 28239 w 82255"/>
                <a:gd name="connsiteY6" fmla="*/ 23281 h 88530"/>
                <a:gd name="connsiteX7" fmla="*/ 26810 w 82255"/>
                <a:gd name="connsiteY7" fmla="*/ 26615 h 88530"/>
                <a:gd name="connsiteX8" fmla="*/ 17761 w 82255"/>
                <a:gd name="connsiteY8" fmla="*/ 39474 h 88530"/>
                <a:gd name="connsiteX9" fmla="*/ 17285 w 82255"/>
                <a:gd name="connsiteY9" fmla="*/ 43761 h 88530"/>
                <a:gd name="connsiteX10" fmla="*/ 22524 w 82255"/>
                <a:gd name="connsiteY10" fmla="*/ 45190 h 88530"/>
                <a:gd name="connsiteX11" fmla="*/ 49195 w 82255"/>
                <a:gd name="connsiteY11" fmla="*/ 31854 h 88530"/>
                <a:gd name="connsiteX12" fmla="*/ 63007 w 82255"/>
                <a:gd name="connsiteY12" fmla="*/ 19471 h 88530"/>
                <a:gd name="connsiteX13" fmla="*/ 66341 w 82255"/>
                <a:gd name="connsiteY13" fmla="*/ 13756 h 88530"/>
                <a:gd name="connsiteX14" fmla="*/ 42051 w 82255"/>
                <a:gd name="connsiteY14" fmla="*/ 77576 h 88530"/>
                <a:gd name="connsiteX15" fmla="*/ 59197 w 82255"/>
                <a:gd name="connsiteY15" fmla="*/ 73290 h 88530"/>
                <a:gd name="connsiteX16" fmla="*/ 69675 w 82255"/>
                <a:gd name="connsiteY16" fmla="*/ 69480 h 88530"/>
                <a:gd name="connsiteX17" fmla="*/ 73485 w 82255"/>
                <a:gd name="connsiteY17" fmla="*/ 71385 h 88530"/>
                <a:gd name="connsiteX18" fmla="*/ 73009 w 82255"/>
                <a:gd name="connsiteY18" fmla="*/ 74719 h 88530"/>
                <a:gd name="connsiteX19" fmla="*/ 47766 w 82255"/>
                <a:gd name="connsiteY19" fmla="*/ 88054 h 88530"/>
                <a:gd name="connsiteX20" fmla="*/ 43956 w 82255"/>
                <a:gd name="connsiteY20" fmla="*/ 88531 h 88530"/>
                <a:gd name="connsiteX21" fmla="*/ 31096 w 82255"/>
                <a:gd name="connsiteY21" fmla="*/ 84720 h 88530"/>
                <a:gd name="connsiteX22" fmla="*/ 17761 w 82255"/>
                <a:gd name="connsiteY22" fmla="*/ 79958 h 88530"/>
                <a:gd name="connsiteX23" fmla="*/ 615 w 82255"/>
                <a:gd name="connsiteY23" fmla="*/ 43285 h 88530"/>
                <a:gd name="connsiteX24" fmla="*/ 14427 w 82255"/>
                <a:gd name="connsiteY24" fmla="*/ 20424 h 88530"/>
                <a:gd name="connsiteX25" fmla="*/ 23476 w 82255"/>
                <a:gd name="connsiteY25" fmla="*/ 12803 h 88530"/>
                <a:gd name="connsiteX26" fmla="*/ 29192 w 82255"/>
                <a:gd name="connsiteY26" fmla="*/ 8993 h 88530"/>
                <a:gd name="connsiteX27" fmla="*/ 59197 w 82255"/>
                <a:gd name="connsiteY27" fmla="*/ 420 h 88530"/>
                <a:gd name="connsiteX28" fmla="*/ 81582 w 82255"/>
                <a:gd name="connsiteY28" fmla="*/ 10898 h 88530"/>
                <a:gd name="connsiteX29" fmla="*/ 82058 w 82255"/>
                <a:gd name="connsiteY29" fmla="*/ 14708 h 88530"/>
                <a:gd name="connsiteX30" fmla="*/ 73961 w 82255"/>
                <a:gd name="connsiteY30" fmla="*/ 30425 h 88530"/>
                <a:gd name="connsiteX31" fmla="*/ 38240 w 82255"/>
                <a:gd name="connsiteY31" fmla="*/ 54715 h 88530"/>
                <a:gd name="connsiteX32" fmla="*/ 23000 w 82255"/>
                <a:gd name="connsiteY32" fmla="*/ 56144 h 88530"/>
                <a:gd name="connsiteX33" fmla="*/ 17761 w 82255"/>
                <a:gd name="connsiteY33" fmla="*/ 61383 h 88530"/>
                <a:gd name="connsiteX34" fmla="*/ 32525 w 82255"/>
                <a:gd name="connsiteY34" fmla="*/ 75671 h 88530"/>
                <a:gd name="connsiteX35" fmla="*/ 42051 w 82255"/>
                <a:gd name="connsiteY35" fmla="*/ 77100 h 88530"/>
                <a:gd name="connsiteX36" fmla="*/ 42051 w 82255"/>
                <a:gd name="connsiteY36" fmla="*/ 77576 h 88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5" h="88530">
                  <a:moveTo>
                    <a:pt x="66341" y="13756"/>
                  </a:moveTo>
                  <a:cubicBezTo>
                    <a:pt x="66341" y="8993"/>
                    <a:pt x="64435" y="7088"/>
                    <a:pt x="61102" y="8041"/>
                  </a:cubicBezTo>
                  <a:cubicBezTo>
                    <a:pt x="59197" y="8517"/>
                    <a:pt x="57768" y="10422"/>
                    <a:pt x="55863" y="10422"/>
                  </a:cubicBezTo>
                  <a:cubicBezTo>
                    <a:pt x="51576" y="11375"/>
                    <a:pt x="47290" y="16613"/>
                    <a:pt x="43003" y="13279"/>
                  </a:cubicBezTo>
                  <a:cubicBezTo>
                    <a:pt x="33954" y="7088"/>
                    <a:pt x="40146" y="20424"/>
                    <a:pt x="34907" y="19471"/>
                  </a:cubicBezTo>
                  <a:cubicBezTo>
                    <a:pt x="33478" y="18995"/>
                    <a:pt x="32049" y="19471"/>
                    <a:pt x="31096" y="19471"/>
                  </a:cubicBezTo>
                  <a:cubicBezTo>
                    <a:pt x="28715" y="19471"/>
                    <a:pt x="27763" y="20424"/>
                    <a:pt x="28239" y="23281"/>
                  </a:cubicBezTo>
                  <a:cubicBezTo>
                    <a:pt x="28239" y="24234"/>
                    <a:pt x="27763" y="25663"/>
                    <a:pt x="26810" y="26615"/>
                  </a:cubicBezTo>
                  <a:cubicBezTo>
                    <a:pt x="23952" y="30902"/>
                    <a:pt x="20619" y="35188"/>
                    <a:pt x="17761" y="39474"/>
                  </a:cubicBezTo>
                  <a:cubicBezTo>
                    <a:pt x="16808" y="40427"/>
                    <a:pt x="16808" y="43285"/>
                    <a:pt x="17285" y="43761"/>
                  </a:cubicBezTo>
                  <a:cubicBezTo>
                    <a:pt x="18713" y="44714"/>
                    <a:pt x="21095" y="45666"/>
                    <a:pt x="22524" y="45190"/>
                  </a:cubicBezTo>
                  <a:cubicBezTo>
                    <a:pt x="31573" y="40903"/>
                    <a:pt x="40622" y="37093"/>
                    <a:pt x="49195" y="31854"/>
                  </a:cubicBezTo>
                  <a:cubicBezTo>
                    <a:pt x="54434" y="28520"/>
                    <a:pt x="58720" y="23758"/>
                    <a:pt x="63007" y="19471"/>
                  </a:cubicBezTo>
                  <a:cubicBezTo>
                    <a:pt x="64912" y="17566"/>
                    <a:pt x="65865" y="14708"/>
                    <a:pt x="66341" y="13756"/>
                  </a:cubicBezTo>
                  <a:moveTo>
                    <a:pt x="42051" y="77576"/>
                  </a:moveTo>
                  <a:cubicBezTo>
                    <a:pt x="47766" y="76148"/>
                    <a:pt x="53482" y="74719"/>
                    <a:pt x="59197" y="73290"/>
                  </a:cubicBezTo>
                  <a:cubicBezTo>
                    <a:pt x="62531" y="72337"/>
                    <a:pt x="65865" y="70432"/>
                    <a:pt x="69675" y="69480"/>
                  </a:cubicBezTo>
                  <a:cubicBezTo>
                    <a:pt x="70627" y="69003"/>
                    <a:pt x="72532" y="70432"/>
                    <a:pt x="73485" y="71385"/>
                  </a:cubicBezTo>
                  <a:cubicBezTo>
                    <a:pt x="73961" y="71861"/>
                    <a:pt x="73485" y="74242"/>
                    <a:pt x="73009" y="74719"/>
                  </a:cubicBezTo>
                  <a:cubicBezTo>
                    <a:pt x="65865" y="80910"/>
                    <a:pt x="57768" y="86149"/>
                    <a:pt x="47766" y="88054"/>
                  </a:cubicBezTo>
                  <a:cubicBezTo>
                    <a:pt x="46337" y="88054"/>
                    <a:pt x="45385" y="88531"/>
                    <a:pt x="43956" y="88531"/>
                  </a:cubicBezTo>
                  <a:cubicBezTo>
                    <a:pt x="39193" y="88531"/>
                    <a:pt x="35859" y="83292"/>
                    <a:pt x="31096" y="84720"/>
                  </a:cubicBezTo>
                  <a:cubicBezTo>
                    <a:pt x="25381" y="86149"/>
                    <a:pt x="21571" y="81863"/>
                    <a:pt x="17761" y="79958"/>
                  </a:cubicBezTo>
                  <a:cubicBezTo>
                    <a:pt x="2520" y="71385"/>
                    <a:pt x="-1766" y="60431"/>
                    <a:pt x="615" y="43285"/>
                  </a:cubicBezTo>
                  <a:cubicBezTo>
                    <a:pt x="1568" y="33759"/>
                    <a:pt x="4425" y="25186"/>
                    <a:pt x="14427" y="20424"/>
                  </a:cubicBezTo>
                  <a:cubicBezTo>
                    <a:pt x="17761" y="18519"/>
                    <a:pt x="20619" y="15185"/>
                    <a:pt x="23476" y="12803"/>
                  </a:cubicBezTo>
                  <a:cubicBezTo>
                    <a:pt x="25381" y="11375"/>
                    <a:pt x="27287" y="9469"/>
                    <a:pt x="29192" y="8993"/>
                  </a:cubicBezTo>
                  <a:cubicBezTo>
                    <a:pt x="39193" y="5659"/>
                    <a:pt x="49195" y="2801"/>
                    <a:pt x="59197" y="420"/>
                  </a:cubicBezTo>
                  <a:cubicBezTo>
                    <a:pt x="68246" y="-1485"/>
                    <a:pt x="77295" y="3278"/>
                    <a:pt x="81582" y="10898"/>
                  </a:cubicBezTo>
                  <a:cubicBezTo>
                    <a:pt x="82058" y="11851"/>
                    <a:pt x="82534" y="13756"/>
                    <a:pt x="82058" y="14708"/>
                  </a:cubicBezTo>
                  <a:cubicBezTo>
                    <a:pt x="79200" y="19947"/>
                    <a:pt x="78724" y="25663"/>
                    <a:pt x="73961" y="30425"/>
                  </a:cubicBezTo>
                  <a:cubicBezTo>
                    <a:pt x="63483" y="40427"/>
                    <a:pt x="52053" y="49476"/>
                    <a:pt x="38240" y="54715"/>
                  </a:cubicBezTo>
                  <a:cubicBezTo>
                    <a:pt x="34431" y="56144"/>
                    <a:pt x="28239" y="57097"/>
                    <a:pt x="23000" y="56144"/>
                  </a:cubicBezTo>
                  <a:cubicBezTo>
                    <a:pt x="18237" y="55668"/>
                    <a:pt x="16808" y="57097"/>
                    <a:pt x="17761" y="61383"/>
                  </a:cubicBezTo>
                  <a:cubicBezTo>
                    <a:pt x="19666" y="69003"/>
                    <a:pt x="25381" y="73290"/>
                    <a:pt x="32525" y="75671"/>
                  </a:cubicBezTo>
                  <a:cubicBezTo>
                    <a:pt x="35383" y="76624"/>
                    <a:pt x="39193" y="76624"/>
                    <a:pt x="42051" y="77100"/>
                  </a:cubicBezTo>
                  <a:cubicBezTo>
                    <a:pt x="42051" y="77100"/>
                    <a:pt x="42051" y="77100"/>
                    <a:pt x="42051" y="77576"/>
                  </a:cubicBezTo>
                </a:path>
              </a:pathLst>
            </a:custGeom>
            <a:grpFill/>
            <a:ln w="476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A02EA29C-FED4-6C43-9C2A-B05ED1FBE1F8}"/>
                </a:ext>
              </a:extLst>
            </p:cNvPr>
            <p:cNvSpPr/>
            <p:nvPr/>
          </p:nvSpPr>
          <p:spPr>
            <a:xfrm>
              <a:off x="7540296" y="4776335"/>
              <a:ext cx="82109" cy="89269"/>
            </a:xfrm>
            <a:custGeom>
              <a:avLst/>
              <a:gdLst>
                <a:gd name="connsiteX0" fmla="*/ 67688 w 82109"/>
                <a:gd name="connsiteY0" fmla="*/ 13542 h 89269"/>
                <a:gd name="connsiteX1" fmla="*/ 61020 w 82109"/>
                <a:gd name="connsiteY1" fmla="*/ 8303 h 89269"/>
                <a:gd name="connsiteX2" fmla="*/ 51018 w 82109"/>
                <a:gd name="connsiteY2" fmla="*/ 13066 h 89269"/>
                <a:gd name="connsiteX3" fmla="*/ 41969 w 82109"/>
                <a:gd name="connsiteY3" fmla="*/ 13066 h 89269"/>
                <a:gd name="connsiteX4" fmla="*/ 38159 w 82109"/>
                <a:gd name="connsiteY4" fmla="*/ 15923 h 89269"/>
                <a:gd name="connsiteX5" fmla="*/ 36254 w 82109"/>
                <a:gd name="connsiteY5" fmla="*/ 19733 h 89269"/>
                <a:gd name="connsiteX6" fmla="*/ 30062 w 82109"/>
                <a:gd name="connsiteY6" fmla="*/ 20210 h 89269"/>
                <a:gd name="connsiteX7" fmla="*/ 29110 w 82109"/>
                <a:gd name="connsiteY7" fmla="*/ 25925 h 89269"/>
                <a:gd name="connsiteX8" fmla="*/ 28633 w 82109"/>
                <a:gd name="connsiteY8" fmla="*/ 26401 h 89269"/>
                <a:gd name="connsiteX9" fmla="*/ 19584 w 82109"/>
                <a:gd name="connsiteY9" fmla="*/ 39261 h 89269"/>
                <a:gd name="connsiteX10" fmla="*/ 19584 w 82109"/>
                <a:gd name="connsiteY10" fmla="*/ 44500 h 89269"/>
                <a:gd name="connsiteX11" fmla="*/ 24823 w 82109"/>
                <a:gd name="connsiteY11" fmla="*/ 44976 h 89269"/>
                <a:gd name="connsiteX12" fmla="*/ 52447 w 82109"/>
                <a:gd name="connsiteY12" fmla="*/ 31640 h 89269"/>
                <a:gd name="connsiteX13" fmla="*/ 65306 w 82109"/>
                <a:gd name="connsiteY13" fmla="*/ 19257 h 89269"/>
                <a:gd name="connsiteX14" fmla="*/ 67688 w 82109"/>
                <a:gd name="connsiteY14" fmla="*/ 13542 h 89269"/>
                <a:gd name="connsiteX15" fmla="*/ 44827 w 82109"/>
                <a:gd name="connsiteY15" fmla="*/ 77839 h 89269"/>
                <a:gd name="connsiteX16" fmla="*/ 60544 w 82109"/>
                <a:gd name="connsiteY16" fmla="*/ 73552 h 89269"/>
                <a:gd name="connsiteX17" fmla="*/ 69593 w 82109"/>
                <a:gd name="connsiteY17" fmla="*/ 70218 h 89269"/>
                <a:gd name="connsiteX18" fmla="*/ 73403 w 82109"/>
                <a:gd name="connsiteY18" fmla="*/ 72124 h 89269"/>
                <a:gd name="connsiteX19" fmla="*/ 72451 w 82109"/>
                <a:gd name="connsiteY19" fmla="*/ 75934 h 89269"/>
                <a:gd name="connsiteX20" fmla="*/ 48637 w 82109"/>
                <a:gd name="connsiteY20" fmla="*/ 88793 h 89269"/>
                <a:gd name="connsiteX21" fmla="*/ 44827 w 82109"/>
                <a:gd name="connsiteY21" fmla="*/ 89269 h 89269"/>
                <a:gd name="connsiteX22" fmla="*/ 31967 w 82109"/>
                <a:gd name="connsiteY22" fmla="*/ 84983 h 89269"/>
                <a:gd name="connsiteX23" fmla="*/ 19584 w 82109"/>
                <a:gd name="connsiteY23" fmla="*/ 81649 h 89269"/>
                <a:gd name="connsiteX24" fmla="*/ 1010 w 82109"/>
                <a:gd name="connsiteY24" fmla="*/ 42118 h 89269"/>
                <a:gd name="connsiteX25" fmla="*/ 13393 w 82109"/>
                <a:gd name="connsiteY25" fmla="*/ 21639 h 89269"/>
                <a:gd name="connsiteX26" fmla="*/ 39111 w 82109"/>
                <a:gd name="connsiteY26" fmla="*/ 7350 h 89269"/>
                <a:gd name="connsiteX27" fmla="*/ 60544 w 82109"/>
                <a:gd name="connsiteY27" fmla="*/ 206 h 89269"/>
                <a:gd name="connsiteX28" fmla="*/ 81976 w 82109"/>
                <a:gd name="connsiteY28" fmla="*/ 12589 h 89269"/>
                <a:gd name="connsiteX29" fmla="*/ 81500 w 82109"/>
                <a:gd name="connsiteY29" fmla="*/ 17352 h 89269"/>
                <a:gd name="connsiteX30" fmla="*/ 66735 w 82109"/>
                <a:gd name="connsiteY30" fmla="*/ 37832 h 89269"/>
                <a:gd name="connsiteX31" fmla="*/ 36254 w 82109"/>
                <a:gd name="connsiteY31" fmla="*/ 55930 h 89269"/>
                <a:gd name="connsiteX32" fmla="*/ 22918 w 82109"/>
                <a:gd name="connsiteY32" fmla="*/ 56883 h 89269"/>
                <a:gd name="connsiteX33" fmla="*/ 17679 w 82109"/>
                <a:gd name="connsiteY33" fmla="*/ 62122 h 89269"/>
                <a:gd name="connsiteX34" fmla="*/ 32444 w 82109"/>
                <a:gd name="connsiteY34" fmla="*/ 76410 h 89269"/>
                <a:gd name="connsiteX35" fmla="*/ 44827 w 82109"/>
                <a:gd name="connsiteY35" fmla="*/ 77839 h 89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9" h="89269">
                  <a:moveTo>
                    <a:pt x="67688" y="13542"/>
                  </a:moveTo>
                  <a:cubicBezTo>
                    <a:pt x="67688" y="8779"/>
                    <a:pt x="64830" y="7350"/>
                    <a:pt x="61020" y="8303"/>
                  </a:cubicBezTo>
                  <a:cubicBezTo>
                    <a:pt x="57686" y="9732"/>
                    <a:pt x="54352" y="11161"/>
                    <a:pt x="51018" y="13066"/>
                  </a:cubicBezTo>
                  <a:cubicBezTo>
                    <a:pt x="47684" y="14971"/>
                    <a:pt x="45303" y="15447"/>
                    <a:pt x="41969" y="13066"/>
                  </a:cubicBezTo>
                  <a:cubicBezTo>
                    <a:pt x="39111" y="11161"/>
                    <a:pt x="38159" y="13066"/>
                    <a:pt x="38159" y="15923"/>
                  </a:cubicBezTo>
                  <a:cubicBezTo>
                    <a:pt x="38159" y="17352"/>
                    <a:pt x="37206" y="19257"/>
                    <a:pt x="36254" y="19733"/>
                  </a:cubicBezTo>
                  <a:cubicBezTo>
                    <a:pt x="34349" y="20210"/>
                    <a:pt x="31491" y="19257"/>
                    <a:pt x="30062" y="20210"/>
                  </a:cubicBezTo>
                  <a:cubicBezTo>
                    <a:pt x="29110" y="21162"/>
                    <a:pt x="29110" y="24020"/>
                    <a:pt x="29110" y="25925"/>
                  </a:cubicBezTo>
                  <a:cubicBezTo>
                    <a:pt x="29110" y="26401"/>
                    <a:pt x="28633" y="26401"/>
                    <a:pt x="28633" y="26401"/>
                  </a:cubicBezTo>
                  <a:cubicBezTo>
                    <a:pt x="25776" y="30688"/>
                    <a:pt x="22442" y="34974"/>
                    <a:pt x="19584" y="39261"/>
                  </a:cubicBezTo>
                  <a:cubicBezTo>
                    <a:pt x="18631" y="40690"/>
                    <a:pt x="18631" y="43547"/>
                    <a:pt x="19584" y="44500"/>
                  </a:cubicBezTo>
                  <a:cubicBezTo>
                    <a:pt x="20537" y="45452"/>
                    <a:pt x="23394" y="45928"/>
                    <a:pt x="24823" y="44976"/>
                  </a:cubicBezTo>
                  <a:cubicBezTo>
                    <a:pt x="34349" y="40690"/>
                    <a:pt x="43398" y="36879"/>
                    <a:pt x="52447" y="31640"/>
                  </a:cubicBezTo>
                  <a:cubicBezTo>
                    <a:pt x="57209" y="28783"/>
                    <a:pt x="61020" y="23544"/>
                    <a:pt x="65306" y="19257"/>
                  </a:cubicBezTo>
                  <a:cubicBezTo>
                    <a:pt x="66735" y="17828"/>
                    <a:pt x="67212" y="14971"/>
                    <a:pt x="67688" y="13542"/>
                  </a:cubicBezTo>
                  <a:moveTo>
                    <a:pt x="44827" y="77839"/>
                  </a:moveTo>
                  <a:cubicBezTo>
                    <a:pt x="48637" y="76886"/>
                    <a:pt x="54828" y="75457"/>
                    <a:pt x="60544" y="73552"/>
                  </a:cubicBezTo>
                  <a:cubicBezTo>
                    <a:pt x="63877" y="72600"/>
                    <a:pt x="66735" y="70695"/>
                    <a:pt x="69593" y="70218"/>
                  </a:cubicBezTo>
                  <a:cubicBezTo>
                    <a:pt x="70545" y="69742"/>
                    <a:pt x="72927" y="71171"/>
                    <a:pt x="73403" y="72124"/>
                  </a:cubicBezTo>
                  <a:cubicBezTo>
                    <a:pt x="73879" y="73076"/>
                    <a:pt x="73403" y="74981"/>
                    <a:pt x="72451" y="75934"/>
                  </a:cubicBezTo>
                  <a:cubicBezTo>
                    <a:pt x="65783" y="82602"/>
                    <a:pt x="57209" y="85936"/>
                    <a:pt x="48637" y="88793"/>
                  </a:cubicBezTo>
                  <a:cubicBezTo>
                    <a:pt x="47208" y="89269"/>
                    <a:pt x="45779" y="89269"/>
                    <a:pt x="44827" y="89269"/>
                  </a:cubicBezTo>
                  <a:cubicBezTo>
                    <a:pt x="40540" y="87840"/>
                    <a:pt x="36254" y="86412"/>
                    <a:pt x="31967" y="84983"/>
                  </a:cubicBezTo>
                  <a:cubicBezTo>
                    <a:pt x="26728" y="89269"/>
                    <a:pt x="23394" y="83078"/>
                    <a:pt x="19584" y="81649"/>
                  </a:cubicBezTo>
                  <a:cubicBezTo>
                    <a:pt x="4343" y="74505"/>
                    <a:pt x="-2801" y="61169"/>
                    <a:pt x="1010" y="42118"/>
                  </a:cubicBezTo>
                  <a:cubicBezTo>
                    <a:pt x="2438" y="34022"/>
                    <a:pt x="5296" y="26878"/>
                    <a:pt x="13393" y="21639"/>
                  </a:cubicBezTo>
                  <a:cubicBezTo>
                    <a:pt x="21966" y="16400"/>
                    <a:pt x="27681" y="6398"/>
                    <a:pt x="39111" y="7350"/>
                  </a:cubicBezTo>
                  <a:cubicBezTo>
                    <a:pt x="45303" y="2111"/>
                    <a:pt x="52924" y="1635"/>
                    <a:pt x="60544" y="206"/>
                  </a:cubicBezTo>
                  <a:cubicBezTo>
                    <a:pt x="68640" y="-1223"/>
                    <a:pt x="79595" y="4969"/>
                    <a:pt x="81976" y="12589"/>
                  </a:cubicBezTo>
                  <a:cubicBezTo>
                    <a:pt x="82452" y="14018"/>
                    <a:pt x="81500" y="15923"/>
                    <a:pt x="81500" y="17352"/>
                  </a:cubicBezTo>
                  <a:cubicBezTo>
                    <a:pt x="79595" y="26401"/>
                    <a:pt x="72451" y="31640"/>
                    <a:pt x="66735" y="37832"/>
                  </a:cubicBezTo>
                  <a:cubicBezTo>
                    <a:pt x="58162" y="46881"/>
                    <a:pt x="46732" y="50691"/>
                    <a:pt x="36254" y="55930"/>
                  </a:cubicBezTo>
                  <a:cubicBezTo>
                    <a:pt x="32444" y="57835"/>
                    <a:pt x="27681" y="58311"/>
                    <a:pt x="22918" y="56883"/>
                  </a:cubicBezTo>
                  <a:cubicBezTo>
                    <a:pt x="18631" y="55454"/>
                    <a:pt x="16726" y="57835"/>
                    <a:pt x="17679" y="62122"/>
                  </a:cubicBezTo>
                  <a:cubicBezTo>
                    <a:pt x="19584" y="69742"/>
                    <a:pt x="25776" y="73552"/>
                    <a:pt x="32444" y="76410"/>
                  </a:cubicBezTo>
                  <a:cubicBezTo>
                    <a:pt x="36254" y="77362"/>
                    <a:pt x="39588" y="77362"/>
                    <a:pt x="44827" y="77839"/>
                  </a:cubicBezTo>
                </a:path>
              </a:pathLst>
            </a:custGeom>
            <a:grpFill/>
            <a:ln w="476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42680CAD-454A-2E42-AB4A-B73D3A5E5906}"/>
                </a:ext>
              </a:extLst>
            </p:cNvPr>
            <p:cNvSpPr/>
            <p:nvPr/>
          </p:nvSpPr>
          <p:spPr>
            <a:xfrm>
              <a:off x="7200031" y="4775673"/>
              <a:ext cx="82379" cy="88803"/>
            </a:xfrm>
            <a:custGeom>
              <a:avLst/>
              <a:gdLst>
                <a:gd name="connsiteX0" fmla="*/ 66465 w 82379"/>
                <a:gd name="connsiteY0" fmla="*/ 16109 h 88803"/>
                <a:gd name="connsiteX1" fmla="*/ 59798 w 82379"/>
                <a:gd name="connsiteY1" fmla="*/ 9441 h 88803"/>
                <a:gd name="connsiteX2" fmla="*/ 48367 w 82379"/>
                <a:gd name="connsiteY2" fmla="*/ 14680 h 88803"/>
                <a:gd name="connsiteX3" fmla="*/ 43128 w 82379"/>
                <a:gd name="connsiteY3" fmla="*/ 14680 h 88803"/>
                <a:gd name="connsiteX4" fmla="*/ 38365 w 82379"/>
                <a:gd name="connsiteY4" fmla="*/ 16585 h 88803"/>
                <a:gd name="connsiteX5" fmla="*/ 35031 w 82379"/>
                <a:gd name="connsiteY5" fmla="*/ 20871 h 88803"/>
                <a:gd name="connsiteX6" fmla="*/ 27887 w 82379"/>
                <a:gd name="connsiteY6" fmla="*/ 27063 h 88803"/>
                <a:gd name="connsiteX7" fmla="*/ 21219 w 82379"/>
                <a:gd name="connsiteY7" fmla="*/ 36589 h 88803"/>
                <a:gd name="connsiteX8" fmla="*/ 18362 w 82379"/>
                <a:gd name="connsiteY8" fmla="*/ 46114 h 88803"/>
                <a:gd name="connsiteX9" fmla="*/ 28363 w 82379"/>
                <a:gd name="connsiteY9" fmla="*/ 44685 h 88803"/>
                <a:gd name="connsiteX10" fmla="*/ 60274 w 82379"/>
                <a:gd name="connsiteY10" fmla="*/ 25158 h 88803"/>
                <a:gd name="connsiteX11" fmla="*/ 66465 w 82379"/>
                <a:gd name="connsiteY11" fmla="*/ 16109 h 88803"/>
                <a:gd name="connsiteX12" fmla="*/ 44080 w 82379"/>
                <a:gd name="connsiteY12" fmla="*/ 78501 h 88803"/>
                <a:gd name="connsiteX13" fmla="*/ 59321 w 82379"/>
                <a:gd name="connsiteY13" fmla="*/ 74214 h 88803"/>
                <a:gd name="connsiteX14" fmla="*/ 66942 w 82379"/>
                <a:gd name="connsiteY14" fmla="*/ 71357 h 88803"/>
                <a:gd name="connsiteX15" fmla="*/ 73133 w 82379"/>
                <a:gd name="connsiteY15" fmla="*/ 72309 h 88803"/>
                <a:gd name="connsiteX16" fmla="*/ 70752 w 82379"/>
                <a:gd name="connsiteY16" fmla="*/ 77548 h 88803"/>
                <a:gd name="connsiteX17" fmla="*/ 55035 w 82379"/>
                <a:gd name="connsiteY17" fmla="*/ 87074 h 88803"/>
                <a:gd name="connsiteX18" fmla="*/ 34555 w 82379"/>
                <a:gd name="connsiteY18" fmla="*/ 85168 h 88803"/>
                <a:gd name="connsiteX19" fmla="*/ 33126 w 82379"/>
                <a:gd name="connsiteY19" fmla="*/ 84216 h 88803"/>
                <a:gd name="connsiteX20" fmla="*/ 15504 w 82379"/>
                <a:gd name="connsiteY20" fmla="*/ 78977 h 88803"/>
                <a:gd name="connsiteX21" fmla="*/ 263 w 82379"/>
                <a:gd name="connsiteY21" fmla="*/ 46114 h 88803"/>
                <a:gd name="connsiteX22" fmla="*/ 15028 w 82379"/>
                <a:gd name="connsiteY22" fmla="*/ 20395 h 88803"/>
                <a:gd name="connsiteX23" fmla="*/ 23124 w 82379"/>
                <a:gd name="connsiteY23" fmla="*/ 13251 h 88803"/>
                <a:gd name="connsiteX24" fmla="*/ 29792 w 82379"/>
                <a:gd name="connsiteY24" fmla="*/ 8965 h 88803"/>
                <a:gd name="connsiteX25" fmla="*/ 59798 w 82379"/>
                <a:gd name="connsiteY25" fmla="*/ 392 h 88803"/>
                <a:gd name="connsiteX26" fmla="*/ 81706 w 82379"/>
                <a:gd name="connsiteY26" fmla="*/ 11822 h 88803"/>
                <a:gd name="connsiteX27" fmla="*/ 82182 w 82379"/>
                <a:gd name="connsiteY27" fmla="*/ 14680 h 88803"/>
                <a:gd name="connsiteX28" fmla="*/ 74086 w 82379"/>
                <a:gd name="connsiteY28" fmla="*/ 30397 h 88803"/>
                <a:gd name="connsiteX29" fmla="*/ 36460 w 82379"/>
                <a:gd name="connsiteY29" fmla="*/ 55640 h 88803"/>
                <a:gd name="connsiteX30" fmla="*/ 23124 w 82379"/>
                <a:gd name="connsiteY30" fmla="*/ 57068 h 88803"/>
                <a:gd name="connsiteX31" fmla="*/ 17885 w 82379"/>
                <a:gd name="connsiteY31" fmla="*/ 63260 h 88803"/>
                <a:gd name="connsiteX32" fmla="*/ 32650 w 82379"/>
                <a:gd name="connsiteY32" fmla="*/ 76595 h 88803"/>
                <a:gd name="connsiteX33" fmla="*/ 44080 w 82379"/>
                <a:gd name="connsiteY33" fmla="*/ 78501 h 8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9" h="88803">
                  <a:moveTo>
                    <a:pt x="66465" y="16109"/>
                  </a:moveTo>
                  <a:cubicBezTo>
                    <a:pt x="66942" y="10394"/>
                    <a:pt x="64084" y="8012"/>
                    <a:pt x="59798" y="9441"/>
                  </a:cubicBezTo>
                  <a:cubicBezTo>
                    <a:pt x="55987" y="10870"/>
                    <a:pt x="52177" y="12775"/>
                    <a:pt x="48367" y="14680"/>
                  </a:cubicBezTo>
                  <a:cubicBezTo>
                    <a:pt x="46462" y="15633"/>
                    <a:pt x="45033" y="16109"/>
                    <a:pt x="43128" y="14680"/>
                  </a:cubicBezTo>
                  <a:cubicBezTo>
                    <a:pt x="40270" y="11822"/>
                    <a:pt x="38365" y="12775"/>
                    <a:pt x="38365" y="16585"/>
                  </a:cubicBezTo>
                  <a:cubicBezTo>
                    <a:pt x="38365" y="18967"/>
                    <a:pt x="37412" y="20871"/>
                    <a:pt x="35031" y="20871"/>
                  </a:cubicBezTo>
                  <a:cubicBezTo>
                    <a:pt x="30268" y="20395"/>
                    <a:pt x="28840" y="22301"/>
                    <a:pt x="27887" y="27063"/>
                  </a:cubicBezTo>
                  <a:cubicBezTo>
                    <a:pt x="27411" y="30397"/>
                    <a:pt x="23600" y="33255"/>
                    <a:pt x="21219" y="36589"/>
                  </a:cubicBezTo>
                  <a:cubicBezTo>
                    <a:pt x="19314" y="39446"/>
                    <a:pt x="15028" y="42304"/>
                    <a:pt x="18362" y="46114"/>
                  </a:cubicBezTo>
                  <a:cubicBezTo>
                    <a:pt x="21696" y="49924"/>
                    <a:pt x="25506" y="46114"/>
                    <a:pt x="28363" y="44685"/>
                  </a:cubicBezTo>
                  <a:cubicBezTo>
                    <a:pt x="40270" y="40399"/>
                    <a:pt x="51224" y="34683"/>
                    <a:pt x="60274" y="25158"/>
                  </a:cubicBezTo>
                  <a:cubicBezTo>
                    <a:pt x="62655" y="21824"/>
                    <a:pt x="65037" y="18014"/>
                    <a:pt x="66465" y="16109"/>
                  </a:cubicBezTo>
                  <a:moveTo>
                    <a:pt x="44080" y="78501"/>
                  </a:moveTo>
                  <a:cubicBezTo>
                    <a:pt x="47891" y="77548"/>
                    <a:pt x="53606" y="76119"/>
                    <a:pt x="59321" y="74214"/>
                  </a:cubicBezTo>
                  <a:cubicBezTo>
                    <a:pt x="61702" y="73261"/>
                    <a:pt x="64560" y="72309"/>
                    <a:pt x="66942" y="71357"/>
                  </a:cubicBezTo>
                  <a:cubicBezTo>
                    <a:pt x="69323" y="70404"/>
                    <a:pt x="71704" y="69928"/>
                    <a:pt x="73133" y="72309"/>
                  </a:cubicBezTo>
                  <a:cubicBezTo>
                    <a:pt x="75038" y="75167"/>
                    <a:pt x="72181" y="76119"/>
                    <a:pt x="70752" y="77548"/>
                  </a:cubicBezTo>
                  <a:cubicBezTo>
                    <a:pt x="65989" y="81835"/>
                    <a:pt x="61226" y="85645"/>
                    <a:pt x="55035" y="87074"/>
                  </a:cubicBezTo>
                  <a:cubicBezTo>
                    <a:pt x="47891" y="88979"/>
                    <a:pt x="41223" y="90407"/>
                    <a:pt x="34555" y="85168"/>
                  </a:cubicBezTo>
                  <a:cubicBezTo>
                    <a:pt x="34079" y="84692"/>
                    <a:pt x="33126" y="84216"/>
                    <a:pt x="33126" y="84216"/>
                  </a:cubicBezTo>
                  <a:cubicBezTo>
                    <a:pt x="25506" y="88026"/>
                    <a:pt x="20743" y="81835"/>
                    <a:pt x="15504" y="78977"/>
                  </a:cubicBezTo>
                  <a:cubicBezTo>
                    <a:pt x="3121" y="71833"/>
                    <a:pt x="-1166" y="59926"/>
                    <a:pt x="263" y="46114"/>
                  </a:cubicBezTo>
                  <a:cubicBezTo>
                    <a:pt x="1216" y="35636"/>
                    <a:pt x="4073" y="26111"/>
                    <a:pt x="15028" y="20395"/>
                  </a:cubicBezTo>
                  <a:cubicBezTo>
                    <a:pt x="18362" y="18967"/>
                    <a:pt x="20267" y="15633"/>
                    <a:pt x="23124" y="13251"/>
                  </a:cubicBezTo>
                  <a:cubicBezTo>
                    <a:pt x="25029" y="11822"/>
                    <a:pt x="27411" y="9441"/>
                    <a:pt x="29792" y="8965"/>
                  </a:cubicBezTo>
                  <a:cubicBezTo>
                    <a:pt x="39794" y="5631"/>
                    <a:pt x="49795" y="2773"/>
                    <a:pt x="59798" y="392"/>
                  </a:cubicBezTo>
                  <a:cubicBezTo>
                    <a:pt x="67894" y="-1513"/>
                    <a:pt x="78372" y="3726"/>
                    <a:pt x="81706" y="11822"/>
                  </a:cubicBezTo>
                  <a:cubicBezTo>
                    <a:pt x="82182" y="12775"/>
                    <a:pt x="82658" y="13727"/>
                    <a:pt x="82182" y="14680"/>
                  </a:cubicBezTo>
                  <a:cubicBezTo>
                    <a:pt x="79325" y="19919"/>
                    <a:pt x="78849" y="26111"/>
                    <a:pt x="74086" y="30397"/>
                  </a:cubicBezTo>
                  <a:cubicBezTo>
                    <a:pt x="63131" y="41351"/>
                    <a:pt x="51224" y="50400"/>
                    <a:pt x="36460" y="55640"/>
                  </a:cubicBezTo>
                  <a:cubicBezTo>
                    <a:pt x="32174" y="57068"/>
                    <a:pt x="27887" y="58021"/>
                    <a:pt x="23124" y="57068"/>
                  </a:cubicBezTo>
                  <a:cubicBezTo>
                    <a:pt x="17409" y="55640"/>
                    <a:pt x="15980" y="58021"/>
                    <a:pt x="17885" y="63260"/>
                  </a:cubicBezTo>
                  <a:cubicBezTo>
                    <a:pt x="20267" y="70404"/>
                    <a:pt x="26459" y="73738"/>
                    <a:pt x="32650" y="76595"/>
                  </a:cubicBezTo>
                  <a:cubicBezTo>
                    <a:pt x="35507" y="78024"/>
                    <a:pt x="38841" y="78024"/>
                    <a:pt x="44080" y="78501"/>
                  </a:cubicBezTo>
                </a:path>
              </a:pathLst>
            </a:custGeom>
            <a:grpFill/>
            <a:ln w="476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38D270D8-1393-CE49-A9F1-6EC8A8C00BFE}"/>
                </a:ext>
              </a:extLst>
            </p:cNvPr>
            <p:cNvSpPr/>
            <p:nvPr/>
          </p:nvSpPr>
          <p:spPr>
            <a:xfrm>
              <a:off x="6957062" y="4781092"/>
              <a:ext cx="90783" cy="79749"/>
            </a:xfrm>
            <a:custGeom>
              <a:avLst/>
              <a:gdLst>
                <a:gd name="connsiteX0" fmla="*/ 75584 w 90783"/>
                <a:gd name="connsiteY0" fmla="*/ 33074 h 79749"/>
                <a:gd name="connsiteX1" fmla="*/ 64153 w 90783"/>
                <a:gd name="connsiteY1" fmla="*/ 9737 h 79749"/>
                <a:gd name="connsiteX2" fmla="*/ 54627 w 90783"/>
                <a:gd name="connsiteY2" fmla="*/ 9737 h 79749"/>
                <a:gd name="connsiteX3" fmla="*/ 50341 w 90783"/>
                <a:gd name="connsiteY3" fmla="*/ 11166 h 79749"/>
                <a:gd name="connsiteX4" fmla="*/ 43197 w 90783"/>
                <a:gd name="connsiteY4" fmla="*/ 13071 h 79749"/>
                <a:gd name="connsiteX5" fmla="*/ 34624 w 90783"/>
                <a:gd name="connsiteY5" fmla="*/ 17357 h 79749"/>
                <a:gd name="connsiteX6" fmla="*/ 30338 w 90783"/>
                <a:gd name="connsiteY6" fmla="*/ 20691 h 79749"/>
                <a:gd name="connsiteX7" fmla="*/ 15573 w 90783"/>
                <a:gd name="connsiteY7" fmla="*/ 47363 h 79749"/>
                <a:gd name="connsiteX8" fmla="*/ 24623 w 90783"/>
                <a:gd name="connsiteY8" fmla="*/ 65937 h 79749"/>
                <a:gd name="connsiteX9" fmla="*/ 51770 w 90783"/>
                <a:gd name="connsiteY9" fmla="*/ 64032 h 79749"/>
                <a:gd name="connsiteX10" fmla="*/ 63677 w 90783"/>
                <a:gd name="connsiteY10" fmla="*/ 61651 h 79749"/>
                <a:gd name="connsiteX11" fmla="*/ 74631 w 90783"/>
                <a:gd name="connsiteY11" fmla="*/ 43552 h 79749"/>
                <a:gd name="connsiteX12" fmla="*/ 75584 w 90783"/>
                <a:gd name="connsiteY12" fmla="*/ 33074 h 79749"/>
                <a:gd name="connsiteX13" fmla="*/ 90348 w 90783"/>
                <a:gd name="connsiteY13" fmla="*/ 37837 h 79749"/>
                <a:gd name="connsiteX14" fmla="*/ 87490 w 90783"/>
                <a:gd name="connsiteY14" fmla="*/ 54031 h 79749"/>
                <a:gd name="connsiteX15" fmla="*/ 83681 w 90783"/>
                <a:gd name="connsiteY15" fmla="*/ 60698 h 79749"/>
                <a:gd name="connsiteX16" fmla="*/ 68439 w 90783"/>
                <a:gd name="connsiteY16" fmla="*/ 73081 h 79749"/>
                <a:gd name="connsiteX17" fmla="*/ 57962 w 90783"/>
                <a:gd name="connsiteY17" fmla="*/ 76415 h 79749"/>
                <a:gd name="connsiteX18" fmla="*/ 52723 w 90783"/>
                <a:gd name="connsiteY18" fmla="*/ 78320 h 79749"/>
                <a:gd name="connsiteX19" fmla="*/ 49389 w 90783"/>
                <a:gd name="connsiteY19" fmla="*/ 79749 h 79749"/>
                <a:gd name="connsiteX20" fmla="*/ 30814 w 90783"/>
                <a:gd name="connsiteY20" fmla="*/ 78320 h 79749"/>
                <a:gd name="connsiteX21" fmla="*/ 22717 w 90783"/>
                <a:gd name="connsiteY21" fmla="*/ 76415 h 79749"/>
                <a:gd name="connsiteX22" fmla="*/ 10334 w 90783"/>
                <a:gd name="connsiteY22" fmla="*/ 68319 h 79749"/>
                <a:gd name="connsiteX23" fmla="*/ 333 w 90783"/>
                <a:gd name="connsiteY23" fmla="*/ 42124 h 79749"/>
                <a:gd name="connsiteX24" fmla="*/ 15097 w 90783"/>
                <a:gd name="connsiteY24" fmla="*/ 14500 h 79749"/>
                <a:gd name="connsiteX25" fmla="*/ 24623 w 90783"/>
                <a:gd name="connsiteY25" fmla="*/ 9261 h 79749"/>
                <a:gd name="connsiteX26" fmla="*/ 29861 w 90783"/>
                <a:gd name="connsiteY26" fmla="*/ 4974 h 79749"/>
                <a:gd name="connsiteX27" fmla="*/ 45102 w 90783"/>
                <a:gd name="connsiteY27" fmla="*/ 1164 h 79749"/>
                <a:gd name="connsiteX28" fmla="*/ 53199 w 90783"/>
                <a:gd name="connsiteY28" fmla="*/ 2117 h 79749"/>
                <a:gd name="connsiteX29" fmla="*/ 60819 w 90783"/>
                <a:gd name="connsiteY29" fmla="*/ 2117 h 79749"/>
                <a:gd name="connsiteX30" fmla="*/ 65582 w 90783"/>
                <a:gd name="connsiteY30" fmla="*/ 2593 h 79749"/>
                <a:gd name="connsiteX31" fmla="*/ 74631 w 90783"/>
                <a:gd name="connsiteY31" fmla="*/ 4022 h 79749"/>
                <a:gd name="connsiteX32" fmla="*/ 87490 w 90783"/>
                <a:gd name="connsiteY32" fmla="*/ 27359 h 79749"/>
                <a:gd name="connsiteX33" fmla="*/ 90348 w 90783"/>
                <a:gd name="connsiteY33" fmla="*/ 37837 h 79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83" h="79749">
                  <a:moveTo>
                    <a:pt x="75584" y="33074"/>
                  </a:moveTo>
                  <a:cubicBezTo>
                    <a:pt x="76060" y="23073"/>
                    <a:pt x="73202" y="14976"/>
                    <a:pt x="64153" y="9737"/>
                  </a:cubicBezTo>
                  <a:cubicBezTo>
                    <a:pt x="60343" y="7356"/>
                    <a:pt x="57962" y="5451"/>
                    <a:pt x="54627" y="9737"/>
                  </a:cubicBezTo>
                  <a:cubicBezTo>
                    <a:pt x="53675" y="10690"/>
                    <a:pt x="50818" y="11642"/>
                    <a:pt x="50341" y="11166"/>
                  </a:cubicBezTo>
                  <a:cubicBezTo>
                    <a:pt x="46055" y="4498"/>
                    <a:pt x="45579" y="12595"/>
                    <a:pt x="43197" y="13071"/>
                  </a:cubicBezTo>
                  <a:cubicBezTo>
                    <a:pt x="40339" y="14023"/>
                    <a:pt x="37482" y="15929"/>
                    <a:pt x="34624" y="17357"/>
                  </a:cubicBezTo>
                  <a:cubicBezTo>
                    <a:pt x="33195" y="18310"/>
                    <a:pt x="31291" y="19263"/>
                    <a:pt x="30338" y="20691"/>
                  </a:cubicBezTo>
                  <a:cubicBezTo>
                    <a:pt x="24146" y="28788"/>
                    <a:pt x="18907" y="37361"/>
                    <a:pt x="15573" y="47363"/>
                  </a:cubicBezTo>
                  <a:cubicBezTo>
                    <a:pt x="13192" y="55459"/>
                    <a:pt x="17002" y="64985"/>
                    <a:pt x="24623" y="65937"/>
                  </a:cubicBezTo>
                  <a:cubicBezTo>
                    <a:pt x="33672" y="67366"/>
                    <a:pt x="42721" y="66890"/>
                    <a:pt x="51770" y="64032"/>
                  </a:cubicBezTo>
                  <a:cubicBezTo>
                    <a:pt x="55580" y="62603"/>
                    <a:pt x="59390" y="60698"/>
                    <a:pt x="63677" y="61651"/>
                  </a:cubicBezTo>
                  <a:cubicBezTo>
                    <a:pt x="67487" y="55459"/>
                    <a:pt x="74631" y="52125"/>
                    <a:pt x="74631" y="43552"/>
                  </a:cubicBezTo>
                  <a:cubicBezTo>
                    <a:pt x="74631" y="40219"/>
                    <a:pt x="75107" y="36885"/>
                    <a:pt x="75584" y="33074"/>
                  </a:cubicBezTo>
                  <a:moveTo>
                    <a:pt x="90348" y="37837"/>
                  </a:moveTo>
                  <a:cubicBezTo>
                    <a:pt x="91777" y="44029"/>
                    <a:pt x="89396" y="48791"/>
                    <a:pt x="87490" y="54031"/>
                  </a:cubicBezTo>
                  <a:cubicBezTo>
                    <a:pt x="86538" y="56412"/>
                    <a:pt x="85109" y="58793"/>
                    <a:pt x="83681" y="60698"/>
                  </a:cubicBezTo>
                  <a:cubicBezTo>
                    <a:pt x="78918" y="64985"/>
                    <a:pt x="73202" y="68795"/>
                    <a:pt x="68439" y="73081"/>
                  </a:cubicBezTo>
                  <a:cubicBezTo>
                    <a:pt x="65106" y="75939"/>
                    <a:pt x="61772" y="77844"/>
                    <a:pt x="57962" y="76415"/>
                  </a:cubicBezTo>
                  <a:cubicBezTo>
                    <a:pt x="55104" y="75463"/>
                    <a:pt x="54627" y="76892"/>
                    <a:pt x="52723" y="78320"/>
                  </a:cubicBezTo>
                  <a:cubicBezTo>
                    <a:pt x="51770" y="79273"/>
                    <a:pt x="49865" y="79749"/>
                    <a:pt x="49389" y="79749"/>
                  </a:cubicBezTo>
                  <a:cubicBezTo>
                    <a:pt x="43674" y="74034"/>
                    <a:pt x="37006" y="80226"/>
                    <a:pt x="30814" y="78320"/>
                  </a:cubicBezTo>
                  <a:cubicBezTo>
                    <a:pt x="27956" y="77368"/>
                    <a:pt x="25099" y="77844"/>
                    <a:pt x="22717" y="76415"/>
                  </a:cubicBezTo>
                  <a:cubicBezTo>
                    <a:pt x="18431" y="74034"/>
                    <a:pt x="12716" y="72129"/>
                    <a:pt x="10334" y="68319"/>
                  </a:cubicBezTo>
                  <a:cubicBezTo>
                    <a:pt x="5096" y="60698"/>
                    <a:pt x="-1572" y="52602"/>
                    <a:pt x="333" y="42124"/>
                  </a:cubicBezTo>
                  <a:cubicBezTo>
                    <a:pt x="2237" y="31646"/>
                    <a:pt x="7477" y="22120"/>
                    <a:pt x="15097" y="14500"/>
                  </a:cubicBezTo>
                  <a:cubicBezTo>
                    <a:pt x="17479" y="12119"/>
                    <a:pt x="21765" y="11166"/>
                    <a:pt x="24623" y="9261"/>
                  </a:cubicBezTo>
                  <a:cubicBezTo>
                    <a:pt x="26528" y="8308"/>
                    <a:pt x="28432" y="6403"/>
                    <a:pt x="29861" y="4974"/>
                  </a:cubicBezTo>
                  <a:cubicBezTo>
                    <a:pt x="33195" y="1164"/>
                    <a:pt x="40816" y="-1217"/>
                    <a:pt x="45102" y="1164"/>
                  </a:cubicBezTo>
                  <a:cubicBezTo>
                    <a:pt x="47960" y="3069"/>
                    <a:pt x="50341" y="3069"/>
                    <a:pt x="53199" y="2117"/>
                  </a:cubicBezTo>
                  <a:cubicBezTo>
                    <a:pt x="55580" y="1641"/>
                    <a:pt x="58438" y="2117"/>
                    <a:pt x="60819" y="2117"/>
                  </a:cubicBezTo>
                  <a:cubicBezTo>
                    <a:pt x="62248" y="2117"/>
                    <a:pt x="65106" y="3069"/>
                    <a:pt x="65582" y="2593"/>
                  </a:cubicBezTo>
                  <a:cubicBezTo>
                    <a:pt x="69869" y="-3122"/>
                    <a:pt x="72726" y="2117"/>
                    <a:pt x="74631" y="4022"/>
                  </a:cubicBezTo>
                  <a:cubicBezTo>
                    <a:pt x="80822" y="10690"/>
                    <a:pt x="88443" y="16405"/>
                    <a:pt x="87490" y="27359"/>
                  </a:cubicBezTo>
                  <a:cubicBezTo>
                    <a:pt x="87014" y="31169"/>
                    <a:pt x="89396" y="34503"/>
                    <a:pt x="90348" y="37837"/>
                  </a:cubicBezTo>
                </a:path>
              </a:pathLst>
            </a:custGeom>
            <a:grpFill/>
            <a:ln w="476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1CB44B00-59A8-5845-8D1E-1065A1B9A811}"/>
                </a:ext>
              </a:extLst>
            </p:cNvPr>
            <p:cNvSpPr/>
            <p:nvPr/>
          </p:nvSpPr>
          <p:spPr>
            <a:xfrm>
              <a:off x="7295613" y="4775425"/>
              <a:ext cx="80425" cy="94234"/>
            </a:xfrm>
            <a:custGeom>
              <a:avLst/>
              <a:gdLst>
                <a:gd name="connsiteX0" fmla="*/ 22797 w 80425"/>
                <a:gd name="connsiteY0" fmla="*/ 38742 h 94234"/>
                <a:gd name="connsiteX1" fmla="*/ 36609 w 80425"/>
                <a:gd name="connsiteY1" fmla="*/ 29693 h 94234"/>
                <a:gd name="connsiteX2" fmla="*/ 66614 w 80425"/>
                <a:gd name="connsiteY2" fmla="*/ 14452 h 94234"/>
                <a:gd name="connsiteX3" fmla="*/ 77568 w 80425"/>
                <a:gd name="connsiteY3" fmla="*/ 14452 h 94234"/>
                <a:gd name="connsiteX4" fmla="*/ 80426 w 80425"/>
                <a:gd name="connsiteY4" fmla="*/ 17786 h 94234"/>
                <a:gd name="connsiteX5" fmla="*/ 77568 w 80425"/>
                <a:gd name="connsiteY5" fmla="*/ 20643 h 94234"/>
                <a:gd name="connsiteX6" fmla="*/ 36133 w 80425"/>
                <a:gd name="connsiteY6" fmla="*/ 45886 h 94234"/>
                <a:gd name="connsiteX7" fmla="*/ 20416 w 80425"/>
                <a:gd name="connsiteY7" fmla="*/ 74462 h 94234"/>
                <a:gd name="connsiteX8" fmla="*/ 16129 w 80425"/>
                <a:gd name="connsiteY8" fmla="*/ 89703 h 94234"/>
                <a:gd name="connsiteX9" fmla="*/ 4222 w 80425"/>
                <a:gd name="connsiteY9" fmla="*/ 93990 h 94234"/>
                <a:gd name="connsiteX10" fmla="*/ 412 w 80425"/>
                <a:gd name="connsiteY10" fmla="*/ 86369 h 94234"/>
                <a:gd name="connsiteX11" fmla="*/ 6127 w 80425"/>
                <a:gd name="connsiteY11" fmla="*/ 47315 h 94234"/>
                <a:gd name="connsiteX12" fmla="*/ 7556 w 80425"/>
                <a:gd name="connsiteY12" fmla="*/ 32550 h 94234"/>
                <a:gd name="connsiteX13" fmla="*/ 7080 w 80425"/>
                <a:gd name="connsiteY13" fmla="*/ 7784 h 94234"/>
                <a:gd name="connsiteX14" fmla="*/ 11843 w 80425"/>
                <a:gd name="connsiteY14" fmla="*/ 164 h 94234"/>
                <a:gd name="connsiteX15" fmla="*/ 20416 w 80425"/>
                <a:gd name="connsiteY15" fmla="*/ 6831 h 94234"/>
                <a:gd name="connsiteX16" fmla="*/ 21368 w 80425"/>
                <a:gd name="connsiteY16" fmla="*/ 19691 h 94234"/>
                <a:gd name="connsiteX17" fmla="*/ 22797 w 80425"/>
                <a:gd name="connsiteY17" fmla="*/ 38742 h 9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5" h="94234">
                  <a:moveTo>
                    <a:pt x="22797" y="38742"/>
                  </a:moveTo>
                  <a:cubicBezTo>
                    <a:pt x="28513" y="34932"/>
                    <a:pt x="32322" y="32550"/>
                    <a:pt x="36609" y="29693"/>
                  </a:cubicBezTo>
                  <a:cubicBezTo>
                    <a:pt x="46134" y="23501"/>
                    <a:pt x="55184" y="16357"/>
                    <a:pt x="66614" y="14452"/>
                  </a:cubicBezTo>
                  <a:cubicBezTo>
                    <a:pt x="69948" y="13975"/>
                    <a:pt x="73759" y="13975"/>
                    <a:pt x="77568" y="14452"/>
                  </a:cubicBezTo>
                  <a:cubicBezTo>
                    <a:pt x="78521" y="14452"/>
                    <a:pt x="80426" y="16357"/>
                    <a:pt x="80426" y="17786"/>
                  </a:cubicBezTo>
                  <a:cubicBezTo>
                    <a:pt x="80426" y="18738"/>
                    <a:pt x="78997" y="20643"/>
                    <a:pt x="77568" y="20643"/>
                  </a:cubicBezTo>
                  <a:cubicBezTo>
                    <a:pt x="61852" y="26359"/>
                    <a:pt x="49945" y="37313"/>
                    <a:pt x="36133" y="45886"/>
                  </a:cubicBezTo>
                  <a:cubicBezTo>
                    <a:pt x="30417" y="54935"/>
                    <a:pt x="21845" y="62555"/>
                    <a:pt x="20416" y="74462"/>
                  </a:cubicBezTo>
                  <a:cubicBezTo>
                    <a:pt x="19939" y="79701"/>
                    <a:pt x="18034" y="84940"/>
                    <a:pt x="16129" y="89703"/>
                  </a:cubicBezTo>
                  <a:cubicBezTo>
                    <a:pt x="15177" y="93037"/>
                    <a:pt x="8985" y="94942"/>
                    <a:pt x="4222" y="93990"/>
                  </a:cubicBezTo>
                  <a:cubicBezTo>
                    <a:pt x="-64" y="93037"/>
                    <a:pt x="-541" y="89703"/>
                    <a:pt x="412" y="86369"/>
                  </a:cubicBezTo>
                  <a:cubicBezTo>
                    <a:pt x="2794" y="73510"/>
                    <a:pt x="1365" y="59698"/>
                    <a:pt x="6127" y="47315"/>
                  </a:cubicBezTo>
                  <a:cubicBezTo>
                    <a:pt x="7556" y="43028"/>
                    <a:pt x="7080" y="37313"/>
                    <a:pt x="7556" y="32550"/>
                  </a:cubicBezTo>
                  <a:cubicBezTo>
                    <a:pt x="7556" y="24453"/>
                    <a:pt x="7556" y="16357"/>
                    <a:pt x="7080" y="7784"/>
                  </a:cubicBezTo>
                  <a:cubicBezTo>
                    <a:pt x="7080" y="3974"/>
                    <a:pt x="8033" y="1116"/>
                    <a:pt x="11843" y="164"/>
                  </a:cubicBezTo>
                  <a:cubicBezTo>
                    <a:pt x="15177" y="-789"/>
                    <a:pt x="19939" y="2545"/>
                    <a:pt x="20416" y="6831"/>
                  </a:cubicBezTo>
                  <a:cubicBezTo>
                    <a:pt x="20892" y="11118"/>
                    <a:pt x="20892" y="15404"/>
                    <a:pt x="21368" y="19691"/>
                  </a:cubicBezTo>
                  <a:cubicBezTo>
                    <a:pt x="21845" y="25406"/>
                    <a:pt x="22321" y="31121"/>
                    <a:pt x="22797" y="38742"/>
                  </a:cubicBezTo>
                </a:path>
              </a:pathLst>
            </a:custGeom>
            <a:grpFill/>
            <a:ln w="476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5C9F9264-9DDB-9A49-AB6B-CD0E39A5900E}"/>
                </a:ext>
              </a:extLst>
            </p:cNvPr>
            <p:cNvSpPr/>
            <p:nvPr/>
          </p:nvSpPr>
          <p:spPr>
            <a:xfrm>
              <a:off x="7629323" y="4841314"/>
              <a:ext cx="23907" cy="26073"/>
            </a:xfrm>
            <a:custGeom>
              <a:avLst/>
              <a:gdLst>
                <a:gd name="connsiteX0" fmla="*/ 23907 w 23907"/>
                <a:gd name="connsiteY0" fmla="*/ 2381 h 26073"/>
                <a:gd name="connsiteX1" fmla="*/ 18668 w 23907"/>
                <a:gd name="connsiteY1" fmla="*/ 15717 h 26073"/>
                <a:gd name="connsiteX2" fmla="*/ 10571 w 23907"/>
                <a:gd name="connsiteY2" fmla="*/ 25242 h 26073"/>
                <a:gd name="connsiteX3" fmla="*/ 2475 w 23907"/>
                <a:gd name="connsiteY3" fmla="*/ 24290 h 26073"/>
                <a:gd name="connsiteX4" fmla="*/ 93 w 23907"/>
                <a:gd name="connsiteY4" fmla="*/ 17146 h 26073"/>
                <a:gd name="connsiteX5" fmla="*/ 17239 w 23907"/>
                <a:gd name="connsiteY5" fmla="*/ 0 h 26073"/>
                <a:gd name="connsiteX6" fmla="*/ 23907 w 23907"/>
                <a:gd name="connsiteY6" fmla="*/ 2381 h 2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 h="26073">
                  <a:moveTo>
                    <a:pt x="23907" y="2381"/>
                  </a:moveTo>
                  <a:cubicBezTo>
                    <a:pt x="22002" y="7620"/>
                    <a:pt x="20573" y="11431"/>
                    <a:pt x="18668" y="15717"/>
                  </a:cubicBezTo>
                  <a:cubicBezTo>
                    <a:pt x="17239" y="20004"/>
                    <a:pt x="14858" y="22861"/>
                    <a:pt x="10571" y="25242"/>
                  </a:cubicBezTo>
                  <a:cubicBezTo>
                    <a:pt x="7237" y="26671"/>
                    <a:pt x="4380" y="26195"/>
                    <a:pt x="2475" y="24290"/>
                  </a:cubicBezTo>
                  <a:cubicBezTo>
                    <a:pt x="1046" y="22861"/>
                    <a:pt x="-383" y="19527"/>
                    <a:pt x="93" y="17146"/>
                  </a:cubicBezTo>
                  <a:cubicBezTo>
                    <a:pt x="1046" y="8573"/>
                    <a:pt x="8666" y="953"/>
                    <a:pt x="17239" y="0"/>
                  </a:cubicBezTo>
                  <a:cubicBezTo>
                    <a:pt x="19144" y="0"/>
                    <a:pt x="21526" y="1429"/>
                    <a:pt x="23907" y="2381"/>
                  </a:cubicBezTo>
                </a:path>
              </a:pathLst>
            </a:custGeom>
            <a:grpFill/>
            <a:ln w="476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6FD4AC20-58EA-D040-9282-3A6352B9CEB5}"/>
                </a:ext>
              </a:extLst>
            </p:cNvPr>
            <p:cNvSpPr/>
            <p:nvPr/>
          </p:nvSpPr>
          <p:spPr>
            <a:xfrm>
              <a:off x="7764678" y="4699786"/>
              <a:ext cx="197299" cy="164458"/>
            </a:xfrm>
            <a:custGeom>
              <a:avLst/>
              <a:gdLst>
                <a:gd name="connsiteX0" fmla="*/ 0 w 197299"/>
                <a:gd name="connsiteY0" fmla="*/ 11505 h 164458"/>
                <a:gd name="connsiteX1" fmla="*/ 20956 w 197299"/>
                <a:gd name="connsiteY1" fmla="*/ 31985 h 164458"/>
                <a:gd name="connsiteX2" fmla="*/ 29053 w 197299"/>
                <a:gd name="connsiteY2" fmla="*/ 67705 h 164458"/>
                <a:gd name="connsiteX3" fmla="*/ 33339 w 197299"/>
                <a:gd name="connsiteY3" fmla="*/ 91995 h 164458"/>
                <a:gd name="connsiteX4" fmla="*/ 33339 w 197299"/>
                <a:gd name="connsiteY4" fmla="*/ 93900 h 164458"/>
                <a:gd name="connsiteX5" fmla="*/ 35720 w 197299"/>
                <a:gd name="connsiteY5" fmla="*/ 109141 h 164458"/>
                <a:gd name="connsiteX6" fmla="*/ 37149 w 197299"/>
                <a:gd name="connsiteY6" fmla="*/ 116285 h 164458"/>
                <a:gd name="connsiteX7" fmla="*/ 39054 w 197299"/>
                <a:gd name="connsiteY7" fmla="*/ 109617 h 164458"/>
                <a:gd name="connsiteX8" fmla="*/ 47627 w 197299"/>
                <a:gd name="connsiteY8" fmla="*/ 92948 h 164458"/>
                <a:gd name="connsiteX9" fmla="*/ 58581 w 197299"/>
                <a:gd name="connsiteY9" fmla="*/ 77707 h 164458"/>
                <a:gd name="connsiteX10" fmla="*/ 67154 w 197299"/>
                <a:gd name="connsiteY10" fmla="*/ 61514 h 164458"/>
                <a:gd name="connsiteX11" fmla="*/ 70488 w 197299"/>
                <a:gd name="connsiteY11" fmla="*/ 57704 h 164458"/>
                <a:gd name="connsiteX12" fmla="*/ 79061 w 197299"/>
                <a:gd name="connsiteY12" fmla="*/ 46749 h 164458"/>
                <a:gd name="connsiteX13" fmla="*/ 83348 w 197299"/>
                <a:gd name="connsiteY13" fmla="*/ 43892 h 164458"/>
                <a:gd name="connsiteX14" fmla="*/ 85252 w 197299"/>
                <a:gd name="connsiteY14" fmla="*/ 40558 h 164458"/>
                <a:gd name="connsiteX15" fmla="*/ 88587 w 197299"/>
                <a:gd name="connsiteY15" fmla="*/ 32461 h 164458"/>
                <a:gd name="connsiteX16" fmla="*/ 96207 w 197299"/>
                <a:gd name="connsiteY16" fmla="*/ 22459 h 164458"/>
                <a:gd name="connsiteX17" fmla="*/ 100017 w 197299"/>
                <a:gd name="connsiteY17" fmla="*/ 14839 h 164458"/>
                <a:gd name="connsiteX18" fmla="*/ 110495 w 197299"/>
                <a:gd name="connsiteY18" fmla="*/ 21507 h 164458"/>
                <a:gd name="connsiteX19" fmla="*/ 112876 w 197299"/>
                <a:gd name="connsiteY19" fmla="*/ 31985 h 164458"/>
                <a:gd name="connsiteX20" fmla="*/ 114306 w 197299"/>
                <a:gd name="connsiteY20" fmla="*/ 99139 h 164458"/>
                <a:gd name="connsiteX21" fmla="*/ 115258 w 197299"/>
                <a:gd name="connsiteY21" fmla="*/ 113427 h 164458"/>
                <a:gd name="connsiteX22" fmla="*/ 116210 w 197299"/>
                <a:gd name="connsiteY22" fmla="*/ 114857 h 164458"/>
                <a:gd name="connsiteX23" fmla="*/ 125736 w 197299"/>
                <a:gd name="connsiteY23" fmla="*/ 137718 h 164458"/>
                <a:gd name="connsiteX24" fmla="*/ 133356 w 197299"/>
                <a:gd name="connsiteY24" fmla="*/ 129145 h 164458"/>
                <a:gd name="connsiteX25" fmla="*/ 173840 w 197299"/>
                <a:gd name="connsiteY25" fmla="*/ 38176 h 164458"/>
                <a:gd name="connsiteX26" fmla="*/ 180984 w 197299"/>
                <a:gd name="connsiteY26" fmla="*/ 12458 h 164458"/>
                <a:gd name="connsiteX27" fmla="*/ 183365 w 197299"/>
                <a:gd name="connsiteY27" fmla="*/ 2932 h 164458"/>
                <a:gd name="connsiteX28" fmla="*/ 188604 w 197299"/>
                <a:gd name="connsiteY28" fmla="*/ 75 h 164458"/>
                <a:gd name="connsiteX29" fmla="*/ 197177 w 197299"/>
                <a:gd name="connsiteY29" fmla="*/ 12934 h 164458"/>
                <a:gd name="connsiteX30" fmla="*/ 190032 w 197299"/>
                <a:gd name="connsiteY30" fmla="*/ 36748 h 164458"/>
                <a:gd name="connsiteX31" fmla="*/ 174316 w 197299"/>
                <a:gd name="connsiteY31" fmla="*/ 73421 h 164458"/>
                <a:gd name="connsiteX32" fmla="*/ 165266 w 197299"/>
                <a:gd name="connsiteY32" fmla="*/ 97234 h 164458"/>
                <a:gd name="connsiteX33" fmla="*/ 160504 w 197299"/>
                <a:gd name="connsiteY33" fmla="*/ 110570 h 164458"/>
                <a:gd name="connsiteX34" fmla="*/ 156217 w 197299"/>
                <a:gd name="connsiteY34" fmla="*/ 112475 h 164458"/>
                <a:gd name="connsiteX35" fmla="*/ 154789 w 197299"/>
                <a:gd name="connsiteY35" fmla="*/ 120095 h 164458"/>
                <a:gd name="connsiteX36" fmla="*/ 153360 w 197299"/>
                <a:gd name="connsiteY36" fmla="*/ 126763 h 164458"/>
                <a:gd name="connsiteX37" fmla="*/ 149073 w 197299"/>
                <a:gd name="connsiteY37" fmla="*/ 133431 h 164458"/>
                <a:gd name="connsiteX38" fmla="*/ 141929 w 197299"/>
                <a:gd name="connsiteY38" fmla="*/ 150101 h 164458"/>
                <a:gd name="connsiteX39" fmla="*/ 133356 w 197299"/>
                <a:gd name="connsiteY39" fmla="*/ 158197 h 164458"/>
                <a:gd name="connsiteX40" fmla="*/ 120973 w 197299"/>
                <a:gd name="connsiteY40" fmla="*/ 154387 h 164458"/>
                <a:gd name="connsiteX41" fmla="*/ 110495 w 197299"/>
                <a:gd name="connsiteY41" fmla="*/ 136765 h 164458"/>
                <a:gd name="connsiteX42" fmla="*/ 102875 w 197299"/>
                <a:gd name="connsiteY42" fmla="*/ 110094 h 164458"/>
                <a:gd name="connsiteX43" fmla="*/ 99064 w 197299"/>
                <a:gd name="connsiteY43" fmla="*/ 80565 h 164458"/>
                <a:gd name="connsiteX44" fmla="*/ 96683 w 197299"/>
                <a:gd name="connsiteY44" fmla="*/ 53893 h 164458"/>
                <a:gd name="connsiteX45" fmla="*/ 93349 w 197299"/>
                <a:gd name="connsiteY45" fmla="*/ 48654 h 164458"/>
                <a:gd name="connsiteX46" fmla="*/ 86681 w 197299"/>
                <a:gd name="connsiteY46" fmla="*/ 51988 h 164458"/>
                <a:gd name="connsiteX47" fmla="*/ 83348 w 197299"/>
                <a:gd name="connsiteY47" fmla="*/ 58180 h 164458"/>
                <a:gd name="connsiteX48" fmla="*/ 81919 w 197299"/>
                <a:gd name="connsiteY48" fmla="*/ 61514 h 164458"/>
                <a:gd name="connsiteX49" fmla="*/ 68107 w 197299"/>
                <a:gd name="connsiteY49" fmla="*/ 82946 h 164458"/>
                <a:gd name="connsiteX50" fmla="*/ 60010 w 197299"/>
                <a:gd name="connsiteY50" fmla="*/ 92948 h 164458"/>
                <a:gd name="connsiteX51" fmla="*/ 58581 w 197299"/>
                <a:gd name="connsiteY51" fmla="*/ 96758 h 164458"/>
                <a:gd name="connsiteX52" fmla="*/ 56676 w 197299"/>
                <a:gd name="connsiteY52" fmla="*/ 103902 h 164458"/>
                <a:gd name="connsiteX53" fmla="*/ 48580 w 197299"/>
                <a:gd name="connsiteY53" fmla="*/ 117238 h 164458"/>
                <a:gd name="connsiteX54" fmla="*/ 46198 w 197299"/>
                <a:gd name="connsiteY54" fmla="*/ 128668 h 164458"/>
                <a:gd name="connsiteX55" fmla="*/ 39054 w 197299"/>
                <a:gd name="connsiteY55" fmla="*/ 144862 h 164458"/>
                <a:gd name="connsiteX56" fmla="*/ 37149 w 197299"/>
                <a:gd name="connsiteY56" fmla="*/ 156292 h 164458"/>
                <a:gd name="connsiteX57" fmla="*/ 29053 w 197299"/>
                <a:gd name="connsiteY57" fmla="*/ 164389 h 164458"/>
                <a:gd name="connsiteX58" fmla="*/ 19051 w 197299"/>
                <a:gd name="connsiteY58" fmla="*/ 152958 h 164458"/>
                <a:gd name="connsiteX59" fmla="*/ 19527 w 197299"/>
                <a:gd name="connsiteY59" fmla="*/ 149148 h 164458"/>
                <a:gd name="connsiteX60" fmla="*/ 19051 w 197299"/>
                <a:gd name="connsiteY60" fmla="*/ 137241 h 164458"/>
                <a:gd name="connsiteX61" fmla="*/ 12859 w 197299"/>
                <a:gd name="connsiteY61" fmla="*/ 86756 h 164458"/>
                <a:gd name="connsiteX62" fmla="*/ 5239 w 197299"/>
                <a:gd name="connsiteY62" fmla="*/ 34842 h 164458"/>
                <a:gd name="connsiteX63" fmla="*/ 476 w 197299"/>
                <a:gd name="connsiteY63" fmla="*/ 19602 h 164458"/>
                <a:gd name="connsiteX64" fmla="*/ 0 w 197299"/>
                <a:gd name="connsiteY64" fmla="*/ 11505 h 164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9" h="164458">
                  <a:moveTo>
                    <a:pt x="0" y="11505"/>
                  </a:moveTo>
                  <a:cubicBezTo>
                    <a:pt x="10478" y="15792"/>
                    <a:pt x="18098" y="21031"/>
                    <a:pt x="20956" y="31985"/>
                  </a:cubicBezTo>
                  <a:cubicBezTo>
                    <a:pt x="23337" y="43892"/>
                    <a:pt x="27623" y="55322"/>
                    <a:pt x="29053" y="67705"/>
                  </a:cubicBezTo>
                  <a:cubicBezTo>
                    <a:pt x="30005" y="75802"/>
                    <a:pt x="30481" y="84375"/>
                    <a:pt x="33339" y="91995"/>
                  </a:cubicBezTo>
                  <a:cubicBezTo>
                    <a:pt x="33339" y="92472"/>
                    <a:pt x="33815" y="93424"/>
                    <a:pt x="33339" y="93900"/>
                  </a:cubicBezTo>
                  <a:cubicBezTo>
                    <a:pt x="31434" y="99139"/>
                    <a:pt x="31910" y="104855"/>
                    <a:pt x="35720" y="109141"/>
                  </a:cubicBezTo>
                  <a:cubicBezTo>
                    <a:pt x="38102" y="111999"/>
                    <a:pt x="31434" y="115333"/>
                    <a:pt x="37149" y="116285"/>
                  </a:cubicBezTo>
                  <a:cubicBezTo>
                    <a:pt x="37149" y="116285"/>
                    <a:pt x="38102" y="111523"/>
                    <a:pt x="39054" y="109617"/>
                  </a:cubicBezTo>
                  <a:cubicBezTo>
                    <a:pt x="41912" y="103902"/>
                    <a:pt x="44769" y="98663"/>
                    <a:pt x="47627" y="92948"/>
                  </a:cubicBezTo>
                  <a:cubicBezTo>
                    <a:pt x="55724" y="91043"/>
                    <a:pt x="54771" y="82946"/>
                    <a:pt x="58581" y="77707"/>
                  </a:cubicBezTo>
                  <a:cubicBezTo>
                    <a:pt x="62392" y="72468"/>
                    <a:pt x="66201" y="68182"/>
                    <a:pt x="67154" y="61514"/>
                  </a:cubicBezTo>
                  <a:cubicBezTo>
                    <a:pt x="67154" y="60085"/>
                    <a:pt x="69060" y="59133"/>
                    <a:pt x="70488" y="57704"/>
                  </a:cubicBezTo>
                  <a:cubicBezTo>
                    <a:pt x="73346" y="54370"/>
                    <a:pt x="76680" y="50560"/>
                    <a:pt x="79061" y="46749"/>
                  </a:cubicBezTo>
                  <a:cubicBezTo>
                    <a:pt x="80014" y="44844"/>
                    <a:pt x="80966" y="43416"/>
                    <a:pt x="83348" y="43892"/>
                  </a:cubicBezTo>
                  <a:cubicBezTo>
                    <a:pt x="85729" y="43892"/>
                    <a:pt x="86205" y="42939"/>
                    <a:pt x="85252" y="40558"/>
                  </a:cubicBezTo>
                  <a:cubicBezTo>
                    <a:pt x="83824" y="36748"/>
                    <a:pt x="85252" y="32938"/>
                    <a:pt x="88587" y="32461"/>
                  </a:cubicBezTo>
                  <a:cubicBezTo>
                    <a:pt x="95255" y="31509"/>
                    <a:pt x="94778" y="26270"/>
                    <a:pt x="96207" y="22459"/>
                  </a:cubicBezTo>
                  <a:cubicBezTo>
                    <a:pt x="97159" y="20078"/>
                    <a:pt x="95731" y="15792"/>
                    <a:pt x="100017" y="14839"/>
                  </a:cubicBezTo>
                  <a:cubicBezTo>
                    <a:pt x="102399" y="14363"/>
                    <a:pt x="109543" y="18173"/>
                    <a:pt x="110495" y="21507"/>
                  </a:cubicBezTo>
                  <a:cubicBezTo>
                    <a:pt x="111924" y="24841"/>
                    <a:pt x="112876" y="28651"/>
                    <a:pt x="112876" y="31985"/>
                  </a:cubicBezTo>
                  <a:cubicBezTo>
                    <a:pt x="113353" y="54370"/>
                    <a:pt x="113829" y="76755"/>
                    <a:pt x="114306" y="99139"/>
                  </a:cubicBezTo>
                  <a:cubicBezTo>
                    <a:pt x="114306" y="103902"/>
                    <a:pt x="117639" y="108189"/>
                    <a:pt x="115258" y="113427"/>
                  </a:cubicBezTo>
                  <a:cubicBezTo>
                    <a:pt x="115258" y="113904"/>
                    <a:pt x="115734" y="114380"/>
                    <a:pt x="116210" y="114857"/>
                  </a:cubicBezTo>
                  <a:cubicBezTo>
                    <a:pt x="120497" y="122001"/>
                    <a:pt x="123831" y="129145"/>
                    <a:pt x="125736" y="137718"/>
                  </a:cubicBezTo>
                  <a:cubicBezTo>
                    <a:pt x="130975" y="135812"/>
                    <a:pt x="131927" y="132478"/>
                    <a:pt x="133356" y="129145"/>
                  </a:cubicBezTo>
                  <a:cubicBezTo>
                    <a:pt x="147168" y="98663"/>
                    <a:pt x="160980" y="68658"/>
                    <a:pt x="173840" y="38176"/>
                  </a:cubicBezTo>
                  <a:cubicBezTo>
                    <a:pt x="177173" y="30080"/>
                    <a:pt x="178602" y="21031"/>
                    <a:pt x="180984" y="12458"/>
                  </a:cubicBezTo>
                  <a:cubicBezTo>
                    <a:pt x="181936" y="9124"/>
                    <a:pt x="181936" y="5790"/>
                    <a:pt x="183365" y="2932"/>
                  </a:cubicBezTo>
                  <a:cubicBezTo>
                    <a:pt x="184317" y="1503"/>
                    <a:pt x="187175" y="-402"/>
                    <a:pt x="188604" y="75"/>
                  </a:cubicBezTo>
                  <a:cubicBezTo>
                    <a:pt x="193367" y="551"/>
                    <a:pt x="198129" y="8647"/>
                    <a:pt x="197177" y="12934"/>
                  </a:cubicBezTo>
                  <a:cubicBezTo>
                    <a:pt x="195272" y="21031"/>
                    <a:pt x="193367" y="29127"/>
                    <a:pt x="190032" y="36748"/>
                  </a:cubicBezTo>
                  <a:cubicBezTo>
                    <a:pt x="185270" y="49131"/>
                    <a:pt x="179079" y="61037"/>
                    <a:pt x="174316" y="73421"/>
                  </a:cubicBezTo>
                  <a:cubicBezTo>
                    <a:pt x="171458" y="81517"/>
                    <a:pt x="164790" y="87709"/>
                    <a:pt x="165266" y="97234"/>
                  </a:cubicBezTo>
                  <a:cubicBezTo>
                    <a:pt x="160028" y="100092"/>
                    <a:pt x="160028" y="105331"/>
                    <a:pt x="160504" y="110570"/>
                  </a:cubicBezTo>
                  <a:cubicBezTo>
                    <a:pt x="160504" y="115809"/>
                    <a:pt x="156217" y="108665"/>
                    <a:pt x="156217" y="112475"/>
                  </a:cubicBezTo>
                  <a:cubicBezTo>
                    <a:pt x="156217" y="114857"/>
                    <a:pt x="155265" y="117714"/>
                    <a:pt x="154789" y="120095"/>
                  </a:cubicBezTo>
                  <a:cubicBezTo>
                    <a:pt x="154312" y="122477"/>
                    <a:pt x="154312" y="124858"/>
                    <a:pt x="153360" y="126763"/>
                  </a:cubicBezTo>
                  <a:cubicBezTo>
                    <a:pt x="152407" y="129145"/>
                    <a:pt x="150978" y="132002"/>
                    <a:pt x="149073" y="133431"/>
                  </a:cubicBezTo>
                  <a:cubicBezTo>
                    <a:pt x="142882" y="137718"/>
                    <a:pt x="141453" y="143433"/>
                    <a:pt x="141929" y="150101"/>
                  </a:cubicBezTo>
                  <a:cubicBezTo>
                    <a:pt x="141929" y="155340"/>
                    <a:pt x="136214" y="156768"/>
                    <a:pt x="133356" y="158197"/>
                  </a:cubicBezTo>
                  <a:cubicBezTo>
                    <a:pt x="130022" y="160102"/>
                    <a:pt x="123831" y="158197"/>
                    <a:pt x="120973" y="154387"/>
                  </a:cubicBezTo>
                  <a:cubicBezTo>
                    <a:pt x="116687" y="148672"/>
                    <a:pt x="112876" y="142956"/>
                    <a:pt x="110495" y="136765"/>
                  </a:cubicBezTo>
                  <a:cubicBezTo>
                    <a:pt x="107161" y="128192"/>
                    <a:pt x="105732" y="119143"/>
                    <a:pt x="102875" y="110094"/>
                  </a:cubicBezTo>
                  <a:cubicBezTo>
                    <a:pt x="99541" y="100568"/>
                    <a:pt x="99541" y="90566"/>
                    <a:pt x="99064" y="80565"/>
                  </a:cubicBezTo>
                  <a:cubicBezTo>
                    <a:pt x="98588" y="71516"/>
                    <a:pt x="97636" y="62466"/>
                    <a:pt x="96683" y="53893"/>
                  </a:cubicBezTo>
                  <a:cubicBezTo>
                    <a:pt x="96683" y="51988"/>
                    <a:pt x="94778" y="49131"/>
                    <a:pt x="93349" y="48654"/>
                  </a:cubicBezTo>
                  <a:cubicBezTo>
                    <a:pt x="90492" y="47226"/>
                    <a:pt x="88111" y="49607"/>
                    <a:pt x="86681" y="51988"/>
                  </a:cubicBezTo>
                  <a:cubicBezTo>
                    <a:pt x="85252" y="53893"/>
                    <a:pt x="84300" y="55799"/>
                    <a:pt x="83348" y="58180"/>
                  </a:cubicBezTo>
                  <a:cubicBezTo>
                    <a:pt x="82871" y="59133"/>
                    <a:pt x="82871" y="61037"/>
                    <a:pt x="81919" y="61514"/>
                  </a:cubicBezTo>
                  <a:cubicBezTo>
                    <a:pt x="74298" y="66753"/>
                    <a:pt x="71917" y="75326"/>
                    <a:pt x="68107" y="82946"/>
                  </a:cubicBezTo>
                  <a:cubicBezTo>
                    <a:pt x="66201" y="86756"/>
                    <a:pt x="62868" y="89614"/>
                    <a:pt x="60010" y="92948"/>
                  </a:cubicBezTo>
                  <a:cubicBezTo>
                    <a:pt x="59057" y="93900"/>
                    <a:pt x="58105" y="96282"/>
                    <a:pt x="58581" y="96758"/>
                  </a:cubicBezTo>
                  <a:cubicBezTo>
                    <a:pt x="62392" y="100568"/>
                    <a:pt x="58581" y="102473"/>
                    <a:pt x="56676" y="103902"/>
                  </a:cubicBezTo>
                  <a:cubicBezTo>
                    <a:pt x="52390" y="107236"/>
                    <a:pt x="47627" y="112951"/>
                    <a:pt x="48580" y="117238"/>
                  </a:cubicBezTo>
                  <a:cubicBezTo>
                    <a:pt x="49532" y="121524"/>
                    <a:pt x="48103" y="124858"/>
                    <a:pt x="46198" y="128668"/>
                  </a:cubicBezTo>
                  <a:cubicBezTo>
                    <a:pt x="43341" y="133907"/>
                    <a:pt x="40959" y="139146"/>
                    <a:pt x="39054" y="144862"/>
                  </a:cubicBezTo>
                  <a:cubicBezTo>
                    <a:pt x="37625" y="148672"/>
                    <a:pt x="38102" y="152482"/>
                    <a:pt x="37149" y="156292"/>
                  </a:cubicBezTo>
                  <a:cubicBezTo>
                    <a:pt x="35720" y="162960"/>
                    <a:pt x="33815" y="164865"/>
                    <a:pt x="29053" y="164389"/>
                  </a:cubicBezTo>
                  <a:cubicBezTo>
                    <a:pt x="22861" y="163436"/>
                    <a:pt x="18574" y="158673"/>
                    <a:pt x="19051" y="152958"/>
                  </a:cubicBezTo>
                  <a:cubicBezTo>
                    <a:pt x="19051" y="151529"/>
                    <a:pt x="19527" y="150577"/>
                    <a:pt x="19527" y="149148"/>
                  </a:cubicBezTo>
                  <a:cubicBezTo>
                    <a:pt x="19527" y="145338"/>
                    <a:pt x="19527" y="141528"/>
                    <a:pt x="19051" y="137241"/>
                  </a:cubicBezTo>
                  <a:cubicBezTo>
                    <a:pt x="17146" y="120572"/>
                    <a:pt x="14764" y="103902"/>
                    <a:pt x="12859" y="86756"/>
                  </a:cubicBezTo>
                  <a:cubicBezTo>
                    <a:pt x="10478" y="69134"/>
                    <a:pt x="8096" y="51988"/>
                    <a:pt x="5239" y="34842"/>
                  </a:cubicBezTo>
                  <a:cubicBezTo>
                    <a:pt x="4286" y="29604"/>
                    <a:pt x="1905" y="24841"/>
                    <a:pt x="476" y="19602"/>
                  </a:cubicBezTo>
                  <a:cubicBezTo>
                    <a:pt x="952" y="16744"/>
                    <a:pt x="952" y="14839"/>
                    <a:pt x="0" y="11505"/>
                  </a:cubicBezTo>
                </a:path>
              </a:pathLst>
            </a:custGeom>
            <a:grpFill/>
            <a:ln w="476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0440E83C-1718-A841-9938-732B430518F3}"/>
                </a:ext>
              </a:extLst>
            </p:cNvPr>
            <p:cNvSpPr/>
            <p:nvPr/>
          </p:nvSpPr>
          <p:spPr>
            <a:xfrm>
              <a:off x="8486589" y="4765151"/>
              <a:ext cx="88084" cy="109221"/>
            </a:xfrm>
            <a:custGeom>
              <a:avLst/>
              <a:gdLst>
                <a:gd name="connsiteX0" fmla="*/ 78228 w 88084"/>
                <a:gd name="connsiteY0" fmla="*/ 67590 h 109221"/>
                <a:gd name="connsiteX1" fmla="*/ 77275 w 88084"/>
                <a:gd name="connsiteY1" fmla="*/ 86641 h 109221"/>
                <a:gd name="connsiteX2" fmla="*/ 79180 w 88084"/>
                <a:gd name="connsiteY2" fmla="*/ 98548 h 109221"/>
                <a:gd name="connsiteX3" fmla="*/ 79656 w 88084"/>
                <a:gd name="connsiteY3" fmla="*/ 106645 h 109221"/>
                <a:gd name="connsiteX4" fmla="*/ 69178 w 88084"/>
                <a:gd name="connsiteY4" fmla="*/ 108550 h 109221"/>
                <a:gd name="connsiteX5" fmla="*/ 60129 w 88084"/>
                <a:gd name="connsiteY5" fmla="*/ 97595 h 109221"/>
                <a:gd name="connsiteX6" fmla="*/ 61081 w 88084"/>
                <a:gd name="connsiteY6" fmla="*/ 81879 h 109221"/>
                <a:gd name="connsiteX7" fmla="*/ 54414 w 88084"/>
                <a:gd name="connsiteY7" fmla="*/ 75687 h 109221"/>
                <a:gd name="connsiteX8" fmla="*/ 42507 w 88084"/>
                <a:gd name="connsiteY8" fmla="*/ 83783 h 109221"/>
                <a:gd name="connsiteX9" fmla="*/ 26314 w 88084"/>
                <a:gd name="connsiteY9" fmla="*/ 91880 h 109221"/>
                <a:gd name="connsiteX10" fmla="*/ 23456 w 88084"/>
                <a:gd name="connsiteY10" fmla="*/ 91404 h 109221"/>
                <a:gd name="connsiteX11" fmla="*/ 11549 w 88084"/>
                <a:gd name="connsiteY11" fmla="*/ 90451 h 109221"/>
                <a:gd name="connsiteX12" fmla="*/ 2976 w 88084"/>
                <a:gd name="connsiteY12" fmla="*/ 79021 h 109221"/>
                <a:gd name="connsiteX13" fmla="*/ 595 w 88084"/>
                <a:gd name="connsiteY13" fmla="*/ 70448 h 109221"/>
                <a:gd name="connsiteX14" fmla="*/ 2024 w 88084"/>
                <a:gd name="connsiteY14" fmla="*/ 60922 h 109221"/>
                <a:gd name="connsiteX15" fmla="*/ 6310 w 88084"/>
                <a:gd name="connsiteY15" fmla="*/ 50921 h 109221"/>
                <a:gd name="connsiteX16" fmla="*/ 6310 w 88084"/>
                <a:gd name="connsiteY16" fmla="*/ 48063 h 109221"/>
                <a:gd name="connsiteX17" fmla="*/ 6310 w 88084"/>
                <a:gd name="connsiteY17" fmla="*/ 35204 h 109221"/>
                <a:gd name="connsiteX18" fmla="*/ 12026 w 88084"/>
                <a:gd name="connsiteY18" fmla="*/ 18534 h 109221"/>
                <a:gd name="connsiteX19" fmla="*/ 15835 w 88084"/>
                <a:gd name="connsiteY19" fmla="*/ 13295 h 109221"/>
                <a:gd name="connsiteX20" fmla="*/ 20122 w 88084"/>
                <a:gd name="connsiteY20" fmla="*/ 14248 h 109221"/>
                <a:gd name="connsiteX21" fmla="*/ 23456 w 88084"/>
                <a:gd name="connsiteY21" fmla="*/ 15676 h 109221"/>
                <a:gd name="connsiteX22" fmla="*/ 27266 w 88084"/>
                <a:gd name="connsiteY22" fmla="*/ 21392 h 109221"/>
                <a:gd name="connsiteX23" fmla="*/ 25838 w 88084"/>
                <a:gd name="connsiteY23" fmla="*/ 27107 h 109221"/>
                <a:gd name="connsiteX24" fmla="*/ 18694 w 88084"/>
                <a:gd name="connsiteY24" fmla="*/ 49492 h 109221"/>
                <a:gd name="connsiteX25" fmla="*/ 13931 w 88084"/>
                <a:gd name="connsiteY25" fmla="*/ 69495 h 109221"/>
                <a:gd name="connsiteX26" fmla="*/ 14407 w 88084"/>
                <a:gd name="connsiteY26" fmla="*/ 71877 h 109221"/>
                <a:gd name="connsiteX27" fmla="*/ 18694 w 88084"/>
                <a:gd name="connsiteY27" fmla="*/ 78545 h 109221"/>
                <a:gd name="connsiteX28" fmla="*/ 29171 w 88084"/>
                <a:gd name="connsiteY28" fmla="*/ 79973 h 109221"/>
                <a:gd name="connsiteX29" fmla="*/ 46793 w 88084"/>
                <a:gd name="connsiteY29" fmla="*/ 67590 h 109221"/>
                <a:gd name="connsiteX30" fmla="*/ 51080 w 88084"/>
                <a:gd name="connsiteY30" fmla="*/ 64733 h 109221"/>
                <a:gd name="connsiteX31" fmla="*/ 68702 w 88084"/>
                <a:gd name="connsiteY31" fmla="*/ 35680 h 109221"/>
                <a:gd name="connsiteX32" fmla="*/ 79656 w 88084"/>
                <a:gd name="connsiteY32" fmla="*/ 3770 h 109221"/>
                <a:gd name="connsiteX33" fmla="*/ 82990 w 88084"/>
                <a:gd name="connsiteY33" fmla="*/ 436 h 109221"/>
                <a:gd name="connsiteX34" fmla="*/ 87753 w 88084"/>
                <a:gd name="connsiteY34" fmla="*/ 3293 h 109221"/>
                <a:gd name="connsiteX35" fmla="*/ 82990 w 88084"/>
                <a:gd name="connsiteY35" fmla="*/ 20916 h 109221"/>
                <a:gd name="connsiteX36" fmla="*/ 84419 w 88084"/>
                <a:gd name="connsiteY36" fmla="*/ 25678 h 109221"/>
                <a:gd name="connsiteX37" fmla="*/ 85848 w 88084"/>
                <a:gd name="connsiteY37" fmla="*/ 29488 h 109221"/>
                <a:gd name="connsiteX38" fmla="*/ 82990 w 88084"/>
                <a:gd name="connsiteY38" fmla="*/ 44253 h 109221"/>
                <a:gd name="connsiteX39" fmla="*/ 82514 w 88084"/>
                <a:gd name="connsiteY39" fmla="*/ 54255 h 109221"/>
                <a:gd name="connsiteX40" fmla="*/ 81085 w 88084"/>
                <a:gd name="connsiteY40" fmla="*/ 58541 h 109221"/>
                <a:gd name="connsiteX41" fmla="*/ 78228 w 88084"/>
                <a:gd name="connsiteY41" fmla="*/ 67590 h 10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4" h="109221">
                  <a:moveTo>
                    <a:pt x="78228" y="67590"/>
                  </a:moveTo>
                  <a:cubicBezTo>
                    <a:pt x="76799" y="73782"/>
                    <a:pt x="80132" y="80450"/>
                    <a:pt x="77275" y="86641"/>
                  </a:cubicBezTo>
                  <a:cubicBezTo>
                    <a:pt x="75370" y="90451"/>
                    <a:pt x="76799" y="94738"/>
                    <a:pt x="79180" y="98548"/>
                  </a:cubicBezTo>
                  <a:cubicBezTo>
                    <a:pt x="80609" y="100929"/>
                    <a:pt x="82514" y="104263"/>
                    <a:pt x="79656" y="106645"/>
                  </a:cubicBezTo>
                  <a:cubicBezTo>
                    <a:pt x="76799" y="109026"/>
                    <a:pt x="73465" y="109978"/>
                    <a:pt x="69178" y="108550"/>
                  </a:cubicBezTo>
                  <a:cubicBezTo>
                    <a:pt x="63939" y="106645"/>
                    <a:pt x="61558" y="102834"/>
                    <a:pt x="60129" y="97595"/>
                  </a:cubicBezTo>
                  <a:cubicBezTo>
                    <a:pt x="58700" y="92357"/>
                    <a:pt x="59653" y="87117"/>
                    <a:pt x="61081" y="81879"/>
                  </a:cubicBezTo>
                  <a:cubicBezTo>
                    <a:pt x="62987" y="75211"/>
                    <a:pt x="61081" y="73306"/>
                    <a:pt x="54414" y="75687"/>
                  </a:cubicBezTo>
                  <a:cubicBezTo>
                    <a:pt x="49651" y="77116"/>
                    <a:pt x="45841" y="78545"/>
                    <a:pt x="42507" y="83783"/>
                  </a:cubicBezTo>
                  <a:cubicBezTo>
                    <a:pt x="39173" y="89023"/>
                    <a:pt x="33934" y="92833"/>
                    <a:pt x="26314" y="91880"/>
                  </a:cubicBezTo>
                  <a:cubicBezTo>
                    <a:pt x="25361" y="91880"/>
                    <a:pt x="23932" y="90928"/>
                    <a:pt x="23456" y="91404"/>
                  </a:cubicBezTo>
                  <a:cubicBezTo>
                    <a:pt x="19170" y="94261"/>
                    <a:pt x="15359" y="92357"/>
                    <a:pt x="11549" y="90451"/>
                  </a:cubicBezTo>
                  <a:cubicBezTo>
                    <a:pt x="6787" y="87594"/>
                    <a:pt x="3929" y="84260"/>
                    <a:pt x="2976" y="79021"/>
                  </a:cubicBezTo>
                  <a:cubicBezTo>
                    <a:pt x="2500" y="76163"/>
                    <a:pt x="1547" y="73306"/>
                    <a:pt x="595" y="70448"/>
                  </a:cubicBezTo>
                  <a:cubicBezTo>
                    <a:pt x="-357" y="67114"/>
                    <a:pt x="-357" y="64256"/>
                    <a:pt x="2024" y="60922"/>
                  </a:cubicBezTo>
                  <a:cubicBezTo>
                    <a:pt x="3929" y="58065"/>
                    <a:pt x="4882" y="54255"/>
                    <a:pt x="6310" y="50921"/>
                  </a:cubicBezTo>
                  <a:cubicBezTo>
                    <a:pt x="6787" y="49968"/>
                    <a:pt x="6787" y="48539"/>
                    <a:pt x="6310" y="48063"/>
                  </a:cubicBezTo>
                  <a:cubicBezTo>
                    <a:pt x="1547" y="43777"/>
                    <a:pt x="5358" y="39014"/>
                    <a:pt x="6310" y="35204"/>
                  </a:cubicBezTo>
                  <a:cubicBezTo>
                    <a:pt x="7739" y="29488"/>
                    <a:pt x="10120" y="23773"/>
                    <a:pt x="12026" y="18534"/>
                  </a:cubicBezTo>
                  <a:cubicBezTo>
                    <a:pt x="12978" y="16629"/>
                    <a:pt x="14407" y="14724"/>
                    <a:pt x="15835" y="13295"/>
                  </a:cubicBezTo>
                  <a:cubicBezTo>
                    <a:pt x="17264" y="11866"/>
                    <a:pt x="19170" y="10914"/>
                    <a:pt x="20122" y="14248"/>
                  </a:cubicBezTo>
                  <a:cubicBezTo>
                    <a:pt x="20598" y="15200"/>
                    <a:pt x="22027" y="15676"/>
                    <a:pt x="23456" y="15676"/>
                  </a:cubicBezTo>
                  <a:cubicBezTo>
                    <a:pt x="27266" y="15676"/>
                    <a:pt x="27266" y="18534"/>
                    <a:pt x="27266" y="21392"/>
                  </a:cubicBezTo>
                  <a:cubicBezTo>
                    <a:pt x="27266" y="23297"/>
                    <a:pt x="26314" y="25202"/>
                    <a:pt x="25838" y="27107"/>
                  </a:cubicBezTo>
                  <a:cubicBezTo>
                    <a:pt x="23456" y="34727"/>
                    <a:pt x="20598" y="41871"/>
                    <a:pt x="18694" y="49492"/>
                  </a:cubicBezTo>
                  <a:cubicBezTo>
                    <a:pt x="16788" y="56160"/>
                    <a:pt x="18217" y="63304"/>
                    <a:pt x="13931" y="69495"/>
                  </a:cubicBezTo>
                  <a:cubicBezTo>
                    <a:pt x="13454" y="69972"/>
                    <a:pt x="13931" y="71400"/>
                    <a:pt x="14407" y="71877"/>
                  </a:cubicBezTo>
                  <a:cubicBezTo>
                    <a:pt x="15835" y="74258"/>
                    <a:pt x="17264" y="76163"/>
                    <a:pt x="18694" y="78545"/>
                  </a:cubicBezTo>
                  <a:cubicBezTo>
                    <a:pt x="20598" y="81402"/>
                    <a:pt x="26314" y="81879"/>
                    <a:pt x="29171" y="79973"/>
                  </a:cubicBezTo>
                  <a:cubicBezTo>
                    <a:pt x="34886" y="75687"/>
                    <a:pt x="40602" y="71877"/>
                    <a:pt x="46793" y="67590"/>
                  </a:cubicBezTo>
                  <a:cubicBezTo>
                    <a:pt x="48222" y="66638"/>
                    <a:pt x="49651" y="65685"/>
                    <a:pt x="51080" y="64733"/>
                  </a:cubicBezTo>
                  <a:cubicBezTo>
                    <a:pt x="62510" y="58541"/>
                    <a:pt x="69178" y="47587"/>
                    <a:pt x="68702" y="35680"/>
                  </a:cubicBezTo>
                  <a:cubicBezTo>
                    <a:pt x="68225" y="22821"/>
                    <a:pt x="76799" y="14248"/>
                    <a:pt x="79656" y="3770"/>
                  </a:cubicBezTo>
                  <a:cubicBezTo>
                    <a:pt x="80132" y="2341"/>
                    <a:pt x="81561" y="912"/>
                    <a:pt x="82990" y="436"/>
                  </a:cubicBezTo>
                  <a:cubicBezTo>
                    <a:pt x="84895" y="-40"/>
                    <a:pt x="86800" y="-993"/>
                    <a:pt x="87753" y="3293"/>
                  </a:cubicBezTo>
                  <a:cubicBezTo>
                    <a:pt x="88705" y="9961"/>
                    <a:pt x="87753" y="15676"/>
                    <a:pt x="82990" y="20916"/>
                  </a:cubicBezTo>
                  <a:cubicBezTo>
                    <a:pt x="80609" y="23773"/>
                    <a:pt x="77751" y="25678"/>
                    <a:pt x="84419" y="25678"/>
                  </a:cubicBezTo>
                  <a:cubicBezTo>
                    <a:pt x="84895" y="25678"/>
                    <a:pt x="85848" y="28060"/>
                    <a:pt x="85848" y="29488"/>
                  </a:cubicBezTo>
                  <a:cubicBezTo>
                    <a:pt x="84895" y="34251"/>
                    <a:pt x="84419" y="39490"/>
                    <a:pt x="82990" y="44253"/>
                  </a:cubicBezTo>
                  <a:cubicBezTo>
                    <a:pt x="82037" y="47587"/>
                    <a:pt x="79656" y="50444"/>
                    <a:pt x="82514" y="54255"/>
                  </a:cubicBezTo>
                  <a:cubicBezTo>
                    <a:pt x="82990" y="54731"/>
                    <a:pt x="81561" y="57112"/>
                    <a:pt x="81085" y="58541"/>
                  </a:cubicBezTo>
                  <a:cubicBezTo>
                    <a:pt x="79656" y="61399"/>
                    <a:pt x="79180" y="64733"/>
                    <a:pt x="78228" y="67590"/>
                  </a:cubicBezTo>
                </a:path>
              </a:pathLst>
            </a:custGeom>
            <a:grpFill/>
            <a:ln w="476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5832C288-ADAA-B04B-8128-B58F46156978}"/>
                </a:ext>
              </a:extLst>
            </p:cNvPr>
            <p:cNvSpPr/>
            <p:nvPr/>
          </p:nvSpPr>
          <p:spPr>
            <a:xfrm>
              <a:off x="8294769" y="4779823"/>
              <a:ext cx="84795" cy="82447"/>
            </a:xfrm>
            <a:custGeom>
              <a:avLst/>
              <a:gdLst>
                <a:gd name="connsiteX0" fmla="*/ 74775 w 84795"/>
                <a:gd name="connsiteY0" fmla="*/ 31010 h 82447"/>
                <a:gd name="connsiteX1" fmla="*/ 83348 w 84795"/>
                <a:gd name="connsiteY1" fmla="*/ 32915 h 82447"/>
                <a:gd name="connsiteX2" fmla="*/ 84777 w 84795"/>
                <a:gd name="connsiteY2" fmla="*/ 70064 h 82447"/>
                <a:gd name="connsiteX3" fmla="*/ 81443 w 84795"/>
                <a:gd name="connsiteY3" fmla="*/ 75304 h 82447"/>
                <a:gd name="connsiteX4" fmla="*/ 79538 w 84795"/>
                <a:gd name="connsiteY4" fmla="*/ 79590 h 82447"/>
                <a:gd name="connsiteX5" fmla="*/ 79061 w 84795"/>
                <a:gd name="connsiteY5" fmla="*/ 81971 h 82447"/>
                <a:gd name="connsiteX6" fmla="*/ 76204 w 84795"/>
                <a:gd name="connsiteY6" fmla="*/ 82448 h 82447"/>
                <a:gd name="connsiteX7" fmla="*/ 73822 w 84795"/>
                <a:gd name="connsiteY7" fmla="*/ 80543 h 82447"/>
                <a:gd name="connsiteX8" fmla="*/ 70965 w 84795"/>
                <a:gd name="connsiteY8" fmla="*/ 70064 h 82447"/>
                <a:gd name="connsiteX9" fmla="*/ 66202 w 84795"/>
                <a:gd name="connsiteY9" fmla="*/ 60063 h 82447"/>
                <a:gd name="connsiteX10" fmla="*/ 64773 w 84795"/>
                <a:gd name="connsiteY10" fmla="*/ 44346 h 82447"/>
                <a:gd name="connsiteX11" fmla="*/ 64297 w 84795"/>
                <a:gd name="connsiteY11" fmla="*/ 43393 h 82447"/>
                <a:gd name="connsiteX12" fmla="*/ 56200 w 84795"/>
                <a:gd name="connsiteY12" fmla="*/ 20532 h 82447"/>
                <a:gd name="connsiteX13" fmla="*/ 53819 w 84795"/>
                <a:gd name="connsiteY13" fmla="*/ 21961 h 82447"/>
                <a:gd name="connsiteX14" fmla="*/ 43817 w 84795"/>
                <a:gd name="connsiteY14" fmla="*/ 37678 h 82447"/>
                <a:gd name="connsiteX15" fmla="*/ 36673 w 84795"/>
                <a:gd name="connsiteY15" fmla="*/ 50537 h 82447"/>
                <a:gd name="connsiteX16" fmla="*/ 25243 w 84795"/>
                <a:gd name="connsiteY16" fmla="*/ 75304 h 82447"/>
                <a:gd name="connsiteX17" fmla="*/ 16670 w 84795"/>
                <a:gd name="connsiteY17" fmla="*/ 79114 h 82447"/>
                <a:gd name="connsiteX18" fmla="*/ 3810 w 84795"/>
                <a:gd name="connsiteY18" fmla="*/ 69588 h 82447"/>
                <a:gd name="connsiteX19" fmla="*/ 0 w 84795"/>
                <a:gd name="connsiteY19" fmla="*/ 41488 h 82447"/>
                <a:gd name="connsiteX20" fmla="*/ 3810 w 84795"/>
                <a:gd name="connsiteY20" fmla="*/ 10054 h 82447"/>
                <a:gd name="connsiteX21" fmla="*/ 4763 w 84795"/>
                <a:gd name="connsiteY21" fmla="*/ 5291 h 82447"/>
                <a:gd name="connsiteX22" fmla="*/ 10478 w 84795"/>
                <a:gd name="connsiteY22" fmla="*/ 52 h 82447"/>
                <a:gd name="connsiteX23" fmla="*/ 17622 w 84795"/>
                <a:gd name="connsiteY23" fmla="*/ 6720 h 82447"/>
                <a:gd name="connsiteX24" fmla="*/ 14764 w 84795"/>
                <a:gd name="connsiteY24" fmla="*/ 22437 h 82447"/>
                <a:gd name="connsiteX25" fmla="*/ 16670 w 84795"/>
                <a:gd name="connsiteY25" fmla="*/ 39107 h 82447"/>
                <a:gd name="connsiteX26" fmla="*/ 21432 w 84795"/>
                <a:gd name="connsiteY26" fmla="*/ 39107 h 82447"/>
                <a:gd name="connsiteX27" fmla="*/ 33339 w 84795"/>
                <a:gd name="connsiteY27" fmla="*/ 22437 h 82447"/>
                <a:gd name="connsiteX28" fmla="*/ 57153 w 84795"/>
                <a:gd name="connsiteY28" fmla="*/ 11007 h 82447"/>
                <a:gd name="connsiteX29" fmla="*/ 64773 w 84795"/>
                <a:gd name="connsiteY29" fmla="*/ 11959 h 82447"/>
                <a:gd name="connsiteX30" fmla="*/ 75728 w 84795"/>
                <a:gd name="connsiteY30" fmla="*/ 19580 h 82447"/>
                <a:gd name="connsiteX31" fmla="*/ 74775 w 84795"/>
                <a:gd name="connsiteY31" fmla="*/ 31010 h 8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5" h="82447">
                  <a:moveTo>
                    <a:pt x="74775" y="31010"/>
                  </a:moveTo>
                  <a:cubicBezTo>
                    <a:pt x="79538" y="31486"/>
                    <a:pt x="82872" y="27676"/>
                    <a:pt x="83348" y="32915"/>
                  </a:cubicBezTo>
                  <a:cubicBezTo>
                    <a:pt x="84301" y="45298"/>
                    <a:pt x="84777" y="57681"/>
                    <a:pt x="84777" y="70064"/>
                  </a:cubicBezTo>
                  <a:cubicBezTo>
                    <a:pt x="84777" y="71970"/>
                    <a:pt x="85253" y="75304"/>
                    <a:pt x="81443" y="75304"/>
                  </a:cubicBezTo>
                  <a:cubicBezTo>
                    <a:pt x="77157" y="75304"/>
                    <a:pt x="78109" y="77209"/>
                    <a:pt x="79538" y="79590"/>
                  </a:cubicBezTo>
                  <a:cubicBezTo>
                    <a:pt x="80014" y="80066"/>
                    <a:pt x="79538" y="81495"/>
                    <a:pt x="79061" y="81971"/>
                  </a:cubicBezTo>
                  <a:cubicBezTo>
                    <a:pt x="78585" y="82448"/>
                    <a:pt x="77157" y="82448"/>
                    <a:pt x="76204" y="82448"/>
                  </a:cubicBezTo>
                  <a:cubicBezTo>
                    <a:pt x="75251" y="81971"/>
                    <a:pt x="74775" y="81495"/>
                    <a:pt x="73822" y="80543"/>
                  </a:cubicBezTo>
                  <a:cubicBezTo>
                    <a:pt x="70012" y="77685"/>
                    <a:pt x="72870" y="71970"/>
                    <a:pt x="70965" y="70064"/>
                  </a:cubicBezTo>
                  <a:cubicBezTo>
                    <a:pt x="68107" y="67207"/>
                    <a:pt x="66202" y="64826"/>
                    <a:pt x="66202" y="60063"/>
                  </a:cubicBezTo>
                  <a:cubicBezTo>
                    <a:pt x="66202" y="54824"/>
                    <a:pt x="65250" y="49585"/>
                    <a:pt x="64773" y="44346"/>
                  </a:cubicBezTo>
                  <a:cubicBezTo>
                    <a:pt x="64773" y="43869"/>
                    <a:pt x="64297" y="43869"/>
                    <a:pt x="64297" y="43393"/>
                  </a:cubicBezTo>
                  <a:cubicBezTo>
                    <a:pt x="67631" y="33868"/>
                    <a:pt x="60963" y="27676"/>
                    <a:pt x="56200" y="20532"/>
                  </a:cubicBezTo>
                  <a:cubicBezTo>
                    <a:pt x="55248" y="21008"/>
                    <a:pt x="53819" y="21485"/>
                    <a:pt x="53819" y="21961"/>
                  </a:cubicBezTo>
                  <a:cubicBezTo>
                    <a:pt x="51914" y="28153"/>
                    <a:pt x="47627" y="32439"/>
                    <a:pt x="43817" y="37678"/>
                  </a:cubicBezTo>
                  <a:cubicBezTo>
                    <a:pt x="40959" y="41488"/>
                    <a:pt x="39055" y="46251"/>
                    <a:pt x="36673" y="50537"/>
                  </a:cubicBezTo>
                  <a:cubicBezTo>
                    <a:pt x="32387" y="58634"/>
                    <a:pt x="28100" y="66731"/>
                    <a:pt x="25243" y="75304"/>
                  </a:cubicBezTo>
                  <a:cubicBezTo>
                    <a:pt x="24290" y="78637"/>
                    <a:pt x="20480" y="79590"/>
                    <a:pt x="16670" y="79114"/>
                  </a:cubicBezTo>
                  <a:cubicBezTo>
                    <a:pt x="10478" y="78161"/>
                    <a:pt x="5239" y="75304"/>
                    <a:pt x="3810" y="69588"/>
                  </a:cubicBezTo>
                  <a:cubicBezTo>
                    <a:pt x="1905" y="60539"/>
                    <a:pt x="0" y="50537"/>
                    <a:pt x="0" y="41488"/>
                  </a:cubicBezTo>
                  <a:cubicBezTo>
                    <a:pt x="0" y="31010"/>
                    <a:pt x="4287" y="21008"/>
                    <a:pt x="3810" y="10054"/>
                  </a:cubicBezTo>
                  <a:cubicBezTo>
                    <a:pt x="3810" y="8625"/>
                    <a:pt x="4287" y="6720"/>
                    <a:pt x="4763" y="5291"/>
                  </a:cubicBezTo>
                  <a:cubicBezTo>
                    <a:pt x="5239" y="2434"/>
                    <a:pt x="6192" y="-424"/>
                    <a:pt x="10478" y="52"/>
                  </a:cubicBezTo>
                  <a:cubicBezTo>
                    <a:pt x="15717" y="529"/>
                    <a:pt x="17622" y="1958"/>
                    <a:pt x="17622" y="6720"/>
                  </a:cubicBezTo>
                  <a:cubicBezTo>
                    <a:pt x="17146" y="11959"/>
                    <a:pt x="17146" y="17674"/>
                    <a:pt x="14764" y="22437"/>
                  </a:cubicBezTo>
                  <a:cubicBezTo>
                    <a:pt x="11431" y="29105"/>
                    <a:pt x="15717" y="33868"/>
                    <a:pt x="16670" y="39107"/>
                  </a:cubicBezTo>
                  <a:cubicBezTo>
                    <a:pt x="17146" y="41488"/>
                    <a:pt x="20004" y="40535"/>
                    <a:pt x="21432" y="39107"/>
                  </a:cubicBezTo>
                  <a:cubicBezTo>
                    <a:pt x="25719" y="33868"/>
                    <a:pt x="29529" y="28153"/>
                    <a:pt x="33339" y="22437"/>
                  </a:cubicBezTo>
                  <a:cubicBezTo>
                    <a:pt x="37626" y="15293"/>
                    <a:pt x="48580" y="10054"/>
                    <a:pt x="57153" y="11007"/>
                  </a:cubicBezTo>
                  <a:cubicBezTo>
                    <a:pt x="59534" y="11483"/>
                    <a:pt x="62392" y="11483"/>
                    <a:pt x="64773" y="11959"/>
                  </a:cubicBezTo>
                  <a:cubicBezTo>
                    <a:pt x="70012" y="12436"/>
                    <a:pt x="72870" y="15770"/>
                    <a:pt x="75728" y="19580"/>
                  </a:cubicBezTo>
                  <a:cubicBezTo>
                    <a:pt x="80966" y="22914"/>
                    <a:pt x="80490" y="26724"/>
                    <a:pt x="74775" y="31010"/>
                  </a:cubicBezTo>
                </a:path>
              </a:pathLst>
            </a:custGeom>
            <a:grpFill/>
            <a:ln w="476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EFD25FEF-53D6-E742-B17D-D1FA4DF4C204}"/>
                </a:ext>
              </a:extLst>
            </p:cNvPr>
            <p:cNvSpPr/>
            <p:nvPr/>
          </p:nvSpPr>
          <p:spPr>
            <a:xfrm>
              <a:off x="8638452" y="4712111"/>
              <a:ext cx="73056" cy="164923"/>
            </a:xfrm>
            <a:custGeom>
              <a:avLst/>
              <a:gdLst>
                <a:gd name="connsiteX0" fmla="*/ 15428 w 73056"/>
                <a:gd name="connsiteY0" fmla="*/ 164924 h 164923"/>
                <a:gd name="connsiteX1" fmla="*/ 13523 w 73056"/>
                <a:gd name="connsiteY1" fmla="*/ 142063 h 164923"/>
                <a:gd name="connsiteX2" fmla="*/ 18285 w 73056"/>
                <a:gd name="connsiteY2" fmla="*/ 114915 h 164923"/>
                <a:gd name="connsiteX3" fmla="*/ 23048 w 73056"/>
                <a:gd name="connsiteY3" fmla="*/ 86815 h 164923"/>
                <a:gd name="connsiteX4" fmla="*/ 19714 w 73056"/>
                <a:gd name="connsiteY4" fmla="*/ 81576 h 164923"/>
                <a:gd name="connsiteX5" fmla="*/ 11617 w 73056"/>
                <a:gd name="connsiteY5" fmla="*/ 83005 h 164923"/>
                <a:gd name="connsiteX6" fmla="*/ 2092 w 73056"/>
                <a:gd name="connsiteY6" fmla="*/ 81576 h 164923"/>
                <a:gd name="connsiteX7" fmla="*/ 1616 w 73056"/>
                <a:gd name="connsiteY7" fmla="*/ 74432 h 164923"/>
                <a:gd name="connsiteX8" fmla="*/ 20191 w 73056"/>
                <a:gd name="connsiteY8" fmla="*/ 63478 h 164923"/>
                <a:gd name="connsiteX9" fmla="*/ 27811 w 73056"/>
                <a:gd name="connsiteY9" fmla="*/ 53476 h 164923"/>
                <a:gd name="connsiteX10" fmla="*/ 28287 w 73056"/>
                <a:gd name="connsiteY10" fmla="*/ 36806 h 164923"/>
                <a:gd name="connsiteX11" fmla="*/ 28764 w 73056"/>
                <a:gd name="connsiteY11" fmla="*/ 14422 h 164923"/>
                <a:gd name="connsiteX12" fmla="*/ 29240 w 73056"/>
                <a:gd name="connsiteY12" fmla="*/ 8706 h 164923"/>
                <a:gd name="connsiteX13" fmla="*/ 35908 w 73056"/>
                <a:gd name="connsiteY13" fmla="*/ 133 h 164923"/>
                <a:gd name="connsiteX14" fmla="*/ 44956 w 73056"/>
                <a:gd name="connsiteY14" fmla="*/ 8230 h 164923"/>
                <a:gd name="connsiteX15" fmla="*/ 46386 w 73056"/>
                <a:gd name="connsiteY15" fmla="*/ 20137 h 164923"/>
                <a:gd name="connsiteX16" fmla="*/ 43528 w 73056"/>
                <a:gd name="connsiteY16" fmla="*/ 56810 h 164923"/>
                <a:gd name="connsiteX17" fmla="*/ 51624 w 73056"/>
                <a:gd name="connsiteY17" fmla="*/ 64430 h 164923"/>
                <a:gd name="connsiteX18" fmla="*/ 73057 w 73056"/>
                <a:gd name="connsiteY18" fmla="*/ 67288 h 164923"/>
                <a:gd name="connsiteX19" fmla="*/ 57816 w 73056"/>
                <a:gd name="connsiteY19" fmla="*/ 76813 h 164923"/>
                <a:gd name="connsiteX20" fmla="*/ 50196 w 73056"/>
                <a:gd name="connsiteY20" fmla="*/ 78718 h 164923"/>
                <a:gd name="connsiteX21" fmla="*/ 41623 w 73056"/>
                <a:gd name="connsiteY21" fmla="*/ 83005 h 164923"/>
                <a:gd name="connsiteX22" fmla="*/ 39241 w 73056"/>
                <a:gd name="connsiteY22" fmla="*/ 90625 h 164923"/>
                <a:gd name="connsiteX23" fmla="*/ 38765 w 73056"/>
                <a:gd name="connsiteY23" fmla="*/ 94435 h 164923"/>
                <a:gd name="connsiteX24" fmla="*/ 28764 w 73056"/>
                <a:gd name="connsiteY24" fmla="*/ 136823 h 164923"/>
                <a:gd name="connsiteX25" fmla="*/ 23524 w 73056"/>
                <a:gd name="connsiteY25" fmla="*/ 158732 h 164923"/>
                <a:gd name="connsiteX26" fmla="*/ 15428 w 73056"/>
                <a:gd name="connsiteY26" fmla="*/ 164924 h 16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6" h="164923">
                  <a:moveTo>
                    <a:pt x="15428" y="164924"/>
                  </a:moveTo>
                  <a:cubicBezTo>
                    <a:pt x="13999" y="156827"/>
                    <a:pt x="11141" y="150159"/>
                    <a:pt x="13523" y="142063"/>
                  </a:cubicBezTo>
                  <a:cubicBezTo>
                    <a:pt x="16380" y="133490"/>
                    <a:pt x="16857" y="123964"/>
                    <a:pt x="18285" y="114915"/>
                  </a:cubicBezTo>
                  <a:cubicBezTo>
                    <a:pt x="19714" y="105390"/>
                    <a:pt x="21620" y="96340"/>
                    <a:pt x="23048" y="86815"/>
                  </a:cubicBezTo>
                  <a:cubicBezTo>
                    <a:pt x="23048" y="85386"/>
                    <a:pt x="21620" y="82528"/>
                    <a:pt x="19714" y="81576"/>
                  </a:cubicBezTo>
                  <a:cubicBezTo>
                    <a:pt x="16857" y="80147"/>
                    <a:pt x="13999" y="81100"/>
                    <a:pt x="11617" y="83005"/>
                  </a:cubicBezTo>
                  <a:cubicBezTo>
                    <a:pt x="8284" y="85386"/>
                    <a:pt x="4473" y="83957"/>
                    <a:pt x="2092" y="81576"/>
                  </a:cubicBezTo>
                  <a:cubicBezTo>
                    <a:pt x="187" y="79671"/>
                    <a:pt x="-1242" y="76337"/>
                    <a:pt x="1616" y="74432"/>
                  </a:cubicBezTo>
                  <a:cubicBezTo>
                    <a:pt x="7808" y="71098"/>
                    <a:pt x="12094" y="64430"/>
                    <a:pt x="20191" y="63478"/>
                  </a:cubicBezTo>
                  <a:cubicBezTo>
                    <a:pt x="27335" y="62525"/>
                    <a:pt x="28287" y="60620"/>
                    <a:pt x="27811" y="53476"/>
                  </a:cubicBezTo>
                  <a:cubicBezTo>
                    <a:pt x="27811" y="47761"/>
                    <a:pt x="27335" y="42045"/>
                    <a:pt x="28287" y="36806"/>
                  </a:cubicBezTo>
                  <a:cubicBezTo>
                    <a:pt x="29240" y="29186"/>
                    <a:pt x="30668" y="22042"/>
                    <a:pt x="28764" y="14422"/>
                  </a:cubicBezTo>
                  <a:cubicBezTo>
                    <a:pt x="28287" y="12516"/>
                    <a:pt x="28764" y="10611"/>
                    <a:pt x="29240" y="8706"/>
                  </a:cubicBezTo>
                  <a:cubicBezTo>
                    <a:pt x="30192" y="3467"/>
                    <a:pt x="33526" y="-819"/>
                    <a:pt x="35908" y="133"/>
                  </a:cubicBezTo>
                  <a:cubicBezTo>
                    <a:pt x="40194" y="1562"/>
                    <a:pt x="44004" y="2991"/>
                    <a:pt x="44956" y="8230"/>
                  </a:cubicBezTo>
                  <a:cubicBezTo>
                    <a:pt x="45909" y="12040"/>
                    <a:pt x="46862" y="15850"/>
                    <a:pt x="46386" y="20137"/>
                  </a:cubicBezTo>
                  <a:cubicBezTo>
                    <a:pt x="45909" y="32520"/>
                    <a:pt x="44956" y="44903"/>
                    <a:pt x="43528" y="56810"/>
                  </a:cubicBezTo>
                  <a:cubicBezTo>
                    <a:pt x="42575" y="63478"/>
                    <a:pt x="45909" y="66335"/>
                    <a:pt x="51624" y="64430"/>
                  </a:cubicBezTo>
                  <a:cubicBezTo>
                    <a:pt x="59721" y="62049"/>
                    <a:pt x="65913" y="65859"/>
                    <a:pt x="73057" y="67288"/>
                  </a:cubicBezTo>
                  <a:cubicBezTo>
                    <a:pt x="69247" y="72527"/>
                    <a:pt x="64484" y="76337"/>
                    <a:pt x="57816" y="76813"/>
                  </a:cubicBezTo>
                  <a:cubicBezTo>
                    <a:pt x="55435" y="76813"/>
                    <a:pt x="52577" y="77766"/>
                    <a:pt x="50196" y="78718"/>
                  </a:cubicBezTo>
                  <a:cubicBezTo>
                    <a:pt x="47338" y="79671"/>
                    <a:pt x="44480" y="82052"/>
                    <a:pt x="41623" y="83005"/>
                  </a:cubicBezTo>
                  <a:cubicBezTo>
                    <a:pt x="37812" y="84910"/>
                    <a:pt x="39718" y="88244"/>
                    <a:pt x="39241" y="90625"/>
                  </a:cubicBezTo>
                  <a:cubicBezTo>
                    <a:pt x="38765" y="92054"/>
                    <a:pt x="39241" y="93483"/>
                    <a:pt x="38765" y="94435"/>
                  </a:cubicBezTo>
                  <a:cubicBezTo>
                    <a:pt x="34003" y="108247"/>
                    <a:pt x="31621" y="122535"/>
                    <a:pt x="28764" y="136823"/>
                  </a:cubicBezTo>
                  <a:cubicBezTo>
                    <a:pt x="27335" y="144444"/>
                    <a:pt x="25429" y="151588"/>
                    <a:pt x="23524" y="158732"/>
                  </a:cubicBezTo>
                  <a:cubicBezTo>
                    <a:pt x="23048" y="162542"/>
                    <a:pt x="19238" y="163495"/>
                    <a:pt x="15428" y="164924"/>
                  </a:cubicBezTo>
                </a:path>
              </a:pathLst>
            </a:custGeom>
            <a:grpFill/>
            <a:ln w="476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7B582926-879A-F44D-80E7-8AE2DB1156F3}"/>
                </a:ext>
              </a:extLst>
            </p:cNvPr>
            <p:cNvSpPr/>
            <p:nvPr/>
          </p:nvSpPr>
          <p:spPr>
            <a:xfrm>
              <a:off x="7946138" y="4771557"/>
              <a:ext cx="81204" cy="89033"/>
            </a:xfrm>
            <a:custGeom>
              <a:avLst/>
              <a:gdLst>
                <a:gd name="connsiteX0" fmla="*/ 20956 w 81204"/>
                <a:gd name="connsiteY0" fmla="*/ 46420 h 89033"/>
                <a:gd name="connsiteX1" fmla="*/ 22861 w 81204"/>
                <a:gd name="connsiteY1" fmla="*/ 45943 h 89033"/>
                <a:gd name="connsiteX2" fmla="*/ 62392 w 81204"/>
                <a:gd name="connsiteY2" fmla="*/ 22130 h 89033"/>
                <a:gd name="connsiteX3" fmla="*/ 66202 w 81204"/>
                <a:gd name="connsiteY3" fmla="*/ 15462 h 89033"/>
                <a:gd name="connsiteX4" fmla="*/ 64773 w 81204"/>
                <a:gd name="connsiteY4" fmla="*/ 9270 h 89033"/>
                <a:gd name="connsiteX5" fmla="*/ 59534 w 81204"/>
                <a:gd name="connsiteY5" fmla="*/ 9270 h 89033"/>
                <a:gd name="connsiteX6" fmla="*/ 50485 w 81204"/>
                <a:gd name="connsiteY6" fmla="*/ 13557 h 89033"/>
                <a:gd name="connsiteX7" fmla="*/ 41436 w 81204"/>
                <a:gd name="connsiteY7" fmla="*/ 13080 h 89033"/>
                <a:gd name="connsiteX8" fmla="*/ 38102 w 81204"/>
                <a:gd name="connsiteY8" fmla="*/ 14986 h 89033"/>
                <a:gd name="connsiteX9" fmla="*/ 31434 w 81204"/>
                <a:gd name="connsiteY9" fmla="*/ 20701 h 89033"/>
                <a:gd name="connsiteX10" fmla="*/ 28100 w 81204"/>
                <a:gd name="connsiteY10" fmla="*/ 24035 h 89033"/>
                <a:gd name="connsiteX11" fmla="*/ 26195 w 81204"/>
                <a:gd name="connsiteY11" fmla="*/ 28798 h 89033"/>
                <a:gd name="connsiteX12" fmla="*/ 17622 w 81204"/>
                <a:gd name="connsiteY12" fmla="*/ 42133 h 89033"/>
                <a:gd name="connsiteX13" fmla="*/ 20956 w 81204"/>
                <a:gd name="connsiteY13" fmla="*/ 46420 h 89033"/>
                <a:gd name="connsiteX14" fmla="*/ 0 w 81204"/>
                <a:gd name="connsiteY14" fmla="*/ 52135 h 89033"/>
                <a:gd name="connsiteX15" fmla="*/ 14288 w 81204"/>
                <a:gd name="connsiteY15" fmla="*/ 20225 h 89033"/>
                <a:gd name="connsiteX16" fmla="*/ 23337 w 81204"/>
                <a:gd name="connsiteY16" fmla="*/ 12604 h 89033"/>
                <a:gd name="connsiteX17" fmla="*/ 30005 w 81204"/>
                <a:gd name="connsiteY17" fmla="*/ 8318 h 89033"/>
                <a:gd name="connsiteX18" fmla="*/ 58105 w 81204"/>
                <a:gd name="connsiteY18" fmla="*/ 697 h 89033"/>
                <a:gd name="connsiteX19" fmla="*/ 80490 w 81204"/>
                <a:gd name="connsiteY19" fmla="*/ 10699 h 89033"/>
                <a:gd name="connsiteX20" fmla="*/ 80490 w 81204"/>
                <a:gd name="connsiteY20" fmla="*/ 17367 h 89033"/>
                <a:gd name="connsiteX21" fmla="*/ 66202 w 81204"/>
                <a:gd name="connsiteY21" fmla="*/ 37371 h 89033"/>
                <a:gd name="connsiteX22" fmla="*/ 36197 w 81204"/>
                <a:gd name="connsiteY22" fmla="*/ 55945 h 89033"/>
                <a:gd name="connsiteX23" fmla="*/ 21908 w 81204"/>
                <a:gd name="connsiteY23" fmla="*/ 56898 h 89033"/>
                <a:gd name="connsiteX24" fmla="*/ 17146 w 81204"/>
                <a:gd name="connsiteY24" fmla="*/ 62137 h 89033"/>
                <a:gd name="connsiteX25" fmla="*/ 32863 w 81204"/>
                <a:gd name="connsiteY25" fmla="*/ 76901 h 89033"/>
                <a:gd name="connsiteX26" fmla="*/ 58105 w 81204"/>
                <a:gd name="connsiteY26" fmla="*/ 74996 h 89033"/>
                <a:gd name="connsiteX27" fmla="*/ 68107 w 81204"/>
                <a:gd name="connsiteY27" fmla="*/ 71186 h 89033"/>
                <a:gd name="connsiteX28" fmla="*/ 72869 w 81204"/>
                <a:gd name="connsiteY28" fmla="*/ 73091 h 89033"/>
                <a:gd name="connsiteX29" fmla="*/ 71441 w 81204"/>
                <a:gd name="connsiteY29" fmla="*/ 76901 h 89033"/>
                <a:gd name="connsiteX30" fmla="*/ 49056 w 81204"/>
                <a:gd name="connsiteY30" fmla="*/ 88808 h 89033"/>
                <a:gd name="connsiteX31" fmla="*/ 34291 w 81204"/>
                <a:gd name="connsiteY31" fmla="*/ 85950 h 89033"/>
                <a:gd name="connsiteX32" fmla="*/ 31910 w 81204"/>
                <a:gd name="connsiteY32" fmla="*/ 84998 h 89033"/>
                <a:gd name="connsiteX33" fmla="*/ 21908 w 81204"/>
                <a:gd name="connsiteY33" fmla="*/ 83569 h 89033"/>
                <a:gd name="connsiteX34" fmla="*/ 4287 w 81204"/>
                <a:gd name="connsiteY34" fmla="*/ 69281 h 89033"/>
                <a:gd name="connsiteX35" fmla="*/ 0 w 81204"/>
                <a:gd name="connsiteY35" fmla="*/ 52135 h 8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4" h="89033">
                  <a:moveTo>
                    <a:pt x="20956" y="46420"/>
                  </a:moveTo>
                  <a:cubicBezTo>
                    <a:pt x="21432" y="46420"/>
                    <a:pt x="22385" y="46420"/>
                    <a:pt x="22861" y="45943"/>
                  </a:cubicBezTo>
                  <a:cubicBezTo>
                    <a:pt x="37626" y="40705"/>
                    <a:pt x="51914" y="34513"/>
                    <a:pt x="62392" y="22130"/>
                  </a:cubicBezTo>
                  <a:cubicBezTo>
                    <a:pt x="63821" y="20225"/>
                    <a:pt x="65725" y="17843"/>
                    <a:pt x="66202" y="15462"/>
                  </a:cubicBezTo>
                  <a:cubicBezTo>
                    <a:pt x="66678" y="13557"/>
                    <a:pt x="66202" y="10699"/>
                    <a:pt x="64773" y="9270"/>
                  </a:cubicBezTo>
                  <a:cubicBezTo>
                    <a:pt x="63821" y="8318"/>
                    <a:pt x="60963" y="8794"/>
                    <a:pt x="59534" y="9270"/>
                  </a:cubicBezTo>
                  <a:cubicBezTo>
                    <a:pt x="56677" y="10223"/>
                    <a:pt x="53342" y="11652"/>
                    <a:pt x="50485" y="13557"/>
                  </a:cubicBezTo>
                  <a:cubicBezTo>
                    <a:pt x="47627" y="15462"/>
                    <a:pt x="44770" y="16414"/>
                    <a:pt x="41436" y="13080"/>
                  </a:cubicBezTo>
                  <a:cubicBezTo>
                    <a:pt x="41436" y="13080"/>
                    <a:pt x="38102" y="14509"/>
                    <a:pt x="38102" y="14986"/>
                  </a:cubicBezTo>
                  <a:cubicBezTo>
                    <a:pt x="38102" y="19748"/>
                    <a:pt x="36673" y="22130"/>
                    <a:pt x="31434" y="20701"/>
                  </a:cubicBezTo>
                  <a:cubicBezTo>
                    <a:pt x="29053" y="20225"/>
                    <a:pt x="27623" y="21177"/>
                    <a:pt x="28100" y="24035"/>
                  </a:cubicBezTo>
                  <a:cubicBezTo>
                    <a:pt x="28100" y="25464"/>
                    <a:pt x="27147" y="27369"/>
                    <a:pt x="26195" y="28798"/>
                  </a:cubicBezTo>
                  <a:cubicBezTo>
                    <a:pt x="23337" y="33084"/>
                    <a:pt x="20003" y="37371"/>
                    <a:pt x="17622" y="42133"/>
                  </a:cubicBezTo>
                  <a:cubicBezTo>
                    <a:pt x="17146" y="43562"/>
                    <a:pt x="18575" y="46420"/>
                    <a:pt x="20956" y="46420"/>
                  </a:cubicBezTo>
                  <a:moveTo>
                    <a:pt x="0" y="52135"/>
                  </a:moveTo>
                  <a:cubicBezTo>
                    <a:pt x="476" y="39752"/>
                    <a:pt x="1905" y="27845"/>
                    <a:pt x="14288" y="20225"/>
                  </a:cubicBezTo>
                  <a:cubicBezTo>
                    <a:pt x="17622" y="18320"/>
                    <a:pt x="20479" y="14986"/>
                    <a:pt x="23337" y="12604"/>
                  </a:cubicBezTo>
                  <a:cubicBezTo>
                    <a:pt x="25242" y="11176"/>
                    <a:pt x="27623" y="8794"/>
                    <a:pt x="30005" y="8318"/>
                  </a:cubicBezTo>
                  <a:cubicBezTo>
                    <a:pt x="39530" y="5460"/>
                    <a:pt x="48580" y="2603"/>
                    <a:pt x="58105" y="697"/>
                  </a:cubicBezTo>
                  <a:cubicBezTo>
                    <a:pt x="67631" y="-1684"/>
                    <a:pt x="75728" y="2126"/>
                    <a:pt x="80490" y="10699"/>
                  </a:cubicBezTo>
                  <a:cubicBezTo>
                    <a:pt x="81443" y="12604"/>
                    <a:pt x="81443" y="14986"/>
                    <a:pt x="80490" y="17367"/>
                  </a:cubicBezTo>
                  <a:cubicBezTo>
                    <a:pt x="78109" y="25464"/>
                    <a:pt x="72393" y="31179"/>
                    <a:pt x="66202" y="37371"/>
                  </a:cubicBezTo>
                  <a:cubicBezTo>
                    <a:pt x="57629" y="45943"/>
                    <a:pt x="46674" y="50706"/>
                    <a:pt x="36197" y="55945"/>
                  </a:cubicBezTo>
                  <a:cubicBezTo>
                    <a:pt x="31910" y="57850"/>
                    <a:pt x="27147" y="58803"/>
                    <a:pt x="21908" y="56898"/>
                  </a:cubicBezTo>
                  <a:cubicBezTo>
                    <a:pt x="17622" y="55469"/>
                    <a:pt x="15717" y="57850"/>
                    <a:pt x="17146" y="62137"/>
                  </a:cubicBezTo>
                  <a:cubicBezTo>
                    <a:pt x="19527" y="69757"/>
                    <a:pt x="25242" y="74520"/>
                    <a:pt x="32863" y="76901"/>
                  </a:cubicBezTo>
                  <a:cubicBezTo>
                    <a:pt x="41436" y="79282"/>
                    <a:pt x="50009" y="78330"/>
                    <a:pt x="58105" y="74996"/>
                  </a:cubicBezTo>
                  <a:cubicBezTo>
                    <a:pt x="61439" y="73567"/>
                    <a:pt x="64773" y="72138"/>
                    <a:pt x="68107" y="71186"/>
                  </a:cubicBezTo>
                  <a:cubicBezTo>
                    <a:pt x="69536" y="70710"/>
                    <a:pt x="71441" y="72138"/>
                    <a:pt x="72869" y="73091"/>
                  </a:cubicBezTo>
                  <a:cubicBezTo>
                    <a:pt x="73346" y="73567"/>
                    <a:pt x="72393" y="75949"/>
                    <a:pt x="71441" y="76901"/>
                  </a:cubicBezTo>
                  <a:cubicBezTo>
                    <a:pt x="64773" y="82616"/>
                    <a:pt x="58105" y="87855"/>
                    <a:pt x="49056" y="88808"/>
                  </a:cubicBezTo>
                  <a:cubicBezTo>
                    <a:pt x="43341" y="89284"/>
                    <a:pt x="39530" y="89284"/>
                    <a:pt x="34291" y="85950"/>
                  </a:cubicBezTo>
                  <a:cubicBezTo>
                    <a:pt x="33815" y="85474"/>
                    <a:pt x="31910" y="84998"/>
                    <a:pt x="31910" y="84998"/>
                  </a:cubicBezTo>
                  <a:cubicBezTo>
                    <a:pt x="27623" y="90237"/>
                    <a:pt x="24766" y="84521"/>
                    <a:pt x="21908" y="83569"/>
                  </a:cubicBezTo>
                  <a:cubicBezTo>
                    <a:pt x="14288" y="80711"/>
                    <a:pt x="9049" y="75472"/>
                    <a:pt x="4287" y="69281"/>
                  </a:cubicBezTo>
                  <a:cubicBezTo>
                    <a:pt x="952" y="64042"/>
                    <a:pt x="476" y="58326"/>
                    <a:pt x="0" y="52135"/>
                  </a:cubicBezTo>
                </a:path>
              </a:pathLst>
            </a:custGeom>
            <a:grpFill/>
            <a:ln w="476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168117A3-3152-B347-A18E-FEFAEA0F2092}"/>
                </a:ext>
              </a:extLst>
            </p:cNvPr>
            <p:cNvSpPr/>
            <p:nvPr/>
          </p:nvSpPr>
          <p:spPr>
            <a:xfrm>
              <a:off x="8189963" y="4775853"/>
              <a:ext cx="89512" cy="79201"/>
            </a:xfrm>
            <a:custGeom>
              <a:avLst/>
              <a:gdLst>
                <a:gd name="connsiteX0" fmla="*/ 13838 w 89512"/>
                <a:gd name="connsiteY0" fmla="*/ 54030 h 79201"/>
                <a:gd name="connsiteX1" fmla="*/ 16219 w 89512"/>
                <a:gd name="connsiteY1" fmla="*/ 61651 h 79201"/>
                <a:gd name="connsiteX2" fmla="*/ 28126 w 89512"/>
                <a:gd name="connsiteY2" fmla="*/ 67843 h 79201"/>
                <a:gd name="connsiteX3" fmla="*/ 48606 w 89512"/>
                <a:gd name="connsiteY3" fmla="*/ 66890 h 79201"/>
                <a:gd name="connsiteX4" fmla="*/ 63371 w 89512"/>
                <a:gd name="connsiteY4" fmla="*/ 63080 h 79201"/>
                <a:gd name="connsiteX5" fmla="*/ 65276 w 89512"/>
                <a:gd name="connsiteY5" fmla="*/ 60698 h 79201"/>
                <a:gd name="connsiteX6" fmla="*/ 75277 w 89512"/>
                <a:gd name="connsiteY6" fmla="*/ 37837 h 79201"/>
                <a:gd name="connsiteX7" fmla="*/ 60513 w 89512"/>
                <a:gd name="connsiteY7" fmla="*/ 8308 h 79201"/>
                <a:gd name="connsiteX8" fmla="*/ 55750 w 89512"/>
                <a:gd name="connsiteY8" fmla="*/ 8785 h 79201"/>
                <a:gd name="connsiteX9" fmla="*/ 50035 w 89512"/>
                <a:gd name="connsiteY9" fmla="*/ 11642 h 79201"/>
                <a:gd name="connsiteX10" fmla="*/ 43843 w 89512"/>
                <a:gd name="connsiteY10" fmla="*/ 13071 h 79201"/>
                <a:gd name="connsiteX11" fmla="*/ 33841 w 89512"/>
                <a:gd name="connsiteY11" fmla="*/ 18310 h 79201"/>
                <a:gd name="connsiteX12" fmla="*/ 30508 w 89512"/>
                <a:gd name="connsiteY12" fmla="*/ 21168 h 79201"/>
                <a:gd name="connsiteX13" fmla="*/ 20982 w 89512"/>
                <a:gd name="connsiteY13" fmla="*/ 35932 h 79201"/>
                <a:gd name="connsiteX14" fmla="*/ 13838 w 89512"/>
                <a:gd name="connsiteY14" fmla="*/ 54030 h 79201"/>
                <a:gd name="connsiteX15" fmla="*/ 26 w 89512"/>
                <a:gd name="connsiteY15" fmla="*/ 45934 h 79201"/>
                <a:gd name="connsiteX16" fmla="*/ 14314 w 89512"/>
                <a:gd name="connsiteY16" fmla="*/ 14976 h 79201"/>
                <a:gd name="connsiteX17" fmla="*/ 18601 w 89512"/>
                <a:gd name="connsiteY17" fmla="*/ 13071 h 79201"/>
                <a:gd name="connsiteX18" fmla="*/ 29079 w 89512"/>
                <a:gd name="connsiteY18" fmla="*/ 5451 h 79201"/>
                <a:gd name="connsiteX19" fmla="*/ 46225 w 89512"/>
                <a:gd name="connsiteY19" fmla="*/ 1640 h 79201"/>
                <a:gd name="connsiteX20" fmla="*/ 50988 w 89512"/>
                <a:gd name="connsiteY20" fmla="*/ 2117 h 79201"/>
                <a:gd name="connsiteX21" fmla="*/ 62418 w 89512"/>
                <a:gd name="connsiteY21" fmla="*/ 2593 h 79201"/>
                <a:gd name="connsiteX22" fmla="*/ 65276 w 89512"/>
                <a:gd name="connsiteY22" fmla="*/ 2593 h 79201"/>
                <a:gd name="connsiteX23" fmla="*/ 74324 w 89512"/>
                <a:gd name="connsiteY23" fmla="*/ 4022 h 79201"/>
                <a:gd name="connsiteX24" fmla="*/ 83850 w 89512"/>
                <a:gd name="connsiteY24" fmla="*/ 14976 h 79201"/>
                <a:gd name="connsiteX25" fmla="*/ 86708 w 89512"/>
                <a:gd name="connsiteY25" fmla="*/ 22120 h 79201"/>
                <a:gd name="connsiteX26" fmla="*/ 89089 w 89512"/>
                <a:gd name="connsiteY26" fmla="*/ 31646 h 79201"/>
                <a:gd name="connsiteX27" fmla="*/ 89089 w 89512"/>
                <a:gd name="connsiteY27" fmla="*/ 49744 h 79201"/>
                <a:gd name="connsiteX28" fmla="*/ 78611 w 89512"/>
                <a:gd name="connsiteY28" fmla="*/ 64509 h 79201"/>
                <a:gd name="connsiteX29" fmla="*/ 66704 w 89512"/>
                <a:gd name="connsiteY29" fmla="*/ 74510 h 79201"/>
                <a:gd name="connsiteX30" fmla="*/ 56703 w 89512"/>
                <a:gd name="connsiteY30" fmla="*/ 76892 h 79201"/>
                <a:gd name="connsiteX31" fmla="*/ 55274 w 89512"/>
                <a:gd name="connsiteY31" fmla="*/ 75939 h 79201"/>
                <a:gd name="connsiteX32" fmla="*/ 43843 w 89512"/>
                <a:gd name="connsiteY32" fmla="*/ 77368 h 79201"/>
                <a:gd name="connsiteX33" fmla="*/ 30984 w 89512"/>
                <a:gd name="connsiteY33" fmla="*/ 78321 h 79201"/>
                <a:gd name="connsiteX34" fmla="*/ 19077 w 89512"/>
                <a:gd name="connsiteY34" fmla="*/ 74510 h 79201"/>
                <a:gd name="connsiteX35" fmla="*/ 10980 w 89512"/>
                <a:gd name="connsiteY35" fmla="*/ 69271 h 79201"/>
                <a:gd name="connsiteX36" fmla="*/ 8599 w 89512"/>
                <a:gd name="connsiteY36" fmla="*/ 67843 h 79201"/>
                <a:gd name="connsiteX37" fmla="*/ 26 w 89512"/>
                <a:gd name="connsiteY37" fmla="*/ 45934 h 7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12" h="79201">
                  <a:moveTo>
                    <a:pt x="13838" y="54030"/>
                  </a:moveTo>
                  <a:cubicBezTo>
                    <a:pt x="14790" y="56888"/>
                    <a:pt x="14790" y="60698"/>
                    <a:pt x="16219" y="61651"/>
                  </a:cubicBezTo>
                  <a:cubicBezTo>
                    <a:pt x="20030" y="63556"/>
                    <a:pt x="22887" y="66890"/>
                    <a:pt x="28126" y="67843"/>
                  </a:cubicBezTo>
                  <a:cubicBezTo>
                    <a:pt x="35270" y="69271"/>
                    <a:pt x="41938" y="66414"/>
                    <a:pt x="48606" y="66890"/>
                  </a:cubicBezTo>
                  <a:cubicBezTo>
                    <a:pt x="53369" y="66890"/>
                    <a:pt x="57179" y="61175"/>
                    <a:pt x="63371" y="63080"/>
                  </a:cubicBezTo>
                  <a:cubicBezTo>
                    <a:pt x="63847" y="63080"/>
                    <a:pt x="64323" y="61651"/>
                    <a:pt x="65276" y="60698"/>
                  </a:cubicBezTo>
                  <a:cubicBezTo>
                    <a:pt x="72896" y="54983"/>
                    <a:pt x="74324" y="46886"/>
                    <a:pt x="75277" y="37837"/>
                  </a:cubicBezTo>
                  <a:cubicBezTo>
                    <a:pt x="76706" y="23549"/>
                    <a:pt x="72896" y="15452"/>
                    <a:pt x="60513" y="8308"/>
                  </a:cubicBezTo>
                  <a:cubicBezTo>
                    <a:pt x="58608" y="7356"/>
                    <a:pt x="57655" y="6403"/>
                    <a:pt x="55750" y="8785"/>
                  </a:cubicBezTo>
                  <a:cubicBezTo>
                    <a:pt x="54321" y="10214"/>
                    <a:pt x="50511" y="11642"/>
                    <a:pt x="50035" y="11642"/>
                  </a:cubicBezTo>
                  <a:cubicBezTo>
                    <a:pt x="46701" y="6880"/>
                    <a:pt x="46225" y="11642"/>
                    <a:pt x="43843" y="13071"/>
                  </a:cubicBezTo>
                  <a:cubicBezTo>
                    <a:pt x="40985" y="15452"/>
                    <a:pt x="37176" y="16405"/>
                    <a:pt x="33841" y="18310"/>
                  </a:cubicBezTo>
                  <a:cubicBezTo>
                    <a:pt x="32413" y="19263"/>
                    <a:pt x="30984" y="20215"/>
                    <a:pt x="30508" y="21168"/>
                  </a:cubicBezTo>
                  <a:cubicBezTo>
                    <a:pt x="27174" y="25931"/>
                    <a:pt x="23363" y="30693"/>
                    <a:pt x="20982" y="35932"/>
                  </a:cubicBezTo>
                  <a:cubicBezTo>
                    <a:pt x="17648" y="41647"/>
                    <a:pt x="16219" y="48315"/>
                    <a:pt x="13838" y="54030"/>
                  </a:cubicBezTo>
                  <a:moveTo>
                    <a:pt x="26" y="45934"/>
                  </a:moveTo>
                  <a:cubicBezTo>
                    <a:pt x="979" y="34027"/>
                    <a:pt x="6218" y="24025"/>
                    <a:pt x="14314" y="14976"/>
                  </a:cubicBezTo>
                  <a:cubicBezTo>
                    <a:pt x="15267" y="14024"/>
                    <a:pt x="17172" y="14024"/>
                    <a:pt x="18601" y="13071"/>
                  </a:cubicBezTo>
                  <a:cubicBezTo>
                    <a:pt x="21934" y="10690"/>
                    <a:pt x="25745" y="8785"/>
                    <a:pt x="29079" y="5451"/>
                  </a:cubicBezTo>
                  <a:cubicBezTo>
                    <a:pt x="34318" y="212"/>
                    <a:pt x="39081" y="-741"/>
                    <a:pt x="46225" y="1640"/>
                  </a:cubicBezTo>
                  <a:cubicBezTo>
                    <a:pt x="47653" y="2117"/>
                    <a:pt x="49558" y="2593"/>
                    <a:pt x="50988" y="2117"/>
                  </a:cubicBezTo>
                  <a:cubicBezTo>
                    <a:pt x="54797" y="688"/>
                    <a:pt x="58608" y="212"/>
                    <a:pt x="62418" y="2593"/>
                  </a:cubicBezTo>
                  <a:cubicBezTo>
                    <a:pt x="62894" y="3069"/>
                    <a:pt x="64799" y="3069"/>
                    <a:pt x="65276" y="2593"/>
                  </a:cubicBezTo>
                  <a:cubicBezTo>
                    <a:pt x="69562" y="-3122"/>
                    <a:pt x="71943" y="2117"/>
                    <a:pt x="74324" y="4022"/>
                  </a:cubicBezTo>
                  <a:cubicBezTo>
                    <a:pt x="78135" y="7356"/>
                    <a:pt x="80992" y="11166"/>
                    <a:pt x="83850" y="14976"/>
                  </a:cubicBezTo>
                  <a:cubicBezTo>
                    <a:pt x="85279" y="16881"/>
                    <a:pt x="85755" y="19739"/>
                    <a:pt x="86708" y="22120"/>
                  </a:cubicBezTo>
                  <a:cubicBezTo>
                    <a:pt x="87660" y="25454"/>
                    <a:pt x="89089" y="28312"/>
                    <a:pt x="89089" y="31646"/>
                  </a:cubicBezTo>
                  <a:cubicBezTo>
                    <a:pt x="89089" y="37361"/>
                    <a:pt x="90042" y="43553"/>
                    <a:pt x="89089" y="49744"/>
                  </a:cubicBezTo>
                  <a:cubicBezTo>
                    <a:pt x="87660" y="56412"/>
                    <a:pt x="84327" y="60698"/>
                    <a:pt x="78611" y="64509"/>
                  </a:cubicBezTo>
                  <a:cubicBezTo>
                    <a:pt x="74324" y="67366"/>
                    <a:pt x="70515" y="71176"/>
                    <a:pt x="66704" y="74510"/>
                  </a:cubicBezTo>
                  <a:cubicBezTo>
                    <a:pt x="63847" y="76892"/>
                    <a:pt x="60513" y="77844"/>
                    <a:pt x="56703" y="76892"/>
                  </a:cubicBezTo>
                  <a:cubicBezTo>
                    <a:pt x="56226" y="76892"/>
                    <a:pt x="55750" y="76415"/>
                    <a:pt x="55274" y="75939"/>
                  </a:cubicBezTo>
                  <a:cubicBezTo>
                    <a:pt x="51940" y="81655"/>
                    <a:pt x="48129" y="78321"/>
                    <a:pt x="43843" y="77368"/>
                  </a:cubicBezTo>
                  <a:cubicBezTo>
                    <a:pt x="40033" y="76415"/>
                    <a:pt x="35270" y="77844"/>
                    <a:pt x="30984" y="78321"/>
                  </a:cubicBezTo>
                  <a:cubicBezTo>
                    <a:pt x="26221" y="79273"/>
                    <a:pt x="22887" y="76892"/>
                    <a:pt x="19077" y="74510"/>
                  </a:cubicBezTo>
                  <a:cubicBezTo>
                    <a:pt x="16696" y="72605"/>
                    <a:pt x="13838" y="70700"/>
                    <a:pt x="10980" y="69271"/>
                  </a:cubicBezTo>
                  <a:cubicBezTo>
                    <a:pt x="10028" y="68795"/>
                    <a:pt x="9075" y="68319"/>
                    <a:pt x="8599" y="67843"/>
                  </a:cubicBezTo>
                  <a:cubicBezTo>
                    <a:pt x="5742" y="60698"/>
                    <a:pt x="-450" y="54983"/>
                    <a:pt x="26" y="45934"/>
                  </a:cubicBezTo>
                </a:path>
              </a:pathLst>
            </a:custGeom>
            <a:grpFill/>
            <a:ln w="476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4004E8EF-4957-2C42-B706-28A073C24672}"/>
                </a:ext>
              </a:extLst>
            </p:cNvPr>
            <p:cNvSpPr/>
            <p:nvPr/>
          </p:nvSpPr>
          <p:spPr>
            <a:xfrm>
              <a:off x="8395794" y="4764472"/>
              <a:ext cx="73291" cy="96949"/>
            </a:xfrm>
            <a:custGeom>
              <a:avLst/>
              <a:gdLst>
                <a:gd name="connsiteX0" fmla="*/ 33761 w 73291"/>
                <a:gd name="connsiteY0" fmla="*/ 96845 h 96949"/>
                <a:gd name="connsiteX1" fmla="*/ 1851 w 73291"/>
                <a:gd name="connsiteY1" fmla="*/ 84938 h 96949"/>
                <a:gd name="connsiteX2" fmla="*/ 1374 w 73291"/>
                <a:gd name="connsiteY2" fmla="*/ 78747 h 96949"/>
                <a:gd name="connsiteX3" fmla="*/ 8518 w 73291"/>
                <a:gd name="connsiteY3" fmla="*/ 75889 h 96949"/>
                <a:gd name="connsiteX4" fmla="*/ 31380 w 73291"/>
                <a:gd name="connsiteY4" fmla="*/ 84462 h 96949"/>
                <a:gd name="connsiteX5" fmla="*/ 52812 w 73291"/>
                <a:gd name="connsiteY5" fmla="*/ 76842 h 96949"/>
                <a:gd name="connsiteX6" fmla="*/ 50907 w 73291"/>
                <a:gd name="connsiteY6" fmla="*/ 64935 h 96949"/>
                <a:gd name="connsiteX7" fmla="*/ 28046 w 73291"/>
                <a:gd name="connsiteY7" fmla="*/ 50647 h 96949"/>
                <a:gd name="connsiteX8" fmla="*/ 14710 w 73291"/>
                <a:gd name="connsiteY8" fmla="*/ 46837 h 96949"/>
                <a:gd name="connsiteX9" fmla="*/ 4709 w 73291"/>
                <a:gd name="connsiteY9" fmla="*/ 36835 h 96949"/>
                <a:gd name="connsiteX10" fmla="*/ 8518 w 73291"/>
                <a:gd name="connsiteY10" fmla="*/ 25404 h 96949"/>
                <a:gd name="connsiteX11" fmla="*/ 47096 w 73291"/>
                <a:gd name="connsiteY11" fmla="*/ 1114 h 96949"/>
                <a:gd name="connsiteX12" fmla="*/ 64719 w 73291"/>
                <a:gd name="connsiteY12" fmla="*/ 3019 h 96949"/>
                <a:gd name="connsiteX13" fmla="*/ 66624 w 73291"/>
                <a:gd name="connsiteY13" fmla="*/ 6830 h 96949"/>
                <a:gd name="connsiteX14" fmla="*/ 62814 w 73291"/>
                <a:gd name="connsiteY14" fmla="*/ 9211 h 96949"/>
                <a:gd name="connsiteX15" fmla="*/ 29475 w 73291"/>
                <a:gd name="connsiteY15" fmla="*/ 26357 h 96949"/>
                <a:gd name="connsiteX16" fmla="*/ 25188 w 73291"/>
                <a:gd name="connsiteY16" fmla="*/ 33977 h 96949"/>
                <a:gd name="connsiteX17" fmla="*/ 27093 w 73291"/>
                <a:gd name="connsiteY17" fmla="*/ 39692 h 96949"/>
                <a:gd name="connsiteX18" fmla="*/ 50431 w 73291"/>
                <a:gd name="connsiteY18" fmla="*/ 50647 h 96949"/>
                <a:gd name="connsiteX19" fmla="*/ 66147 w 73291"/>
                <a:gd name="connsiteY19" fmla="*/ 63506 h 96949"/>
                <a:gd name="connsiteX20" fmla="*/ 73291 w 73291"/>
                <a:gd name="connsiteY20" fmla="*/ 73032 h 96949"/>
                <a:gd name="connsiteX21" fmla="*/ 69958 w 73291"/>
                <a:gd name="connsiteY21" fmla="*/ 83033 h 96949"/>
                <a:gd name="connsiteX22" fmla="*/ 61385 w 73291"/>
                <a:gd name="connsiteY22" fmla="*/ 87320 h 96949"/>
                <a:gd name="connsiteX23" fmla="*/ 59480 w 73291"/>
                <a:gd name="connsiteY23" fmla="*/ 87796 h 96949"/>
                <a:gd name="connsiteX24" fmla="*/ 33761 w 73291"/>
                <a:gd name="connsiteY24" fmla="*/ 96845 h 9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91" h="96949">
                  <a:moveTo>
                    <a:pt x="33761" y="96845"/>
                  </a:moveTo>
                  <a:cubicBezTo>
                    <a:pt x="20425" y="97798"/>
                    <a:pt x="10900" y="92082"/>
                    <a:pt x="1851" y="84938"/>
                  </a:cubicBezTo>
                  <a:cubicBezTo>
                    <a:pt x="-531" y="83033"/>
                    <a:pt x="-531" y="80652"/>
                    <a:pt x="1374" y="78747"/>
                  </a:cubicBezTo>
                  <a:cubicBezTo>
                    <a:pt x="3280" y="76842"/>
                    <a:pt x="5661" y="72555"/>
                    <a:pt x="8518" y="75889"/>
                  </a:cubicBezTo>
                  <a:cubicBezTo>
                    <a:pt x="14710" y="83033"/>
                    <a:pt x="23283" y="83033"/>
                    <a:pt x="31380" y="84462"/>
                  </a:cubicBezTo>
                  <a:cubicBezTo>
                    <a:pt x="39476" y="85891"/>
                    <a:pt x="47573" y="84462"/>
                    <a:pt x="52812" y="76842"/>
                  </a:cubicBezTo>
                  <a:cubicBezTo>
                    <a:pt x="56146" y="72079"/>
                    <a:pt x="56146" y="68269"/>
                    <a:pt x="50907" y="64935"/>
                  </a:cubicBezTo>
                  <a:cubicBezTo>
                    <a:pt x="43287" y="60172"/>
                    <a:pt x="36143" y="54933"/>
                    <a:pt x="28046" y="50647"/>
                  </a:cubicBezTo>
                  <a:cubicBezTo>
                    <a:pt x="24236" y="48265"/>
                    <a:pt x="19473" y="47313"/>
                    <a:pt x="14710" y="46837"/>
                  </a:cubicBezTo>
                  <a:cubicBezTo>
                    <a:pt x="8518" y="45884"/>
                    <a:pt x="7090" y="40645"/>
                    <a:pt x="4709" y="36835"/>
                  </a:cubicBezTo>
                  <a:cubicBezTo>
                    <a:pt x="2327" y="32548"/>
                    <a:pt x="5661" y="28738"/>
                    <a:pt x="8518" y="25404"/>
                  </a:cubicBezTo>
                  <a:cubicBezTo>
                    <a:pt x="19473" y="14450"/>
                    <a:pt x="32332" y="6353"/>
                    <a:pt x="47096" y="1114"/>
                  </a:cubicBezTo>
                  <a:cubicBezTo>
                    <a:pt x="52812" y="-791"/>
                    <a:pt x="59003" y="-315"/>
                    <a:pt x="64719" y="3019"/>
                  </a:cubicBezTo>
                  <a:cubicBezTo>
                    <a:pt x="65671" y="3496"/>
                    <a:pt x="67100" y="5877"/>
                    <a:pt x="66624" y="6830"/>
                  </a:cubicBezTo>
                  <a:cubicBezTo>
                    <a:pt x="66147" y="7782"/>
                    <a:pt x="64243" y="9211"/>
                    <a:pt x="62814" y="9211"/>
                  </a:cubicBezTo>
                  <a:cubicBezTo>
                    <a:pt x="48049" y="8258"/>
                    <a:pt x="38524" y="17308"/>
                    <a:pt x="29475" y="26357"/>
                  </a:cubicBezTo>
                  <a:cubicBezTo>
                    <a:pt x="27569" y="28262"/>
                    <a:pt x="26617" y="31596"/>
                    <a:pt x="25188" y="33977"/>
                  </a:cubicBezTo>
                  <a:cubicBezTo>
                    <a:pt x="23760" y="36358"/>
                    <a:pt x="24712" y="38264"/>
                    <a:pt x="27093" y="39692"/>
                  </a:cubicBezTo>
                  <a:cubicBezTo>
                    <a:pt x="34713" y="43026"/>
                    <a:pt x="42810" y="46837"/>
                    <a:pt x="50431" y="50647"/>
                  </a:cubicBezTo>
                  <a:cubicBezTo>
                    <a:pt x="56622" y="53981"/>
                    <a:pt x="62814" y="56838"/>
                    <a:pt x="66147" y="63506"/>
                  </a:cubicBezTo>
                  <a:cubicBezTo>
                    <a:pt x="68053" y="66840"/>
                    <a:pt x="73291" y="67316"/>
                    <a:pt x="73291" y="73032"/>
                  </a:cubicBezTo>
                  <a:cubicBezTo>
                    <a:pt x="73291" y="76842"/>
                    <a:pt x="72339" y="79699"/>
                    <a:pt x="69958" y="83033"/>
                  </a:cubicBezTo>
                  <a:cubicBezTo>
                    <a:pt x="67576" y="85891"/>
                    <a:pt x="66147" y="89701"/>
                    <a:pt x="61385" y="87320"/>
                  </a:cubicBezTo>
                  <a:cubicBezTo>
                    <a:pt x="60908" y="87320"/>
                    <a:pt x="59956" y="87320"/>
                    <a:pt x="59480" y="87796"/>
                  </a:cubicBezTo>
                  <a:cubicBezTo>
                    <a:pt x="52812" y="96845"/>
                    <a:pt x="41858" y="94464"/>
                    <a:pt x="33761" y="96845"/>
                  </a:cubicBezTo>
                </a:path>
              </a:pathLst>
            </a:custGeom>
            <a:grpFill/>
            <a:ln w="476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121A8931-B778-4545-AAE4-C90AFE22FB17}"/>
                </a:ext>
              </a:extLst>
            </p:cNvPr>
            <p:cNvSpPr/>
            <p:nvPr/>
          </p:nvSpPr>
          <p:spPr>
            <a:xfrm>
              <a:off x="8592440" y="4710754"/>
              <a:ext cx="30957" cy="150590"/>
            </a:xfrm>
            <a:custGeom>
              <a:avLst/>
              <a:gdLst>
                <a:gd name="connsiteX0" fmla="*/ 0 w 30957"/>
                <a:gd name="connsiteY0" fmla="*/ 119606 h 150590"/>
                <a:gd name="connsiteX1" fmla="*/ 8573 w 30957"/>
                <a:gd name="connsiteY1" fmla="*/ 44355 h 150590"/>
                <a:gd name="connsiteX2" fmla="*/ 11907 w 30957"/>
                <a:gd name="connsiteY2" fmla="*/ 28638 h 150590"/>
                <a:gd name="connsiteX3" fmla="*/ 14288 w 30957"/>
                <a:gd name="connsiteY3" fmla="*/ 11968 h 150590"/>
                <a:gd name="connsiteX4" fmla="*/ 15717 w 30957"/>
                <a:gd name="connsiteY4" fmla="*/ 5301 h 150590"/>
                <a:gd name="connsiteX5" fmla="*/ 22385 w 30957"/>
                <a:gd name="connsiteY5" fmla="*/ 62 h 150590"/>
                <a:gd name="connsiteX6" fmla="*/ 27148 w 30957"/>
                <a:gd name="connsiteY6" fmla="*/ 3872 h 150590"/>
                <a:gd name="connsiteX7" fmla="*/ 30958 w 30957"/>
                <a:gd name="connsiteY7" fmla="*/ 15779 h 150590"/>
                <a:gd name="connsiteX8" fmla="*/ 27148 w 30957"/>
                <a:gd name="connsiteY8" fmla="*/ 52452 h 150590"/>
                <a:gd name="connsiteX9" fmla="*/ 21432 w 30957"/>
                <a:gd name="connsiteY9" fmla="*/ 83409 h 150590"/>
                <a:gd name="connsiteX10" fmla="*/ 18575 w 30957"/>
                <a:gd name="connsiteY10" fmla="*/ 102937 h 150590"/>
                <a:gd name="connsiteX11" fmla="*/ 17146 w 30957"/>
                <a:gd name="connsiteY11" fmla="*/ 122940 h 150590"/>
                <a:gd name="connsiteX12" fmla="*/ 14288 w 30957"/>
                <a:gd name="connsiteY12" fmla="*/ 147230 h 150590"/>
                <a:gd name="connsiteX13" fmla="*/ 8573 w 30957"/>
                <a:gd name="connsiteY13" fmla="*/ 149135 h 150590"/>
                <a:gd name="connsiteX14" fmla="*/ 0 w 30957"/>
                <a:gd name="connsiteY14" fmla="*/ 133418 h 150590"/>
                <a:gd name="connsiteX15" fmla="*/ 0 w 30957"/>
                <a:gd name="connsiteY15" fmla="*/ 132466 h 150590"/>
                <a:gd name="connsiteX16" fmla="*/ 0 w 30957"/>
                <a:gd name="connsiteY16" fmla="*/ 119606 h 150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7" h="150590">
                  <a:moveTo>
                    <a:pt x="0" y="119606"/>
                  </a:moveTo>
                  <a:cubicBezTo>
                    <a:pt x="476" y="94364"/>
                    <a:pt x="3810" y="69121"/>
                    <a:pt x="8573" y="44355"/>
                  </a:cubicBezTo>
                  <a:cubicBezTo>
                    <a:pt x="9525" y="39116"/>
                    <a:pt x="12860" y="34830"/>
                    <a:pt x="11907" y="28638"/>
                  </a:cubicBezTo>
                  <a:cubicBezTo>
                    <a:pt x="10955" y="23399"/>
                    <a:pt x="13336" y="17684"/>
                    <a:pt x="14288" y="11968"/>
                  </a:cubicBezTo>
                  <a:cubicBezTo>
                    <a:pt x="14764" y="9587"/>
                    <a:pt x="14288" y="6730"/>
                    <a:pt x="15717" y="5301"/>
                  </a:cubicBezTo>
                  <a:cubicBezTo>
                    <a:pt x="17146" y="2919"/>
                    <a:pt x="20004" y="1014"/>
                    <a:pt x="22385" y="62"/>
                  </a:cubicBezTo>
                  <a:cubicBezTo>
                    <a:pt x="23337" y="-415"/>
                    <a:pt x="26671" y="1967"/>
                    <a:pt x="27148" y="3872"/>
                  </a:cubicBezTo>
                  <a:cubicBezTo>
                    <a:pt x="29053" y="7682"/>
                    <a:pt x="30958" y="11968"/>
                    <a:pt x="30958" y="15779"/>
                  </a:cubicBezTo>
                  <a:cubicBezTo>
                    <a:pt x="30482" y="28162"/>
                    <a:pt x="29529" y="40069"/>
                    <a:pt x="27148" y="52452"/>
                  </a:cubicBezTo>
                  <a:cubicBezTo>
                    <a:pt x="25243" y="62930"/>
                    <a:pt x="23337" y="73408"/>
                    <a:pt x="21432" y="83409"/>
                  </a:cubicBezTo>
                  <a:cubicBezTo>
                    <a:pt x="20004" y="90077"/>
                    <a:pt x="19051" y="96269"/>
                    <a:pt x="18575" y="102937"/>
                  </a:cubicBezTo>
                  <a:cubicBezTo>
                    <a:pt x="17622" y="109604"/>
                    <a:pt x="17622" y="116272"/>
                    <a:pt x="17146" y="122940"/>
                  </a:cubicBezTo>
                  <a:cubicBezTo>
                    <a:pt x="16193" y="131037"/>
                    <a:pt x="15241" y="139133"/>
                    <a:pt x="14288" y="147230"/>
                  </a:cubicBezTo>
                  <a:cubicBezTo>
                    <a:pt x="13812" y="151040"/>
                    <a:pt x="12383" y="151517"/>
                    <a:pt x="8573" y="149135"/>
                  </a:cubicBezTo>
                  <a:cubicBezTo>
                    <a:pt x="5716" y="147230"/>
                    <a:pt x="0" y="137705"/>
                    <a:pt x="0" y="133418"/>
                  </a:cubicBezTo>
                  <a:cubicBezTo>
                    <a:pt x="0" y="132942"/>
                    <a:pt x="0" y="132942"/>
                    <a:pt x="0" y="132466"/>
                  </a:cubicBezTo>
                  <a:lnTo>
                    <a:pt x="0" y="119606"/>
                  </a:lnTo>
                  <a:close/>
                </a:path>
              </a:pathLst>
            </a:custGeom>
            <a:grpFill/>
            <a:ln w="476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49939601-6498-F34A-BFB3-F5C1CDDA26BE}"/>
                </a:ext>
              </a:extLst>
            </p:cNvPr>
            <p:cNvSpPr/>
            <p:nvPr/>
          </p:nvSpPr>
          <p:spPr>
            <a:xfrm>
              <a:off x="8099589" y="4767462"/>
              <a:ext cx="73284" cy="94377"/>
            </a:xfrm>
            <a:custGeom>
              <a:avLst/>
              <a:gdLst>
                <a:gd name="connsiteX0" fmla="*/ 68492 w 73284"/>
                <a:gd name="connsiteY0" fmla="*/ 80044 h 94377"/>
                <a:gd name="connsiteX1" fmla="*/ 34200 w 73284"/>
                <a:gd name="connsiteY1" fmla="*/ 93379 h 94377"/>
                <a:gd name="connsiteX2" fmla="*/ 10387 w 73284"/>
                <a:gd name="connsiteY2" fmla="*/ 84807 h 94377"/>
                <a:gd name="connsiteX3" fmla="*/ 385 w 73284"/>
                <a:gd name="connsiteY3" fmla="*/ 65280 h 94377"/>
                <a:gd name="connsiteX4" fmla="*/ 1814 w 73284"/>
                <a:gd name="connsiteY4" fmla="*/ 51467 h 94377"/>
                <a:gd name="connsiteX5" fmla="*/ 15150 w 73284"/>
                <a:gd name="connsiteY5" fmla="*/ 27654 h 94377"/>
                <a:gd name="connsiteX6" fmla="*/ 23246 w 73284"/>
                <a:gd name="connsiteY6" fmla="*/ 16700 h 94377"/>
                <a:gd name="connsiteX7" fmla="*/ 27533 w 73284"/>
                <a:gd name="connsiteY7" fmla="*/ 17176 h 94377"/>
                <a:gd name="connsiteX8" fmla="*/ 28961 w 73284"/>
                <a:gd name="connsiteY8" fmla="*/ 11461 h 94377"/>
                <a:gd name="connsiteX9" fmla="*/ 52775 w 73284"/>
                <a:gd name="connsiteY9" fmla="*/ 30 h 94377"/>
                <a:gd name="connsiteX10" fmla="*/ 70873 w 73284"/>
                <a:gd name="connsiteY10" fmla="*/ 14794 h 94377"/>
                <a:gd name="connsiteX11" fmla="*/ 73255 w 73284"/>
                <a:gd name="connsiteY11" fmla="*/ 37179 h 94377"/>
                <a:gd name="connsiteX12" fmla="*/ 67063 w 73284"/>
                <a:gd name="connsiteY12" fmla="*/ 45276 h 94377"/>
                <a:gd name="connsiteX13" fmla="*/ 60872 w 73284"/>
                <a:gd name="connsiteY13" fmla="*/ 41942 h 94377"/>
                <a:gd name="connsiteX14" fmla="*/ 58014 w 73284"/>
                <a:gd name="connsiteY14" fmla="*/ 16223 h 94377"/>
                <a:gd name="connsiteX15" fmla="*/ 53251 w 73284"/>
                <a:gd name="connsiteY15" fmla="*/ 9556 h 94377"/>
                <a:gd name="connsiteX16" fmla="*/ 46583 w 73284"/>
                <a:gd name="connsiteY16" fmla="*/ 12413 h 94377"/>
                <a:gd name="connsiteX17" fmla="*/ 35629 w 73284"/>
                <a:gd name="connsiteY17" fmla="*/ 24796 h 94377"/>
                <a:gd name="connsiteX18" fmla="*/ 32771 w 73284"/>
                <a:gd name="connsiteY18" fmla="*/ 28606 h 94377"/>
                <a:gd name="connsiteX19" fmla="*/ 25627 w 73284"/>
                <a:gd name="connsiteY19" fmla="*/ 40037 h 94377"/>
                <a:gd name="connsiteX20" fmla="*/ 23722 w 73284"/>
                <a:gd name="connsiteY20" fmla="*/ 43371 h 94377"/>
                <a:gd name="connsiteX21" fmla="*/ 18483 w 73284"/>
                <a:gd name="connsiteY21" fmla="*/ 43847 h 94377"/>
                <a:gd name="connsiteX22" fmla="*/ 20865 w 73284"/>
                <a:gd name="connsiteY22" fmla="*/ 49563 h 94377"/>
                <a:gd name="connsiteX23" fmla="*/ 17531 w 73284"/>
                <a:gd name="connsiteY23" fmla="*/ 62898 h 94377"/>
                <a:gd name="connsiteX24" fmla="*/ 21341 w 73284"/>
                <a:gd name="connsiteY24" fmla="*/ 80044 h 94377"/>
                <a:gd name="connsiteX25" fmla="*/ 32771 w 73284"/>
                <a:gd name="connsiteY25" fmla="*/ 83854 h 94377"/>
                <a:gd name="connsiteX26" fmla="*/ 61824 w 73284"/>
                <a:gd name="connsiteY26" fmla="*/ 79568 h 94377"/>
                <a:gd name="connsiteX27" fmla="*/ 68492 w 73284"/>
                <a:gd name="connsiteY27" fmla="*/ 80044 h 94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4" h="94377">
                  <a:moveTo>
                    <a:pt x="68492" y="80044"/>
                  </a:moveTo>
                  <a:cubicBezTo>
                    <a:pt x="60395" y="94809"/>
                    <a:pt x="47060" y="95761"/>
                    <a:pt x="34200" y="93379"/>
                  </a:cubicBezTo>
                  <a:cubicBezTo>
                    <a:pt x="26103" y="91951"/>
                    <a:pt x="18007" y="90046"/>
                    <a:pt x="10387" y="84807"/>
                  </a:cubicBezTo>
                  <a:cubicBezTo>
                    <a:pt x="1338" y="78615"/>
                    <a:pt x="-1044" y="75281"/>
                    <a:pt x="385" y="65280"/>
                  </a:cubicBezTo>
                  <a:cubicBezTo>
                    <a:pt x="861" y="60517"/>
                    <a:pt x="861" y="56230"/>
                    <a:pt x="1814" y="51467"/>
                  </a:cubicBezTo>
                  <a:cubicBezTo>
                    <a:pt x="3243" y="41942"/>
                    <a:pt x="8958" y="34798"/>
                    <a:pt x="15150" y="27654"/>
                  </a:cubicBezTo>
                  <a:cubicBezTo>
                    <a:pt x="18007" y="24320"/>
                    <a:pt x="20865" y="20510"/>
                    <a:pt x="23246" y="16700"/>
                  </a:cubicBezTo>
                  <a:cubicBezTo>
                    <a:pt x="25151" y="13366"/>
                    <a:pt x="26103" y="16223"/>
                    <a:pt x="27533" y="17176"/>
                  </a:cubicBezTo>
                  <a:cubicBezTo>
                    <a:pt x="28009" y="15271"/>
                    <a:pt x="28009" y="13366"/>
                    <a:pt x="28961" y="11461"/>
                  </a:cubicBezTo>
                  <a:cubicBezTo>
                    <a:pt x="32295" y="4793"/>
                    <a:pt x="43726" y="-446"/>
                    <a:pt x="52775" y="30"/>
                  </a:cubicBezTo>
                  <a:cubicBezTo>
                    <a:pt x="61348" y="983"/>
                    <a:pt x="67540" y="6698"/>
                    <a:pt x="70873" y="14794"/>
                  </a:cubicBezTo>
                  <a:cubicBezTo>
                    <a:pt x="73731" y="22415"/>
                    <a:pt x="73255" y="30035"/>
                    <a:pt x="73255" y="37179"/>
                  </a:cubicBezTo>
                  <a:cubicBezTo>
                    <a:pt x="73255" y="40037"/>
                    <a:pt x="69921" y="43371"/>
                    <a:pt x="67063" y="45276"/>
                  </a:cubicBezTo>
                  <a:cubicBezTo>
                    <a:pt x="63253" y="48134"/>
                    <a:pt x="61348" y="46705"/>
                    <a:pt x="60872" y="41942"/>
                  </a:cubicBezTo>
                  <a:cubicBezTo>
                    <a:pt x="59919" y="33369"/>
                    <a:pt x="58966" y="24796"/>
                    <a:pt x="58014" y="16223"/>
                  </a:cubicBezTo>
                  <a:cubicBezTo>
                    <a:pt x="57537" y="12889"/>
                    <a:pt x="56585" y="10508"/>
                    <a:pt x="53251" y="9556"/>
                  </a:cubicBezTo>
                  <a:cubicBezTo>
                    <a:pt x="49917" y="8127"/>
                    <a:pt x="48489" y="10984"/>
                    <a:pt x="46583" y="12413"/>
                  </a:cubicBezTo>
                  <a:cubicBezTo>
                    <a:pt x="42297" y="16223"/>
                    <a:pt x="38010" y="19557"/>
                    <a:pt x="35629" y="24796"/>
                  </a:cubicBezTo>
                  <a:cubicBezTo>
                    <a:pt x="35153" y="26225"/>
                    <a:pt x="33724" y="27178"/>
                    <a:pt x="32771" y="28606"/>
                  </a:cubicBezTo>
                  <a:cubicBezTo>
                    <a:pt x="30390" y="32417"/>
                    <a:pt x="28009" y="36227"/>
                    <a:pt x="25627" y="40037"/>
                  </a:cubicBezTo>
                  <a:cubicBezTo>
                    <a:pt x="25151" y="40989"/>
                    <a:pt x="24675" y="42418"/>
                    <a:pt x="23722" y="43371"/>
                  </a:cubicBezTo>
                  <a:cubicBezTo>
                    <a:pt x="22294" y="46229"/>
                    <a:pt x="19436" y="39561"/>
                    <a:pt x="18483" y="43847"/>
                  </a:cubicBezTo>
                  <a:cubicBezTo>
                    <a:pt x="18007" y="45276"/>
                    <a:pt x="21341" y="47657"/>
                    <a:pt x="20865" y="49563"/>
                  </a:cubicBezTo>
                  <a:cubicBezTo>
                    <a:pt x="20388" y="54325"/>
                    <a:pt x="19436" y="58612"/>
                    <a:pt x="17531" y="62898"/>
                  </a:cubicBezTo>
                  <a:cubicBezTo>
                    <a:pt x="14673" y="70042"/>
                    <a:pt x="17531" y="75758"/>
                    <a:pt x="21341" y="80044"/>
                  </a:cubicBezTo>
                  <a:cubicBezTo>
                    <a:pt x="23722" y="82902"/>
                    <a:pt x="28961" y="83854"/>
                    <a:pt x="32771" y="83854"/>
                  </a:cubicBezTo>
                  <a:cubicBezTo>
                    <a:pt x="42773" y="84330"/>
                    <a:pt x="52298" y="83378"/>
                    <a:pt x="61824" y="79568"/>
                  </a:cubicBezTo>
                  <a:cubicBezTo>
                    <a:pt x="64681" y="80044"/>
                    <a:pt x="66587" y="80520"/>
                    <a:pt x="68492" y="80044"/>
                  </a:cubicBezTo>
                </a:path>
              </a:pathLst>
            </a:custGeom>
            <a:grpFill/>
            <a:ln w="476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208810A3-67D4-CF46-ACA3-F1D89A524F2B}"/>
                </a:ext>
              </a:extLst>
            </p:cNvPr>
            <p:cNvSpPr/>
            <p:nvPr/>
          </p:nvSpPr>
          <p:spPr>
            <a:xfrm>
              <a:off x="8690076" y="4836075"/>
              <a:ext cx="25242" cy="26967"/>
            </a:xfrm>
            <a:custGeom>
              <a:avLst/>
              <a:gdLst>
                <a:gd name="connsiteX0" fmla="*/ 25243 w 25242"/>
                <a:gd name="connsiteY0" fmla="*/ 4286 h 26967"/>
                <a:gd name="connsiteX1" fmla="*/ 19527 w 25242"/>
                <a:gd name="connsiteY1" fmla="*/ 14288 h 26967"/>
                <a:gd name="connsiteX2" fmla="*/ 10002 w 25242"/>
                <a:gd name="connsiteY2" fmla="*/ 26195 h 26967"/>
                <a:gd name="connsiteX3" fmla="*/ 0 w 25242"/>
                <a:gd name="connsiteY3" fmla="*/ 19051 h 26967"/>
                <a:gd name="connsiteX4" fmla="*/ 17622 w 25242"/>
                <a:gd name="connsiteY4" fmla="*/ 0 h 26967"/>
                <a:gd name="connsiteX5" fmla="*/ 25243 w 25242"/>
                <a:gd name="connsiteY5" fmla="*/ 4286 h 2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967">
                  <a:moveTo>
                    <a:pt x="25243" y="4286"/>
                  </a:moveTo>
                  <a:cubicBezTo>
                    <a:pt x="21908" y="7620"/>
                    <a:pt x="19527" y="10002"/>
                    <a:pt x="19527" y="14288"/>
                  </a:cubicBezTo>
                  <a:cubicBezTo>
                    <a:pt x="19527" y="19527"/>
                    <a:pt x="15241" y="23814"/>
                    <a:pt x="10002" y="26195"/>
                  </a:cubicBezTo>
                  <a:cubicBezTo>
                    <a:pt x="4763" y="28576"/>
                    <a:pt x="0" y="25242"/>
                    <a:pt x="0" y="19051"/>
                  </a:cubicBezTo>
                  <a:cubicBezTo>
                    <a:pt x="476" y="10478"/>
                    <a:pt x="9049" y="476"/>
                    <a:pt x="17622" y="0"/>
                  </a:cubicBezTo>
                  <a:cubicBezTo>
                    <a:pt x="19527" y="476"/>
                    <a:pt x="21908" y="2858"/>
                    <a:pt x="25243" y="4286"/>
                  </a:cubicBezTo>
                </a:path>
              </a:pathLst>
            </a:custGeom>
            <a:grpFill/>
            <a:ln w="4763" cap="flat">
              <a:noFill/>
              <a:prstDash val="solid"/>
              <a:miter/>
            </a:ln>
          </p:spPr>
          <p:txBody>
            <a:bodyPr rtlCol="0" anchor="ctr"/>
            <a:lstStyle/>
            <a:p>
              <a:endParaRPr lang="en-US"/>
            </a:p>
          </p:txBody>
        </p:sp>
      </p:grpSp>
      <p:grpSp>
        <p:nvGrpSpPr>
          <p:cNvPr id="163" name="Group 162">
            <a:extLst>
              <a:ext uri="{FF2B5EF4-FFF2-40B4-BE49-F238E27FC236}">
                <a16:creationId xmlns:a16="http://schemas.microsoft.com/office/drawing/2014/main" id="{17A9A6AE-5399-7742-9BA6-2517760B4AE8}"/>
              </a:ext>
            </a:extLst>
          </p:cNvPr>
          <p:cNvGrpSpPr/>
          <p:nvPr userDrawn="1"/>
        </p:nvGrpSpPr>
        <p:grpSpPr>
          <a:xfrm>
            <a:off x="464693" y="4657949"/>
            <a:ext cx="1068428" cy="213370"/>
            <a:chOff x="464693" y="4657949"/>
            <a:chExt cx="1068428" cy="213370"/>
          </a:xfrm>
        </p:grpSpPr>
        <p:grpSp>
          <p:nvGrpSpPr>
            <p:cNvPr id="8" name="Group 7">
              <a:extLst>
                <a:ext uri="{FF2B5EF4-FFF2-40B4-BE49-F238E27FC236}">
                  <a16:creationId xmlns:a16="http://schemas.microsoft.com/office/drawing/2014/main" id="{5057DB61-2624-844C-8440-3A196C4D56BE}"/>
                </a:ext>
              </a:extLst>
            </p:cNvPr>
            <p:cNvGrpSpPr/>
            <p:nvPr userDrawn="1"/>
          </p:nvGrpSpPr>
          <p:grpSpPr>
            <a:xfrm>
              <a:off x="692977" y="4657949"/>
              <a:ext cx="840144" cy="209560"/>
              <a:chOff x="692977" y="4657949"/>
              <a:chExt cx="840144" cy="209560"/>
            </a:xfrm>
            <a:solidFill>
              <a:schemeClr val="tx2"/>
            </a:solidFill>
          </p:grpSpPr>
          <p:sp>
            <p:nvSpPr>
              <p:cNvPr id="68" name="Freeform 67">
                <a:extLst>
                  <a:ext uri="{FF2B5EF4-FFF2-40B4-BE49-F238E27FC236}">
                    <a16:creationId xmlns:a16="http://schemas.microsoft.com/office/drawing/2014/main" id="{8C9A4971-39D0-6C4D-AAF8-0A6C190618DD}"/>
                  </a:ext>
                </a:extLst>
              </p:cNvPr>
              <p:cNvSpPr/>
              <p:nvPr/>
            </p:nvSpPr>
            <p:spPr>
              <a:xfrm>
                <a:off x="692977" y="4699861"/>
                <a:ext cx="136214" cy="167171"/>
              </a:xfrm>
              <a:custGeom>
                <a:avLst/>
                <a:gdLst>
                  <a:gd name="connsiteX0" fmla="*/ 0 w 136214"/>
                  <a:gd name="connsiteY0" fmla="*/ 83824 h 167171"/>
                  <a:gd name="connsiteX1" fmla="*/ 70488 w 136214"/>
                  <a:gd name="connsiteY1" fmla="*/ 0 h 167171"/>
                  <a:gd name="connsiteX2" fmla="*/ 136214 w 136214"/>
                  <a:gd name="connsiteY2" fmla="*/ 84300 h 167171"/>
                  <a:gd name="connsiteX3" fmla="*/ 135738 w 136214"/>
                  <a:gd name="connsiteY3" fmla="*/ 95731 h 167171"/>
                  <a:gd name="connsiteX4" fmla="*/ 30958 w 136214"/>
                  <a:gd name="connsiteY4" fmla="*/ 95731 h 167171"/>
                  <a:gd name="connsiteX5" fmla="*/ 77156 w 136214"/>
                  <a:gd name="connsiteY5" fmla="*/ 141929 h 167171"/>
                  <a:gd name="connsiteX6" fmla="*/ 124307 w 136214"/>
                  <a:gd name="connsiteY6" fmla="*/ 132880 h 167171"/>
                  <a:gd name="connsiteX7" fmla="*/ 126689 w 136214"/>
                  <a:gd name="connsiteY7" fmla="*/ 156694 h 167171"/>
                  <a:gd name="connsiteX8" fmla="*/ 76680 w 136214"/>
                  <a:gd name="connsiteY8" fmla="*/ 167172 h 167171"/>
                  <a:gd name="connsiteX9" fmla="*/ 0 w 136214"/>
                  <a:gd name="connsiteY9" fmla="*/ 84300 h 167171"/>
                  <a:gd name="connsiteX10" fmla="*/ 0 w 136214"/>
                  <a:gd name="connsiteY10" fmla="*/ 83824 h 167171"/>
                  <a:gd name="connsiteX11" fmla="*/ 105733 w 136214"/>
                  <a:gd name="connsiteY11" fmla="*/ 73822 h 167171"/>
                  <a:gd name="connsiteX12" fmla="*/ 70012 w 136214"/>
                  <a:gd name="connsiteY12" fmla="*/ 24766 h 167171"/>
                  <a:gd name="connsiteX13" fmla="*/ 30481 w 136214"/>
                  <a:gd name="connsiteY13" fmla="*/ 73822 h 167171"/>
                  <a:gd name="connsiteX14" fmla="*/ 105733 w 136214"/>
                  <a:gd name="connsiteY14" fmla="*/ 73822 h 167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6214" h="167171">
                    <a:moveTo>
                      <a:pt x="0" y="83824"/>
                    </a:moveTo>
                    <a:cubicBezTo>
                      <a:pt x="0" y="38578"/>
                      <a:pt x="21909" y="0"/>
                      <a:pt x="70488" y="0"/>
                    </a:cubicBezTo>
                    <a:cubicBezTo>
                      <a:pt x="115734" y="0"/>
                      <a:pt x="136214" y="29529"/>
                      <a:pt x="136214" y="84300"/>
                    </a:cubicBezTo>
                    <a:cubicBezTo>
                      <a:pt x="136214" y="88111"/>
                      <a:pt x="136214" y="91921"/>
                      <a:pt x="135738" y="95731"/>
                    </a:cubicBezTo>
                    <a:lnTo>
                      <a:pt x="30958" y="95731"/>
                    </a:lnTo>
                    <a:cubicBezTo>
                      <a:pt x="33339" y="125260"/>
                      <a:pt x="47151" y="141929"/>
                      <a:pt x="77156" y="141929"/>
                    </a:cubicBezTo>
                    <a:cubicBezTo>
                      <a:pt x="93350" y="141929"/>
                      <a:pt x="111924" y="138119"/>
                      <a:pt x="124307" y="132880"/>
                    </a:cubicBezTo>
                    <a:lnTo>
                      <a:pt x="126689" y="156694"/>
                    </a:lnTo>
                    <a:cubicBezTo>
                      <a:pt x="112400" y="163362"/>
                      <a:pt x="93826" y="167172"/>
                      <a:pt x="76680" y="167172"/>
                    </a:cubicBezTo>
                    <a:cubicBezTo>
                      <a:pt x="26195" y="167172"/>
                      <a:pt x="0" y="139548"/>
                      <a:pt x="0" y="84300"/>
                    </a:cubicBezTo>
                    <a:lnTo>
                      <a:pt x="0" y="83824"/>
                    </a:lnTo>
                    <a:close/>
                    <a:moveTo>
                      <a:pt x="105733" y="73822"/>
                    </a:moveTo>
                    <a:cubicBezTo>
                      <a:pt x="104780" y="44770"/>
                      <a:pt x="95731" y="24766"/>
                      <a:pt x="70012" y="24766"/>
                    </a:cubicBezTo>
                    <a:cubicBezTo>
                      <a:pt x="42388" y="24766"/>
                      <a:pt x="31434" y="47151"/>
                      <a:pt x="30481" y="73822"/>
                    </a:cubicBezTo>
                    <a:lnTo>
                      <a:pt x="105733" y="73822"/>
                    </a:lnTo>
                    <a:close/>
                  </a:path>
                </a:pathLst>
              </a:custGeom>
              <a:grpFill/>
              <a:ln w="4763" cap="flat">
                <a:noFill/>
                <a:prstDash val="solid"/>
                <a:miter/>
              </a:ln>
            </p:spPr>
            <p:txBody>
              <a:bodyPr rtlCol="0" anchor="ctr"/>
              <a:lstStyle/>
              <a:p>
                <a:endParaRPr lang="en-US"/>
              </a:p>
            </p:txBody>
          </p:sp>
          <p:sp>
            <p:nvSpPr>
              <p:cNvPr id="69" name="Freeform 68">
                <a:extLst>
                  <a:ext uri="{FF2B5EF4-FFF2-40B4-BE49-F238E27FC236}">
                    <a16:creationId xmlns:a16="http://schemas.microsoft.com/office/drawing/2014/main" id="{6DC99046-3FE5-CB4D-935C-C7B44BD2F0A8}"/>
                  </a:ext>
                </a:extLst>
              </p:cNvPr>
              <p:cNvSpPr/>
              <p:nvPr/>
            </p:nvSpPr>
            <p:spPr>
              <a:xfrm>
                <a:off x="861101" y="4699861"/>
                <a:ext cx="133832" cy="162409"/>
              </a:xfrm>
              <a:custGeom>
                <a:avLst/>
                <a:gdLst>
                  <a:gd name="connsiteX0" fmla="*/ 24766 w 133832"/>
                  <a:gd name="connsiteY0" fmla="*/ 5239 h 162409"/>
                  <a:gd name="connsiteX1" fmla="*/ 27148 w 133832"/>
                  <a:gd name="connsiteY1" fmla="*/ 23337 h 162409"/>
                  <a:gd name="connsiteX2" fmla="*/ 82395 w 133832"/>
                  <a:gd name="connsiteY2" fmla="*/ 0 h 162409"/>
                  <a:gd name="connsiteX3" fmla="*/ 120497 w 133832"/>
                  <a:gd name="connsiteY3" fmla="*/ 13336 h 162409"/>
                  <a:gd name="connsiteX4" fmla="*/ 133833 w 133832"/>
                  <a:gd name="connsiteY4" fmla="*/ 60487 h 162409"/>
                  <a:gd name="connsiteX5" fmla="*/ 133833 w 133832"/>
                  <a:gd name="connsiteY5" fmla="*/ 162409 h 162409"/>
                  <a:gd name="connsiteX6" fmla="*/ 104304 w 133832"/>
                  <a:gd name="connsiteY6" fmla="*/ 162409 h 162409"/>
                  <a:gd name="connsiteX7" fmla="*/ 104304 w 133832"/>
                  <a:gd name="connsiteY7" fmla="*/ 64773 h 162409"/>
                  <a:gd name="connsiteX8" fmla="*/ 97636 w 133832"/>
                  <a:gd name="connsiteY8" fmla="*/ 35244 h 162409"/>
                  <a:gd name="connsiteX9" fmla="*/ 74775 w 133832"/>
                  <a:gd name="connsiteY9" fmla="*/ 27624 h 162409"/>
                  <a:gd name="connsiteX10" fmla="*/ 29529 w 133832"/>
                  <a:gd name="connsiteY10" fmla="*/ 48580 h 162409"/>
                  <a:gd name="connsiteX11" fmla="*/ 29529 w 133832"/>
                  <a:gd name="connsiteY11" fmla="*/ 162409 h 162409"/>
                  <a:gd name="connsiteX12" fmla="*/ 0 w 133832"/>
                  <a:gd name="connsiteY12" fmla="*/ 162409 h 162409"/>
                  <a:gd name="connsiteX13" fmla="*/ 0 w 133832"/>
                  <a:gd name="connsiteY13" fmla="*/ 5239 h 162409"/>
                  <a:gd name="connsiteX14" fmla="*/ 24766 w 133832"/>
                  <a:gd name="connsiteY14" fmla="*/ 5239 h 16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832" h="162409">
                    <a:moveTo>
                      <a:pt x="24766" y="5239"/>
                    </a:moveTo>
                    <a:lnTo>
                      <a:pt x="27148" y="23337"/>
                    </a:lnTo>
                    <a:cubicBezTo>
                      <a:pt x="40007" y="10002"/>
                      <a:pt x="60010" y="0"/>
                      <a:pt x="82395" y="0"/>
                    </a:cubicBezTo>
                    <a:cubicBezTo>
                      <a:pt x="99065" y="0"/>
                      <a:pt x="111924" y="4763"/>
                      <a:pt x="120497" y="13336"/>
                    </a:cubicBezTo>
                    <a:cubicBezTo>
                      <a:pt x="130023" y="22861"/>
                      <a:pt x="133833" y="37149"/>
                      <a:pt x="133833" y="60487"/>
                    </a:cubicBezTo>
                    <a:lnTo>
                      <a:pt x="133833" y="162409"/>
                    </a:lnTo>
                    <a:lnTo>
                      <a:pt x="104304" y="162409"/>
                    </a:lnTo>
                    <a:lnTo>
                      <a:pt x="104304" y="64773"/>
                    </a:lnTo>
                    <a:cubicBezTo>
                      <a:pt x="104304" y="50009"/>
                      <a:pt x="102875" y="41436"/>
                      <a:pt x="97636" y="35244"/>
                    </a:cubicBezTo>
                    <a:cubicBezTo>
                      <a:pt x="92873" y="30005"/>
                      <a:pt x="85253" y="27624"/>
                      <a:pt x="74775" y="27624"/>
                    </a:cubicBezTo>
                    <a:cubicBezTo>
                      <a:pt x="59534" y="27624"/>
                      <a:pt x="41436" y="35244"/>
                      <a:pt x="29529" y="48580"/>
                    </a:cubicBezTo>
                    <a:lnTo>
                      <a:pt x="29529" y="162409"/>
                    </a:lnTo>
                    <a:lnTo>
                      <a:pt x="0" y="162409"/>
                    </a:lnTo>
                    <a:lnTo>
                      <a:pt x="0" y="5239"/>
                    </a:lnTo>
                    <a:lnTo>
                      <a:pt x="24766" y="5239"/>
                    </a:lnTo>
                    <a:close/>
                  </a:path>
                </a:pathLst>
              </a:custGeom>
              <a:grpFill/>
              <a:ln w="4763" cap="flat">
                <a:noFill/>
                <a:prstDash val="solid"/>
                <a:miter/>
              </a:ln>
            </p:spPr>
            <p:txBody>
              <a:bodyPr rtlCol="0" anchor="ctr"/>
              <a:lstStyle/>
              <a:p>
                <a:endParaRPr lang="en-US"/>
              </a:p>
            </p:txBody>
          </p:sp>
          <p:sp>
            <p:nvSpPr>
              <p:cNvPr id="70" name="Freeform 69">
                <a:extLst>
                  <a:ext uri="{FF2B5EF4-FFF2-40B4-BE49-F238E27FC236}">
                    <a16:creationId xmlns:a16="http://schemas.microsoft.com/office/drawing/2014/main" id="{01650A2B-45F6-D247-8E6A-42B127AAEDD2}"/>
                  </a:ext>
                </a:extLst>
              </p:cNvPr>
              <p:cNvSpPr/>
              <p:nvPr/>
            </p:nvSpPr>
            <p:spPr>
              <a:xfrm>
                <a:off x="1017319" y="4657949"/>
                <a:ext cx="91920" cy="209083"/>
              </a:xfrm>
              <a:custGeom>
                <a:avLst/>
                <a:gdLst>
                  <a:gd name="connsiteX0" fmla="*/ 52390 w 91920"/>
                  <a:gd name="connsiteY0" fmla="*/ 0 h 209083"/>
                  <a:gd name="connsiteX1" fmla="*/ 52390 w 91920"/>
                  <a:gd name="connsiteY1" fmla="*/ 47151 h 209083"/>
                  <a:gd name="connsiteX2" fmla="*/ 90968 w 91920"/>
                  <a:gd name="connsiteY2" fmla="*/ 47151 h 209083"/>
                  <a:gd name="connsiteX3" fmla="*/ 89539 w 91920"/>
                  <a:gd name="connsiteY3" fmla="*/ 70965 h 209083"/>
                  <a:gd name="connsiteX4" fmla="*/ 52390 w 91920"/>
                  <a:gd name="connsiteY4" fmla="*/ 70965 h 209083"/>
                  <a:gd name="connsiteX5" fmla="*/ 52390 w 91920"/>
                  <a:gd name="connsiteY5" fmla="*/ 153360 h 209083"/>
                  <a:gd name="connsiteX6" fmla="*/ 77156 w 91920"/>
                  <a:gd name="connsiteY6" fmla="*/ 185270 h 209083"/>
                  <a:gd name="connsiteX7" fmla="*/ 91444 w 91920"/>
                  <a:gd name="connsiteY7" fmla="*/ 183841 h 209083"/>
                  <a:gd name="connsiteX8" fmla="*/ 91921 w 91920"/>
                  <a:gd name="connsiteY8" fmla="*/ 207179 h 209083"/>
                  <a:gd name="connsiteX9" fmla="*/ 73346 w 91920"/>
                  <a:gd name="connsiteY9" fmla="*/ 209084 h 209083"/>
                  <a:gd name="connsiteX10" fmla="*/ 23337 w 91920"/>
                  <a:gd name="connsiteY10" fmla="*/ 155741 h 209083"/>
                  <a:gd name="connsiteX11" fmla="*/ 23337 w 91920"/>
                  <a:gd name="connsiteY11" fmla="*/ 70488 h 209083"/>
                  <a:gd name="connsiteX12" fmla="*/ 0 w 91920"/>
                  <a:gd name="connsiteY12" fmla="*/ 70488 h 209083"/>
                  <a:gd name="connsiteX13" fmla="*/ 0 w 91920"/>
                  <a:gd name="connsiteY13" fmla="*/ 46675 h 209083"/>
                  <a:gd name="connsiteX14" fmla="*/ 23337 w 91920"/>
                  <a:gd name="connsiteY14" fmla="*/ 46675 h 209083"/>
                  <a:gd name="connsiteX15" fmla="*/ 23337 w 91920"/>
                  <a:gd name="connsiteY15" fmla="*/ 3810 h 209083"/>
                  <a:gd name="connsiteX16" fmla="*/ 52390 w 91920"/>
                  <a:gd name="connsiteY16" fmla="*/ 0 h 20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920" h="209083">
                    <a:moveTo>
                      <a:pt x="52390" y="0"/>
                    </a:moveTo>
                    <a:lnTo>
                      <a:pt x="52390" y="47151"/>
                    </a:lnTo>
                    <a:lnTo>
                      <a:pt x="90968" y="47151"/>
                    </a:lnTo>
                    <a:lnTo>
                      <a:pt x="89539" y="70965"/>
                    </a:lnTo>
                    <a:lnTo>
                      <a:pt x="52390" y="70965"/>
                    </a:lnTo>
                    <a:lnTo>
                      <a:pt x="52390" y="153360"/>
                    </a:lnTo>
                    <a:cubicBezTo>
                      <a:pt x="52390" y="179555"/>
                      <a:pt x="59058" y="185270"/>
                      <a:pt x="77156" y="185270"/>
                    </a:cubicBezTo>
                    <a:cubicBezTo>
                      <a:pt x="81919" y="185270"/>
                      <a:pt x="87634" y="184794"/>
                      <a:pt x="91444" y="183841"/>
                    </a:cubicBezTo>
                    <a:lnTo>
                      <a:pt x="91921" y="207179"/>
                    </a:lnTo>
                    <a:cubicBezTo>
                      <a:pt x="86205" y="208608"/>
                      <a:pt x="77156" y="209084"/>
                      <a:pt x="73346" y="209084"/>
                    </a:cubicBezTo>
                    <a:cubicBezTo>
                      <a:pt x="34292" y="209084"/>
                      <a:pt x="23337" y="191462"/>
                      <a:pt x="23337" y="155741"/>
                    </a:cubicBezTo>
                    <a:lnTo>
                      <a:pt x="23337" y="70488"/>
                    </a:lnTo>
                    <a:lnTo>
                      <a:pt x="0" y="70488"/>
                    </a:lnTo>
                    <a:lnTo>
                      <a:pt x="0" y="46675"/>
                    </a:lnTo>
                    <a:lnTo>
                      <a:pt x="23337" y="46675"/>
                    </a:lnTo>
                    <a:lnTo>
                      <a:pt x="23337" y="3810"/>
                    </a:lnTo>
                    <a:lnTo>
                      <a:pt x="52390" y="0"/>
                    </a:lnTo>
                    <a:close/>
                  </a:path>
                </a:pathLst>
              </a:custGeom>
              <a:grpFill/>
              <a:ln w="4763" cap="flat">
                <a:noFill/>
                <a:prstDash val="solid"/>
                <a:miter/>
              </a:ln>
            </p:spPr>
            <p:txBody>
              <a:bodyPr rtlCol="0" anchor="ctr"/>
              <a:lstStyle/>
              <a:p>
                <a:endParaRPr lang="en-US"/>
              </a:p>
            </p:txBody>
          </p:sp>
          <p:sp>
            <p:nvSpPr>
              <p:cNvPr id="71" name="Freeform 70">
                <a:extLst>
                  <a:ext uri="{FF2B5EF4-FFF2-40B4-BE49-F238E27FC236}">
                    <a16:creationId xmlns:a16="http://schemas.microsoft.com/office/drawing/2014/main" id="{D5A087C5-59E7-C34C-B2F0-FD60CD2CB1BC}"/>
                  </a:ext>
                </a:extLst>
              </p:cNvPr>
              <p:cNvSpPr/>
              <p:nvPr/>
            </p:nvSpPr>
            <p:spPr>
              <a:xfrm>
                <a:off x="1136387" y="4705100"/>
                <a:ext cx="130498" cy="162408"/>
              </a:xfrm>
              <a:custGeom>
                <a:avLst/>
                <a:gdLst>
                  <a:gd name="connsiteX0" fmla="*/ 29529 w 130498"/>
                  <a:gd name="connsiteY0" fmla="*/ 0 h 162408"/>
                  <a:gd name="connsiteX1" fmla="*/ 29529 w 130498"/>
                  <a:gd name="connsiteY1" fmla="*/ 88587 h 162408"/>
                  <a:gd name="connsiteX2" fmla="*/ 32863 w 130498"/>
                  <a:gd name="connsiteY2" fmla="*/ 120497 h 162408"/>
                  <a:gd name="connsiteX3" fmla="*/ 65249 w 130498"/>
                  <a:gd name="connsiteY3" fmla="*/ 137643 h 162408"/>
                  <a:gd name="connsiteX4" fmla="*/ 97636 w 130498"/>
                  <a:gd name="connsiteY4" fmla="*/ 120497 h 162408"/>
                  <a:gd name="connsiteX5" fmla="*/ 100970 w 130498"/>
                  <a:gd name="connsiteY5" fmla="*/ 88587 h 162408"/>
                  <a:gd name="connsiteX6" fmla="*/ 100970 w 130498"/>
                  <a:gd name="connsiteY6" fmla="*/ 0 h 162408"/>
                  <a:gd name="connsiteX7" fmla="*/ 130499 w 130498"/>
                  <a:gd name="connsiteY7" fmla="*/ 0 h 162408"/>
                  <a:gd name="connsiteX8" fmla="*/ 130499 w 130498"/>
                  <a:gd name="connsiteY8" fmla="*/ 92397 h 162408"/>
                  <a:gd name="connsiteX9" fmla="*/ 65249 w 130498"/>
                  <a:gd name="connsiteY9" fmla="*/ 162409 h 162408"/>
                  <a:gd name="connsiteX10" fmla="*/ 0 w 130498"/>
                  <a:gd name="connsiteY10" fmla="*/ 92397 h 162408"/>
                  <a:gd name="connsiteX11" fmla="*/ 0 w 130498"/>
                  <a:gd name="connsiteY11" fmla="*/ 0 h 162408"/>
                  <a:gd name="connsiteX12" fmla="*/ 29529 w 130498"/>
                  <a:gd name="connsiteY12" fmla="*/ 0 h 16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498" h="162408">
                    <a:moveTo>
                      <a:pt x="29529" y="0"/>
                    </a:moveTo>
                    <a:lnTo>
                      <a:pt x="29529" y="88587"/>
                    </a:lnTo>
                    <a:cubicBezTo>
                      <a:pt x="29529" y="105256"/>
                      <a:pt x="30005" y="112876"/>
                      <a:pt x="32863" y="120497"/>
                    </a:cubicBezTo>
                    <a:cubicBezTo>
                      <a:pt x="37626" y="133356"/>
                      <a:pt x="50485" y="137643"/>
                      <a:pt x="65249" y="137643"/>
                    </a:cubicBezTo>
                    <a:cubicBezTo>
                      <a:pt x="80490" y="137643"/>
                      <a:pt x="93350" y="133356"/>
                      <a:pt x="97636" y="120497"/>
                    </a:cubicBezTo>
                    <a:cubicBezTo>
                      <a:pt x="100017" y="112876"/>
                      <a:pt x="100970" y="105732"/>
                      <a:pt x="100970" y="88587"/>
                    </a:cubicBezTo>
                    <a:lnTo>
                      <a:pt x="100970" y="0"/>
                    </a:lnTo>
                    <a:lnTo>
                      <a:pt x="130499" y="0"/>
                    </a:lnTo>
                    <a:lnTo>
                      <a:pt x="130499" y="92397"/>
                    </a:lnTo>
                    <a:cubicBezTo>
                      <a:pt x="130499" y="143834"/>
                      <a:pt x="113353" y="162409"/>
                      <a:pt x="65249" y="162409"/>
                    </a:cubicBezTo>
                    <a:cubicBezTo>
                      <a:pt x="17622" y="162409"/>
                      <a:pt x="0" y="143834"/>
                      <a:pt x="0" y="92397"/>
                    </a:cubicBezTo>
                    <a:lnTo>
                      <a:pt x="0" y="0"/>
                    </a:lnTo>
                    <a:lnTo>
                      <a:pt x="29529" y="0"/>
                    </a:lnTo>
                    <a:close/>
                  </a:path>
                </a:pathLst>
              </a:custGeom>
              <a:grpFill/>
              <a:ln w="4763" cap="flat">
                <a:noFill/>
                <a:prstDash val="solid"/>
                <a:miter/>
              </a:ln>
            </p:spPr>
            <p:txBody>
              <a:bodyPr rtlCol="0" anchor="ctr"/>
              <a:lstStyle/>
              <a:p>
                <a:endParaRPr lang="en-US"/>
              </a:p>
            </p:txBody>
          </p:sp>
          <p:sp>
            <p:nvSpPr>
              <p:cNvPr id="72" name="Freeform 71">
                <a:extLst>
                  <a:ext uri="{FF2B5EF4-FFF2-40B4-BE49-F238E27FC236}">
                    <a16:creationId xmlns:a16="http://schemas.microsoft.com/office/drawing/2014/main" id="{0D8C0FDB-A399-2A40-B789-A04053A3F6AB}"/>
                  </a:ext>
                </a:extLst>
              </p:cNvPr>
              <p:cNvSpPr/>
              <p:nvPr/>
            </p:nvSpPr>
            <p:spPr>
              <a:xfrm>
                <a:off x="1300225" y="4701766"/>
                <a:ext cx="79061" cy="160980"/>
              </a:xfrm>
              <a:custGeom>
                <a:avLst/>
                <a:gdLst>
                  <a:gd name="connsiteX0" fmla="*/ 26195 w 79061"/>
                  <a:gd name="connsiteY0" fmla="*/ 3334 h 160980"/>
                  <a:gd name="connsiteX1" fmla="*/ 28576 w 79061"/>
                  <a:gd name="connsiteY1" fmla="*/ 25242 h 160980"/>
                  <a:gd name="connsiteX2" fmla="*/ 79061 w 79061"/>
                  <a:gd name="connsiteY2" fmla="*/ 0 h 160980"/>
                  <a:gd name="connsiteX3" fmla="*/ 78585 w 79061"/>
                  <a:gd name="connsiteY3" fmla="*/ 30005 h 160980"/>
                  <a:gd name="connsiteX4" fmla="*/ 29529 w 79061"/>
                  <a:gd name="connsiteY4" fmla="*/ 50009 h 160980"/>
                  <a:gd name="connsiteX5" fmla="*/ 29529 w 79061"/>
                  <a:gd name="connsiteY5" fmla="*/ 160980 h 160980"/>
                  <a:gd name="connsiteX6" fmla="*/ 0 w 79061"/>
                  <a:gd name="connsiteY6" fmla="*/ 160980 h 160980"/>
                  <a:gd name="connsiteX7" fmla="*/ 0 w 79061"/>
                  <a:gd name="connsiteY7" fmla="*/ 3810 h 160980"/>
                  <a:gd name="connsiteX8" fmla="*/ 26195 w 79061"/>
                  <a:gd name="connsiteY8" fmla="*/ 3810 h 16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061" h="160980">
                    <a:moveTo>
                      <a:pt x="26195" y="3334"/>
                    </a:moveTo>
                    <a:cubicBezTo>
                      <a:pt x="28576" y="25242"/>
                      <a:pt x="28576" y="25242"/>
                      <a:pt x="28576" y="25242"/>
                    </a:cubicBezTo>
                    <a:cubicBezTo>
                      <a:pt x="39054" y="11430"/>
                      <a:pt x="57153" y="953"/>
                      <a:pt x="79061" y="0"/>
                    </a:cubicBezTo>
                    <a:cubicBezTo>
                      <a:pt x="79061" y="4763"/>
                      <a:pt x="78585" y="24766"/>
                      <a:pt x="78585" y="30005"/>
                    </a:cubicBezTo>
                    <a:cubicBezTo>
                      <a:pt x="58105" y="30481"/>
                      <a:pt x="40960" y="38578"/>
                      <a:pt x="29529" y="50009"/>
                    </a:cubicBezTo>
                    <a:lnTo>
                      <a:pt x="29529" y="160980"/>
                    </a:lnTo>
                    <a:lnTo>
                      <a:pt x="0" y="160980"/>
                    </a:lnTo>
                    <a:lnTo>
                      <a:pt x="0" y="3810"/>
                    </a:lnTo>
                    <a:lnTo>
                      <a:pt x="26195" y="3810"/>
                    </a:lnTo>
                    <a:close/>
                  </a:path>
                </a:pathLst>
              </a:custGeom>
              <a:grpFill/>
              <a:ln w="4763" cap="flat">
                <a:noFill/>
                <a:prstDash val="solid"/>
                <a:miter/>
              </a:ln>
            </p:spPr>
            <p:txBody>
              <a:bodyPr rtlCol="0" anchor="ctr"/>
              <a:lstStyle/>
              <a:p>
                <a:endParaRPr lang="en-US"/>
              </a:p>
            </p:txBody>
          </p:sp>
          <p:sp>
            <p:nvSpPr>
              <p:cNvPr id="73" name="Freeform 72">
                <a:extLst>
                  <a:ext uri="{FF2B5EF4-FFF2-40B4-BE49-F238E27FC236}">
                    <a16:creationId xmlns:a16="http://schemas.microsoft.com/office/drawing/2014/main" id="{4AEE8D04-8260-3442-90CB-4F33662F033D}"/>
                  </a:ext>
                </a:extLst>
              </p:cNvPr>
              <p:cNvSpPr/>
              <p:nvPr/>
            </p:nvSpPr>
            <p:spPr>
              <a:xfrm>
                <a:off x="1395479" y="4699861"/>
                <a:ext cx="137642" cy="167648"/>
              </a:xfrm>
              <a:custGeom>
                <a:avLst/>
                <a:gdLst>
                  <a:gd name="connsiteX0" fmla="*/ 10478 w 137642"/>
                  <a:gd name="connsiteY0" fmla="*/ 10954 h 167648"/>
                  <a:gd name="connsiteX1" fmla="*/ 66202 w 137642"/>
                  <a:gd name="connsiteY1" fmla="*/ 0 h 167648"/>
                  <a:gd name="connsiteX2" fmla="*/ 126212 w 137642"/>
                  <a:gd name="connsiteY2" fmla="*/ 55248 h 167648"/>
                  <a:gd name="connsiteX3" fmla="*/ 126212 w 137642"/>
                  <a:gd name="connsiteY3" fmla="*/ 134309 h 167648"/>
                  <a:gd name="connsiteX4" fmla="*/ 137643 w 137642"/>
                  <a:gd name="connsiteY4" fmla="*/ 148121 h 167648"/>
                  <a:gd name="connsiteX5" fmla="*/ 137643 w 137642"/>
                  <a:gd name="connsiteY5" fmla="*/ 165267 h 167648"/>
                  <a:gd name="connsiteX6" fmla="*/ 121926 w 137642"/>
                  <a:gd name="connsiteY6" fmla="*/ 167648 h 167648"/>
                  <a:gd name="connsiteX7" fmla="*/ 98589 w 137642"/>
                  <a:gd name="connsiteY7" fmla="*/ 148121 h 167648"/>
                  <a:gd name="connsiteX8" fmla="*/ 49056 w 137642"/>
                  <a:gd name="connsiteY8" fmla="*/ 167648 h 167648"/>
                  <a:gd name="connsiteX9" fmla="*/ 0 w 137642"/>
                  <a:gd name="connsiteY9" fmla="*/ 120497 h 167648"/>
                  <a:gd name="connsiteX10" fmla="*/ 88587 w 137642"/>
                  <a:gd name="connsiteY10" fmla="*/ 62392 h 167648"/>
                  <a:gd name="connsiteX11" fmla="*/ 96683 w 137642"/>
                  <a:gd name="connsiteY11" fmla="*/ 62392 h 167648"/>
                  <a:gd name="connsiteX12" fmla="*/ 96683 w 137642"/>
                  <a:gd name="connsiteY12" fmla="*/ 56200 h 167648"/>
                  <a:gd name="connsiteX13" fmla="*/ 88587 w 137642"/>
                  <a:gd name="connsiteY13" fmla="*/ 31434 h 167648"/>
                  <a:gd name="connsiteX14" fmla="*/ 62392 w 137642"/>
                  <a:gd name="connsiteY14" fmla="*/ 24766 h 167648"/>
                  <a:gd name="connsiteX15" fmla="*/ 15241 w 137642"/>
                  <a:gd name="connsiteY15" fmla="*/ 35244 h 167648"/>
                  <a:gd name="connsiteX16" fmla="*/ 10478 w 137642"/>
                  <a:gd name="connsiteY16" fmla="*/ 10954 h 167648"/>
                  <a:gd name="connsiteX17" fmla="*/ 91921 w 137642"/>
                  <a:gd name="connsiteY17" fmla="*/ 84777 h 167648"/>
                  <a:gd name="connsiteX18" fmla="*/ 30481 w 137642"/>
                  <a:gd name="connsiteY18" fmla="*/ 117639 h 167648"/>
                  <a:gd name="connsiteX19" fmla="*/ 57153 w 137642"/>
                  <a:gd name="connsiteY19" fmla="*/ 142882 h 167648"/>
                  <a:gd name="connsiteX20" fmla="*/ 96207 w 137642"/>
                  <a:gd name="connsiteY20" fmla="*/ 125260 h 167648"/>
                  <a:gd name="connsiteX21" fmla="*/ 96207 w 137642"/>
                  <a:gd name="connsiteY21" fmla="*/ 84777 h 167648"/>
                  <a:gd name="connsiteX22" fmla="*/ 91921 w 137642"/>
                  <a:gd name="connsiteY22" fmla="*/ 84777 h 16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7642" h="167648">
                    <a:moveTo>
                      <a:pt x="10478" y="10954"/>
                    </a:moveTo>
                    <a:cubicBezTo>
                      <a:pt x="26195" y="4763"/>
                      <a:pt x="48580" y="0"/>
                      <a:pt x="66202" y="0"/>
                    </a:cubicBezTo>
                    <a:cubicBezTo>
                      <a:pt x="105256" y="0"/>
                      <a:pt x="126212" y="12859"/>
                      <a:pt x="126212" y="55248"/>
                    </a:cubicBezTo>
                    <a:lnTo>
                      <a:pt x="126212" y="134309"/>
                    </a:lnTo>
                    <a:cubicBezTo>
                      <a:pt x="126212" y="144787"/>
                      <a:pt x="127641" y="148121"/>
                      <a:pt x="137643" y="148121"/>
                    </a:cubicBezTo>
                    <a:lnTo>
                      <a:pt x="137643" y="165267"/>
                    </a:lnTo>
                    <a:cubicBezTo>
                      <a:pt x="134309" y="166696"/>
                      <a:pt x="127641" y="167648"/>
                      <a:pt x="121926" y="167648"/>
                    </a:cubicBezTo>
                    <a:cubicBezTo>
                      <a:pt x="110019" y="167648"/>
                      <a:pt x="100494" y="161457"/>
                      <a:pt x="98589" y="148121"/>
                    </a:cubicBezTo>
                    <a:cubicBezTo>
                      <a:pt x="86682" y="160028"/>
                      <a:pt x="69536" y="167648"/>
                      <a:pt x="49056" y="167648"/>
                    </a:cubicBezTo>
                    <a:cubicBezTo>
                      <a:pt x="21909" y="167648"/>
                      <a:pt x="0" y="150979"/>
                      <a:pt x="0" y="120497"/>
                    </a:cubicBezTo>
                    <a:cubicBezTo>
                      <a:pt x="0" y="83824"/>
                      <a:pt x="26671" y="62392"/>
                      <a:pt x="88587" y="62392"/>
                    </a:cubicBezTo>
                    <a:lnTo>
                      <a:pt x="96683" y="62392"/>
                    </a:lnTo>
                    <a:lnTo>
                      <a:pt x="96683" y="56200"/>
                    </a:lnTo>
                    <a:cubicBezTo>
                      <a:pt x="96683" y="43341"/>
                      <a:pt x="95255" y="36673"/>
                      <a:pt x="88587" y="31434"/>
                    </a:cubicBezTo>
                    <a:cubicBezTo>
                      <a:pt x="82871" y="26671"/>
                      <a:pt x="73822" y="24766"/>
                      <a:pt x="62392" y="24766"/>
                    </a:cubicBezTo>
                    <a:cubicBezTo>
                      <a:pt x="47151" y="24766"/>
                      <a:pt x="29529" y="29529"/>
                      <a:pt x="15241" y="35244"/>
                    </a:cubicBezTo>
                    <a:lnTo>
                      <a:pt x="10478" y="10954"/>
                    </a:lnTo>
                    <a:close/>
                    <a:moveTo>
                      <a:pt x="91921" y="84777"/>
                    </a:moveTo>
                    <a:cubicBezTo>
                      <a:pt x="62868" y="84777"/>
                      <a:pt x="30481" y="88111"/>
                      <a:pt x="30481" y="117639"/>
                    </a:cubicBezTo>
                    <a:cubicBezTo>
                      <a:pt x="30481" y="131928"/>
                      <a:pt x="39054" y="142882"/>
                      <a:pt x="57153" y="142882"/>
                    </a:cubicBezTo>
                    <a:cubicBezTo>
                      <a:pt x="73346" y="142882"/>
                      <a:pt x="88111" y="134309"/>
                      <a:pt x="96207" y="125260"/>
                    </a:cubicBezTo>
                    <a:lnTo>
                      <a:pt x="96207" y="84777"/>
                    </a:lnTo>
                    <a:lnTo>
                      <a:pt x="91921" y="84777"/>
                    </a:lnTo>
                    <a:close/>
                  </a:path>
                </a:pathLst>
              </a:custGeom>
              <a:grpFill/>
              <a:ln w="4763" cap="flat">
                <a:noFill/>
                <a:prstDash val="solid"/>
                <a:miter/>
              </a:ln>
            </p:spPr>
            <p:txBody>
              <a:bodyPr rtlCol="0" anchor="ctr"/>
              <a:lstStyle/>
              <a:p>
                <a:endParaRPr lang="en-US"/>
              </a:p>
            </p:txBody>
          </p:sp>
        </p:grpSp>
        <p:grpSp>
          <p:nvGrpSpPr>
            <p:cNvPr id="9" name="Group 8">
              <a:extLst>
                <a:ext uri="{FF2B5EF4-FFF2-40B4-BE49-F238E27FC236}">
                  <a16:creationId xmlns:a16="http://schemas.microsoft.com/office/drawing/2014/main" id="{90D655C5-5720-904C-BAED-2CF5A108B2A0}"/>
                </a:ext>
              </a:extLst>
            </p:cNvPr>
            <p:cNvGrpSpPr/>
            <p:nvPr userDrawn="1"/>
          </p:nvGrpSpPr>
          <p:grpSpPr>
            <a:xfrm>
              <a:off x="464693" y="4697956"/>
              <a:ext cx="172708" cy="173363"/>
              <a:chOff x="464693" y="4697956"/>
              <a:chExt cx="172708" cy="173363"/>
            </a:xfrm>
          </p:grpSpPr>
          <p:sp>
            <p:nvSpPr>
              <p:cNvPr id="74" name="Freeform 73">
                <a:extLst>
                  <a:ext uri="{FF2B5EF4-FFF2-40B4-BE49-F238E27FC236}">
                    <a16:creationId xmlns:a16="http://schemas.microsoft.com/office/drawing/2014/main" id="{A6FCCBD4-F3BB-4549-BE43-BE81E172D3E5}"/>
                  </a:ext>
                </a:extLst>
              </p:cNvPr>
              <p:cNvSpPr/>
              <p:nvPr/>
            </p:nvSpPr>
            <p:spPr>
              <a:xfrm>
                <a:off x="464693"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4912" y="46675"/>
                      <a:pt x="2530" y="40007"/>
                    </a:cubicBezTo>
                    <a:cubicBezTo>
                      <a:pt x="-1756" y="28576"/>
                      <a:pt x="149" y="17622"/>
                      <a:pt x="8722" y="8573"/>
                    </a:cubicBezTo>
                    <a:cubicBezTo>
                      <a:pt x="14437" y="2858"/>
                      <a:pt x="21581" y="0"/>
                      <a:pt x="29678" y="0"/>
                    </a:cubicBezTo>
                    <a:lnTo>
                      <a:pt x="29678" y="0"/>
                    </a:lnTo>
                    <a:close/>
                  </a:path>
                </a:pathLst>
              </a:custGeom>
              <a:solidFill>
                <a:srgbClr val="DA291C"/>
              </a:solidFill>
              <a:ln w="4763" cap="flat">
                <a:noFill/>
                <a:prstDash val="solid"/>
                <a:miter/>
              </a:ln>
            </p:spPr>
            <p:txBody>
              <a:bodyPr rtlCol="0" anchor="ctr"/>
              <a:lstStyle/>
              <a:p>
                <a:endParaRPr lang="en-US"/>
              </a:p>
            </p:txBody>
          </p:sp>
          <p:sp>
            <p:nvSpPr>
              <p:cNvPr id="75" name="Freeform 74">
                <a:extLst>
                  <a:ext uri="{FF2B5EF4-FFF2-40B4-BE49-F238E27FC236}">
                    <a16:creationId xmlns:a16="http://schemas.microsoft.com/office/drawing/2014/main" id="{7C55486F-1A2C-D44C-8B95-8D4E9C835694}"/>
                  </a:ext>
                </a:extLst>
              </p:cNvPr>
              <p:cNvSpPr/>
              <p:nvPr/>
            </p:nvSpPr>
            <p:spPr>
              <a:xfrm>
                <a:off x="521161" y="4755109"/>
                <a:ext cx="59415" cy="59057"/>
              </a:xfrm>
              <a:custGeom>
                <a:avLst/>
                <a:gdLst>
                  <a:gd name="connsiteX0" fmla="*/ 8930 w 59415"/>
                  <a:gd name="connsiteY0" fmla="*/ 8573 h 59057"/>
                  <a:gd name="connsiteX1" fmla="*/ 50842 w 59415"/>
                  <a:gd name="connsiteY1" fmla="*/ 8573 h 59057"/>
                  <a:gd name="connsiteX2" fmla="*/ 50842 w 59415"/>
                  <a:gd name="connsiteY2" fmla="*/ 50485 h 59057"/>
                  <a:gd name="connsiteX3" fmla="*/ 8930 w 59415"/>
                  <a:gd name="connsiteY3" fmla="*/ 50485 h 59057"/>
                  <a:gd name="connsiteX4" fmla="*/ 8930 w 59415"/>
                  <a:gd name="connsiteY4" fmla="*/ 8573 h 59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15" h="59057">
                    <a:moveTo>
                      <a:pt x="8930" y="8573"/>
                    </a:moveTo>
                    <a:cubicBezTo>
                      <a:pt x="20361" y="-2858"/>
                      <a:pt x="39412" y="-2858"/>
                      <a:pt x="50842" y="8573"/>
                    </a:cubicBezTo>
                    <a:cubicBezTo>
                      <a:pt x="62273" y="20003"/>
                      <a:pt x="62273" y="39054"/>
                      <a:pt x="50842" y="50485"/>
                    </a:cubicBezTo>
                    <a:cubicBezTo>
                      <a:pt x="39412" y="61916"/>
                      <a:pt x="20361" y="61916"/>
                      <a:pt x="8930" y="50485"/>
                    </a:cubicBezTo>
                    <a:cubicBezTo>
                      <a:pt x="-2977" y="39054"/>
                      <a:pt x="-2977" y="20003"/>
                      <a:pt x="8930" y="8573"/>
                    </a:cubicBezTo>
                  </a:path>
                </a:pathLst>
              </a:custGeom>
              <a:solidFill>
                <a:srgbClr val="DA291C"/>
              </a:solidFill>
              <a:ln w="4763" cap="flat">
                <a:noFill/>
                <a:prstDash val="solid"/>
                <a:miter/>
              </a:ln>
            </p:spPr>
            <p:txBody>
              <a:bodyPr rtlCol="0" anchor="ctr"/>
              <a:lstStyle/>
              <a:p>
                <a:endParaRPr lang="en-US"/>
              </a:p>
            </p:txBody>
          </p:sp>
          <p:sp>
            <p:nvSpPr>
              <p:cNvPr id="76" name="Freeform 75">
                <a:extLst>
                  <a:ext uri="{FF2B5EF4-FFF2-40B4-BE49-F238E27FC236}">
                    <a16:creationId xmlns:a16="http://schemas.microsoft.com/office/drawing/2014/main" id="{12055E8F-2A7F-6241-8E85-538357367CEF}"/>
                  </a:ext>
                </a:extLst>
              </p:cNvPr>
              <p:cNvSpPr/>
              <p:nvPr/>
            </p:nvSpPr>
            <p:spPr>
              <a:xfrm>
                <a:off x="578046"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5388" y="46675"/>
                      <a:pt x="2530" y="40007"/>
                    </a:cubicBezTo>
                    <a:cubicBezTo>
                      <a:pt x="-1756" y="28576"/>
                      <a:pt x="149" y="17622"/>
                      <a:pt x="8722" y="8573"/>
                    </a:cubicBezTo>
                    <a:cubicBezTo>
                      <a:pt x="14437" y="2858"/>
                      <a:pt x="22057" y="0"/>
                      <a:pt x="29678" y="0"/>
                    </a:cubicBezTo>
                    <a:lnTo>
                      <a:pt x="29678" y="0"/>
                    </a:lnTo>
                    <a:close/>
                  </a:path>
                </a:pathLst>
              </a:custGeom>
              <a:solidFill>
                <a:srgbClr val="DA291C"/>
              </a:solidFill>
              <a:ln w="4763" cap="flat">
                <a:noFill/>
                <a:prstDash val="solid"/>
                <a:miter/>
              </a:ln>
            </p:spPr>
            <p:txBody>
              <a:bodyPr rtlCol="0" anchor="ctr"/>
              <a:lstStyle/>
              <a:p>
                <a:endParaRPr lang="en-US"/>
              </a:p>
            </p:txBody>
          </p:sp>
        </p:grpSp>
      </p:grpSp>
      <p:sp>
        <p:nvSpPr>
          <p:cNvPr id="3" name="Date Placeholder 2"/>
          <p:cNvSpPr>
            <a:spLocks noGrp="1"/>
          </p:cNvSpPr>
          <p:nvPr>
            <p:ph type="dt" sz="half" idx="11"/>
          </p:nvPr>
        </p:nvSpPr>
        <p:spPr/>
        <p:txBody>
          <a:bodyPr/>
          <a:lstStyle/>
          <a:p>
            <a:endParaRPr lang="en-AU"/>
          </a:p>
        </p:txBody>
      </p:sp>
      <p:sp>
        <p:nvSpPr>
          <p:cNvPr id="4" name="Footer Placeholder 3"/>
          <p:cNvSpPr>
            <a:spLocks noGrp="1"/>
          </p:cNvSpPr>
          <p:nvPr>
            <p:ph type="ftr" sz="quarter" idx="12"/>
          </p:nvPr>
        </p:nvSpPr>
        <p:spPr/>
        <p:txBody>
          <a:bodyPr/>
          <a:lstStyle/>
          <a:p>
            <a:endParaRPr lang="en-AU" dirty="0"/>
          </a:p>
        </p:txBody>
      </p:sp>
      <p:sp>
        <p:nvSpPr>
          <p:cNvPr id="6" name="Slide Number Placeholder 5"/>
          <p:cNvSpPr>
            <a:spLocks noGrp="1"/>
          </p:cNvSpPr>
          <p:nvPr>
            <p:ph type="sldNum" sz="quarter" idx="13"/>
          </p:nvPr>
        </p:nvSpPr>
        <p:spPr/>
        <p:txBody>
          <a:bodyPr/>
          <a:lstStyle/>
          <a:p>
            <a:fld id="{CA469DBA-93C5-430B-992A-0AED9DF55A51}" type="slidenum">
              <a:rPr lang="en-AU" smtClean="0"/>
              <a:pPr/>
              <a:t>‹#›</a:t>
            </a:fld>
            <a:endParaRPr lang="en-AU" dirty="0"/>
          </a:p>
        </p:txBody>
      </p:sp>
      <p:sp>
        <p:nvSpPr>
          <p:cNvPr id="94" name="Picture Placeholder 93">
            <a:extLst>
              <a:ext uri="{FF2B5EF4-FFF2-40B4-BE49-F238E27FC236}">
                <a16:creationId xmlns:a16="http://schemas.microsoft.com/office/drawing/2014/main" id="{E305CBBF-A23F-A54D-BDCD-7D0D9D656CE7}"/>
              </a:ext>
            </a:extLst>
          </p:cNvPr>
          <p:cNvSpPr>
            <a:spLocks noGrp="1"/>
          </p:cNvSpPr>
          <p:nvPr>
            <p:ph type="pic" sz="quarter" idx="14"/>
          </p:nvPr>
        </p:nvSpPr>
        <p:spPr>
          <a:xfrm>
            <a:off x="1300225" y="0"/>
            <a:ext cx="7843775" cy="4301812"/>
          </a:xfrm>
          <a:custGeom>
            <a:avLst/>
            <a:gdLst>
              <a:gd name="connsiteX0" fmla="*/ 2170583 w 7843775"/>
              <a:gd name="connsiteY0" fmla="*/ 4286674 h 4301812"/>
              <a:gd name="connsiteX1" fmla="*/ 2079290 w 7843775"/>
              <a:gd name="connsiteY1" fmla="*/ 4301812 h 4301812"/>
              <a:gd name="connsiteX2" fmla="*/ 2079284 w 7843775"/>
              <a:gd name="connsiteY2" fmla="*/ 4301811 h 4301812"/>
              <a:gd name="connsiteX3" fmla="*/ 2158063 w 7843775"/>
              <a:gd name="connsiteY3" fmla="*/ 4288107 h 4301812"/>
              <a:gd name="connsiteX4" fmla="*/ 2337223 w 7843775"/>
              <a:gd name="connsiteY4" fmla="*/ 4268855 h 4301812"/>
              <a:gd name="connsiteX5" fmla="*/ 2242427 w 7843775"/>
              <a:gd name="connsiteY5" fmla="*/ 4278452 h 4301812"/>
              <a:gd name="connsiteX6" fmla="*/ 2315880 w 7843775"/>
              <a:gd name="connsiteY6" fmla="*/ 4270047 h 4301812"/>
              <a:gd name="connsiteX7" fmla="*/ 2527081 w 7843775"/>
              <a:gd name="connsiteY7" fmla="*/ 4260397 h 4301812"/>
              <a:gd name="connsiteX8" fmla="*/ 2409441 w 7843775"/>
              <a:gd name="connsiteY8" fmla="*/ 4264825 h 4301812"/>
              <a:gd name="connsiteX9" fmla="*/ 2475483 w 7843775"/>
              <a:gd name="connsiteY9" fmla="*/ 4261139 h 4301812"/>
              <a:gd name="connsiteX10" fmla="*/ 0 w 7843775"/>
              <a:gd name="connsiteY10" fmla="*/ 0 h 4301812"/>
              <a:gd name="connsiteX11" fmla="*/ 7843775 w 7843775"/>
              <a:gd name="connsiteY11" fmla="*/ 0 h 4301812"/>
              <a:gd name="connsiteX12" fmla="*/ 7843775 w 7843775"/>
              <a:gd name="connsiteY12" fmla="*/ 4260188 h 4301812"/>
              <a:gd name="connsiteX13" fmla="*/ 2541613 w 7843775"/>
              <a:gd name="connsiteY13" fmla="*/ 4260188 h 4301812"/>
              <a:gd name="connsiteX14" fmla="*/ 2541682 w 7843775"/>
              <a:gd name="connsiteY14" fmla="*/ 4260187 h 4301812"/>
              <a:gd name="connsiteX15" fmla="*/ 2461672 w 7843775"/>
              <a:gd name="connsiteY15" fmla="*/ 4256377 h 4301812"/>
              <a:gd name="connsiteX16" fmla="*/ 843374 w 7843775"/>
              <a:gd name="connsiteY16" fmla="*/ 3525333 h 4301812"/>
              <a:gd name="connsiteX17" fmla="*/ 107091 w 7843775"/>
              <a:gd name="connsiteY17" fmla="*/ 1748444 h 4301812"/>
              <a:gd name="connsiteX18" fmla="*/ 106615 w 7843775"/>
              <a:gd name="connsiteY18" fmla="*/ 1748444 h 4301812"/>
              <a:gd name="connsiteX19" fmla="*/ 106615 w 7843775"/>
              <a:gd name="connsiteY19" fmla="*/ 1560 h 4301812"/>
              <a:gd name="connsiteX20" fmla="*/ 0 w 7843775"/>
              <a:gd name="connsiteY20" fmla="*/ 1560 h 4301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843775" h="4301812">
                <a:moveTo>
                  <a:pt x="2170583" y="4286674"/>
                </a:moveTo>
                <a:lnTo>
                  <a:pt x="2079290" y="4301812"/>
                </a:lnTo>
                <a:lnTo>
                  <a:pt x="2079284" y="4301811"/>
                </a:lnTo>
                <a:lnTo>
                  <a:pt x="2158063" y="4288107"/>
                </a:lnTo>
                <a:close/>
                <a:moveTo>
                  <a:pt x="2337223" y="4268855"/>
                </a:moveTo>
                <a:lnTo>
                  <a:pt x="2242427" y="4278452"/>
                </a:lnTo>
                <a:lnTo>
                  <a:pt x="2315880" y="4270047"/>
                </a:lnTo>
                <a:close/>
                <a:moveTo>
                  <a:pt x="2527081" y="4260397"/>
                </a:moveTo>
                <a:lnTo>
                  <a:pt x="2409441" y="4264825"/>
                </a:lnTo>
                <a:lnTo>
                  <a:pt x="2475483" y="4261139"/>
                </a:lnTo>
                <a:close/>
                <a:moveTo>
                  <a:pt x="0" y="0"/>
                </a:moveTo>
                <a:lnTo>
                  <a:pt x="7843775" y="0"/>
                </a:lnTo>
                <a:lnTo>
                  <a:pt x="7843775" y="4260188"/>
                </a:lnTo>
                <a:lnTo>
                  <a:pt x="2541613" y="4260188"/>
                </a:lnTo>
                <a:lnTo>
                  <a:pt x="2541682" y="4260187"/>
                </a:lnTo>
                <a:cubicBezTo>
                  <a:pt x="2525489" y="4259710"/>
                  <a:pt x="2472625" y="4256853"/>
                  <a:pt x="2461672" y="4256377"/>
                </a:cubicBezTo>
                <a:cubicBezTo>
                  <a:pt x="1850167" y="4218753"/>
                  <a:pt x="1280572" y="3962530"/>
                  <a:pt x="843374" y="3525333"/>
                </a:cubicBezTo>
                <a:cubicBezTo>
                  <a:pt x="368553" y="3050988"/>
                  <a:pt x="107091" y="2419480"/>
                  <a:pt x="107091" y="1748444"/>
                </a:cubicBezTo>
                <a:lnTo>
                  <a:pt x="106615" y="1748444"/>
                </a:lnTo>
                <a:lnTo>
                  <a:pt x="106615" y="1560"/>
                </a:lnTo>
                <a:lnTo>
                  <a:pt x="0" y="1560"/>
                </a:lnTo>
                <a:close/>
              </a:path>
            </a:pathLst>
          </a:custGeom>
        </p:spPr>
        <p:txBody>
          <a:bodyPr wrap="square">
            <a:noAutofit/>
          </a:bodyPr>
          <a:lstStyle>
            <a:lvl1pPr algn="ctr">
              <a:defRPr/>
            </a:lvl1pPr>
          </a:lstStyle>
          <a:p>
            <a:endParaRPr lang="en-US" dirty="0"/>
          </a:p>
        </p:txBody>
      </p:sp>
      <p:sp>
        <p:nvSpPr>
          <p:cNvPr id="67" name="Freeform 66">
            <a:extLst>
              <a:ext uri="{FF2B5EF4-FFF2-40B4-BE49-F238E27FC236}">
                <a16:creationId xmlns:a16="http://schemas.microsoft.com/office/drawing/2014/main" id="{EA957F59-24D4-724A-BEA7-192E3672DF8F}"/>
              </a:ext>
            </a:extLst>
          </p:cNvPr>
          <p:cNvSpPr/>
          <p:nvPr userDrawn="1"/>
        </p:nvSpPr>
        <p:spPr>
          <a:xfrm>
            <a:off x="3148487" y="4260188"/>
            <a:ext cx="6001631" cy="200501"/>
          </a:xfrm>
          <a:custGeom>
            <a:avLst/>
            <a:gdLst>
              <a:gd name="connsiteX0" fmla="*/ 684371 w 6001631"/>
              <a:gd name="connsiteY0" fmla="*/ 0 h 200501"/>
              <a:gd name="connsiteX1" fmla="*/ 6001631 w 6001631"/>
              <a:gd name="connsiteY1" fmla="*/ 0 h 200501"/>
              <a:gd name="connsiteX2" fmla="*/ 6001631 w 6001631"/>
              <a:gd name="connsiteY2" fmla="*/ 200501 h 200501"/>
              <a:gd name="connsiteX3" fmla="*/ 684371 w 6001631"/>
              <a:gd name="connsiteY3" fmla="*/ 200501 h 200501"/>
              <a:gd name="connsiteX4" fmla="*/ 0 w 6001631"/>
              <a:gd name="connsiteY4" fmla="*/ 90964 h 200501"/>
              <a:gd name="connsiteX5" fmla="*/ 684371 w 6001631"/>
              <a:gd name="connsiteY5" fmla="*/ 0 h 200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01631" h="200501">
                <a:moveTo>
                  <a:pt x="684371" y="0"/>
                </a:moveTo>
                <a:lnTo>
                  <a:pt x="6001631" y="0"/>
                </a:lnTo>
                <a:lnTo>
                  <a:pt x="6001631" y="200501"/>
                </a:lnTo>
                <a:lnTo>
                  <a:pt x="684371" y="200501"/>
                </a:lnTo>
                <a:cubicBezTo>
                  <a:pt x="449580" y="193357"/>
                  <a:pt x="220028" y="156210"/>
                  <a:pt x="0" y="90964"/>
                </a:cubicBezTo>
                <a:cubicBezTo>
                  <a:pt x="220504" y="32385"/>
                  <a:pt x="450056" y="1429"/>
                  <a:pt x="684371" y="0"/>
                </a:cubicBezTo>
                <a:close/>
              </a:path>
            </a:pathLst>
          </a:custGeom>
          <a:solidFill>
            <a:srgbClr val="DA291C"/>
          </a:solidFill>
          <a:ln w="4763" cap="flat">
            <a:noFill/>
            <a:prstDash val="solid"/>
            <a:miter/>
          </a:ln>
        </p:spPr>
        <p:txBody>
          <a:bodyPr wrap="square" rtlCol="0" anchor="ctr">
            <a:noAutofit/>
          </a:bodyPr>
          <a:lstStyle/>
          <a:p>
            <a:endParaRPr lang="en-US" dirty="0"/>
          </a:p>
        </p:txBody>
      </p:sp>
      <p:grpSp>
        <p:nvGrpSpPr>
          <p:cNvPr id="77" name="Group 76">
            <a:extLst>
              <a:ext uri="{FF2B5EF4-FFF2-40B4-BE49-F238E27FC236}">
                <a16:creationId xmlns:a16="http://schemas.microsoft.com/office/drawing/2014/main" id="{BA4FA489-2636-5541-A7B6-CFFD69D2876C}"/>
              </a:ext>
            </a:extLst>
          </p:cNvPr>
          <p:cNvGrpSpPr/>
          <p:nvPr userDrawn="1"/>
        </p:nvGrpSpPr>
        <p:grpSpPr>
          <a:xfrm>
            <a:off x="1873566" y="4389252"/>
            <a:ext cx="1616392" cy="772953"/>
            <a:chOff x="1873566" y="4389252"/>
            <a:chExt cx="1616392" cy="772953"/>
          </a:xfrm>
          <a:solidFill>
            <a:schemeClr val="accent6"/>
          </a:solidFill>
        </p:grpSpPr>
        <p:sp>
          <p:nvSpPr>
            <p:cNvPr id="78" name="Freeform 77">
              <a:extLst>
                <a:ext uri="{FF2B5EF4-FFF2-40B4-BE49-F238E27FC236}">
                  <a16:creationId xmlns:a16="http://schemas.microsoft.com/office/drawing/2014/main" id="{E285B7A3-E226-AF4F-87E6-32AFBA5323AF}"/>
                </a:ext>
              </a:extLst>
            </p:cNvPr>
            <p:cNvSpPr/>
            <p:nvPr/>
          </p:nvSpPr>
          <p:spPr>
            <a:xfrm>
              <a:off x="2927983" y="4389252"/>
              <a:ext cx="561975" cy="119538"/>
            </a:xfrm>
            <a:custGeom>
              <a:avLst/>
              <a:gdLst>
                <a:gd name="connsiteX0" fmla="*/ 561975 w 561975"/>
                <a:gd name="connsiteY0" fmla="*/ 97155 h 119538"/>
                <a:gd name="connsiteX1" fmla="*/ 91440 w 561975"/>
                <a:gd name="connsiteY1" fmla="*/ 0 h 119538"/>
                <a:gd name="connsiteX2" fmla="*/ 0 w 561975"/>
                <a:gd name="connsiteY2" fmla="*/ 30956 h 119538"/>
                <a:gd name="connsiteX3" fmla="*/ 428625 w 561975"/>
                <a:gd name="connsiteY3" fmla="*/ 119539 h 119538"/>
                <a:gd name="connsiteX4" fmla="*/ 561975 w 561975"/>
                <a:gd name="connsiteY4" fmla="*/ 97155 h 1195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975" h="119538">
                  <a:moveTo>
                    <a:pt x="561975" y="97155"/>
                  </a:moveTo>
                  <a:lnTo>
                    <a:pt x="91440" y="0"/>
                  </a:lnTo>
                  <a:cubicBezTo>
                    <a:pt x="60960" y="10001"/>
                    <a:pt x="30480" y="20003"/>
                    <a:pt x="0" y="30956"/>
                  </a:cubicBezTo>
                  <a:lnTo>
                    <a:pt x="428625" y="119539"/>
                  </a:lnTo>
                  <a:cubicBezTo>
                    <a:pt x="472916" y="110966"/>
                    <a:pt x="517208" y="103346"/>
                    <a:pt x="561975" y="97155"/>
                  </a:cubicBezTo>
                </a:path>
              </a:pathLst>
            </a:custGeom>
            <a:grpFill/>
            <a:ln w="4763" cap="flat">
              <a:noFill/>
              <a:prstDash val="solid"/>
              <a:miter/>
            </a:ln>
          </p:spPr>
          <p:txBody>
            <a:bodyPr rtlCol="0" anchor="ctr"/>
            <a:lstStyle/>
            <a:p>
              <a:endParaRPr lang="en-US"/>
            </a:p>
          </p:txBody>
        </p:sp>
        <p:sp>
          <p:nvSpPr>
            <p:cNvPr id="79" name="Freeform 78">
              <a:extLst>
                <a:ext uri="{FF2B5EF4-FFF2-40B4-BE49-F238E27FC236}">
                  <a16:creationId xmlns:a16="http://schemas.microsoft.com/office/drawing/2014/main" id="{B97012EE-4F70-8C4A-8B51-50E724B09100}"/>
                </a:ext>
              </a:extLst>
            </p:cNvPr>
            <p:cNvSpPr/>
            <p:nvPr/>
          </p:nvSpPr>
          <p:spPr>
            <a:xfrm>
              <a:off x="2740817" y="4462118"/>
              <a:ext cx="469106" cy="109537"/>
            </a:xfrm>
            <a:custGeom>
              <a:avLst/>
              <a:gdLst>
                <a:gd name="connsiteX0" fmla="*/ 469106 w 469106"/>
                <a:gd name="connsiteY0" fmla="*/ 80486 h 109537"/>
                <a:gd name="connsiteX1" fmla="*/ 78581 w 469106"/>
                <a:gd name="connsiteY1" fmla="*/ 0 h 109537"/>
                <a:gd name="connsiteX2" fmla="*/ 0 w 469106"/>
                <a:gd name="connsiteY2" fmla="*/ 33814 h 109537"/>
                <a:gd name="connsiteX3" fmla="*/ 367665 w 469106"/>
                <a:gd name="connsiteY3" fmla="*/ 109538 h 109537"/>
                <a:gd name="connsiteX4" fmla="*/ 469106 w 469106"/>
                <a:gd name="connsiteY4" fmla="*/ 80486 h 1095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106" h="109537">
                  <a:moveTo>
                    <a:pt x="469106" y="80486"/>
                  </a:moveTo>
                  <a:lnTo>
                    <a:pt x="78581" y="0"/>
                  </a:lnTo>
                  <a:cubicBezTo>
                    <a:pt x="52388" y="10954"/>
                    <a:pt x="26194" y="21908"/>
                    <a:pt x="0" y="33814"/>
                  </a:cubicBezTo>
                  <a:lnTo>
                    <a:pt x="367665" y="109538"/>
                  </a:lnTo>
                  <a:cubicBezTo>
                    <a:pt x="401003" y="99060"/>
                    <a:pt x="435293" y="89535"/>
                    <a:pt x="469106" y="80486"/>
                  </a:cubicBezTo>
                </a:path>
              </a:pathLst>
            </a:custGeom>
            <a:grpFill/>
            <a:ln w="4763" cap="flat">
              <a:noFill/>
              <a:prstDash val="solid"/>
              <a:miter/>
            </a:ln>
          </p:spPr>
          <p:txBody>
            <a:bodyPr rtlCol="0" anchor="ctr"/>
            <a:lstStyle/>
            <a:p>
              <a:endParaRPr lang="en-US"/>
            </a:p>
          </p:txBody>
        </p:sp>
        <p:sp>
          <p:nvSpPr>
            <p:cNvPr id="80" name="Freeform 79">
              <a:extLst>
                <a:ext uri="{FF2B5EF4-FFF2-40B4-BE49-F238E27FC236}">
                  <a16:creationId xmlns:a16="http://schemas.microsoft.com/office/drawing/2014/main" id="{0D7BFDA5-86F1-0F4F-83ED-B6B5672FEA60}"/>
                </a:ext>
              </a:extLst>
            </p:cNvPr>
            <p:cNvSpPr/>
            <p:nvPr/>
          </p:nvSpPr>
          <p:spPr>
            <a:xfrm>
              <a:off x="2576987" y="4540223"/>
              <a:ext cx="412908" cy="103346"/>
            </a:xfrm>
            <a:custGeom>
              <a:avLst/>
              <a:gdLst>
                <a:gd name="connsiteX0" fmla="*/ 412909 w 412908"/>
                <a:gd name="connsiteY0" fmla="*/ 70961 h 103346"/>
                <a:gd name="connsiteX1" fmla="*/ 69533 w 412908"/>
                <a:gd name="connsiteY1" fmla="*/ 0 h 103346"/>
                <a:gd name="connsiteX2" fmla="*/ 0 w 412908"/>
                <a:gd name="connsiteY2" fmla="*/ 35719 h 103346"/>
                <a:gd name="connsiteX3" fmla="*/ 328613 w 412908"/>
                <a:gd name="connsiteY3" fmla="*/ 103346 h 103346"/>
                <a:gd name="connsiteX4" fmla="*/ 412909 w 412908"/>
                <a:gd name="connsiteY4" fmla="*/ 70961 h 1033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2908" h="103346">
                  <a:moveTo>
                    <a:pt x="412909" y="70961"/>
                  </a:moveTo>
                  <a:lnTo>
                    <a:pt x="69533" y="0"/>
                  </a:lnTo>
                  <a:cubicBezTo>
                    <a:pt x="46196" y="11430"/>
                    <a:pt x="23336" y="23336"/>
                    <a:pt x="0" y="35719"/>
                  </a:cubicBezTo>
                  <a:lnTo>
                    <a:pt x="328613" y="103346"/>
                  </a:lnTo>
                  <a:cubicBezTo>
                    <a:pt x="356235" y="91916"/>
                    <a:pt x="384810" y="81439"/>
                    <a:pt x="412909" y="70961"/>
                  </a:cubicBezTo>
                </a:path>
              </a:pathLst>
            </a:custGeom>
            <a:grpFill/>
            <a:ln w="476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B5DBBBBF-3860-C540-B131-3E2D6A3F829A}"/>
                </a:ext>
              </a:extLst>
            </p:cNvPr>
            <p:cNvSpPr/>
            <p:nvPr/>
          </p:nvSpPr>
          <p:spPr>
            <a:xfrm>
              <a:off x="2431255" y="4622614"/>
              <a:ext cx="373856" cy="99059"/>
            </a:xfrm>
            <a:custGeom>
              <a:avLst/>
              <a:gdLst>
                <a:gd name="connsiteX0" fmla="*/ 373856 w 373856"/>
                <a:gd name="connsiteY0" fmla="*/ 64294 h 99059"/>
                <a:gd name="connsiteX1" fmla="*/ 61913 w 373856"/>
                <a:gd name="connsiteY1" fmla="*/ 0 h 99059"/>
                <a:gd name="connsiteX2" fmla="*/ 0 w 373856"/>
                <a:gd name="connsiteY2" fmla="*/ 37147 h 99059"/>
                <a:gd name="connsiteX3" fmla="*/ 300990 w 373856"/>
                <a:gd name="connsiteY3" fmla="*/ 99060 h 99059"/>
                <a:gd name="connsiteX4" fmla="*/ 373856 w 373856"/>
                <a:gd name="connsiteY4" fmla="*/ 64294 h 990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856" h="99059">
                  <a:moveTo>
                    <a:pt x="373856" y="64294"/>
                  </a:moveTo>
                  <a:lnTo>
                    <a:pt x="61913" y="0"/>
                  </a:lnTo>
                  <a:cubicBezTo>
                    <a:pt x="40957" y="11906"/>
                    <a:pt x="20479" y="24289"/>
                    <a:pt x="0" y="37147"/>
                  </a:cubicBezTo>
                  <a:lnTo>
                    <a:pt x="300990" y="99060"/>
                  </a:lnTo>
                  <a:cubicBezTo>
                    <a:pt x="324803" y="87154"/>
                    <a:pt x="349091" y="75724"/>
                    <a:pt x="373856" y="64294"/>
                  </a:cubicBezTo>
                </a:path>
              </a:pathLst>
            </a:custGeom>
            <a:grpFill/>
            <a:ln w="476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54537662-399C-8A40-B0C5-B7B0E4A35EEB}"/>
                </a:ext>
              </a:extLst>
            </p:cNvPr>
            <p:cNvSpPr/>
            <p:nvPr/>
          </p:nvSpPr>
          <p:spPr>
            <a:xfrm>
              <a:off x="2298857" y="4708339"/>
              <a:ext cx="345281" cy="95726"/>
            </a:xfrm>
            <a:custGeom>
              <a:avLst/>
              <a:gdLst>
                <a:gd name="connsiteX0" fmla="*/ 345281 w 345281"/>
                <a:gd name="connsiteY0" fmla="*/ 59531 h 95726"/>
                <a:gd name="connsiteX1" fmla="*/ 56197 w 345281"/>
                <a:gd name="connsiteY1" fmla="*/ 0 h 95726"/>
                <a:gd name="connsiteX2" fmla="*/ 0 w 345281"/>
                <a:gd name="connsiteY2" fmla="*/ 38100 h 95726"/>
                <a:gd name="connsiteX3" fmla="*/ 280511 w 345281"/>
                <a:gd name="connsiteY3" fmla="*/ 95726 h 95726"/>
                <a:gd name="connsiteX4" fmla="*/ 345281 w 345281"/>
                <a:gd name="connsiteY4" fmla="*/ 59531 h 957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281" h="95726">
                  <a:moveTo>
                    <a:pt x="345281" y="59531"/>
                  </a:moveTo>
                  <a:lnTo>
                    <a:pt x="56197" y="0"/>
                  </a:lnTo>
                  <a:cubicBezTo>
                    <a:pt x="37147" y="12383"/>
                    <a:pt x="18574" y="25241"/>
                    <a:pt x="0" y="38100"/>
                  </a:cubicBezTo>
                  <a:lnTo>
                    <a:pt x="280511" y="95726"/>
                  </a:lnTo>
                  <a:cubicBezTo>
                    <a:pt x="301942" y="83344"/>
                    <a:pt x="323374" y="71438"/>
                    <a:pt x="345281" y="59531"/>
                  </a:cubicBezTo>
                </a:path>
              </a:pathLst>
            </a:custGeom>
            <a:grpFill/>
            <a:ln w="476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F8CC8F18-F692-D24C-873C-902FC53E4AD3}"/>
                </a:ext>
              </a:extLst>
            </p:cNvPr>
            <p:cNvSpPr/>
            <p:nvPr/>
          </p:nvSpPr>
          <p:spPr>
            <a:xfrm>
              <a:off x="2178842" y="4796445"/>
              <a:ext cx="322897" cy="93821"/>
            </a:xfrm>
            <a:custGeom>
              <a:avLst/>
              <a:gdLst>
                <a:gd name="connsiteX0" fmla="*/ 322897 w 322897"/>
                <a:gd name="connsiteY0" fmla="*/ 55721 h 93821"/>
                <a:gd name="connsiteX1" fmla="*/ 51435 w 322897"/>
                <a:gd name="connsiteY1" fmla="*/ 0 h 93821"/>
                <a:gd name="connsiteX2" fmla="*/ 0 w 322897"/>
                <a:gd name="connsiteY2" fmla="*/ 39053 h 93821"/>
                <a:gd name="connsiteX3" fmla="*/ 264795 w 322897"/>
                <a:gd name="connsiteY3" fmla="*/ 93821 h 93821"/>
                <a:gd name="connsiteX4" fmla="*/ 322897 w 322897"/>
                <a:gd name="connsiteY4" fmla="*/ 55721 h 938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897" h="93821">
                  <a:moveTo>
                    <a:pt x="322897" y="55721"/>
                  </a:moveTo>
                  <a:lnTo>
                    <a:pt x="51435" y="0"/>
                  </a:lnTo>
                  <a:cubicBezTo>
                    <a:pt x="34290" y="12859"/>
                    <a:pt x="17145" y="26194"/>
                    <a:pt x="0" y="39053"/>
                  </a:cubicBezTo>
                  <a:lnTo>
                    <a:pt x="264795" y="93821"/>
                  </a:lnTo>
                  <a:cubicBezTo>
                    <a:pt x="283845" y="80963"/>
                    <a:pt x="303371" y="68104"/>
                    <a:pt x="322897" y="55721"/>
                  </a:cubicBezTo>
                </a:path>
              </a:pathLst>
            </a:custGeom>
            <a:grpFill/>
            <a:ln w="476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1E58DB46-F92C-DB43-BBFF-48DAC75FD255}"/>
                </a:ext>
              </a:extLst>
            </p:cNvPr>
            <p:cNvSpPr/>
            <p:nvPr/>
          </p:nvSpPr>
          <p:spPr>
            <a:xfrm>
              <a:off x="2068828" y="4886457"/>
              <a:ext cx="304800" cy="91916"/>
            </a:xfrm>
            <a:custGeom>
              <a:avLst/>
              <a:gdLst>
                <a:gd name="connsiteX0" fmla="*/ 304800 w 304800"/>
                <a:gd name="connsiteY0" fmla="*/ 53340 h 91916"/>
                <a:gd name="connsiteX1" fmla="*/ 47149 w 304800"/>
                <a:gd name="connsiteY1" fmla="*/ 0 h 91916"/>
                <a:gd name="connsiteX2" fmla="*/ 0 w 304800"/>
                <a:gd name="connsiteY2" fmla="*/ 40005 h 91916"/>
                <a:gd name="connsiteX3" fmla="*/ 252889 w 304800"/>
                <a:gd name="connsiteY3" fmla="*/ 91916 h 91916"/>
                <a:gd name="connsiteX4" fmla="*/ 304800 w 304800"/>
                <a:gd name="connsiteY4" fmla="*/ 53340 h 9191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91916">
                  <a:moveTo>
                    <a:pt x="304800" y="53340"/>
                  </a:moveTo>
                  <a:lnTo>
                    <a:pt x="47149" y="0"/>
                  </a:lnTo>
                  <a:cubicBezTo>
                    <a:pt x="31433" y="13335"/>
                    <a:pt x="15240" y="26670"/>
                    <a:pt x="0" y="40005"/>
                  </a:cubicBezTo>
                  <a:lnTo>
                    <a:pt x="252889" y="91916"/>
                  </a:lnTo>
                  <a:cubicBezTo>
                    <a:pt x="269558" y="79058"/>
                    <a:pt x="287179" y="66199"/>
                    <a:pt x="304800" y="53340"/>
                  </a:cubicBezTo>
                </a:path>
              </a:pathLst>
            </a:custGeom>
            <a:grpFill/>
            <a:ln w="476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70B863C2-008D-564C-B19A-A652B7724A92}"/>
                </a:ext>
              </a:extLst>
            </p:cNvPr>
            <p:cNvSpPr/>
            <p:nvPr/>
          </p:nvSpPr>
          <p:spPr>
            <a:xfrm>
              <a:off x="1967387" y="4978849"/>
              <a:ext cx="290036" cy="90963"/>
            </a:xfrm>
            <a:custGeom>
              <a:avLst/>
              <a:gdLst>
                <a:gd name="connsiteX0" fmla="*/ 290036 w 290036"/>
                <a:gd name="connsiteY0" fmla="*/ 50959 h 90963"/>
                <a:gd name="connsiteX1" fmla="*/ 43339 w 290036"/>
                <a:gd name="connsiteY1" fmla="*/ 0 h 90963"/>
                <a:gd name="connsiteX2" fmla="*/ 0 w 290036"/>
                <a:gd name="connsiteY2" fmla="*/ 40957 h 90963"/>
                <a:gd name="connsiteX3" fmla="*/ 242411 w 290036"/>
                <a:gd name="connsiteY3" fmla="*/ 90964 h 90963"/>
                <a:gd name="connsiteX4" fmla="*/ 290036 w 290036"/>
                <a:gd name="connsiteY4" fmla="*/ 50959 h 9096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36" h="90963">
                  <a:moveTo>
                    <a:pt x="290036" y="50959"/>
                  </a:moveTo>
                  <a:lnTo>
                    <a:pt x="43339" y="0"/>
                  </a:lnTo>
                  <a:cubicBezTo>
                    <a:pt x="28575" y="13335"/>
                    <a:pt x="14288" y="27147"/>
                    <a:pt x="0" y="40957"/>
                  </a:cubicBezTo>
                  <a:lnTo>
                    <a:pt x="242411" y="90964"/>
                  </a:lnTo>
                  <a:cubicBezTo>
                    <a:pt x="258127" y="77629"/>
                    <a:pt x="273844" y="64294"/>
                    <a:pt x="290036" y="50959"/>
                  </a:cubicBezTo>
                </a:path>
              </a:pathLst>
            </a:custGeom>
            <a:grpFill/>
            <a:ln w="476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5353190B-4708-1B4E-8002-DE452AE27927}"/>
                </a:ext>
              </a:extLst>
            </p:cNvPr>
            <p:cNvSpPr/>
            <p:nvPr/>
          </p:nvSpPr>
          <p:spPr>
            <a:xfrm>
              <a:off x="1873566" y="5072671"/>
              <a:ext cx="277653" cy="89534"/>
            </a:xfrm>
            <a:custGeom>
              <a:avLst/>
              <a:gdLst>
                <a:gd name="connsiteX0" fmla="*/ 277654 w 277653"/>
                <a:gd name="connsiteY0" fmla="*/ 49053 h 89534"/>
                <a:gd name="connsiteX1" fmla="*/ 40005 w 277653"/>
                <a:gd name="connsiteY1" fmla="*/ 0 h 89534"/>
                <a:gd name="connsiteX2" fmla="*/ 0 w 277653"/>
                <a:gd name="connsiteY2" fmla="*/ 41434 h 89534"/>
                <a:gd name="connsiteX3" fmla="*/ 234315 w 277653"/>
                <a:gd name="connsiteY3" fmla="*/ 89535 h 89534"/>
                <a:gd name="connsiteX4" fmla="*/ 277654 w 277653"/>
                <a:gd name="connsiteY4" fmla="*/ 49053 h 89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653" h="89534">
                  <a:moveTo>
                    <a:pt x="277654" y="49053"/>
                  </a:moveTo>
                  <a:lnTo>
                    <a:pt x="40005" y="0"/>
                  </a:lnTo>
                  <a:cubicBezTo>
                    <a:pt x="26670" y="13811"/>
                    <a:pt x="13335" y="27622"/>
                    <a:pt x="0" y="41434"/>
                  </a:cubicBezTo>
                  <a:lnTo>
                    <a:pt x="234315" y="89535"/>
                  </a:lnTo>
                  <a:cubicBezTo>
                    <a:pt x="248603" y="76200"/>
                    <a:pt x="263366" y="62865"/>
                    <a:pt x="277654" y="49053"/>
                  </a:cubicBezTo>
                </a:path>
              </a:pathLst>
            </a:custGeom>
            <a:grpFill/>
            <a:ln w="4763" cap="flat">
              <a:noFill/>
              <a:prstDash val="solid"/>
              <a:miter/>
            </a:ln>
          </p:spPr>
          <p:txBody>
            <a:bodyPr rtlCol="0" anchor="ctr"/>
            <a:lstStyle/>
            <a:p>
              <a:endParaRPr lang="en-US"/>
            </a:p>
          </p:txBody>
        </p:sp>
      </p:grpSp>
      <p:sp>
        <p:nvSpPr>
          <p:cNvPr id="87" name="Freeform 86">
            <a:extLst>
              <a:ext uri="{FF2B5EF4-FFF2-40B4-BE49-F238E27FC236}">
                <a16:creationId xmlns:a16="http://schemas.microsoft.com/office/drawing/2014/main" id="{548DBDBA-64AA-EB48-A6FA-2D758AD91C4F}"/>
              </a:ext>
            </a:extLst>
          </p:cNvPr>
          <p:cNvSpPr/>
          <p:nvPr userDrawn="1"/>
        </p:nvSpPr>
        <p:spPr>
          <a:xfrm>
            <a:off x="1206339" y="1560"/>
            <a:ext cx="2635568" cy="4349590"/>
          </a:xfrm>
          <a:custGeom>
            <a:avLst/>
            <a:gdLst>
              <a:gd name="connsiteX0" fmla="*/ 0 w 2635568"/>
              <a:gd name="connsiteY0" fmla="*/ 0 h 4349590"/>
              <a:gd name="connsiteX1" fmla="*/ 200501 w 2635568"/>
              <a:gd name="connsiteY1" fmla="*/ 0 h 4349590"/>
              <a:gd name="connsiteX2" fmla="*/ 200501 w 2635568"/>
              <a:gd name="connsiteY2" fmla="*/ 1746884 h 4349590"/>
              <a:gd name="connsiteX3" fmla="*/ 200977 w 2635568"/>
              <a:gd name="connsiteY3" fmla="*/ 1746884 h 4349590"/>
              <a:gd name="connsiteX4" fmla="*/ 937260 w 2635568"/>
              <a:gd name="connsiteY4" fmla="*/ 3523773 h 4349590"/>
              <a:gd name="connsiteX5" fmla="*/ 2555558 w 2635568"/>
              <a:gd name="connsiteY5" fmla="*/ 4254817 h 4349590"/>
              <a:gd name="connsiteX6" fmla="*/ 2635568 w 2635568"/>
              <a:gd name="connsiteY6" fmla="*/ 4258627 h 4349590"/>
              <a:gd name="connsiteX7" fmla="*/ 2569369 w 2635568"/>
              <a:gd name="connsiteY7" fmla="*/ 4259579 h 4349590"/>
              <a:gd name="connsiteX8" fmla="*/ 1943100 w 2635568"/>
              <a:gd name="connsiteY8" fmla="*/ 4349590 h 4349590"/>
              <a:gd name="connsiteX9" fmla="*/ 795814 w 2635568"/>
              <a:gd name="connsiteY9" fmla="*/ 3665695 h 4349590"/>
              <a:gd name="connsiteX10" fmla="*/ 13138 w 2635568"/>
              <a:gd name="connsiteY10" fmla="*/ 2016427 h 4349590"/>
              <a:gd name="connsiteX11" fmla="*/ 0 w 2635568"/>
              <a:gd name="connsiteY11" fmla="*/ 1746885 h 4349590"/>
              <a:gd name="connsiteX12" fmla="*/ 0 w 2635568"/>
              <a:gd name="connsiteY12" fmla="*/ 1746885 h 4349590"/>
              <a:gd name="connsiteX13" fmla="*/ 0 w 2635568"/>
              <a:gd name="connsiteY13" fmla="*/ 1746884 h 4349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35568" h="4349590">
                <a:moveTo>
                  <a:pt x="0" y="0"/>
                </a:moveTo>
                <a:lnTo>
                  <a:pt x="200501" y="0"/>
                </a:lnTo>
                <a:lnTo>
                  <a:pt x="200501" y="1746884"/>
                </a:lnTo>
                <a:lnTo>
                  <a:pt x="200977" y="1746884"/>
                </a:lnTo>
                <a:cubicBezTo>
                  <a:pt x="200977" y="2417920"/>
                  <a:pt x="462439" y="3049428"/>
                  <a:pt x="937260" y="3523773"/>
                </a:cubicBezTo>
                <a:cubicBezTo>
                  <a:pt x="1374458" y="3960970"/>
                  <a:pt x="1944053" y="4217193"/>
                  <a:pt x="2555558" y="4254817"/>
                </a:cubicBezTo>
                <a:cubicBezTo>
                  <a:pt x="2566511" y="4255293"/>
                  <a:pt x="2619375" y="4258150"/>
                  <a:pt x="2635568" y="4258627"/>
                </a:cubicBezTo>
                <a:cubicBezTo>
                  <a:pt x="2613184" y="4258627"/>
                  <a:pt x="2591276" y="4259103"/>
                  <a:pt x="2569369" y="4259579"/>
                </a:cubicBezTo>
                <a:cubicBezTo>
                  <a:pt x="2355533" y="4265294"/>
                  <a:pt x="2145506" y="4295774"/>
                  <a:pt x="1943100" y="4349590"/>
                </a:cubicBezTo>
                <a:cubicBezTo>
                  <a:pt x="1513999" y="4222908"/>
                  <a:pt x="1121093" y="3990974"/>
                  <a:pt x="795814" y="3665695"/>
                </a:cubicBezTo>
                <a:cubicBezTo>
                  <a:pt x="346591" y="3217306"/>
                  <a:pt x="74213" y="2639474"/>
                  <a:pt x="13138" y="2016427"/>
                </a:cubicBezTo>
                <a:lnTo>
                  <a:pt x="0" y="1746885"/>
                </a:lnTo>
                <a:lnTo>
                  <a:pt x="0" y="1746885"/>
                </a:lnTo>
                <a:lnTo>
                  <a:pt x="0" y="1746884"/>
                </a:lnTo>
                <a:close/>
              </a:path>
            </a:pathLst>
          </a:custGeom>
          <a:solidFill>
            <a:srgbClr val="A51890"/>
          </a:solidFill>
          <a:ln w="4763" cap="flat">
            <a:noFill/>
            <a:prstDash val="solid"/>
            <a:miter/>
          </a:ln>
        </p:spPr>
        <p:txBody>
          <a:bodyPr rtlCol="0" anchor="ctr"/>
          <a:lstStyle/>
          <a:p>
            <a:endParaRPr lang="en-US" dirty="0"/>
          </a:p>
        </p:txBody>
      </p:sp>
      <p:sp>
        <p:nvSpPr>
          <p:cNvPr id="95" name="Title 1">
            <a:extLst>
              <a:ext uri="{FF2B5EF4-FFF2-40B4-BE49-F238E27FC236}">
                <a16:creationId xmlns:a16="http://schemas.microsoft.com/office/drawing/2014/main" id="{A9D4EC66-8BEE-E745-9D34-6116FC5FF91E}"/>
              </a:ext>
            </a:extLst>
          </p:cNvPr>
          <p:cNvSpPr>
            <a:spLocks noGrp="1"/>
          </p:cNvSpPr>
          <p:nvPr>
            <p:ph type="title"/>
          </p:nvPr>
        </p:nvSpPr>
        <p:spPr>
          <a:xfrm>
            <a:off x="5806243" y="1134926"/>
            <a:ext cx="2901898" cy="1625198"/>
          </a:xfrm>
        </p:spPr>
        <p:txBody>
          <a:bodyPr anchor="b"/>
          <a:lstStyle>
            <a:lvl1pPr algn="r">
              <a:defRPr sz="3200" b="1" cap="all" spc="120" baseline="0">
                <a:solidFill>
                  <a:schemeClr val="accent1"/>
                </a:solidFill>
              </a:defRPr>
            </a:lvl1pPr>
          </a:lstStyle>
          <a:p>
            <a:r>
              <a:rPr lang="en-GB" dirty="0"/>
              <a:t>Click to edit Master title style</a:t>
            </a:r>
            <a:endParaRPr lang="en-AU" dirty="0"/>
          </a:p>
        </p:txBody>
      </p:sp>
      <p:sp>
        <p:nvSpPr>
          <p:cNvPr id="96" name="Text Placeholder 4">
            <a:extLst>
              <a:ext uri="{FF2B5EF4-FFF2-40B4-BE49-F238E27FC236}">
                <a16:creationId xmlns:a16="http://schemas.microsoft.com/office/drawing/2014/main" id="{222A9314-E84F-A142-8B4B-C2E3A660606A}"/>
              </a:ext>
            </a:extLst>
          </p:cNvPr>
          <p:cNvSpPr>
            <a:spLocks noGrp="1"/>
          </p:cNvSpPr>
          <p:nvPr>
            <p:ph type="body" sz="quarter" idx="10" hasCustomPrompt="1"/>
          </p:nvPr>
        </p:nvSpPr>
        <p:spPr>
          <a:xfrm>
            <a:off x="5806243" y="2805626"/>
            <a:ext cx="2901898" cy="1134159"/>
          </a:xfrm>
        </p:spPr>
        <p:txBody>
          <a:bodyPr/>
          <a:lstStyle>
            <a:lvl1pPr algn="r">
              <a:defRPr sz="2100" spc="0" baseline="0">
                <a:solidFill>
                  <a:srgbClr val="515A5C"/>
                </a:solidFill>
              </a:defRPr>
            </a:lvl1pPr>
            <a:lvl2pPr algn="r">
              <a:spcBef>
                <a:spcPts val="1300"/>
              </a:spcBef>
              <a:defRPr sz="1300" b="1" spc="0" baseline="0">
                <a:solidFill>
                  <a:srgbClr val="515A5C"/>
                </a:solidFill>
              </a:defRPr>
            </a:lvl2pPr>
            <a:lvl3pPr marL="0" indent="0" algn="r">
              <a:buNone/>
              <a:defRPr sz="2100" spc="0" baseline="0">
                <a:solidFill>
                  <a:srgbClr val="515A5C"/>
                </a:solidFill>
              </a:defRPr>
            </a:lvl3pPr>
            <a:lvl4pPr algn="r">
              <a:defRPr sz="2100" spc="0" baseline="0">
                <a:solidFill>
                  <a:srgbClr val="515A5C"/>
                </a:solidFill>
              </a:defRPr>
            </a:lvl4pPr>
            <a:lvl5pPr algn="r">
              <a:defRPr sz="2100" spc="0" baseline="0">
                <a:solidFill>
                  <a:srgbClr val="515A5C"/>
                </a:solidFill>
              </a:defRPr>
            </a:lvl5pPr>
          </a:lstStyle>
          <a:p>
            <a:pPr lvl="0"/>
            <a:r>
              <a:rPr lang="en-US" dirty="0"/>
              <a:t>B Head goes here</a:t>
            </a:r>
            <a:endParaRPr lang="en-AU" dirty="0"/>
          </a:p>
        </p:txBody>
      </p:sp>
    </p:spTree>
    <p:extLst>
      <p:ext uri="{BB962C8B-B14F-4D97-AF65-F5344CB8AC3E}">
        <p14:creationId xmlns:p14="http://schemas.microsoft.com/office/powerpoint/2010/main" val="226902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AU" dirty="0"/>
          </a:p>
        </p:txBody>
      </p:sp>
      <p:sp>
        <p:nvSpPr>
          <p:cNvPr id="3" name="Content Placeholder 2"/>
          <p:cNvSpPr>
            <a:spLocks noGrp="1"/>
          </p:cNvSpPr>
          <p:nvPr>
            <p:ph idx="1" hasCustomPrompt="1"/>
          </p:nvPr>
        </p:nvSpPr>
        <p:spPr>
          <a:xfrm>
            <a:off x="504000" y="1116000"/>
            <a:ext cx="8136000" cy="3375000"/>
          </a:xfrm>
        </p:spPr>
        <p:txBody>
          <a:bodyPr/>
          <a:lstStyle>
            <a:lvl1pPr>
              <a:defRPr/>
            </a:lvl1pPr>
          </a:lstStyle>
          <a:p>
            <a:pPr lvl="0"/>
            <a:r>
              <a:rPr lang="en-US" dirty="0"/>
              <a:t>Insert text here. Use the Increase List Level button to move down to Body Text style, press again for bullet styles 1-3</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Date Placeholder 6"/>
          <p:cNvSpPr>
            <a:spLocks noGrp="1"/>
          </p:cNvSpPr>
          <p:nvPr>
            <p:ph type="dt" sz="half" idx="10"/>
          </p:nvPr>
        </p:nvSpPr>
        <p:spPr/>
        <p:txBody>
          <a:bodyPr/>
          <a:lstStyle/>
          <a:p>
            <a:endParaRPr lang="en-AU"/>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3884468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504000" y="1116000"/>
            <a:ext cx="3906000" cy="3375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dirty="0"/>
          </a:p>
        </p:txBody>
      </p:sp>
      <p:sp>
        <p:nvSpPr>
          <p:cNvPr id="2" name="Title 1"/>
          <p:cNvSpPr>
            <a:spLocks noGrp="1"/>
          </p:cNvSpPr>
          <p:nvPr>
            <p:ph type="title"/>
          </p:nvPr>
        </p:nvSpPr>
        <p:spPr/>
        <p:txBody>
          <a:bodyPr/>
          <a:lstStyle/>
          <a:p>
            <a:r>
              <a:rPr lang="en-GB"/>
              <a:t>Click to edit Master title style</a:t>
            </a:r>
            <a:endParaRPr lang="en-AU"/>
          </a:p>
        </p:txBody>
      </p:sp>
      <p:sp>
        <p:nvSpPr>
          <p:cNvPr id="11" name="Content Placeholder 10"/>
          <p:cNvSpPr>
            <a:spLocks noGrp="1"/>
          </p:cNvSpPr>
          <p:nvPr>
            <p:ph sz="quarter" idx="14"/>
          </p:nvPr>
        </p:nvSpPr>
        <p:spPr>
          <a:xfrm>
            <a:off x="4626000" y="1116000"/>
            <a:ext cx="3906000" cy="33750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dirty="0"/>
          </a:p>
        </p:txBody>
      </p:sp>
      <p:sp>
        <p:nvSpPr>
          <p:cNvPr id="3" name="Date Placeholder 2"/>
          <p:cNvSpPr>
            <a:spLocks noGrp="1"/>
          </p:cNvSpPr>
          <p:nvPr>
            <p:ph type="dt" sz="half" idx="15"/>
          </p:nvPr>
        </p:nvSpPr>
        <p:spPr/>
        <p:txBody>
          <a:bodyPr/>
          <a:lstStyle/>
          <a:p>
            <a:endParaRPr lang="en-AU"/>
          </a:p>
        </p:txBody>
      </p:sp>
      <p:sp>
        <p:nvSpPr>
          <p:cNvPr id="4" name="Footer Placeholder 3"/>
          <p:cNvSpPr>
            <a:spLocks noGrp="1"/>
          </p:cNvSpPr>
          <p:nvPr>
            <p:ph type="ftr" sz="quarter" idx="16"/>
          </p:nvPr>
        </p:nvSpPr>
        <p:spPr/>
        <p:txBody>
          <a:bodyPr/>
          <a:lstStyle/>
          <a:p>
            <a:endParaRPr lang="en-AU" dirty="0"/>
          </a:p>
        </p:txBody>
      </p:sp>
      <p:sp>
        <p:nvSpPr>
          <p:cNvPr id="8" name="Slide Number Placeholder 7"/>
          <p:cNvSpPr>
            <a:spLocks noGrp="1"/>
          </p:cNvSpPr>
          <p:nvPr>
            <p:ph type="sldNum" sz="quarter" idx="17"/>
          </p:nvPr>
        </p:nvSpPr>
        <p:spPr/>
        <p:txBody>
          <a:bodyPr/>
          <a:lstStyle/>
          <a:p>
            <a:fld id="{CA469DBA-93C5-430B-992A-0AED9DF55A51}" type="slidenum">
              <a:rPr lang="en-AU" smtClean="0"/>
              <a:pPr/>
              <a:t>‹#›</a:t>
            </a:fld>
            <a:endParaRPr lang="en-AU" dirty="0"/>
          </a:p>
        </p:txBody>
      </p:sp>
    </p:spTree>
    <p:extLst>
      <p:ext uri="{BB962C8B-B14F-4D97-AF65-F5344CB8AC3E}">
        <p14:creationId xmlns:p14="http://schemas.microsoft.com/office/powerpoint/2010/main" val="3485226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41" name="Picture 8">
            <a:extLst>
              <a:ext uri="{FF2B5EF4-FFF2-40B4-BE49-F238E27FC236}">
                <a16:creationId xmlns:a16="http://schemas.microsoft.com/office/drawing/2014/main" id="{C7EBA634-EB5B-A64B-92D4-35F2F9612154}"/>
              </a:ext>
            </a:extLst>
          </p:cNvPr>
          <p:cNvGrpSpPr/>
          <p:nvPr/>
        </p:nvGrpSpPr>
        <p:grpSpPr>
          <a:xfrm>
            <a:off x="5807596" y="4699260"/>
            <a:ext cx="2909075" cy="241205"/>
            <a:chOff x="5807596" y="4699260"/>
            <a:chExt cx="2909075" cy="241205"/>
          </a:xfrm>
          <a:solidFill>
            <a:srgbClr val="A51890"/>
          </a:solidFill>
        </p:grpSpPr>
        <p:sp>
          <p:nvSpPr>
            <p:cNvPr id="42" name="Freeform 41">
              <a:extLst>
                <a:ext uri="{FF2B5EF4-FFF2-40B4-BE49-F238E27FC236}">
                  <a16:creationId xmlns:a16="http://schemas.microsoft.com/office/drawing/2014/main" id="{5AE13D89-D166-3547-8A68-375437E01742}"/>
                </a:ext>
              </a:extLst>
            </p:cNvPr>
            <p:cNvSpPr/>
            <p:nvPr/>
          </p:nvSpPr>
          <p:spPr>
            <a:xfrm>
              <a:off x="5807596" y="4699260"/>
              <a:ext cx="195845" cy="161668"/>
            </a:xfrm>
            <a:custGeom>
              <a:avLst/>
              <a:gdLst>
                <a:gd name="connsiteX0" fmla="*/ 124784 w 195845"/>
                <a:gd name="connsiteY0" fmla="*/ 140236 h 161668"/>
                <a:gd name="connsiteX1" fmla="*/ 132404 w 195845"/>
                <a:gd name="connsiteY1" fmla="*/ 126900 h 161668"/>
                <a:gd name="connsiteX2" fmla="*/ 170506 w 195845"/>
                <a:gd name="connsiteY2" fmla="*/ 43552 h 161668"/>
                <a:gd name="connsiteX3" fmla="*/ 179555 w 195845"/>
                <a:gd name="connsiteY3" fmla="*/ 13071 h 161668"/>
                <a:gd name="connsiteX4" fmla="*/ 181460 w 195845"/>
                <a:gd name="connsiteY4" fmla="*/ 4022 h 161668"/>
                <a:gd name="connsiteX5" fmla="*/ 189081 w 195845"/>
                <a:gd name="connsiteY5" fmla="*/ 1164 h 161668"/>
                <a:gd name="connsiteX6" fmla="*/ 194796 w 195845"/>
                <a:gd name="connsiteY6" fmla="*/ 17357 h 161668"/>
                <a:gd name="connsiteX7" fmla="*/ 189557 w 195845"/>
                <a:gd name="connsiteY7" fmla="*/ 35456 h 161668"/>
                <a:gd name="connsiteX8" fmla="*/ 167172 w 195845"/>
                <a:gd name="connsiteY8" fmla="*/ 86893 h 161668"/>
                <a:gd name="connsiteX9" fmla="*/ 159551 w 195845"/>
                <a:gd name="connsiteY9" fmla="*/ 109278 h 161668"/>
                <a:gd name="connsiteX10" fmla="*/ 155742 w 195845"/>
                <a:gd name="connsiteY10" fmla="*/ 109754 h 161668"/>
                <a:gd name="connsiteX11" fmla="*/ 148598 w 195845"/>
                <a:gd name="connsiteY11" fmla="*/ 133568 h 161668"/>
                <a:gd name="connsiteX12" fmla="*/ 144311 w 195845"/>
                <a:gd name="connsiteY12" fmla="*/ 135949 h 161668"/>
                <a:gd name="connsiteX13" fmla="*/ 141930 w 195845"/>
                <a:gd name="connsiteY13" fmla="*/ 145475 h 161668"/>
                <a:gd name="connsiteX14" fmla="*/ 139548 w 195845"/>
                <a:gd name="connsiteY14" fmla="*/ 155000 h 161668"/>
                <a:gd name="connsiteX15" fmla="*/ 139072 w 195845"/>
                <a:gd name="connsiteY15" fmla="*/ 155477 h 161668"/>
                <a:gd name="connsiteX16" fmla="*/ 132880 w 195845"/>
                <a:gd name="connsiteY16" fmla="*/ 158334 h 161668"/>
                <a:gd name="connsiteX17" fmla="*/ 126212 w 195845"/>
                <a:gd name="connsiteY17" fmla="*/ 156429 h 161668"/>
                <a:gd name="connsiteX18" fmla="*/ 120973 w 195845"/>
                <a:gd name="connsiteY18" fmla="*/ 153572 h 161668"/>
                <a:gd name="connsiteX19" fmla="*/ 114782 w 195845"/>
                <a:gd name="connsiteY19" fmla="*/ 144522 h 161668"/>
                <a:gd name="connsiteX20" fmla="*/ 99541 w 195845"/>
                <a:gd name="connsiteY20" fmla="*/ 82131 h 161668"/>
                <a:gd name="connsiteX21" fmla="*/ 97636 w 195845"/>
                <a:gd name="connsiteY21" fmla="*/ 55459 h 161668"/>
                <a:gd name="connsiteX22" fmla="*/ 93349 w 195845"/>
                <a:gd name="connsiteY22" fmla="*/ 48315 h 161668"/>
                <a:gd name="connsiteX23" fmla="*/ 86205 w 195845"/>
                <a:gd name="connsiteY23" fmla="*/ 52602 h 161668"/>
                <a:gd name="connsiteX24" fmla="*/ 71441 w 195845"/>
                <a:gd name="connsiteY24" fmla="*/ 75939 h 161668"/>
                <a:gd name="connsiteX25" fmla="*/ 59534 w 195845"/>
                <a:gd name="connsiteY25" fmla="*/ 93085 h 161668"/>
                <a:gd name="connsiteX26" fmla="*/ 59534 w 195845"/>
                <a:gd name="connsiteY26" fmla="*/ 95466 h 161668"/>
                <a:gd name="connsiteX27" fmla="*/ 57153 w 195845"/>
                <a:gd name="connsiteY27" fmla="*/ 103086 h 161668"/>
                <a:gd name="connsiteX28" fmla="*/ 49533 w 195845"/>
                <a:gd name="connsiteY28" fmla="*/ 115470 h 161668"/>
                <a:gd name="connsiteX29" fmla="*/ 47151 w 195845"/>
                <a:gd name="connsiteY29" fmla="*/ 126424 h 161668"/>
                <a:gd name="connsiteX30" fmla="*/ 40483 w 195845"/>
                <a:gd name="connsiteY30" fmla="*/ 141665 h 161668"/>
                <a:gd name="connsiteX31" fmla="*/ 39531 w 195845"/>
                <a:gd name="connsiteY31" fmla="*/ 146428 h 161668"/>
                <a:gd name="connsiteX32" fmla="*/ 38578 w 195845"/>
                <a:gd name="connsiteY32" fmla="*/ 154048 h 161668"/>
                <a:gd name="connsiteX33" fmla="*/ 30958 w 195845"/>
                <a:gd name="connsiteY33" fmla="*/ 161668 h 161668"/>
                <a:gd name="connsiteX34" fmla="*/ 20480 w 195845"/>
                <a:gd name="connsiteY34" fmla="*/ 151666 h 161668"/>
                <a:gd name="connsiteX35" fmla="*/ 18575 w 195845"/>
                <a:gd name="connsiteY35" fmla="*/ 122137 h 161668"/>
                <a:gd name="connsiteX36" fmla="*/ 14764 w 195845"/>
                <a:gd name="connsiteY36" fmla="*/ 89751 h 161668"/>
                <a:gd name="connsiteX37" fmla="*/ 10478 w 195845"/>
                <a:gd name="connsiteY37" fmla="*/ 51173 h 161668"/>
                <a:gd name="connsiteX38" fmla="*/ 2858 w 195845"/>
                <a:gd name="connsiteY38" fmla="*/ 21168 h 161668"/>
                <a:gd name="connsiteX39" fmla="*/ 0 w 195845"/>
                <a:gd name="connsiteY39" fmla="*/ 11642 h 161668"/>
                <a:gd name="connsiteX40" fmla="*/ 20004 w 195845"/>
                <a:gd name="connsiteY40" fmla="*/ 27835 h 161668"/>
                <a:gd name="connsiteX41" fmla="*/ 29053 w 195845"/>
                <a:gd name="connsiteY41" fmla="*/ 65461 h 161668"/>
                <a:gd name="connsiteX42" fmla="*/ 33815 w 195845"/>
                <a:gd name="connsiteY42" fmla="*/ 91656 h 161668"/>
                <a:gd name="connsiteX43" fmla="*/ 35244 w 195845"/>
                <a:gd name="connsiteY43" fmla="*/ 113565 h 161668"/>
                <a:gd name="connsiteX44" fmla="*/ 36197 w 195845"/>
                <a:gd name="connsiteY44" fmla="*/ 114993 h 161668"/>
                <a:gd name="connsiteX45" fmla="*/ 38578 w 195845"/>
                <a:gd name="connsiteY45" fmla="*/ 114041 h 161668"/>
                <a:gd name="connsiteX46" fmla="*/ 47151 w 195845"/>
                <a:gd name="connsiteY46" fmla="*/ 92132 h 161668"/>
                <a:gd name="connsiteX47" fmla="*/ 49533 w 195845"/>
                <a:gd name="connsiteY47" fmla="*/ 90704 h 161668"/>
                <a:gd name="connsiteX48" fmla="*/ 54771 w 195845"/>
                <a:gd name="connsiteY48" fmla="*/ 86417 h 161668"/>
                <a:gd name="connsiteX49" fmla="*/ 65250 w 195845"/>
                <a:gd name="connsiteY49" fmla="*/ 67366 h 161668"/>
                <a:gd name="connsiteX50" fmla="*/ 80490 w 195845"/>
                <a:gd name="connsiteY50" fmla="*/ 44981 h 161668"/>
                <a:gd name="connsiteX51" fmla="*/ 82872 w 195845"/>
                <a:gd name="connsiteY51" fmla="*/ 43552 h 161668"/>
                <a:gd name="connsiteX52" fmla="*/ 85729 w 195845"/>
                <a:gd name="connsiteY52" fmla="*/ 39742 h 161668"/>
                <a:gd name="connsiteX53" fmla="*/ 88111 w 195845"/>
                <a:gd name="connsiteY53" fmla="*/ 33075 h 161668"/>
                <a:gd name="connsiteX54" fmla="*/ 97160 w 195845"/>
                <a:gd name="connsiteY54" fmla="*/ 20215 h 161668"/>
                <a:gd name="connsiteX55" fmla="*/ 105256 w 195845"/>
                <a:gd name="connsiteY55" fmla="*/ 16405 h 161668"/>
                <a:gd name="connsiteX56" fmla="*/ 113353 w 195845"/>
                <a:gd name="connsiteY56" fmla="*/ 30217 h 161668"/>
                <a:gd name="connsiteX57" fmla="*/ 114782 w 195845"/>
                <a:gd name="connsiteY57" fmla="*/ 74510 h 161668"/>
                <a:gd name="connsiteX58" fmla="*/ 114782 w 195845"/>
                <a:gd name="connsiteY58" fmla="*/ 93085 h 161668"/>
                <a:gd name="connsiteX59" fmla="*/ 115735 w 195845"/>
                <a:gd name="connsiteY59" fmla="*/ 112136 h 161668"/>
                <a:gd name="connsiteX60" fmla="*/ 117163 w 195845"/>
                <a:gd name="connsiteY60" fmla="*/ 115470 h 161668"/>
                <a:gd name="connsiteX61" fmla="*/ 124784 w 195845"/>
                <a:gd name="connsiteY61" fmla="*/ 140236 h 161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195845" h="161668">
                  <a:moveTo>
                    <a:pt x="124784" y="140236"/>
                  </a:moveTo>
                  <a:cubicBezTo>
                    <a:pt x="128118" y="134521"/>
                    <a:pt x="130499" y="130711"/>
                    <a:pt x="132404" y="126900"/>
                  </a:cubicBezTo>
                  <a:cubicBezTo>
                    <a:pt x="145263" y="99276"/>
                    <a:pt x="157646" y="71176"/>
                    <a:pt x="170506" y="43552"/>
                  </a:cubicBezTo>
                  <a:cubicBezTo>
                    <a:pt x="174793" y="34027"/>
                    <a:pt x="178126" y="23549"/>
                    <a:pt x="179555" y="13071"/>
                  </a:cubicBezTo>
                  <a:cubicBezTo>
                    <a:pt x="180031" y="10213"/>
                    <a:pt x="180508" y="6880"/>
                    <a:pt x="181460" y="4022"/>
                  </a:cubicBezTo>
                  <a:cubicBezTo>
                    <a:pt x="182413" y="212"/>
                    <a:pt x="186223" y="-1217"/>
                    <a:pt x="189081" y="1164"/>
                  </a:cubicBezTo>
                  <a:cubicBezTo>
                    <a:pt x="194320" y="5451"/>
                    <a:pt x="197653" y="8784"/>
                    <a:pt x="194796" y="17357"/>
                  </a:cubicBezTo>
                  <a:cubicBezTo>
                    <a:pt x="192414" y="23073"/>
                    <a:pt x="191938" y="29741"/>
                    <a:pt x="189557" y="35456"/>
                  </a:cubicBezTo>
                  <a:cubicBezTo>
                    <a:pt x="182413" y="52602"/>
                    <a:pt x="173840" y="69271"/>
                    <a:pt x="167172" y="86893"/>
                  </a:cubicBezTo>
                  <a:cubicBezTo>
                    <a:pt x="164314" y="94037"/>
                    <a:pt x="159551" y="100705"/>
                    <a:pt x="159551" y="109278"/>
                  </a:cubicBezTo>
                  <a:cubicBezTo>
                    <a:pt x="159551" y="113565"/>
                    <a:pt x="157170" y="109278"/>
                    <a:pt x="155742" y="109754"/>
                  </a:cubicBezTo>
                  <a:cubicBezTo>
                    <a:pt x="156218" y="118327"/>
                    <a:pt x="152407" y="125948"/>
                    <a:pt x="148598" y="133568"/>
                  </a:cubicBezTo>
                  <a:cubicBezTo>
                    <a:pt x="148121" y="134997"/>
                    <a:pt x="144787" y="134521"/>
                    <a:pt x="144311" y="135949"/>
                  </a:cubicBezTo>
                  <a:cubicBezTo>
                    <a:pt x="142882" y="138807"/>
                    <a:pt x="142406" y="142141"/>
                    <a:pt x="141930" y="145475"/>
                  </a:cubicBezTo>
                  <a:cubicBezTo>
                    <a:pt x="140977" y="148809"/>
                    <a:pt x="140024" y="151666"/>
                    <a:pt x="139548" y="155000"/>
                  </a:cubicBezTo>
                  <a:cubicBezTo>
                    <a:pt x="139548" y="155000"/>
                    <a:pt x="139072" y="155477"/>
                    <a:pt x="139072" y="155477"/>
                  </a:cubicBezTo>
                  <a:cubicBezTo>
                    <a:pt x="134309" y="151190"/>
                    <a:pt x="136214" y="160239"/>
                    <a:pt x="132880" y="158334"/>
                  </a:cubicBezTo>
                  <a:cubicBezTo>
                    <a:pt x="130975" y="157382"/>
                    <a:pt x="128118" y="157382"/>
                    <a:pt x="126212" y="156429"/>
                  </a:cubicBezTo>
                  <a:cubicBezTo>
                    <a:pt x="124307" y="155953"/>
                    <a:pt x="122403" y="155000"/>
                    <a:pt x="120973" y="153572"/>
                  </a:cubicBezTo>
                  <a:cubicBezTo>
                    <a:pt x="118592" y="150714"/>
                    <a:pt x="115735" y="147856"/>
                    <a:pt x="114782" y="144522"/>
                  </a:cubicBezTo>
                  <a:cubicBezTo>
                    <a:pt x="107161" y="124519"/>
                    <a:pt x="99541" y="104039"/>
                    <a:pt x="99541" y="82131"/>
                  </a:cubicBezTo>
                  <a:cubicBezTo>
                    <a:pt x="99541" y="73081"/>
                    <a:pt x="98589" y="64032"/>
                    <a:pt x="97636" y="55459"/>
                  </a:cubicBezTo>
                  <a:cubicBezTo>
                    <a:pt x="97160" y="52602"/>
                    <a:pt x="97636" y="48792"/>
                    <a:pt x="93349" y="48315"/>
                  </a:cubicBezTo>
                  <a:cubicBezTo>
                    <a:pt x="90016" y="47839"/>
                    <a:pt x="87634" y="49744"/>
                    <a:pt x="86205" y="52602"/>
                  </a:cubicBezTo>
                  <a:cubicBezTo>
                    <a:pt x="82395" y="61175"/>
                    <a:pt x="74775" y="67366"/>
                    <a:pt x="71441" y="75939"/>
                  </a:cubicBezTo>
                  <a:cubicBezTo>
                    <a:pt x="68583" y="82607"/>
                    <a:pt x="65726" y="88798"/>
                    <a:pt x="59534" y="93085"/>
                  </a:cubicBezTo>
                  <a:cubicBezTo>
                    <a:pt x="59058" y="93561"/>
                    <a:pt x="59058" y="94990"/>
                    <a:pt x="59534" y="95466"/>
                  </a:cubicBezTo>
                  <a:cubicBezTo>
                    <a:pt x="63345" y="99276"/>
                    <a:pt x="59534" y="101658"/>
                    <a:pt x="57153" y="103086"/>
                  </a:cubicBezTo>
                  <a:cubicBezTo>
                    <a:pt x="53343" y="105944"/>
                    <a:pt x="48580" y="111660"/>
                    <a:pt x="49533" y="115470"/>
                  </a:cubicBezTo>
                  <a:cubicBezTo>
                    <a:pt x="50485" y="119756"/>
                    <a:pt x="49056" y="123090"/>
                    <a:pt x="47151" y="126424"/>
                  </a:cubicBezTo>
                  <a:cubicBezTo>
                    <a:pt x="44294" y="131187"/>
                    <a:pt x="42388" y="136426"/>
                    <a:pt x="40483" y="141665"/>
                  </a:cubicBezTo>
                  <a:cubicBezTo>
                    <a:pt x="40007" y="143094"/>
                    <a:pt x="39531" y="144999"/>
                    <a:pt x="39531" y="146428"/>
                  </a:cubicBezTo>
                  <a:cubicBezTo>
                    <a:pt x="39055" y="148809"/>
                    <a:pt x="39055" y="151666"/>
                    <a:pt x="38578" y="154048"/>
                  </a:cubicBezTo>
                  <a:cubicBezTo>
                    <a:pt x="37150" y="160239"/>
                    <a:pt x="35244" y="161668"/>
                    <a:pt x="30958" y="161668"/>
                  </a:cubicBezTo>
                  <a:cubicBezTo>
                    <a:pt x="25243" y="161192"/>
                    <a:pt x="19051" y="156429"/>
                    <a:pt x="20480" y="151666"/>
                  </a:cubicBezTo>
                  <a:cubicBezTo>
                    <a:pt x="23337" y="141665"/>
                    <a:pt x="19527" y="132139"/>
                    <a:pt x="18575" y="122137"/>
                  </a:cubicBezTo>
                  <a:cubicBezTo>
                    <a:pt x="17146" y="111183"/>
                    <a:pt x="16193" y="100229"/>
                    <a:pt x="14764" y="89751"/>
                  </a:cubicBezTo>
                  <a:cubicBezTo>
                    <a:pt x="13336" y="76891"/>
                    <a:pt x="12860" y="64032"/>
                    <a:pt x="10478" y="51173"/>
                  </a:cubicBezTo>
                  <a:cubicBezTo>
                    <a:pt x="9049" y="41171"/>
                    <a:pt x="5716" y="31169"/>
                    <a:pt x="2858" y="21168"/>
                  </a:cubicBezTo>
                  <a:cubicBezTo>
                    <a:pt x="1905" y="18310"/>
                    <a:pt x="953" y="15929"/>
                    <a:pt x="0" y="11642"/>
                  </a:cubicBezTo>
                  <a:cubicBezTo>
                    <a:pt x="10002" y="14976"/>
                    <a:pt x="17622" y="19263"/>
                    <a:pt x="20004" y="27835"/>
                  </a:cubicBezTo>
                  <a:cubicBezTo>
                    <a:pt x="23337" y="40219"/>
                    <a:pt x="28100" y="52126"/>
                    <a:pt x="29053" y="65461"/>
                  </a:cubicBezTo>
                  <a:cubicBezTo>
                    <a:pt x="29529" y="74510"/>
                    <a:pt x="30482" y="83083"/>
                    <a:pt x="33815" y="91656"/>
                  </a:cubicBezTo>
                  <a:cubicBezTo>
                    <a:pt x="29529" y="99276"/>
                    <a:pt x="37150" y="105944"/>
                    <a:pt x="35244" y="113565"/>
                  </a:cubicBezTo>
                  <a:cubicBezTo>
                    <a:pt x="35244" y="114041"/>
                    <a:pt x="36197" y="114993"/>
                    <a:pt x="36197" y="114993"/>
                  </a:cubicBezTo>
                  <a:cubicBezTo>
                    <a:pt x="37150" y="114993"/>
                    <a:pt x="38578" y="114041"/>
                    <a:pt x="38578" y="114041"/>
                  </a:cubicBezTo>
                  <a:cubicBezTo>
                    <a:pt x="37626" y="105468"/>
                    <a:pt x="46675" y="100705"/>
                    <a:pt x="47151" y="92132"/>
                  </a:cubicBezTo>
                  <a:cubicBezTo>
                    <a:pt x="47151" y="91656"/>
                    <a:pt x="48580" y="91180"/>
                    <a:pt x="49533" y="90704"/>
                  </a:cubicBezTo>
                  <a:cubicBezTo>
                    <a:pt x="51438" y="89275"/>
                    <a:pt x="53819" y="88322"/>
                    <a:pt x="54771" y="86417"/>
                  </a:cubicBezTo>
                  <a:cubicBezTo>
                    <a:pt x="57153" y="79273"/>
                    <a:pt x="63345" y="74034"/>
                    <a:pt x="65250" y="67366"/>
                  </a:cubicBezTo>
                  <a:cubicBezTo>
                    <a:pt x="68107" y="57841"/>
                    <a:pt x="76680" y="53078"/>
                    <a:pt x="80490" y="44981"/>
                  </a:cubicBezTo>
                  <a:cubicBezTo>
                    <a:pt x="80966" y="44029"/>
                    <a:pt x="81919" y="43552"/>
                    <a:pt x="82872" y="43552"/>
                  </a:cubicBezTo>
                  <a:cubicBezTo>
                    <a:pt x="86205" y="43552"/>
                    <a:pt x="87158" y="42600"/>
                    <a:pt x="85729" y="39742"/>
                  </a:cubicBezTo>
                  <a:cubicBezTo>
                    <a:pt x="84777" y="36885"/>
                    <a:pt x="85253" y="33551"/>
                    <a:pt x="88111" y="33075"/>
                  </a:cubicBezTo>
                  <a:cubicBezTo>
                    <a:pt x="95255" y="31169"/>
                    <a:pt x="96207" y="25930"/>
                    <a:pt x="97160" y="20215"/>
                  </a:cubicBezTo>
                  <a:cubicBezTo>
                    <a:pt x="98589" y="14500"/>
                    <a:pt x="100493" y="14024"/>
                    <a:pt x="105256" y="16405"/>
                  </a:cubicBezTo>
                  <a:cubicBezTo>
                    <a:pt x="110972" y="19263"/>
                    <a:pt x="112877" y="24501"/>
                    <a:pt x="113353" y="30217"/>
                  </a:cubicBezTo>
                  <a:cubicBezTo>
                    <a:pt x="113829" y="44981"/>
                    <a:pt x="114306" y="59746"/>
                    <a:pt x="114782" y="74510"/>
                  </a:cubicBezTo>
                  <a:cubicBezTo>
                    <a:pt x="114782" y="80702"/>
                    <a:pt x="115735" y="87370"/>
                    <a:pt x="114782" y="93085"/>
                  </a:cubicBezTo>
                  <a:cubicBezTo>
                    <a:pt x="113829" y="99753"/>
                    <a:pt x="118592" y="105468"/>
                    <a:pt x="115735" y="112136"/>
                  </a:cubicBezTo>
                  <a:cubicBezTo>
                    <a:pt x="115258" y="113088"/>
                    <a:pt x="116211" y="114993"/>
                    <a:pt x="117163" y="115470"/>
                  </a:cubicBezTo>
                  <a:cubicBezTo>
                    <a:pt x="120497" y="122614"/>
                    <a:pt x="120973" y="130711"/>
                    <a:pt x="124784" y="140236"/>
                  </a:cubicBezTo>
                </a:path>
              </a:pathLst>
            </a:custGeom>
            <a:solidFill>
              <a:srgbClr val="A51890"/>
            </a:solidFill>
            <a:ln w="4763" cap="flat">
              <a:noFill/>
              <a:prstDash val="solid"/>
              <a:miter/>
            </a:ln>
          </p:spPr>
          <p:txBody>
            <a:bodyPr rtlCol="0" anchor="ctr"/>
            <a:lstStyle/>
            <a:p>
              <a:endParaRPr lang="en-US"/>
            </a:p>
          </p:txBody>
        </p:sp>
        <p:sp>
          <p:nvSpPr>
            <p:cNvPr id="43" name="Freeform 42">
              <a:extLst>
                <a:ext uri="{FF2B5EF4-FFF2-40B4-BE49-F238E27FC236}">
                  <a16:creationId xmlns:a16="http://schemas.microsoft.com/office/drawing/2014/main" id="{0DBFB943-648F-6341-ADCD-68DAF6085208}"/>
                </a:ext>
              </a:extLst>
            </p:cNvPr>
            <p:cNvSpPr/>
            <p:nvPr/>
          </p:nvSpPr>
          <p:spPr>
            <a:xfrm>
              <a:off x="6246774" y="4774246"/>
              <a:ext cx="125324" cy="96939"/>
            </a:xfrm>
            <a:custGeom>
              <a:avLst/>
              <a:gdLst>
                <a:gd name="connsiteX0" fmla="*/ 57575 w 125324"/>
                <a:gd name="connsiteY0" fmla="*/ 47151 h 96939"/>
                <a:gd name="connsiteX1" fmla="*/ 42334 w 125324"/>
                <a:gd name="connsiteY1" fmla="*/ 71917 h 96939"/>
                <a:gd name="connsiteX2" fmla="*/ 30904 w 125324"/>
                <a:gd name="connsiteY2" fmla="*/ 90492 h 96939"/>
                <a:gd name="connsiteX3" fmla="*/ 5661 w 125324"/>
                <a:gd name="connsiteY3" fmla="*/ 89063 h 96939"/>
                <a:gd name="connsiteX4" fmla="*/ 422 w 125324"/>
                <a:gd name="connsiteY4" fmla="*/ 72394 h 96939"/>
                <a:gd name="connsiteX5" fmla="*/ 3756 w 125324"/>
                <a:gd name="connsiteY5" fmla="*/ 21908 h 96939"/>
                <a:gd name="connsiteX6" fmla="*/ 5661 w 125324"/>
                <a:gd name="connsiteY6" fmla="*/ 10954 h 96939"/>
                <a:gd name="connsiteX7" fmla="*/ 9948 w 125324"/>
                <a:gd name="connsiteY7" fmla="*/ 8573 h 96939"/>
                <a:gd name="connsiteX8" fmla="*/ 13758 w 125324"/>
                <a:gd name="connsiteY8" fmla="*/ 9525 h 96939"/>
                <a:gd name="connsiteX9" fmla="*/ 19949 w 125324"/>
                <a:gd name="connsiteY9" fmla="*/ 19527 h 96939"/>
                <a:gd name="connsiteX10" fmla="*/ 15663 w 125324"/>
                <a:gd name="connsiteY10" fmla="*/ 45246 h 96939"/>
                <a:gd name="connsiteX11" fmla="*/ 14711 w 125324"/>
                <a:gd name="connsiteY11" fmla="*/ 76204 h 96939"/>
                <a:gd name="connsiteX12" fmla="*/ 16139 w 125324"/>
                <a:gd name="connsiteY12" fmla="*/ 81443 h 96939"/>
                <a:gd name="connsiteX13" fmla="*/ 24712 w 125324"/>
                <a:gd name="connsiteY13" fmla="*/ 72870 h 96939"/>
                <a:gd name="connsiteX14" fmla="*/ 34238 w 125324"/>
                <a:gd name="connsiteY14" fmla="*/ 59058 h 96939"/>
                <a:gd name="connsiteX15" fmla="*/ 50907 w 125324"/>
                <a:gd name="connsiteY15" fmla="*/ 31910 h 96939"/>
                <a:gd name="connsiteX16" fmla="*/ 59957 w 125324"/>
                <a:gd name="connsiteY16" fmla="*/ 19051 h 96939"/>
                <a:gd name="connsiteX17" fmla="*/ 62338 w 125324"/>
                <a:gd name="connsiteY17" fmla="*/ 17622 h 96939"/>
                <a:gd name="connsiteX18" fmla="*/ 73769 w 125324"/>
                <a:gd name="connsiteY18" fmla="*/ 28100 h 96939"/>
                <a:gd name="connsiteX19" fmla="*/ 75673 w 125324"/>
                <a:gd name="connsiteY19" fmla="*/ 57629 h 96939"/>
                <a:gd name="connsiteX20" fmla="*/ 80913 w 125324"/>
                <a:gd name="connsiteY20" fmla="*/ 75251 h 96939"/>
                <a:gd name="connsiteX21" fmla="*/ 87104 w 125324"/>
                <a:gd name="connsiteY21" fmla="*/ 75251 h 96939"/>
                <a:gd name="connsiteX22" fmla="*/ 89009 w 125324"/>
                <a:gd name="connsiteY22" fmla="*/ 71917 h 96939"/>
                <a:gd name="connsiteX23" fmla="*/ 113775 w 125324"/>
                <a:gd name="connsiteY23" fmla="*/ 5239 h 96939"/>
                <a:gd name="connsiteX24" fmla="*/ 115204 w 125324"/>
                <a:gd name="connsiteY24" fmla="*/ 0 h 96939"/>
                <a:gd name="connsiteX25" fmla="*/ 122348 w 125324"/>
                <a:gd name="connsiteY25" fmla="*/ 4286 h 96939"/>
                <a:gd name="connsiteX26" fmla="*/ 125206 w 125324"/>
                <a:gd name="connsiteY26" fmla="*/ 10954 h 96939"/>
                <a:gd name="connsiteX27" fmla="*/ 124253 w 125324"/>
                <a:gd name="connsiteY27" fmla="*/ 20956 h 96939"/>
                <a:gd name="connsiteX28" fmla="*/ 118538 w 125324"/>
                <a:gd name="connsiteY28" fmla="*/ 46675 h 96939"/>
                <a:gd name="connsiteX29" fmla="*/ 114252 w 125324"/>
                <a:gd name="connsiteY29" fmla="*/ 60963 h 96939"/>
                <a:gd name="connsiteX30" fmla="*/ 106155 w 125324"/>
                <a:gd name="connsiteY30" fmla="*/ 78109 h 96939"/>
                <a:gd name="connsiteX31" fmla="*/ 77102 w 125324"/>
                <a:gd name="connsiteY31" fmla="*/ 84777 h 96939"/>
                <a:gd name="connsiteX32" fmla="*/ 59957 w 125324"/>
                <a:gd name="connsiteY32" fmla="*/ 60963 h 96939"/>
                <a:gd name="connsiteX33" fmla="*/ 57575 w 125324"/>
                <a:gd name="connsiteY33" fmla="*/ 47151 h 96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25324" h="96939">
                  <a:moveTo>
                    <a:pt x="57575" y="47151"/>
                  </a:moveTo>
                  <a:cubicBezTo>
                    <a:pt x="50907" y="55724"/>
                    <a:pt x="46144" y="63820"/>
                    <a:pt x="42334" y="71917"/>
                  </a:cubicBezTo>
                  <a:cubicBezTo>
                    <a:pt x="39000" y="78585"/>
                    <a:pt x="35667" y="84777"/>
                    <a:pt x="30904" y="90492"/>
                  </a:cubicBezTo>
                  <a:cubicBezTo>
                    <a:pt x="23283" y="99541"/>
                    <a:pt x="12805" y="99065"/>
                    <a:pt x="5661" y="89063"/>
                  </a:cubicBezTo>
                  <a:cubicBezTo>
                    <a:pt x="1851" y="84300"/>
                    <a:pt x="422" y="78109"/>
                    <a:pt x="422" y="72394"/>
                  </a:cubicBezTo>
                  <a:cubicBezTo>
                    <a:pt x="-530" y="55248"/>
                    <a:pt x="-54" y="38578"/>
                    <a:pt x="3756" y="21908"/>
                  </a:cubicBezTo>
                  <a:cubicBezTo>
                    <a:pt x="4709" y="18574"/>
                    <a:pt x="5185" y="14764"/>
                    <a:pt x="5661" y="10954"/>
                  </a:cubicBezTo>
                  <a:cubicBezTo>
                    <a:pt x="6137" y="8573"/>
                    <a:pt x="7090" y="7144"/>
                    <a:pt x="9948" y="8573"/>
                  </a:cubicBezTo>
                  <a:cubicBezTo>
                    <a:pt x="11376" y="9049"/>
                    <a:pt x="12805" y="9049"/>
                    <a:pt x="13758" y="9525"/>
                  </a:cubicBezTo>
                  <a:cubicBezTo>
                    <a:pt x="20426" y="11430"/>
                    <a:pt x="21379" y="12859"/>
                    <a:pt x="19949" y="19527"/>
                  </a:cubicBezTo>
                  <a:cubicBezTo>
                    <a:pt x="18520" y="28100"/>
                    <a:pt x="16616" y="36673"/>
                    <a:pt x="15663" y="45246"/>
                  </a:cubicBezTo>
                  <a:cubicBezTo>
                    <a:pt x="14711" y="55724"/>
                    <a:pt x="15187" y="65726"/>
                    <a:pt x="14711" y="76204"/>
                  </a:cubicBezTo>
                  <a:cubicBezTo>
                    <a:pt x="14711" y="77632"/>
                    <a:pt x="15663" y="79061"/>
                    <a:pt x="16139" y="81443"/>
                  </a:cubicBezTo>
                  <a:cubicBezTo>
                    <a:pt x="20902" y="79538"/>
                    <a:pt x="22331" y="75727"/>
                    <a:pt x="24712" y="72870"/>
                  </a:cubicBezTo>
                  <a:cubicBezTo>
                    <a:pt x="28046" y="68583"/>
                    <a:pt x="31380" y="63820"/>
                    <a:pt x="34238" y="59058"/>
                  </a:cubicBezTo>
                  <a:cubicBezTo>
                    <a:pt x="39953" y="50009"/>
                    <a:pt x="45668" y="40959"/>
                    <a:pt x="50907" y="31910"/>
                  </a:cubicBezTo>
                  <a:cubicBezTo>
                    <a:pt x="53765" y="27148"/>
                    <a:pt x="59480" y="24766"/>
                    <a:pt x="59957" y="19051"/>
                  </a:cubicBezTo>
                  <a:cubicBezTo>
                    <a:pt x="59957" y="18574"/>
                    <a:pt x="61385" y="17622"/>
                    <a:pt x="62338" y="17622"/>
                  </a:cubicBezTo>
                  <a:cubicBezTo>
                    <a:pt x="68053" y="16670"/>
                    <a:pt x="74245" y="22385"/>
                    <a:pt x="73769" y="28100"/>
                  </a:cubicBezTo>
                  <a:cubicBezTo>
                    <a:pt x="72340" y="38102"/>
                    <a:pt x="73292" y="47627"/>
                    <a:pt x="75673" y="57629"/>
                  </a:cubicBezTo>
                  <a:cubicBezTo>
                    <a:pt x="77102" y="63820"/>
                    <a:pt x="76626" y="70012"/>
                    <a:pt x="80913" y="75251"/>
                  </a:cubicBezTo>
                  <a:cubicBezTo>
                    <a:pt x="83294" y="78585"/>
                    <a:pt x="84722" y="79061"/>
                    <a:pt x="87104" y="75251"/>
                  </a:cubicBezTo>
                  <a:cubicBezTo>
                    <a:pt x="88057" y="74298"/>
                    <a:pt x="88533" y="72870"/>
                    <a:pt x="89009" y="71917"/>
                  </a:cubicBezTo>
                  <a:cubicBezTo>
                    <a:pt x="99964" y="50485"/>
                    <a:pt x="110918" y="29529"/>
                    <a:pt x="113775" y="5239"/>
                  </a:cubicBezTo>
                  <a:cubicBezTo>
                    <a:pt x="113775" y="3810"/>
                    <a:pt x="114728" y="2381"/>
                    <a:pt x="115204" y="0"/>
                  </a:cubicBezTo>
                  <a:cubicBezTo>
                    <a:pt x="118062" y="1429"/>
                    <a:pt x="120443" y="2858"/>
                    <a:pt x="122348" y="4286"/>
                  </a:cubicBezTo>
                  <a:cubicBezTo>
                    <a:pt x="124730" y="5715"/>
                    <a:pt x="125682" y="8097"/>
                    <a:pt x="125206" y="10954"/>
                  </a:cubicBezTo>
                  <a:cubicBezTo>
                    <a:pt x="124730" y="14288"/>
                    <a:pt x="124730" y="17622"/>
                    <a:pt x="124253" y="20956"/>
                  </a:cubicBezTo>
                  <a:cubicBezTo>
                    <a:pt x="122348" y="29529"/>
                    <a:pt x="122824" y="38578"/>
                    <a:pt x="118538" y="46675"/>
                  </a:cubicBezTo>
                  <a:cubicBezTo>
                    <a:pt x="116156" y="50961"/>
                    <a:pt x="115680" y="56200"/>
                    <a:pt x="114252" y="60963"/>
                  </a:cubicBezTo>
                  <a:cubicBezTo>
                    <a:pt x="111870" y="66678"/>
                    <a:pt x="109489" y="72394"/>
                    <a:pt x="106155" y="78109"/>
                  </a:cubicBezTo>
                  <a:cubicBezTo>
                    <a:pt x="99487" y="90015"/>
                    <a:pt x="88533" y="92873"/>
                    <a:pt x="77102" y="84777"/>
                  </a:cubicBezTo>
                  <a:cubicBezTo>
                    <a:pt x="68529" y="79061"/>
                    <a:pt x="62814" y="70965"/>
                    <a:pt x="59957" y="60963"/>
                  </a:cubicBezTo>
                  <a:cubicBezTo>
                    <a:pt x="59957" y="56200"/>
                    <a:pt x="59004" y="52390"/>
                    <a:pt x="57575" y="47151"/>
                  </a:cubicBezTo>
                </a:path>
              </a:pathLst>
            </a:custGeom>
            <a:solidFill>
              <a:srgbClr val="A51890"/>
            </a:solidFill>
            <a:ln w="4763" cap="flat">
              <a:noFill/>
              <a:prstDash val="solid"/>
              <a:miter/>
            </a:ln>
          </p:spPr>
          <p:txBody>
            <a:bodyPr rtlCol="0" anchor="ctr"/>
            <a:lstStyle/>
            <a:p>
              <a:endParaRPr lang="en-US"/>
            </a:p>
          </p:txBody>
        </p:sp>
        <p:sp>
          <p:nvSpPr>
            <p:cNvPr id="44" name="Freeform 43">
              <a:extLst>
                <a:ext uri="{FF2B5EF4-FFF2-40B4-BE49-F238E27FC236}">
                  <a16:creationId xmlns:a16="http://schemas.microsoft.com/office/drawing/2014/main" id="{34BBEC8B-674B-D04C-8813-3AB5875A8CFA}"/>
                </a:ext>
              </a:extLst>
            </p:cNvPr>
            <p:cNvSpPr/>
            <p:nvPr/>
          </p:nvSpPr>
          <p:spPr>
            <a:xfrm>
              <a:off x="6387891" y="4778873"/>
              <a:ext cx="82460" cy="82252"/>
            </a:xfrm>
            <a:custGeom>
              <a:avLst/>
              <a:gdLst>
                <a:gd name="connsiteX0" fmla="*/ 56482 w 82460"/>
                <a:gd name="connsiteY0" fmla="*/ 19663 h 82252"/>
                <a:gd name="connsiteX1" fmla="*/ 36955 w 82460"/>
                <a:gd name="connsiteY1" fmla="*/ 49668 h 82252"/>
                <a:gd name="connsiteX2" fmla="*/ 35050 w 82460"/>
                <a:gd name="connsiteY2" fmla="*/ 53002 h 82252"/>
                <a:gd name="connsiteX3" fmla="*/ 27906 w 82460"/>
                <a:gd name="connsiteY3" fmla="*/ 66814 h 82252"/>
                <a:gd name="connsiteX4" fmla="*/ 26001 w 82460"/>
                <a:gd name="connsiteY4" fmla="*/ 70148 h 82252"/>
                <a:gd name="connsiteX5" fmla="*/ 20762 w 82460"/>
                <a:gd name="connsiteY5" fmla="*/ 70624 h 82252"/>
                <a:gd name="connsiteX6" fmla="*/ 25048 w 82460"/>
                <a:gd name="connsiteY6" fmla="*/ 73482 h 82252"/>
                <a:gd name="connsiteX7" fmla="*/ 24096 w 82460"/>
                <a:gd name="connsiteY7" fmla="*/ 76340 h 82252"/>
                <a:gd name="connsiteX8" fmla="*/ 6950 w 82460"/>
                <a:gd name="connsiteY8" fmla="*/ 73958 h 82252"/>
                <a:gd name="connsiteX9" fmla="*/ 3139 w 82460"/>
                <a:gd name="connsiteY9" fmla="*/ 67290 h 82252"/>
                <a:gd name="connsiteX10" fmla="*/ 2663 w 82460"/>
                <a:gd name="connsiteY10" fmla="*/ 27283 h 82252"/>
                <a:gd name="connsiteX11" fmla="*/ 4092 w 82460"/>
                <a:gd name="connsiteY11" fmla="*/ 17758 h 82252"/>
                <a:gd name="connsiteX12" fmla="*/ 5045 w 82460"/>
                <a:gd name="connsiteY12" fmla="*/ 5851 h 82252"/>
                <a:gd name="connsiteX13" fmla="*/ 9807 w 82460"/>
                <a:gd name="connsiteY13" fmla="*/ 136 h 82252"/>
                <a:gd name="connsiteX14" fmla="*/ 17428 w 82460"/>
                <a:gd name="connsiteY14" fmla="*/ 7280 h 82252"/>
                <a:gd name="connsiteX15" fmla="*/ 14094 w 82460"/>
                <a:gd name="connsiteY15" fmla="*/ 23949 h 82252"/>
                <a:gd name="connsiteX16" fmla="*/ 16951 w 82460"/>
                <a:gd name="connsiteY16" fmla="*/ 39666 h 82252"/>
                <a:gd name="connsiteX17" fmla="*/ 21238 w 82460"/>
                <a:gd name="connsiteY17" fmla="*/ 38714 h 82252"/>
                <a:gd name="connsiteX18" fmla="*/ 33145 w 82460"/>
                <a:gd name="connsiteY18" fmla="*/ 22521 h 82252"/>
                <a:gd name="connsiteX19" fmla="*/ 57435 w 82460"/>
                <a:gd name="connsiteY19" fmla="*/ 11090 h 82252"/>
                <a:gd name="connsiteX20" fmla="*/ 64103 w 82460"/>
                <a:gd name="connsiteY20" fmla="*/ 11566 h 82252"/>
                <a:gd name="connsiteX21" fmla="*/ 76486 w 82460"/>
                <a:gd name="connsiteY21" fmla="*/ 22997 h 82252"/>
                <a:gd name="connsiteX22" fmla="*/ 74104 w 82460"/>
                <a:gd name="connsiteY22" fmla="*/ 32046 h 82252"/>
                <a:gd name="connsiteX23" fmla="*/ 80772 w 82460"/>
                <a:gd name="connsiteY23" fmla="*/ 35856 h 82252"/>
                <a:gd name="connsiteX24" fmla="*/ 80296 w 82460"/>
                <a:gd name="connsiteY24" fmla="*/ 52526 h 82252"/>
                <a:gd name="connsiteX25" fmla="*/ 80772 w 82460"/>
                <a:gd name="connsiteY25" fmla="*/ 56336 h 82252"/>
                <a:gd name="connsiteX26" fmla="*/ 81248 w 82460"/>
                <a:gd name="connsiteY26" fmla="*/ 72529 h 82252"/>
                <a:gd name="connsiteX27" fmla="*/ 77915 w 82460"/>
                <a:gd name="connsiteY27" fmla="*/ 75387 h 82252"/>
                <a:gd name="connsiteX28" fmla="*/ 76962 w 82460"/>
                <a:gd name="connsiteY28" fmla="*/ 79197 h 82252"/>
                <a:gd name="connsiteX29" fmla="*/ 76009 w 82460"/>
                <a:gd name="connsiteY29" fmla="*/ 82055 h 82252"/>
                <a:gd name="connsiteX30" fmla="*/ 72675 w 82460"/>
                <a:gd name="connsiteY30" fmla="*/ 81578 h 82252"/>
                <a:gd name="connsiteX31" fmla="*/ 68865 w 82460"/>
                <a:gd name="connsiteY31" fmla="*/ 73006 h 82252"/>
                <a:gd name="connsiteX32" fmla="*/ 67912 w 82460"/>
                <a:gd name="connsiteY32" fmla="*/ 69672 h 82252"/>
                <a:gd name="connsiteX33" fmla="*/ 64103 w 82460"/>
                <a:gd name="connsiteY33" fmla="*/ 58241 h 82252"/>
                <a:gd name="connsiteX34" fmla="*/ 62197 w 82460"/>
                <a:gd name="connsiteY34" fmla="*/ 44905 h 82252"/>
                <a:gd name="connsiteX35" fmla="*/ 61721 w 82460"/>
                <a:gd name="connsiteY35" fmla="*/ 43953 h 82252"/>
                <a:gd name="connsiteX36" fmla="*/ 55529 w 82460"/>
                <a:gd name="connsiteY36" fmla="*/ 21568 h 82252"/>
                <a:gd name="connsiteX37" fmla="*/ 56482 w 82460"/>
                <a:gd name="connsiteY37" fmla="*/ 19663 h 82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2460" h="82252">
                  <a:moveTo>
                    <a:pt x="56482" y="19663"/>
                  </a:moveTo>
                  <a:cubicBezTo>
                    <a:pt x="50291" y="26331"/>
                    <a:pt x="39336" y="43953"/>
                    <a:pt x="36955" y="49668"/>
                  </a:cubicBezTo>
                  <a:cubicBezTo>
                    <a:pt x="36479" y="51097"/>
                    <a:pt x="36002" y="52526"/>
                    <a:pt x="35050" y="53002"/>
                  </a:cubicBezTo>
                  <a:cubicBezTo>
                    <a:pt x="30764" y="56336"/>
                    <a:pt x="29334" y="61575"/>
                    <a:pt x="27906" y="66814"/>
                  </a:cubicBezTo>
                  <a:cubicBezTo>
                    <a:pt x="27429" y="67767"/>
                    <a:pt x="26953" y="69195"/>
                    <a:pt x="26001" y="70148"/>
                  </a:cubicBezTo>
                  <a:cubicBezTo>
                    <a:pt x="24572" y="71577"/>
                    <a:pt x="21714" y="66338"/>
                    <a:pt x="20762" y="70624"/>
                  </a:cubicBezTo>
                  <a:cubicBezTo>
                    <a:pt x="20762" y="71100"/>
                    <a:pt x="23619" y="72053"/>
                    <a:pt x="25048" y="73482"/>
                  </a:cubicBezTo>
                  <a:cubicBezTo>
                    <a:pt x="25525" y="73958"/>
                    <a:pt x="25048" y="75863"/>
                    <a:pt x="24096" y="76340"/>
                  </a:cubicBezTo>
                  <a:cubicBezTo>
                    <a:pt x="18857" y="80150"/>
                    <a:pt x="11236" y="79197"/>
                    <a:pt x="6950" y="73958"/>
                  </a:cubicBezTo>
                  <a:cubicBezTo>
                    <a:pt x="5521" y="72053"/>
                    <a:pt x="3616" y="69672"/>
                    <a:pt x="3139" y="67290"/>
                  </a:cubicBezTo>
                  <a:cubicBezTo>
                    <a:pt x="-194" y="53955"/>
                    <a:pt x="-1623" y="40619"/>
                    <a:pt x="2663" y="27283"/>
                  </a:cubicBezTo>
                  <a:cubicBezTo>
                    <a:pt x="3616" y="24426"/>
                    <a:pt x="3616" y="20616"/>
                    <a:pt x="4092" y="17758"/>
                  </a:cubicBezTo>
                  <a:cubicBezTo>
                    <a:pt x="4568" y="13948"/>
                    <a:pt x="4568" y="9661"/>
                    <a:pt x="5045" y="5851"/>
                  </a:cubicBezTo>
                  <a:cubicBezTo>
                    <a:pt x="5521" y="3470"/>
                    <a:pt x="5045" y="-817"/>
                    <a:pt x="9807" y="136"/>
                  </a:cubicBezTo>
                  <a:cubicBezTo>
                    <a:pt x="15522" y="1088"/>
                    <a:pt x="17904" y="2517"/>
                    <a:pt x="17428" y="7280"/>
                  </a:cubicBezTo>
                  <a:cubicBezTo>
                    <a:pt x="16951" y="12995"/>
                    <a:pt x="16475" y="18710"/>
                    <a:pt x="14094" y="23949"/>
                  </a:cubicBezTo>
                  <a:cubicBezTo>
                    <a:pt x="11236" y="30617"/>
                    <a:pt x="16951" y="34428"/>
                    <a:pt x="16951" y="39666"/>
                  </a:cubicBezTo>
                  <a:cubicBezTo>
                    <a:pt x="18381" y="39666"/>
                    <a:pt x="20285" y="39666"/>
                    <a:pt x="21238" y="38714"/>
                  </a:cubicBezTo>
                  <a:cubicBezTo>
                    <a:pt x="25525" y="33475"/>
                    <a:pt x="28858" y="27283"/>
                    <a:pt x="33145" y="22521"/>
                  </a:cubicBezTo>
                  <a:cubicBezTo>
                    <a:pt x="39336" y="14900"/>
                    <a:pt x="46957" y="9185"/>
                    <a:pt x="57435" y="11090"/>
                  </a:cubicBezTo>
                  <a:cubicBezTo>
                    <a:pt x="59816" y="11566"/>
                    <a:pt x="62197" y="11090"/>
                    <a:pt x="64103" y="11566"/>
                  </a:cubicBezTo>
                  <a:cubicBezTo>
                    <a:pt x="70771" y="12519"/>
                    <a:pt x="75057" y="16805"/>
                    <a:pt x="76486" y="22997"/>
                  </a:cubicBezTo>
                  <a:cubicBezTo>
                    <a:pt x="77438" y="25378"/>
                    <a:pt x="75057" y="28712"/>
                    <a:pt x="74104" y="32046"/>
                  </a:cubicBezTo>
                  <a:cubicBezTo>
                    <a:pt x="80772" y="29665"/>
                    <a:pt x="80772" y="29665"/>
                    <a:pt x="80772" y="35856"/>
                  </a:cubicBezTo>
                  <a:cubicBezTo>
                    <a:pt x="80772" y="41572"/>
                    <a:pt x="80772" y="46811"/>
                    <a:pt x="80296" y="52526"/>
                  </a:cubicBezTo>
                  <a:cubicBezTo>
                    <a:pt x="80296" y="53955"/>
                    <a:pt x="80296" y="54907"/>
                    <a:pt x="80772" y="56336"/>
                  </a:cubicBezTo>
                  <a:cubicBezTo>
                    <a:pt x="83630" y="61575"/>
                    <a:pt x="82201" y="67290"/>
                    <a:pt x="81248" y="72529"/>
                  </a:cubicBezTo>
                  <a:cubicBezTo>
                    <a:pt x="81248" y="73482"/>
                    <a:pt x="79343" y="74911"/>
                    <a:pt x="77915" y="75387"/>
                  </a:cubicBezTo>
                  <a:cubicBezTo>
                    <a:pt x="74104" y="75863"/>
                    <a:pt x="76009" y="77292"/>
                    <a:pt x="76962" y="79197"/>
                  </a:cubicBezTo>
                  <a:cubicBezTo>
                    <a:pt x="77438" y="80150"/>
                    <a:pt x="76962" y="82055"/>
                    <a:pt x="76009" y="82055"/>
                  </a:cubicBezTo>
                  <a:cubicBezTo>
                    <a:pt x="75057" y="82531"/>
                    <a:pt x="73152" y="82055"/>
                    <a:pt x="72675" y="81578"/>
                  </a:cubicBezTo>
                  <a:cubicBezTo>
                    <a:pt x="71247" y="78721"/>
                    <a:pt x="67436" y="77292"/>
                    <a:pt x="68865" y="73006"/>
                  </a:cubicBezTo>
                  <a:cubicBezTo>
                    <a:pt x="69342" y="72053"/>
                    <a:pt x="68865" y="70148"/>
                    <a:pt x="67912" y="69672"/>
                  </a:cubicBezTo>
                  <a:cubicBezTo>
                    <a:pt x="63150" y="66814"/>
                    <a:pt x="63626" y="63004"/>
                    <a:pt x="64103" y="58241"/>
                  </a:cubicBezTo>
                  <a:cubicBezTo>
                    <a:pt x="64103" y="53955"/>
                    <a:pt x="63150" y="49192"/>
                    <a:pt x="62197" y="44905"/>
                  </a:cubicBezTo>
                  <a:cubicBezTo>
                    <a:pt x="62197" y="44429"/>
                    <a:pt x="61721" y="44429"/>
                    <a:pt x="61721" y="43953"/>
                  </a:cubicBezTo>
                  <a:cubicBezTo>
                    <a:pt x="64579" y="34904"/>
                    <a:pt x="58864" y="28712"/>
                    <a:pt x="55529" y="21568"/>
                  </a:cubicBezTo>
                  <a:cubicBezTo>
                    <a:pt x="56959" y="20616"/>
                    <a:pt x="56959" y="20616"/>
                    <a:pt x="56482" y="19663"/>
                  </a:cubicBezTo>
                </a:path>
              </a:pathLst>
            </a:custGeom>
            <a:solidFill>
              <a:srgbClr val="A51890"/>
            </a:solidFill>
            <a:ln w="4763" cap="flat">
              <a:noFill/>
              <a:prstDash val="solid"/>
              <a:miter/>
            </a:ln>
          </p:spPr>
          <p:txBody>
            <a:bodyPr rtlCol="0" anchor="ctr"/>
            <a:lstStyle/>
            <a:p>
              <a:endParaRPr lang="en-US"/>
            </a:p>
          </p:txBody>
        </p:sp>
        <p:sp>
          <p:nvSpPr>
            <p:cNvPr id="45" name="Freeform 44">
              <a:extLst>
                <a:ext uri="{FF2B5EF4-FFF2-40B4-BE49-F238E27FC236}">
                  <a16:creationId xmlns:a16="http://schemas.microsoft.com/office/drawing/2014/main" id="{9CEC61D9-1852-794C-9115-A9253FC650F4}"/>
                </a:ext>
              </a:extLst>
            </p:cNvPr>
            <p:cNvSpPr/>
            <p:nvPr/>
          </p:nvSpPr>
          <p:spPr>
            <a:xfrm>
              <a:off x="5987609" y="4770737"/>
              <a:ext cx="82294" cy="88348"/>
            </a:xfrm>
            <a:custGeom>
              <a:avLst/>
              <a:gdLst>
                <a:gd name="connsiteX0" fmla="*/ 66697 w 82294"/>
                <a:gd name="connsiteY0" fmla="*/ 14939 h 88348"/>
                <a:gd name="connsiteX1" fmla="*/ 59553 w 82294"/>
                <a:gd name="connsiteY1" fmla="*/ 9700 h 88348"/>
                <a:gd name="connsiteX2" fmla="*/ 47646 w 82294"/>
                <a:gd name="connsiteY2" fmla="*/ 14939 h 88348"/>
                <a:gd name="connsiteX3" fmla="*/ 42407 w 82294"/>
                <a:gd name="connsiteY3" fmla="*/ 13987 h 88348"/>
                <a:gd name="connsiteX4" fmla="*/ 37645 w 82294"/>
                <a:gd name="connsiteY4" fmla="*/ 15892 h 88348"/>
                <a:gd name="connsiteX5" fmla="*/ 35263 w 82294"/>
                <a:gd name="connsiteY5" fmla="*/ 20178 h 88348"/>
                <a:gd name="connsiteX6" fmla="*/ 27642 w 82294"/>
                <a:gd name="connsiteY6" fmla="*/ 26846 h 88348"/>
                <a:gd name="connsiteX7" fmla="*/ 26214 w 82294"/>
                <a:gd name="connsiteY7" fmla="*/ 28275 h 88348"/>
                <a:gd name="connsiteX8" fmla="*/ 18117 w 82294"/>
                <a:gd name="connsiteY8" fmla="*/ 40182 h 88348"/>
                <a:gd name="connsiteX9" fmla="*/ 18117 w 82294"/>
                <a:gd name="connsiteY9" fmla="*/ 45421 h 88348"/>
                <a:gd name="connsiteX10" fmla="*/ 22403 w 82294"/>
                <a:gd name="connsiteY10" fmla="*/ 45897 h 88348"/>
                <a:gd name="connsiteX11" fmla="*/ 51456 w 82294"/>
                <a:gd name="connsiteY11" fmla="*/ 31132 h 88348"/>
                <a:gd name="connsiteX12" fmla="*/ 62887 w 82294"/>
                <a:gd name="connsiteY12" fmla="*/ 20178 h 88348"/>
                <a:gd name="connsiteX13" fmla="*/ 66697 w 82294"/>
                <a:gd name="connsiteY13" fmla="*/ 14939 h 88348"/>
                <a:gd name="connsiteX14" fmla="*/ 19 w 82294"/>
                <a:gd name="connsiteY14" fmla="*/ 52089 h 88348"/>
                <a:gd name="connsiteX15" fmla="*/ 13831 w 82294"/>
                <a:gd name="connsiteY15" fmla="*/ 21607 h 88348"/>
                <a:gd name="connsiteX16" fmla="*/ 22880 w 82294"/>
                <a:gd name="connsiteY16" fmla="*/ 13987 h 88348"/>
                <a:gd name="connsiteX17" fmla="*/ 29548 w 82294"/>
                <a:gd name="connsiteY17" fmla="*/ 9700 h 88348"/>
                <a:gd name="connsiteX18" fmla="*/ 60981 w 82294"/>
                <a:gd name="connsiteY18" fmla="*/ 175 h 88348"/>
                <a:gd name="connsiteX19" fmla="*/ 81938 w 82294"/>
                <a:gd name="connsiteY19" fmla="*/ 12558 h 88348"/>
                <a:gd name="connsiteX20" fmla="*/ 81938 w 82294"/>
                <a:gd name="connsiteY20" fmla="*/ 15416 h 88348"/>
                <a:gd name="connsiteX21" fmla="*/ 72888 w 82294"/>
                <a:gd name="connsiteY21" fmla="*/ 31609 h 88348"/>
                <a:gd name="connsiteX22" fmla="*/ 35739 w 82294"/>
                <a:gd name="connsiteY22" fmla="*/ 55899 h 88348"/>
                <a:gd name="connsiteX23" fmla="*/ 22403 w 82294"/>
                <a:gd name="connsiteY23" fmla="*/ 56851 h 88348"/>
                <a:gd name="connsiteX24" fmla="*/ 17165 w 82294"/>
                <a:gd name="connsiteY24" fmla="*/ 61138 h 88348"/>
                <a:gd name="connsiteX25" fmla="*/ 31929 w 82294"/>
                <a:gd name="connsiteY25" fmla="*/ 76378 h 88348"/>
                <a:gd name="connsiteX26" fmla="*/ 60029 w 82294"/>
                <a:gd name="connsiteY26" fmla="*/ 73521 h 88348"/>
                <a:gd name="connsiteX27" fmla="*/ 68126 w 82294"/>
                <a:gd name="connsiteY27" fmla="*/ 70187 h 88348"/>
                <a:gd name="connsiteX28" fmla="*/ 72888 w 82294"/>
                <a:gd name="connsiteY28" fmla="*/ 71616 h 88348"/>
                <a:gd name="connsiteX29" fmla="*/ 71936 w 82294"/>
                <a:gd name="connsiteY29" fmla="*/ 75902 h 88348"/>
                <a:gd name="connsiteX30" fmla="*/ 47646 w 82294"/>
                <a:gd name="connsiteY30" fmla="*/ 88285 h 88348"/>
                <a:gd name="connsiteX31" fmla="*/ 40026 w 82294"/>
                <a:gd name="connsiteY31" fmla="*/ 87333 h 88348"/>
                <a:gd name="connsiteX32" fmla="*/ 30500 w 82294"/>
                <a:gd name="connsiteY32" fmla="*/ 84951 h 88348"/>
                <a:gd name="connsiteX33" fmla="*/ 20022 w 82294"/>
                <a:gd name="connsiteY33" fmla="*/ 82094 h 88348"/>
                <a:gd name="connsiteX34" fmla="*/ 19 w 82294"/>
                <a:gd name="connsiteY34" fmla="*/ 52089 h 88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82294" h="88348">
                  <a:moveTo>
                    <a:pt x="66697" y="14939"/>
                  </a:moveTo>
                  <a:cubicBezTo>
                    <a:pt x="66697" y="9700"/>
                    <a:pt x="63840" y="7795"/>
                    <a:pt x="59553" y="9700"/>
                  </a:cubicBezTo>
                  <a:cubicBezTo>
                    <a:pt x="55743" y="11129"/>
                    <a:pt x="51933" y="13510"/>
                    <a:pt x="47646" y="14939"/>
                  </a:cubicBezTo>
                  <a:cubicBezTo>
                    <a:pt x="46217" y="15416"/>
                    <a:pt x="43836" y="14939"/>
                    <a:pt x="42407" y="13987"/>
                  </a:cubicBezTo>
                  <a:cubicBezTo>
                    <a:pt x="38597" y="10176"/>
                    <a:pt x="38597" y="13510"/>
                    <a:pt x="37645" y="15892"/>
                  </a:cubicBezTo>
                  <a:cubicBezTo>
                    <a:pt x="37168" y="17320"/>
                    <a:pt x="35739" y="20178"/>
                    <a:pt x="35263" y="20178"/>
                  </a:cubicBezTo>
                  <a:cubicBezTo>
                    <a:pt x="29548" y="19226"/>
                    <a:pt x="27166" y="21131"/>
                    <a:pt x="27642" y="26846"/>
                  </a:cubicBezTo>
                  <a:cubicBezTo>
                    <a:pt x="27642" y="27322"/>
                    <a:pt x="26690" y="27799"/>
                    <a:pt x="26214" y="28275"/>
                  </a:cubicBezTo>
                  <a:cubicBezTo>
                    <a:pt x="23356" y="32085"/>
                    <a:pt x="20498" y="35895"/>
                    <a:pt x="18117" y="40182"/>
                  </a:cubicBezTo>
                  <a:cubicBezTo>
                    <a:pt x="17165" y="41611"/>
                    <a:pt x="17641" y="43992"/>
                    <a:pt x="18117" y="45421"/>
                  </a:cubicBezTo>
                  <a:cubicBezTo>
                    <a:pt x="18594" y="46373"/>
                    <a:pt x="21451" y="46373"/>
                    <a:pt x="22403" y="45897"/>
                  </a:cubicBezTo>
                  <a:cubicBezTo>
                    <a:pt x="32405" y="41134"/>
                    <a:pt x="42407" y="36848"/>
                    <a:pt x="51456" y="31132"/>
                  </a:cubicBezTo>
                  <a:cubicBezTo>
                    <a:pt x="55743" y="28751"/>
                    <a:pt x="59077" y="23988"/>
                    <a:pt x="62887" y="20178"/>
                  </a:cubicBezTo>
                  <a:cubicBezTo>
                    <a:pt x="65268" y="18749"/>
                    <a:pt x="66221" y="15892"/>
                    <a:pt x="66697" y="14939"/>
                  </a:cubicBezTo>
                  <a:moveTo>
                    <a:pt x="19" y="52089"/>
                  </a:moveTo>
                  <a:cubicBezTo>
                    <a:pt x="971" y="40182"/>
                    <a:pt x="1447" y="28275"/>
                    <a:pt x="13831" y="21607"/>
                  </a:cubicBezTo>
                  <a:cubicBezTo>
                    <a:pt x="17165" y="19702"/>
                    <a:pt x="19546" y="16368"/>
                    <a:pt x="22880" y="13987"/>
                  </a:cubicBezTo>
                  <a:cubicBezTo>
                    <a:pt x="24785" y="12558"/>
                    <a:pt x="27166" y="10653"/>
                    <a:pt x="29548" y="9700"/>
                  </a:cubicBezTo>
                  <a:cubicBezTo>
                    <a:pt x="40026" y="6366"/>
                    <a:pt x="50504" y="3032"/>
                    <a:pt x="60981" y="175"/>
                  </a:cubicBezTo>
                  <a:cubicBezTo>
                    <a:pt x="67649" y="-1254"/>
                    <a:pt x="79556" y="6366"/>
                    <a:pt x="81938" y="12558"/>
                  </a:cubicBezTo>
                  <a:cubicBezTo>
                    <a:pt x="82414" y="13510"/>
                    <a:pt x="82414" y="14939"/>
                    <a:pt x="81938" y="15416"/>
                  </a:cubicBezTo>
                  <a:cubicBezTo>
                    <a:pt x="79080" y="20654"/>
                    <a:pt x="77651" y="26846"/>
                    <a:pt x="72888" y="31609"/>
                  </a:cubicBezTo>
                  <a:cubicBezTo>
                    <a:pt x="62411" y="42563"/>
                    <a:pt x="50028" y="50183"/>
                    <a:pt x="35739" y="55899"/>
                  </a:cubicBezTo>
                  <a:cubicBezTo>
                    <a:pt x="31929" y="57327"/>
                    <a:pt x="27166" y="58756"/>
                    <a:pt x="22403" y="56851"/>
                  </a:cubicBezTo>
                  <a:cubicBezTo>
                    <a:pt x="19070" y="55422"/>
                    <a:pt x="16688" y="57804"/>
                    <a:pt x="17165" y="61138"/>
                  </a:cubicBezTo>
                  <a:cubicBezTo>
                    <a:pt x="17641" y="66377"/>
                    <a:pt x="26690" y="75902"/>
                    <a:pt x="31929" y="76378"/>
                  </a:cubicBezTo>
                  <a:cubicBezTo>
                    <a:pt x="41454" y="77807"/>
                    <a:pt x="50980" y="78760"/>
                    <a:pt x="60029" y="73521"/>
                  </a:cubicBezTo>
                  <a:cubicBezTo>
                    <a:pt x="62411" y="72092"/>
                    <a:pt x="65744" y="71616"/>
                    <a:pt x="68126" y="70187"/>
                  </a:cubicBezTo>
                  <a:cubicBezTo>
                    <a:pt x="70507" y="69234"/>
                    <a:pt x="72412" y="69710"/>
                    <a:pt x="72888" y="71616"/>
                  </a:cubicBezTo>
                  <a:cubicBezTo>
                    <a:pt x="73365" y="73044"/>
                    <a:pt x="72888" y="74950"/>
                    <a:pt x="71936" y="75902"/>
                  </a:cubicBezTo>
                  <a:cubicBezTo>
                    <a:pt x="65268" y="82570"/>
                    <a:pt x="56695" y="86380"/>
                    <a:pt x="47646" y="88285"/>
                  </a:cubicBezTo>
                  <a:cubicBezTo>
                    <a:pt x="45265" y="88761"/>
                    <a:pt x="41931" y="86380"/>
                    <a:pt x="40026" y="87333"/>
                  </a:cubicBezTo>
                  <a:cubicBezTo>
                    <a:pt x="35263" y="90190"/>
                    <a:pt x="34786" y="81141"/>
                    <a:pt x="30500" y="84951"/>
                  </a:cubicBezTo>
                  <a:cubicBezTo>
                    <a:pt x="25738" y="88761"/>
                    <a:pt x="23356" y="83046"/>
                    <a:pt x="20022" y="82094"/>
                  </a:cubicBezTo>
                  <a:cubicBezTo>
                    <a:pt x="8115" y="76378"/>
                    <a:pt x="-457" y="67329"/>
                    <a:pt x="19" y="52089"/>
                  </a:cubicBezTo>
                </a:path>
              </a:pathLst>
            </a:custGeom>
            <a:solidFill>
              <a:srgbClr val="A51890"/>
            </a:solidFill>
            <a:ln w="4763" cap="flat">
              <a:noFill/>
              <a:prstDash val="solid"/>
              <a:miter/>
            </a:ln>
          </p:spPr>
          <p:txBody>
            <a:bodyPr rtlCol="0" anchor="ctr"/>
            <a:lstStyle/>
            <a:p>
              <a:endParaRPr lang="en-US"/>
            </a:p>
          </p:txBody>
        </p:sp>
        <p:sp>
          <p:nvSpPr>
            <p:cNvPr id="46" name="Freeform 45">
              <a:extLst>
                <a:ext uri="{FF2B5EF4-FFF2-40B4-BE49-F238E27FC236}">
                  <a16:creationId xmlns:a16="http://schemas.microsoft.com/office/drawing/2014/main" id="{80ADBB59-EEAA-2341-8841-BFA6EA8AEFD2}"/>
                </a:ext>
              </a:extLst>
            </p:cNvPr>
            <p:cNvSpPr/>
            <p:nvPr/>
          </p:nvSpPr>
          <p:spPr>
            <a:xfrm>
              <a:off x="6140362" y="4776574"/>
              <a:ext cx="90355" cy="78768"/>
            </a:xfrm>
            <a:custGeom>
              <a:avLst/>
              <a:gdLst>
                <a:gd name="connsiteX0" fmla="*/ 75401 w 90355"/>
                <a:gd name="connsiteY0" fmla="*/ 35298 h 78768"/>
                <a:gd name="connsiteX1" fmla="*/ 63970 w 90355"/>
                <a:gd name="connsiteY1" fmla="*/ 9103 h 78768"/>
                <a:gd name="connsiteX2" fmla="*/ 53968 w 90355"/>
                <a:gd name="connsiteY2" fmla="*/ 9103 h 78768"/>
                <a:gd name="connsiteX3" fmla="*/ 47776 w 90355"/>
                <a:gd name="connsiteY3" fmla="*/ 8626 h 78768"/>
                <a:gd name="connsiteX4" fmla="*/ 45871 w 90355"/>
                <a:gd name="connsiteY4" fmla="*/ 8626 h 78768"/>
                <a:gd name="connsiteX5" fmla="*/ 33488 w 90355"/>
                <a:gd name="connsiteY5" fmla="*/ 17199 h 78768"/>
                <a:gd name="connsiteX6" fmla="*/ 31107 w 90355"/>
                <a:gd name="connsiteY6" fmla="*/ 18628 h 78768"/>
                <a:gd name="connsiteX7" fmla="*/ 14913 w 90355"/>
                <a:gd name="connsiteY7" fmla="*/ 49110 h 78768"/>
                <a:gd name="connsiteX8" fmla="*/ 16343 w 90355"/>
                <a:gd name="connsiteY8" fmla="*/ 60064 h 78768"/>
                <a:gd name="connsiteX9" fmla="*/ 36346 w 90355"/>
                <a:gd name="connsiteY9" fmla="*/ 66255 h 78768"/>
                <a:gd name="connsiteX10" fmla="*/ 50158 w 90355"/>
                <a:gd name="connsiteY10" fmla="*/ 64350 h 78768"/>
                <a:gd name="connsiteX11" fmla="*/ 62541 w 90355"/>
                <a:gd name="connsiteY11" fmla="*/ 61969 h 78768"/>
                <a:gd name="connsiteX12" fmla="*/ 63970 w 90355"/>
                <a:gd name="connsiteY12" fmla="*/ 61016 h 78768"/>
                <a:gd name="connsiteX13" fmla="*/ 75401 w 90355"/>
                <a:gd name="connsiteY13" fmla="*/ 35298 h 78768"/>
                <a:gd name="connsiteX14" fmla="*/ 32536 w 90355"/>
                <a:gd name="connsiteY14" fmla="*/ 76733 h 78768"/>
                <a:gd name="connsiteX15" fmla="*/ 17771 w 90355"/>
                <a:gd name="connsiteY15" fmla="*/ 72447 h 78768"/>
                <a:gd name="connsiteX16" fmla="*/ 12056 w 90355"/>
                <a:gd name="connsiteY16" fmla="*/ 68637 h 78768"/>
                <a:gd name="connsiteX17" fmla="*/ 9675 w 90355"/>
                <a:gd name="connsiteY17" fmla="*/ 67208 h 78768"/>
                <a:gd name="connsiteX18" fmla="*/ 625 w 90355"/>
                <a:gd name="connsiteY18" fmla="*/ 40060 h 78768"/>
                <a:gd name="connsiteX19" fmla="*/ 14437 w 90355"/>
                <a:gd name="connsiteY19" fmla="*/ 14342 h 78768"/>
                <a:gd name="connsiteX20" fmla="*/ 18248 w 90355"/>
                <a:gd name="connsiteY20" fmla="*/ 12913 h 78768"/>
                <a:gd name="connsiteX21" fmla="*/ 29678 w 90355"/>
                <a:gd name="connsiteY21" fmla="*/ 4340 h 78768"/>
                <a:gd name="connsiteX22" fmla="*/ 43966 w 90355"/>
                <a:gd name="connsiteY22" fmla="*/ 1006 h 78768"/>
                <a:gd name="connsiteX23" fmla="*/ 53491 w 90355"/>
                <a:gd name="connsiteY23" fmla="*/ 54 h 78768"/>
                <a:gd name="connsiteX24" fmla="*/ 61112 w 90355"/>
                <a:gd name="connsiteY24" fmla="*/ 2435 h 78768"/>
                <a:gd name="connsiteX25" fmla="*/ 64922 w 90355"/>
                <a:gd name="connsiteY25" fmla="*/ 2911 h 78768"/>
                <a:gd name="connsiteX26" fmla="*/ 75877 w 90355"/>
                <a:gd name="connsiteY26" fmla="*/ 5292 h 78768"/>
                <a:gd name="connsiteX27" fmla="*/ 83497 w 90355"/>
                <a:gd name="connsiteY27" fmla="*/ 14342 h 78768"/>
                <a:gd name="connsiteX28" fmla="*/ 86831 w 90355"/>
                <a:gd name="connsiteY28" fmla="*/ 20057 h 78768"/>
                <a:gd name="connsiteX29" fmla="*/ 90165 w 90355"/>
                <a:gd name="connsiteY29" fmla="*/ 44823 h 78768"/>
                <a:gd name="connsiteX30" fmla="*/ 83497 w 90355"/>
                <a:gd name="connsiteY30" fmla="*/ 60540 h 78768"/>
                <a:gd name="connsiteX31" fmla="*/ 69685 w 90355"/>
                <a:gd name="connsiteY31" fmla="*/ 71495 h 78768"/>
                <a:gd name="connsiteX32" fmla="*/ 56350 w 90355"/>
                <a:gd name="connsiteY32" fmla="*/ 75781 h 78768"/>
                <a:gd name="connsiteX33" fmla="*/ 52063 w 90355"/>
                <a:gd name="connsiteY33" fmla="*/ 77686 h 78768"/>
                <a:gd name="connsiteX34" fmla="*/ 48729 w 90355"/>
                <a:gd name="connsiteY34" fmla="*/ 78639 h 78768"/>
                <a:gd name="connsiteX35" fmla="*/ 32536 w 90355"/>
                <a:gd name="connsiteY35" fmla="*/ 76733 h 78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90355" h="78768">
                  <a:moveTo>
                    <a:pt x="75401" y="35298"/>
                  </a:moveTo>
                  <a:cubicBezTo>
                    <a:pt x="75877" y="20533"/>
                    <a:pt x="73971" y="16723"/>
                    <a:pt x="63970" y="9103"/>
                  </a:cubicBezTo>
                  <a:cubicBezTo>
                    <a:pt x="60636" y="6245"/>
                    <a:pt x="57778" y="4816"/>
                    <a:pt x="53968" y="9103"/>
                  </a:cubicBezTo>
                  <a:cubicBezTo>
                    <a:pt x="52063" y="11008"/>
                    <a:pt x="49682" y="12437"/>
                    <a:pt x="47776" y="8626"/>
                  </a:cubicBezTo>
                  <a:cubicBezTo>
                    <a:pt x="47776" y="8626"/>
                    <a:pt x="45871" y="8626"/>
                    <a:pt x="45871" y="8626"/>
                  </a:cubicBezTo>
                  <a:cubicBezTo>
                    <a:pt x="43490" y="13865"/>
                    <a:pt x="38727" y="15771"/>
                    <a:pt x="33488" y="17199"/>
                  </a:cubicBezTo>
                  <a:cubicBezTo>
                    <a:pt x="32536" y="17676"/>
                    <a:pt x="31583" y="18152"/>
                    <a:pt x="31107" y="18628"/>
                  </a:cubicBezTo>
                  <a:cubicBezTo>
                    <a:pt x="24439" y="28154"/>
                    <a:pt x="17295" y="37679"/>
                    <a:pt x="14913" y="49110"/>
                  </a:cubicBezTo>
                  <a:cubicBezTo>
                    <a:pt x="13961" y="52444"/>
                    <a:pt x="14437" y="57682"/>
                    <a:pt x="16343" y="60064"/>
                  </a:cubicBezTo>
                  <a:cubicBezTo>
                    <a:pt x="21581" y="65303"/>
                    <a:pt x="29202" y="66255"/>
                    <a:pt x="36346" y="66255"/>
                  </a:cubicBezTo>
                  <a:cubicBezTo>
                    <a:pt x="41109" y="66255"/>
                    <a:pt x="45395" y="65303"/>
                    <a:pt x="50158" y="64350"/>
                  </a:cubicBezTo>
                  <a:cubicBezTo>
                    <a:pt x="54444" y="63398"/>
                    <a:pt x="57302" y="58159"/>
                    <a:pt x="62541" y="61969"/>
                  </a:cubicBezTo>
                  <a:cubicBezTo>
                    <a:pt x="62541" y="61969"/>
                    <a:pt x="63970" y="61493"/>
                    <a:pt x="63970" y="61016"/>
                  </a:cubicBezTo>
                  <a:cubicBezTo>
                    <a:pt x="70638" y="52920"/>
                    <a:pt x="77782" y="44823"/>
                    <a:pt x="75401" y="35298"/>
                  </a:cubicBezTo>
                  <a:moveTo>
                    <a:pt x="32536" y="76733"/>
                  </a:moveTo>
                  <a:cubicBezTo>
                    <a:pt x="26820" y="79115"/>
                    <a:pt x="22058" y="75781"/>
                    <a:pt x="17771" y="72447"/>
                  </a:cubicBezTo>
                  <a:cubicBezTo>
                    <a:pt x="15866" y="71018"/>
                    <a:pt x="13961" y="70066"/>
                    <a:pt x="12056" y="68637"/>
                  </a:cubicBezTo>
                  <a:cubicBezTo>
                    <a:pt x="11104" y="68161"/>
                    <a:pt x="9675" y="68161"/>
                    <a:pt x="9675" y="67208"/>
                  </a:cubicBezTo>
                  <a:cubicBezTo>
                    <a:pt x="5388" y="58635"/>
                    <a:pt x="-2232" y="51015"/>
                    <a:pt x="625" y="40060"/>
                  </a:cubicBezTo>
                  <a:cubicBezTo>
                    <a:pt x="3007" y="30059"/>
                    <a:pt x="8246" y="21486"/>
                    <a:pt x="14437" y="14342"/>
                  </a:cubicBezTo>
                  <a:cubicBezTo>
                    <a:pt x="15390" y="13389"/>
                    <a:pt x="17295" y="13389"/>
                    <a:pt x="18248" y="12913"/>
                  </a:cubicBezTo>
                  <a:cubicBezTo>
                    <a:pt x="22058" y="10055"/>
                    <a:pt x="26344" y="7674"/>
                    <a:pt x="29678" y="4340"/>
                  </a:cubicBezTo>
                  <a:cubicBezTo>
                    <a:pt x="33964" y="530"/>
                    <a:pt x="39203" y="-899"/>
                    <a:pt x="43966" y="1006"/>
                  </a:cubicBezTo>
                  <a:cubicBezTo>
                    <a:pt x="47300" y="2435"/>
                    <a:pt x="50158" y="530"/>
                    <a:pt x="53491" y="54"/>
                  </a:cubicBezTo>
                  <a:cubicBezTo>
                    <a:pt x="55873" y="-423"/>
                    <a:pt x="58731" y="2435"/>
                    <a:pt x="61112" y="2435"/>
                  </a:cubicBezTo>
                  <a:cubicBezTo>
                    <a:pt x="62541" y="2435"/>
                    <a:pt x="64446" y="3388"/>
                    <a:pt x="64922" y="2911"/>
                  </a:cubicBezTo>
                  <a:cubicBezTo>
                    <a:pt x="70161" y="-2804"/>
                    <a:pt x="73019" y="2911"/>
                    <a:pt x="75877" y="5292"/>
                  </a:cubicBezTo>
                  <a:cubicBezTo>
                    <a:pt x="78734" y="8150"/>
                    <a:pt x="81116" y="11008"/>
                    <a:pt x="83497" y="14342"/>
                  </a:cubicBezTo>
                  <a:cubicBezTo>
                    <a:pt x="84926" y="16247"/>
                    <a:pt x="86354" y="18152"/>
                    <a:pt x="86831" y="20057"/>
                  </a:cubicBezTo>
                  <a:cubicBezTo>
                    <a:pt x="88260" y="28154"/>
                    <a:pt x="91117" y="36727"/>
                    <a:pt x="90165" y="44823"/>
                  </a:cubicBezTo>
                  <a:cubicBezTo>
                    <a:pt x="89689" y="50062"/>
                    <a:pt x="88736" y="56730"/>
                    <a:pt x="83497" y="60540"/>
                  </a:cubicBezTo>
                  <a:cubicBezTo>
                    <a:pt x="78734" y="64350"/>
                    <a:pt x="74448" y="68161"/>
                    <a:pt x="69685" y="71495"/>
                  </a:cubicBezTo>
                  <a:cubicBezTo>
                    <a:pt x="65875" y="74352"/>
                    <a:pt x="62065" y="77686"/>
                    <a:pt x="56350" y="75781"/>
                  </a:cubicBezTo>
                  <a:cubicBezTo>
                    <a:pt x="55397" y="75305"/>
                    <a:pt x="53491" y="77210"/>
                    <a:pt x="52063" y="77686"/>
                  </a:cubicBezTo>
                  <a:cubicBezTo>
                    <a:pt x="51110" y="78162"/>
                    <a:pt x="49205" y="79115"/>
                    <a:pt x="48729" y="78639"/>
                  </a:cubicBezTo>
                  <a:cubicBezTo>
                    <a:pt x="43966" y="73399"/>
                    <a:pt x="38251" y="78639"/>
                    <a:pt x="32536" y="76733"/>
                  </a:cubicBezTo>
                </a:path>
              </a:pathLst>
            </a:custGeom>
            <a:solidFill>
              <a:srgbClr val="A51890"/>
            </a:solidFill>
            <a:ln w="4763" cap="flat">
              <a:noFill/>
              <a:prstDash val="solid"/>
              <a:miter/>
            </a:ln>
          </p:spPr>
          <p:txBody>
            <a:bodyPr rtlCol="0" anchor="ctr"/>
            <a:lstStyle/>
            <a:p>
              <a:endParaRPr lang="en-US"/>
            </a:p>
          </p:txBody>
        </p:sp>
        <p:sp>
          <p:nvSpPr>
            <p:cNvPr id="47" name="Freeform 46">
              <a:extLst>
                <a:ext uri="{FF2B5EF4-FFF2-40B4-BE49-F238E27FC236}">
                  <a16:creationId xmlns:a16="http://schemas.microsoft.com/office/drawing/2014/main" id="{7FFB78CE-FE8E-4442-BC36-5AE518621777}"/>
                </a:ext>
              </a:extLst>
            </p:cNvPr>
            <p:cNvSpPr/>
            <p:nvPr/>
          </p:nvSpPr>
          <p:spPr>
            <a:xfrm>
              <a:off x="6481999" y="4835209"/>
              <a:ext cx="25242" cy="26377"/>
            </a:xfrm>
            <a:custGeom>
              <a:avLst/>
              <a:gdLst>
                <a:gd name="connsiteX0" fmla="*/ 25243 w 25242"/>
                <a:gd name="connsiteY0" fmla="*/ 4287 h 26377"/>
                <a:gd name="connsiteX1" fmla="*/ 19051 w 25242"/>
                <a:gd name="connsiteY1" fmla="*/ 16193 h 26377"/>
                <a:gd name="connsiteX2" fmla="*/ 8097 w 25242"/>
                <a:gd name="connsiteY2" fmla="*/ 26195 h 26377"/>
                <a:gd name="connsiteX3" fmla="*/ 0 w 25242"/>
                <a:gd name="connsiteY3" fmla="*/ 19527 h 26377"/>
                <a:gd name="connsiteX4" fmla="*/ 18099 w 25242"/>
                <a:gd name="connsiteY4" fmla="*/ 0 h 26377"/>
                <a:gd name="connsiteX5" fmla="*/ 25243 w 25242"/>
                <a:gd name="connsiteY5" fmla="*/ 4287 h 26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377">
                  <a:moveTo>
                    <a:pt x="25243" y="4287"/>
                  </a:moveTo>
                  <a:cubicBezTo>
                    <a:pt x="21909" y="7620"/>
                    <a:pt x="20004" y="11431"/>
                    <a:pt x="19051" y="16193"/>
                  </a:cubicBezTo>
                  <a:cubicBezTo>
                    <a:pt x="18099" y="21908"/>
                    <a:pt x="13336" y="24766"/>
                    <a:pt x="8097" y="26195"/>
                  </a:cubicBezTo>
                  <a:cubicBezTo>
                    <a:pt x="3810" y="27148"/>
                    <a:pt x="0" y="24290"/>
                    <a:pt x="0" y="19527"/>
                  </a:cubicBezTo>
                  <a:cubicBezTo>
                    <a:pt x="0" y="11431"/>
                    <a:pt x="10002" y="0"/>
                    <a:pt x="18099" y="0"/>
                  </a:cubicBezTo>
                  <a:cubicBezTo>
                    <a:pt x="20480" y="0"/>
                    <a:pt x="22385" y="2381"/>
                    <a:pt x="25243" y="4287"/>
                  </a:cubicBezTo>
                </a:path>
              </a:pathLst>
            </a:custGeom>
            <a:solidFill>
              <a:srgbClr val="A51890"/>
            </a:solidFill>
            <a:ln w="4763" cap="flat">
              <a:noFill/>
              <a:prstDash val="solid"/>
              <a:miter/>
            </a:ln>
          </p:spPr>
          <p:txBody>
            <a:bodyPr rtlCol="0" anchor="ctr"/>
            <a:lstStyle/>
            <a:p>
              <a:endParaRPr lang="en-US"/>
            </a:p>
          </p:txBody>
        </p:sp>
        <p:sp>
          <p:nvSpPr>
            <p:cNvPr id="48" name="Freeform 47">
              <a:extLst>
                <a:ext uri="{FF2B5EF4-FFF2-40B4-BE49-F238E27FC236}">
                  <a16:creationId xmlns:a16="http://schemas.microsoft.com/office/drawing/2014/main" id="{D8428A5A-80ED-D746-AEC2-53F30BF86B27}"/>
                </a:ext>
              </a:extLst>
            </p:cNvPr>
            <p:cNvSpPr/>
            <p:nvPr/>
          </p:nvSpPr>
          <p:spPr>
            <a:xfrm>
              <a:off x="6624404" y="4704652"/>
              <a:ext cx="196579" cy="164456"/>
            </a:xfrm>
            <a:custGeom>
              <a:avLst/>
              <a:gdLst>
                <a:gd name="connsiteX0" fmla="*/ 158599 w 196579"/>
                <a:gd name="connsiteY0" fmla="*/ 113888 h 164456"/>
                <a:gd name="connsiteX1" fmla="*/ 156218 w 196579"/>
                <a:gd name="connsiteY1" fmla="*/ 110077 h 164456"/>
                <a:gd name="connsiteX2" fmla="*/ 149074 w 196579"/>
                <a:gd name="connsiteY2" fmla="*/ 133891 h 164456"/>
                <a:gd name="connsiteX3" fmla="*/ 147168 w 196579"/>
                <a:gd name="connsiteY3" fmla="*/ 136749 h 164456"/>
                <a:gd name="connsiteX4" fmla="*/ 141930 w 196579"/>
                <a:gd name="connsiteY4" fmla="*/ 144369 h 164456"/>
                <a:gd name="connsiteX5" fmla="*/ 141930 w 196579"/>
                <a:gd name="connsiteY5" fmla="*/ 147227 h 164456"/>
                <a:gd name="connsiteX6" fmla="*/ 138119 w 196579"/>
                <a:gd name="connsiteY6" fmla="*/ 155800 h 164456"/>
                <a:gd name="connsiteX7" fmla="*/ 119068 w 196579"/>
                <a:gd name="connsiteY7" fmla="*/ 152942 h 164456"/>
                <a:gd name="connsiteX8" fmla="*/ 110496 w 196579"/>
                <a:gd name="connsiteY8" fmla="*/ 136272 h 164456"/>
                <a:gd name="connsiteX9" fmla="*/ 102875 w 196579"/>
                <a:gd name="connsiteY9" fmla="*/ 108649 h 164456"/>
                <a:gd name="connsiteX10" fmla="*/ 99541 w 196579"/>
                <a:gd name="connsiteY10" fmla="*/ 84835 h 164456"/>
                <a:gd name="connsiteX11" fmla="*/ 96684 w 196579"/>
                <a:gd name="connsiteY11" fmla="*/ 53877 h 164456"/>
                <a:gd name="connsiteX12" fmla="*/ 93826 w 196579"/>
                <a:gd name="connsiteY12" fmla="*/ 49591 h 164456"/>
                <a:gd name="connsiteX13" fmla="*/ 87634 w 196579"/>
                <a:gd name="connsiteY13" fmla="*/ 51496 h 164456"/>
                <a:gd name="connsiteX14" fmla="*/ 85729 w 196579"/>
                <a:gd name="connsiteY14" fmla="*/ 53877 h 164456"/>
                <a:gd name="connsiteX15" fmla="*/ 70965 w 196579"/>
                <a:gd name="connsiteY15" fmla="*/ 76262 h 164456"/>
                <a:gd name="connsiteX16" fmla="*/ 70012 w 196579"/>
                <a:gd name="connsiteY16" fmla="*/ 79120 h 164456"/>
                <a:gd name="connsiteX17" fmla="*/ 60487 w 196579"/>
                <a:gd name="connsiteY17" fmla="*/ 93408 h 164456"/>
                <a:gd name="connsiteX18" fmla="*/ 59058 w 196579"/>
                <a:gd name="connsiteY18" fmla="*/ 97218 h 164456"/>
                <a:gd name="connsiteX19" fmla="*/ 57153 w 196579"/>
                <a:gd name="connsiteY19" fmla="*/ 104362 h 164456"/>
                <a:gd name="connsiteX20" fmla="*/ 49533 w 196579"/>
                <a:gd name="connsiteY20" fmla="*/ 119603 h 164456"/>
                <a:gd name="connsiteX21" fmla="*/ 48103 w 196579"/>
                <a:gd name="connsiteY21" fmla="*/ 126271 h 164456"/>
                <a:gd name="connsiteX22" fmla="*/ 39531 w 196579"/>
                <a:gd name="connsiteY22" fmla="*/ 145321 h 164456"/>
                <a:gd name="connsiteX23" fmla="*/ 38102 w 196579"/>
                <a:gd name="connsiteY23" fmla="*/ 156752 h 164456"/>
                <a:gd name="connsiteX24" fmla="*/ 30005 w 196579"/>
                <a:gd name="connsiteY24" fmla="*/ 164372 h 164456"/>
                <a:gd name="connsiteX25" fmla="*/ 20480 w 196579"/>
                <a:gd name="connsiteY25" fmla="*/ 153895 h 164456"/>
                <a:gd name="connsiteX26" fmla="*/ 19051 w 196579"/>
                <a:gd name="connsiteY26" fmla="*/ 128176 h 164456"/>
                <a:gd name="connsiteX27" fmla="*/ 14288 w 196579"/>
                <a:gd name="connsiteY27" fmla="*/ 86740 h 164456"/>
                <a:gd name="connsiteX28" fmla="*/ 6192 w 196579"/>
                <a:gd name="connsiteY28" fmla="*/ 33874 h 164456"/>
                <a:gd name="connsiteX29" fmla="*/ 0 w 196579"/>
                <a:gd name="connsiteY29" fmla="*/ 15775 h 164456"/>
                <a:gd name="connsiteX30" fmla="*/ 19527 w 196579"/>
                <a:gd name="connsiteY30" fmla="*/ 30540 h 164456"/>
                <a:gd name="connsiteX31" fmla="*/ 28576 w 196579"/>
                <a:gd name="connsiteY31" fmla="*/ 74833 h 164456"/>
                <a:gd name="connsiteX32" fmla="*/ 32387 w 196579"/>
                <a:gd name="connsiteY32" fmla="*/ 93408 h 164456"/>
                <a:gd name="connsiteX33" fmla="*/ 32387 w 196579"/>
                <a:gd name="connsiteY33" fmla="*/ 96265 h 164456"/>
                <a:gd name="connsiteX34" fmla="*/ 34292 w 196579"/>
                <a:gd name="connsiteY34" fmla="*/ 110554 h 164456"/>
                <a:gd name="connsiteX35" fmla="*/ 34768 w 196579"/>
                <a:gd name="connsiteY35" fmla="*/ 117698 h 164456"/>
                <a:gd name="connsiteX36" fmla="*/ 37626 w 196579"/>
                <a:gd name="connsiteY36" fmla="*/ 110554 h 164456"/>
                <a:gd name="connsiteX37" fmla="*/ 46199 w 196579"/>
                <a:gd name="connsiteY37" fmla="*/ 95313 h 164456"/>
                <a:gd name="connsiteX38" fmla="*/ 63821 w 196579"/>
                <a:gd name="connsiteY38" fmla="*/ 70070 h 164456"/>
                <a:gd name="connsiteX39" fmla="*/ 78585 w 196579"/>
                <a:gd name="connsiteY39" fmla="*/ 47209 h 164456"/>
                <a:gd name="connsiteX40" fmla="*/ 81919 w 196579"/>
                <a:gd name="connsiteY40" fmla="*/ 45781 h 164456"/>
                <a:gd name="connsiteX41" fmla="*/ 83824 w 196579"/>
                <a:gd name="connsiteY41" fmla="*/ 42447 h 164456"/>
                <a:gd name="connsiteX42" fmla="*/ 87158 w 196579"/>
                <a:gd name="connsiteY42" fmla="*/ 34350 h 164456"/>
                <a:gd name="connsiteX43" fmla="*/ 94778 w 196579"/>
                <a:gd name="connsiteY43" fmla="*/ 24348 h 164456"/>
                <a:gd name="connsiteX44" fmla="*/ 98589 w 196579"/>
                <a:gd name="connsiteY44" fmla="*/ 17204 h 164456"/>
                <a:gd name="connsiteX45" fmla="*/ 108590 w 196579"/>
                <a:gd name="connsiteY45" fmla="*/ 22443 h 164456"/>
                <a:gd name="connsiteX46" fmla="*/ 111448 w 196579"/>
                <a:gd name="connsiteY46" fmla="*/ 31492 h 164456"/>
                <a:gd name="connsiteX47" fmla="*/ 112877 w 196579"/>
                <a:gd name="connsiteY47" fmla="*/ 71499 h 164456"/>
                <a:gd name="connsiteX48" fmla="*/ 112877 w 196579"/>
                <a:gd name="connsiteY48" fmla="*/ 98171 h 164456"/>
                <a:gd name="connsiteX49" fmla="*/ 114306 w 196579"/>
                <a:gd name="connsiteY49" fmla="*/ 114364 h 164456"/>
                <a:gd name="connsiteX50" fmla="*/ 115735 w 196579"/>
                <a:gd name="connsiteY50" fmla="*/ 117698 h 164456"/>
                <a:gd name="connsiteX51" fmla="*/ 124784 w 196579"/>
                <a:gd name="connsiteY51" fmla="*/ 138654 h 164456"/>
                <a:gd name="connsiteX52" fmla="*/ 129547 w 196579"/>
                <a:gd name="connsiteY52" fmla="*/ 133891 h 164456"/>
                <a:gd name="connsiteX53" fmla="*/ 132880 w 196579"/>
                <a:gd name="connsiteY53" fmla="*/ 127700 h 164456"/>
                <a:gd name="connsiteX54" fmla="*/ 170030 w 196579"/>
                <a:gd name="connsiteY54" fmla="*/ 45781 h 164456"/>
                <a:gd name="connsiteX55" fmla="*/ 180508 w 196579"/>
                <a:gd name="connsiteY55" fmla="*/ 11489 h 164456"/>
                <a:gd name="connsiteX56" fmla="*/ 180984 w 196579"/>
                <a:gd name="connsiteY56" fmla="*/ 9584 h 164456"/>
                <a:gd name="connsiteX57" fmla="*/ 187652 w 196579"/>
                <a:gd name="connsiteY57" fmla="*/ 58 h 164456"/>
                <a:gd name="connsiteX58" fmla="*/ 196225 w 196579"/>
                <a:gd name="connsiteY58" fmla="*/ 12918 h 164456"/>
                <a:gd name="connsiteX59" fmla="*/ 187652 w 196579"/>
                <a:gd name="connsiteY59" fmla="*/ 40065 h 164456"/>
                <a:gd name="connsiteX60" fmla="*/ 184794 w 196579"/>
                <a:gd name="connsiteY60" fmla="*/ 49115 h 164456"/>
                <a:gd name="connsiteX61" fmla="*/ 167172 w 196579"/>
                <a:gd name="connsiteY61" fmla="*/ 86740 h 164456"/>
                <a:gd name="connsiteX62" fmla="*/ 162409 w 196579"/>
                <a:gd name="connsiteY62" fmla="*/ 99599 h 164456"/>
                <a:gd name="connsiteX63" fmla="*/ 158599 w 196579"/>
                <a:gd name="connsiteY63" fmla="*/ 113888 h 164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196579" h="164456">
                  <a:moveTo>
                    <a:pt x="158599" y="113888"/>
                  </a:moveTo>
                  <a:cubicBezTo>
                    <a:pt x="157646" y="112459"/>
                    <a:pt x="157170" y="111506"/>
                    <a:pt x="156218" y="110077"/>
                  </a:cubicBezTo>
                  <a:cubicBezTo>
                    <a:pt x="155265" y="118650"/>
                    <a:pt x="153836" y="126747"/>
                    <a:pt x="149074" y="133891"/>
                  </a:cubicBezTo>
                  <a:cubicBezTo>
                    <a:pt x="148598" y="134844"/>
                    <a:pt x="147645" y="136749"/>
                    <a:pt x="147168" y="136749"/>
                  </a:cubicBezTo>
                  <a:cubicBezTo>
                    <a:pt x="142406" y="137225"/>
                    <a:pt x="143358" y="141511"/>
                    <a:pt x="141930" y="144369"/>
                  </a:cubicBezTo>
                  <a:cubicBezTo>
                    <a:pt x="141453" y="145321"/>
                    <a:pt x="141930" y="146274"/>
                    <a:pt x="141930" y="147227"/>
                  </a:cubicBezTo>
                  <a:cubicBezTo>
                    <a:pt x="142406" y="151037"/>
                    <a:pt x="141453" y="154371"/>
                    <a:pt x="138119" y="155800"/>
                  </a:cubicBezTo>
                  <a:cubicBezTo>
                    <a:pt x="128118" y="159610"/>
                    <a:pt x="123355" y="159133"/>
                    <a:pt x="119068" y="152942"/>
                  </a:cubicBezTo>
                  <a:cubicBezTo>
                    <a:pt x="115735" y="147703"/>
                    <a:pt x="112400" y="141988"/>
                    <a:pt x="110496" y="136272"/>
                  </a:cubicBezTo>
                  <a:cubicBezTo>
                    <a:pt x="107161" y="127223"/>
                    <a:pt x="104780" y="118174"/>
                    <a:pt x="102875" y="108649"/>
                  </a:cubicBezTo>
                  <a:cubicBezTo>
                    <a:pt x="101446" y="101028"/>
                    <a:pt x="100493" y="92931"/>
                    <a:pt x="99541" y="84835"/>
                  </a:cubicBezTo>
                  <a:cubicBezTo>
                    <a:pt x="98589" y="74357"/>
                    <a:pt x="98112" y="64355"/>
                    <a:pt x="96684" y="53877"/>
                  </a:cubicBezTo>
                  <a:cubicBezTo>
                    <a:pt x="96684" y="51972"/>
                    <a:pt x="94778" y="49591"/>
                    <a:pt x="93826" y="49591"/>
                  </a:cubicBezTo>
                  <a:cubicBezTo>
                    <a:pt x="91921" y="49115"/>
                    <a:pt x="89540" y="50543"/>
                    <a:pt x="87634" y="51496"/>
                  </a:cubicBezTo>
                  <a:cubicBezTo>
                    <a:pt x="86682" y="51972"/>
                    <a:pt x="86205" y="52925"/>
                    <a:pt x="85729" y="53877"/>
                  </a:cubicBezTo>
                  <a:cubicBezTo>
                    <a:pt x="81919" y="61974"/>
                    <a:pt x="76204" y="69118"/>
                    <a:pt x="70965" y="76262"/>
                  </a:cubicBezTo>
                  <a:cubicBezTo>
                    <a:pt x="70489" y="77214"/>
                    <a:pt x="70012" y="78167"/>
                    <a:pt x="70012" y="79120"/>
                  </a:cubicBezTo>
                  <a:cubicBezTo>
                    <a:pt x="69536" y="85787"/>
                    <a:pt x="65250" y="89598"/>
                    <a:pt x="60487" y="93408"/>
                  </a:cubicBezTo>
                  <a:cubicBezTo>
                    <a:pt x="59534" y="94360"/>
                    <a:pt x="58582" y="96742"/>
                    <a:pt x="59058" y="97218"/>
                  </a:cubicBezTo>
                  <a:cubicBezTo>
                    <a:pt x="62868" y="100552"/>
                    <a:pt x="59058" y="102933"/>
                    <a:pt x="57153" y="104362"/>
                  </a:cubicBezTo>
                  <a:cubicBezTo>
                    <a:pt x="50962" y="109601"/>
                    <a:pt x="49533" y="111982"/>
                    <a:pt x="49533" y="119603"/>
                  </a:cubicBezTo>
                  <a:cubicBezTo>
                    <a:pt x="49533" y="121984"/>
                    <a:pt x="49056" y="124366"/>
                    <a:pt x="48103" y="126271"/>
                  </a:cubicBezTo>
                  <a:cubicBezTo>
                    <a:pt x="45246" y="132462"/>
                    <a:pt x="41912" y="138654"/>
                    <a:pt x="39531" y="145321"/>
                  </a:cubicBezTo>
                  <a:cubicBezTo>
                    <a:pt x="38102" y="148655"/>
                    <a:pt x="38578" y="152942"/>
                    <a:pt x="38102" y="156752"/>
                  </a:cubicBezTo>
                  <a:cubicBezTo>
                    <a:pt x="36673" y="163420"/>
                    <a:pt x="34768" y="164849"/>
                    <a:pt x="30005" y="164372"/>
                  </a:cubicBezTo>
                  <a:cubicBezTo>
                    <a:pt x="23814" y="163420"/>
                    <a:pt x="19051" y="159133"/>
                    <a:pt x="20480" y="153895"/>
                  </a:cubicBezTo>
                  <a:cubicBezTo>
                    <a:pt x="22861" y="144845"/>
                    <a:pt x="20004" y="136749"/>
                    <a:pt x="19051" y="128176"/>
                  </a:cubicBezTo>
                  <a:cubicBezTo>
                    <a:pt x="17146" y="114364"/>
                    <a:pt x="16670" y="100552"/>
                    <a:pt x="14288" y="86740"/>
                  </a:cubicBezTo>
                  <a:cubicBezTo>
                    <a:pt x="11907" y="69118"/>
                    <a:pt x="11431" y="51019"/>
                    <a:pt x="6192" y="33874"/>
                  </a:cubicBezTo>
                  <a:cubicBezTo>
                    <a:pt x="4287" y="27682"/>
                    <a:pt x="2381" y="21967"/>
                    <a:pt x="0" y="15775"/>
                  </a:cubicBezTo>
                  <a:cubicBezTo>
                    <a:pt x="8573" y="16252"/>
                    <a:pt x="17622" y="22443"/>
                    <a:pt x="19527" y="30540"/>
                  </a:cubicBezTo>
                  <a:cubicBezTo>
                    <a:pt x="22861" y="45304"/>
                    <a:pt x="28576" y="59592"/>
                    <a:pt x="28576" y="74833"/>
                  </a:cubicBezTo>
                  <a:cubicBezTo>
                    <a:pt x="28576" y="81025"/>
                    <a:pt x="30958" y="87216"/>
                    <a:pt x="32387" y="93408"/>
                  </a:cubicBezTo>
                  <a:cubicBezTo>
                    <a:pt x="32387" y="94360"/>
                    <a:pt x="32863" y="95313"/>
                    <a:pt x="32387" y="96265"/>
                  </a:cubicBezTo>
                  <a:cubicBezTo>
                    <a:pt x="30958" y="101505"/>
                    <a:pt x="31911" y="105791"/>
                    <a:pt x="34292" y="110554"/>
                  </a:cubicBezTo>
                  <a:cubicBezTo>
                    <a:pt x="35244" y="112459"/>
                    <a:pt x="34768" y="115316"/>
                    <a:pt x="34768" y="117698"/>
                  </a:cubicBezTo>
                  <a:cubicBezTo>
                    <a:pt x="39531" y="116745"/>
                    <a:pt x="36673" y="112935"/>
                    <a:pt x="37626" y="110554"/>
                  </a:cubicBezTo>
                  <a:cubicBezTo>
                    <a:pt x="40483" y="105315"/>
                    <a:pt x="41912" y="98171"/>
                    <a:pt x="46199" y="95313"/>
                  </a:cubicBezTo>
                  <a:cubicBezTo>
                    <a:pt x="55724" y="89121"/>
                    <a:pt x="56200" y="77214"/>
                    <a:pt x="63821" y="70070"/>
                  </a:cubicBezTo>
                  <a:cubicBezTo>
                    <a:pt x="64773" y="60069"/>
                    <a:pt x="75251" y="56259"/>
                    <a:pt x="78585" y="47209"/>
                  </a:cubicBezTo>
                  <a:cubicBezTo>
                    <a:pt x="79061" y="46257"/>
                    <a:pt x="80966" y="46257"/>
                    <a:pt x="81919" y="45781"/>
                  </a:cubicBezTo>
                  <a:cubicBezTo>
                    <a:pt x="84301" y="45304"/>
                    <a:pt x="84301" y="44352"/>
                    <a:pt x="83824" y="42447"/>
                  </a:cubicBezTo>
                  <a:cubicBezTo>
                    <a:pt x="82395" y="38636"/>
                    <a:pt x="83824" y="34826"/>
                    <a:pt x="87158" y="34350"/>
                  </a:cubicBezTo>
                  <a:cubicBezTo>
                    <a:pt x="93826" y="33397"/>
                    <a:pt x="93349" y="28158"/>
                    <a:pt x="94778" y="24348"/>
                  </a:cubicBezTo>
                  <a:cubicBezTo>
                    <a:pt x="95731" y="21967"/>
                    <a:pt x="94778" y="16728"/>
                    <a:pt x="98589" y="17204"/>
                  </a:cubicBezTo>
                  <a:cubicBezTo>
                    <a:pt x="101923" y="17680"/>
                    <a:pt x="106209" y="20062"/>
                    <a:pt x="108590" y="22443"/>
                  </a:cubicBezTo>
                  <a:cubicBezTo>
                    <a:pt x="110496" y="24824"/>
                    <a:pt x="111448" y="28635"/>
                    <a:pt x="111448" y="31492"/>
                  </a:cubicBezTo>
                  <a:cubicBezTo>
                    <a:pt x="111924" y="44828"/>
                    <a:pt x="112400" y="58164"/>
                    <a:pt x="112877" y="71499"/>
                  </a:cubicBezTo>
                  <a:cubicBezTo>
                    <a:pt x="112877" y="80548"/>
                    <a:pt x="112877" y="89598"/>
                    <a:pt x="112877" y="98171"/>
                  </a:cubicBezTo>
                  <a:cubicBezTo>
                    <a:pt x="112877" y="103409"/>
                    <a:pt x="115735" y="108649"/>
                    <a:pt x="114306" y="114364"/>
                  </a:cubicBezTo>
                  <a:cubicBezTo>
                    <a:pt x="113829" y="115316"/>
                    <a:pt x="114782" y="117222"/>
                    <a:pt x="115735" y="117698"/>
                  </a:cubicBezTo>
                  <a:cubicBezTo>
                    <a:pt x="121926" y="122937"/>
                    <a:pt x="121926" y="131033"/>
                    <a:pt x="124784" y="138654"/>
                  </a:cubicBezTo>
                  <a:cubicBezTo>
                    <a:pt x="126688" y="136749"/>
                    <a:pt x="128594" y="135320"/>
                    <a:pt x="129547" y="133891"/>
                  </a:cubicBezTo>
                  <a:cubicBezTo>
                    <a:pt x="130975" y="131986"/>
                    <a:pt x="131928" y="129605"/>
                    <a:pt x="132880" y="127700"/>
                  </a:cubicBezTo>
                  <a:cubicBezTo>
                    <a:pt x="145263" y="100552"/>
                    <a:pt x="157646" y="73404"/>
                    <a:pt x="170030" y="45781"/>
                  </a:cubicBezTo>
                  <a:cubicBezTo>
                    <a:pt x="174793" y="34826"/>
                    <a:pt x="179079" y="23872"/>
                    <a:pt x="180508" y="11489"/>
                  </a:cubicBezTo>
                  <a:cubicBezTo>
                    <a:pt x="180508" y="11013"/>
                    <a:pt x="180984" y="10060"/>
                    <a:pt x="180984" y="9584"/>
                  </a:cubicBezTo>
                  <a:cubicBezTo>
                    <a:pt x="182413" y="1963"/>
                    <a:pt x="184318" y="-418"/>
                    <a:pt x="187652" y="58"/>
                  </a:cubicBezTo>
                  <a:cubicBezTo>
                    <a:pt x="191938" y="1011"/>
                    <a:pt x="198129" y="8631"/>
                    <a:pt x="196225" y="12918"/>
                  </a:cubicBezTo>
                  <a:cubicBezTo>
                    <a:pt x="192414" y="21967"/>
                    <a:pt x="192891" y="31969"/>
                    <a:pt x="187652" y="40065"/>
                  </a:cubicBezTo>
                  <a:cubicBezTo>
                    <a:pt x="186223" y="42447"/>
                    <a:pt x="186223" y="46257"/>
                    <a:pt x="184794" y="49115"/>
                  </a:cubicBezTo>
                  <a:cubicBezTo>
                    <a:pt x="179079" y="61974"/>
                    <a:pt x="173363" y="74357"/>
                    <a:pt x="167172" y="86740"/>
                  </a:cubicBezTo>
                  <a:cubicBezTo>
                    <a:pt x="165267" y="90550"/>
                    <a:pt x="166219" y="95313"/>
                    <a:pt x="162409" y="99599"/>
                  </a:cubicBezTo>
                  <a:cubicBezTo>
                    <a:pt x="159551" y="102933"/>
                    <a:pt x="160028" y="108649"/>
                    <a:pt x="158599" y="113888"/>
                  </a:cubicBezTo>
                </a:path>
              </a:pathLst>
            </a:custGeom>
            <a:solidFill>
              <a:srgbClr val="A51890"/>
            </a:solidFill>
            <a:ln w="4763" cap="flat">
              <a:noFill/>
              <a:prstDash val="solid"/>
              <a:miter/>
            </a:ln>
          </p:spPr>
          <p:txBody>
            <a:bodyPr rtlCol="0" anchor="ctr"/>
            <a:lstStyle/>
            <a:p>
              <a:endParaRPr lang="en-US"/>
            </a:p>
          </p:txBody>
        </p:sp>
        <p:sp>
          <p:nvSpPr>
            <p:cNvPr id="49" name="Freeform 48">
              <a:extLst>
                <a:ext uri="{FF2B5EF4-FFF2-40B4-BE49-F238E27FC236}">
                  <a16:creationId xmlns:a16="http://schemas.microsoft.com/office/drawing/2014/main" id="{C8D1CD27-523D-FC4A-B46C-76928AE9B2FE}"/>
                </a:ext>
              </a:extLst>
            </p:cNvPr>
            <p:cNvSpPr/>
            <p:nvPr/>
          </p:nvSpPr>
          <p:spPr>
            <a:xfrm>
              <a:off x="7052522" y="4775199"/>
              <a:ext cx="132456" cy="165266"/>
            </a:xfrm>
            <a:custGeom>
              <a:avLst/>
              <a:gdLst>
                <a:gd name="connsiteX0" fmla="*/ 32915 w 132456"/>
                <a:gd name="connsiteY0" fmla="*/ 57153 h 165266"/>
                <a:gd name="connsiteX1" fmla="*/ 55776 w 132456"/>
                <a:gd name="connsiteY1" fmla="*/ 31910 h 165266"/>
                <a:gd name="connsiteX2" fmla="*/ 70541 w 132456"/>
                <a:gd name="connsiteY2" fmla="*/ 17146 h 165266"/>
                <a:gd name="connsiteX3" fmla="*/ 91020 w 132456"/>
                <a:gd name="connsiteY3" fmla="*/ 5715 h 165266"/>
                <a:gd name="connsiteX4" fmla="*/ 101022 w 132456"/>
                <a:gd name="connsiteY4" fmla="*/ 1905 h 165266"/>
                <a:gd name="connsiteX5" fmla="*/ 120072 w 132456"/>
                <a:gd name="connsiteY5" fmla="*/ 5715 h 165266"/>
                <a:gd name="connsiteX6" fmla="*/ 132456 w 132456"/>
                <a:gd name="connsiteY6" fmla="*/ 35244 h 165266"/>
                <a:gd name="connsiteX7" fmla="*/ 124835 w 132456"/>
                <a:gd name="connsiteY7" fmla="*/ 54771 h 165266"/>
                <a:gd name="connsiteX8" fmla="*/ 112928 w 132456"/>
                <a:gd name="connsiteY8" fmla="*/ 69060 h 165266"/>
                <a:gd name="connsiteX9" fmla="*/ 102927 w 132456"/>
                <a:gd name="connsiteY9" fmla="*/ 75251 h 165266"/>
                <a:gd name="connsiteX10" fmla="*/ 58634 w 132456"/>
                <a:gd name="connsiteY10" fmla="*/ 77632 h 165266"/>
                <a:gd name="connsiteX11" fmla="*/ 55776 w 132456"/>
                <a:gd name="connsiteY11" fmla="*/ 73822 h 165266"/>
                <a:gd name="connsiteX12" fmla="*/ 60538 w 132456"/>
                <a:gd name="connsiteY12" fmla="*/ 72393 h 165266"/>
                <a:gd name="connsiteX13" fmla="*/ 68635 w 132456"/>
                <a:gd name="connsiteY13" fmla="*/ 72393 h 165266"/>
                <a:gd name="connsiteX14" fmla="*/ 84352 w 132456"/>
                <a:gd name="connsiteY14" fmla="*/ 69536 h 165266"/>
                <a:gd name="connsiteX15" fmla="*/ 110071 w 132456"/>
                <a:gd name="connsiteY15" fmla="*/ 55724 h 165266"/>
                <a:gd name="connsiteX16" fmla="*/ 118168 w 132456"/>
                <a:gd name="connsiteY16" fmla="*/ 31910 h 165266"/>
                <a:gd name="connsiteX17" fmla="*/ 113405 w 132456"/>
                <a:gd name="connsiteY17" fmla="*/ 18098 h 165266"/>
                <a:gd name="connsiteX18" fmla="*/ 109595 w 132456"/>
                <a:gd name="connsiteY18" fmla="*/ 13336 h 165266"/>
                <a:gd name="connsiteX19" fmla="*/ 105784 w 132456"/>
                <a:gd name="connsiteY19" fmla="*/ 12859 h 165266"/>
                <a:gd name="connsiteX20" fmla="*/ 94354 w 132456"/>
                <a:gd name="connsiteY20" fmla="*/ 12859 h 165266"/>
                <a:gd name="connsiteX21" fmla="*/ 82447 w 132456"/>
                <a:gd name="connsiteY21" fmla="*/ 17146 h 165266"/>
                <a:gd name="connsiteX22" fmla="*/ 71969 w 132456"/>
                <a:gd name="connsiteY22" fmla="*/ 28100 h 165266"/>
                <a:gd name="connsiteX23" fmla="*/ 49108 w 132456"/>
                <a:gd name="connsiteY23" fmla="*/ 51914 h 165266"/>
                <a:gd name="connsiteX24" fmla="*/ 33391 w 132456"/>
                <a:gd name="connsiteY24" fmla="*/ 80490 h 165266"/>
                <a:gd name="connsiteX25" fmla="*/ 32439 w 132456"/>
                <a:gd name="connsiteY25" fmla="*/ 96207 h 165266"/>
                <a:gd name="connsiteX26" fmla="*/ 31010 w 132456"/>
                <a:gd name="connsiteY26" fmla="*/ 108590 h 165266"/>
                <a:gd name="connsiteX27" fmla="*/ 28628 w 132456"/>
                <a:gd name="connsiteY27" fmla="*/ 132404 h 165266"/>
                <a:gd name="connsiteX28" fmla="*/ 21484 w 132456"/>
                <a:gd name="connsiteY28" fmla="*/ 159075 h 165266"/>
                <a:gd name="connsiteX29" fmla="*/ 14816 w 132456"/>
                <a:gd name="connsiteY29" fmla="*/ 165266 h 165266"/>
                <a:gd name="connsiteX30" fmla="*/ 2909 w 132456"/>
                <a:gd name="connsiteY30" fmla="*/ 160504 h 165266"/>
                <a:gd name="connsiteX31" fmla="*/ 52 w 132456"/>
                <a:gd name="connsiteY31" fmla="*/ 148121 h 165266"/>
                <a:gd name="connsiteX32" fmla="*/ 6244 w 132456"/>
                <a:gd name="connsiteY32" fmla="*/ 112876 h 165266"/>
                <a:gd name="connsiteX33" fmla="*/ 17198 w 132456"/>
                <a:gd name="connsiteY33" fmla="*/ 84300 h 165266"/>
                <a:gd name="connsiteX34" fmla="*/ 18627 w 132456"/>
                <a:gd name="connsiteY34" fmla="*/ 75727 h 165266"/>
                <a:gd name="connsiteX35" fmla="*/ 20055 w 132456"/>
                <a:gd name="connsiteY35" fmla="*/ 65726 h 165266"/>
                <a:gd name="connsiteX36" fmla="*/ 20532 w 132456"/>
                <a:gd name="connsiteY36" fmla="*/ 50485 h 165266"/>
                <a:gd name="connsiteX37" fmla="*/ 20532 w 132456"/>
                <a:gd name="connsiteY37" fmla="*/ 47627 h 165266"/>
                <a:gd name="connsiteX38" fmla="*/ 25295 w 132456"/>
                <a:gd name="connsiteY38" fmla="*/ 10478 h 165266"/>
                <a:gd name="connsiteX39" fmla="*/ 27676 w 132456"/>
                <a:gd name="connsiteY39" fmla="*/ 2858 h 165266"/>
                <a:gd name="connsiteX40" fmla="*/ 31962 w 132456"/>
                <a:gd name="connsiteY40" fmla="*/ 0 h 165266"/>
                <a:gd name="connsiteX41" fmla="*/ 35772 w 132456"/>
                <a:gd name="connsiteY41" fmla="*/ 3810 h 165266"/>
                <a:gd name="connsiteX42" fmla="*/ 34820 w 132456"/>
                <a:gd name="connsiteY42" fmla="*/ 24290 h 165266"/>
                <a:gd name="connsiteX43" fmla="*/ 32915 w 132456"/>
                <a:gd name="connsiteY43" fmla="*/ 46198 h 165266"/>
                <a:gd name="connsiteX44" fmla="*/ 32915 w 132456"/>
                <a:gd name="connsiteY44" fmla="*/ 57153 h 165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32456" h="165266">
                  <a:moveTo>
                    <a:pt x="32915" y="57153"/>
                  </a:moveTo>
                  <a:cubicBezTo>
                    <a:pt x="41011" y="48580"/>
                    <a:pt x="48155" y="40007"/>
                    <a:pt x="55776" y="31910"/>
                  </a:cubicBezTo>
                  <a:cubicBezTo>
                    <a:pt x="60538" y="26671"/>
                    <a:pt x="65301" y="21908"/>
                    <a:pt x="70541" y="17146"/>
                  </a:cubicBezTo>
                  <a:cubicBezTo>
                    <a:pt x="76256" y="11907"/>
                    <a:pt x="82447" y="6668"/>
                    <a:pt x="91020" y="5715"/>
                  </a:cubicBezTo>
                  <a:cubicBezTo>
                    <a:pt x="94354" y="5239"/>
                    <a:pt x="97688" y="2858"/>
                    <a:pt x="101022" y="1905"/>
                  </a:cubicBezTo>
                  <a:cubicBezTo>
                    <a:pt x="108166" y="-476"/>
                    <a:pt x="114357" y="476"/>
                    <a:pt x="120072" y="5715"/>
                  </a:cubicBezTo>
                  <a:cubicBezTo>
                    <a:pt x="129122" y="13812"/>
                    <a:pt x="130075" y="24766"/>
                    <a:pt x="132456" y="35244"/>
                  </a:cubicBezTo>
                  <a:cubicBezTo>
                    <a:pt x="129122" y="41436"/>
                    <a:pt x="130551" y="49056"/>
                    <a:pt x="124835" y="54771"/>
                  </a:cubicBezTo>
                  <a:cubicBezTo>
                    <a:pt x="120549" y="59058"/>
                    <a:pt x="117215" y="64773"/>
                    <a:pt x="112928" y="69060"/>
                  </a:cubicBezTo>
                  <a:cubicBezTo>
                    <a:pt x="110071" y="71917"/>
                    <a:pt x="106737" y="73822"/>
                    <a:pt x="102927" y="75251"/>
                  </a:cubicBezTo>
                  <a:cubicBezTo>
                    <a:pt x="88639" y="80966"/>
                    <a:pt x="73874" y="82871"/>
                    <a:pt x="58634" y="77632"/>
                  </a:cubicBezTo>
                  <a:cubicBezTo>
                    <a:pt x="56729" y="77156"/>
                    <a:pt x="54347" y="76204"/>
                    <a:pt x="55776" y="73822"/>
                  </a:cubicBezTo>
                  <a:cubicBezTo>
                    <a:pt x="56252" y="72870"/>
                    <a:pt x="59586" y="71917"/>
                    <a:pt x="60538" y="72393"/>
                  </a:cubicBezTo>
                  <a:cubicBezTo>
                    <a:pt x="63396" y="74298"/>
                    <a:pt x="65778" y="73346"/>
                    <a:pt x="68635" y="72393"/>
                  </a:cubicBezTo>
                  <a:cubicBezTo>
                    <a:pt x="73398" y="70965"/>
                    <a:pt x="79113" y="69536"/>
                    <a:pt x="84352" y="69536"/>
                  </a:cubicBezTo>
                  <a:cubicBezTo>
                    <a:pt x="95307" y="69060"/>
                    <a:pt x="102451" y="61915"/>
                    <a:pt x="110071" y="55724"/>
                  </a:cubicBezTo>
                  <a:cubicBezTo>
                    <a:pt x="117215" y="49532"/>
                    <a:pt x="117215" y="40007"/>
                    <a:pt x="118168" y="31910"/>
                  </a:cubicBezTo>
                  <a:cubicBezTo>
                    <a:pt x="118644" y="27624"/>
                    <a:pt x="115310" y="22861"/>
                    <a:pt x="113405" y="18098"/>
                  </a:cubicBezTo>
                  <a:cubicBezTo>
                    <a:pt x="112452" y="16193"/>
                    <a:pt x="111024" y="15241"/>
                    <a:pt x="109595" y="13336"/>
                  </a:cubicBezTo>
                  <a:cubicBezTo>
                    <a:pt x="108642" y="11430"/>
                    <a:pt x="107213" y="11430"/>
                    <a:pt x="105784" y="12859"/>
                  </a:cubicBezTo>
                  <a:cubicBezTo>
                    <a:pt x="101974" y="15717"/>
                    <a:pt x="99117" y="16193"/>
                    <a:pt x="94354" y="12859"/>
                  </a:cubicBezTo>
                  <a:cubicBezTo>
                    <a:pt x="90544" y="10478"/>
                    <a:pt x="84352" y="13812"/>
                    <a:pt x="82447" y="17146"/>
                  </a:cubicBezTo>
                  <a:cubicBezTo>
                    <a:pt x="79589" y="21908"/>
                    <a:pt x="75303" y="24290"/>
                    <a:pt x="71969" y="28100"/>
                  </a:cubicBezTo>
                  <a:cubicBezTo>
                    <a:pt x="64825" y="36673"/>
                    <a:pt x="56252" y="43341"/>
                    <a:pt x="49108" y="51914"/>
                  </a:cubicBezTo>
                  <a:cubicBezTo>
                    <a:pt x="41964" y="60486"/>
                    <a:pt x="34343" y="68583"/>
                    <a:pt x="33391" y="80490"/>
                  </a:cubicBezTo>
                  <a:cubicBezTo>
                    <a:pt x="32915" y="85729"/>
                    <a:pt x="31486" y="90968"/>
                    <a:pt x="32439" y="96207"/>
                  </a:cubicBezTo>
                  <a:cubicBezTo>
                    <a:pt x="32915" y="100970"/>
                    <a:pt x="32915" y="104780"/>
                    <a:pt x="31010" y="108590"/>
                  </a:cubicBezTo>
                  <a:cubicBezTo>
                    <a:pt x="27676" y="116211"/>
                    <a:pt x="30057" y="124783"/>
                    <a:pt x="28628" y="132404"/>
                  </a:cubicBezTo>
                  <a:cubicBezTo>
                    <a:pt x="26723" y="141453"/>
                    <a:pt x="23866" y="150026"/>
                    <a:pt x="21484" y="159075"/>
                  </a:cubicBezTo>
                  <a:cubicBezTo>
                    <a:pt x="20532" y="161933"/>
                    <a:pt x="19103" y="165266"/>
                    <a:pt x="14816" y="165266"/>
                  </a:cubicBezTo>
                  <a:cubicBezTo>
                    <a:pt x="10054" y="165266"/>
                    <a:pt x="4815" y="165266"/>
                    <a:pt x="2909" y="160504"/>
                  </a:cubicBezTo>
                  <a:cubicBezTo>
                    <a:pt x="1004" y="156694"/>
                    <a:pt x="52" y="152407"/>
                    <a:pt x="52" y="148121"/>
                  </a:cubicBezTo>
                  <a:cubicBezTo>
                    <a:pt x="-424" y="136214"/>
                    <a:pt x="2433" y="124307"/>
                    <a:pt x="6244" y="112876"/>
                  </a:cubicBezTo>
                  <a:cubicBezTo>
                    <a:pt x="9577" y="103351"/>
                    <a:pt x="11483" y="92873"/>
                    <a:pt x="17198" y="84300"/>
                  </a:cubicBezTo>
                  <a:cubicBezTo>
                    <a:pt x="18627" y="81919"/>
                    <a:pt x="18151" y="78585"/>
                    <a:pt x="18627" y="75727"/>
                  </a:cubicBezTo>
                  <a:cubicBezTo>
                    <a:pt x="19103" y="72393"/>
                    <a:pt x="19579" y="69060"/>
                    <a:pt x="20055" y="65726"/>
                  </a:cubicBezTo>
                  <a:cubicBezTo>
                    <a:pt x="21008" y="60486"/>
                    <a:pt x="23866" y="55724"/>
                    <a:pt x="20532" y="50485"/>
                  </a:cubicBezTo>
                  <a:cubicBezTo>
                    <a:pt x="20055" y="50009"/>
                    <a:pt x="20532" y="48580"/>
                    <a:pt x="20532" y="47627"/>
                  </a:cubicBezTo>
                  <a:cubicBezTo>
                    <a:pt x="21960" y="35244"/>
                    <a:pt x="23389" y="22861"/>
                    <a:pt x="25295" y="10478"/>
                  </a:cubicBezTo>
                  <a:cubicBezTo>
                    <a:pt x="25771" y="8096"/>
                    <a:pt x="26247" y="5239"/>
                    <a:pt x="27676" y="2858"/>
                  </a:cubicBezTo>
                  <a:cubicBezTo>
                    <a:pt x="28628" y="1429"/>
                    <a:pt x="30533" y="0"/>
                    <a:pt x="31962" y="0"/>
                  </a:cubicBezTo>
                  <a:cubicBezTo>
                    <a:pt x="33391" y="0"/>
                    <a:pt x="35772" y="2381"/>
                    <a:pt x="35772" y="3810"/>
                  </a:cubicBezTo>
                  <a:cubicBezTo>
                    <a:pt x="36249" y="10478"/>
                    <a:pt x="37678" y="17146"/>
                    <a:pt x="34820" y="24290"/>
                  </a:cubicBezTo>
                  <a:cubicBezTo>
                    <a:pt x="31962" y="30958"/>
                    <a:pt x="30533" y="38102"/>
                    <a:pt x="32915" y="46198"/>
                  </a:cubicBezTo>
                  <a:cubicBezTo>
                    <a:pt x="31962" y="48103"/>
                    <a:pt x="29581" y="52866"/>
                    <a:pt x="32915" y="57153"/>
                  </a:cubicBezTo>
                </a:path>
              </a:pathLst>
            </a:custGeom>
            <a:solidFill>
              <a:srgbClr val="A51890"/>
            </a:solidFill>
            <a:ln w="4763" cap="flat">
              <a:noFill/>
              <a:prstDash val="solid"/>
              <a:miter/>
            </a:ln>
          </p:spPr>
          <p:txBody>
            <a:bodyPr rtlCol="0" anchor="ctr"/>
            <a:lstStyle/>
            <a:p>
              <a:endParaRPr lang="en-US"/>
            </a:p>
          </p:txBody>
        </p:sp>
        <p:sp>
          <p:nvSpPr>
            <p:cNvPr id="50" name="Freeform 49">
              <a:extLst>
                <a:ext uri="{FF2B5EF4-FFF2-40B4-BE49-F238E27FC236}">
                  <a16:creationId xmlns:a16="http://schemas.microsoft.com/office/drawing/2014/main" id="{27E65AE3-E13A-3D49-9A92-F4746235167C}"/>
                </a:ext>
              </a:extLst>
            </p:cNvPr>
            <p:cNvSpPr/>
            <p:nvPr/>
          </p:nvSpPr>
          <p:spPr>
            <a:xfrm>
              <a:off x="7464074" y="4718998"/>
              <a:ext cx="71440" cy="162779"/>
            </a:xfrm>
            <a:custGeom>
              <a:avLst/>
              <a:gdLst>
                <a:gd name="connsiteX0" fmla="*/ 71441 w 71440"/>
                <a:gd name="connsiteY0" fmla="*/ 66202 h 162779"/>
                <a:gd name="connsiteX1" fmla="*/ 59534 w 71440"/>
                <a:gd name="connsiteY1" fmla="*/ 75251 h 162779"/>
                <a:gd name="connsiteX2" fmla="*/ 51914 w 71440"/>
                <a:gd name="connsiteY2" fmla="*/ 77156 h 162779"/>
                <a:gd name="connsiteX3" fmla="*/ 42388 w 71440"/>
                <a:gd name="connsiteY3" fmla="*/ 81443 h 162779"/>
                <a:gd name="connsiteX4" fmla="*/ 39054 w 71440"/>
                <a:gd name="connsiteY4" fmla="*/ 90492 h 162779"/>
                <a:gd name="connsiteX5" fmla="*/ 32386 w 71440"/>
                <a:gd name="connsiteY5" fmla="*/ 117163 h 162779"/>
                <a:gd name="connsiteX6" fmla="*/ 30005 w 71440"/>
                <a:gd name="connsiteY6" fmla="*/ 128594 h 162779"/>
                <a:gd name="connsiteX7" fmla="*/ 23337 w 71440"/>
                <a:gd name="connsiteY7" fmla="*/ 157647 h 162779"/>
                <a:gd name="connsiteX8" fmla="*/ 20003 w 71440"/>
                <a:gd name="connsiteY8" fmla="*/ 161457 h 162779"/>
                <a:gd name="connsiteX9" fmla="*/ 14288 w 71440"/>
                <a:gd name="connsiteY9" fmla="*/ 159551 h 162779"/>
                <a:gd name="connsiteX10" fmla="*/ 13812 w 71440"/>
                <a:gd name="connsiteY10" fmla="*/ 135262 h 162779"/>
                <a:gd name="connsiteX11" fmla="*/ 19051 w 71440"/>
                <a:gd name="connsiteY11" fmla="*/ 102399 h 162779"/>
                <a:gd name="connsiteX12" fmla="*/ 21432 w 71440"/>
                <a:gd name="connsiteY12" fmla="*/ 90492 h 162779"/>
                <a:gd name="connsiteX13" fmla="*/ 20956 w 71440"/>
                <a:gd name="connsiteY13" fmla="*/ 81443 h 162779"/>
                <a:gd name="connsiteX14" fmla="*/ 11907 w 71440"/>
                <a:gd name="connsiteY14" fmla="*/ 81919 h 162779"/>
                <a:gd name="connsiteX15" fmla="*/ 1428 w 71440"/>
                <a:gd name="connsiteY15" fmla="*/ 80490 h 162779"/>
                <a:gd name="connsiteX16" fmla="*/ 0 w 71440"/>
                <a:gd name="connsiteY16" fmla="*/ 78109 h 162779"/>
                <a:gd name="connsiteX17" fmla="*/ 952 w 71440"/>
                <a:gd name="connsiteY17" fmla="*/ 73822 h 162779"/>
                <a:gd name="connsiteX18" fmla="*/ 20003 w 71440"/>
                <a:gd name="connsiteY18" fmla="*/ 63345 h 162779"/>
                <a:gd name="connsiteX19" fmla="*/ 27623 w 71440"/>
                <a:gd name="connsiteY19" fmla="*/ 53819 h 162779"/>
                <a:gd name="connsiteX20" fmla="*/ 27623 w 71440"/>
                <a:gd name="connsiteY20" fmla="*/ 36197 h 162779"/>
                <a:gd name="connsiteX21" fmla="*/ 28100 w 71440"/>
                <a:gd name="connsiteY21" fmla="*/ 13812 h 162779"/>
                <a:gd name="connsiteX22" fmla="*/ 29529 w 71440"/>
                <a:gd name="connsiteY22" fmla="*/ 6192 h 162779"/>
                <a:gd name="connsiteX23" fmla="*/ 35244 w 71440"/>
                <a:gd name="connsiteY23" fmla="*/ 0 h 162779"/>
                <a:gd name="connsiteX24" fmla="*/ 43817 w 71440"/>
                <a:gd name="connsiteY24" fmla="*/ 5239 h 162779"/>
                <a:gd name="connsiteX25" fmla="*/ 46198 w 71440"/>
                <a:gd name="connsiteY25" fmla="*/ 17622 h 162779"/>
                <a:gd name="connsiteX26" fmla="*/ 43817 w 71440"/>
                <a:gd name="connsiteY26" fmla="*/ 51438 h 162779"/>
                <a:gd name="connsiteX27" fmla="*/ 43341 w 71440"/>
                <a:gd name="connsiteY27" fmla="*/ 55248 h 162779"/>
                <a:gd name="connsiteX28" fmla="*/ 50961 w 71440"/>
                <a:gd name="connsiteY28" fmla="*/ 62868 h 162779"/>
                <a:gd name="connsiteX29" fmla="*/ 71441 w 71440"/>
                <a:gd name="connsiteY29" fmla="*/ 66202 h 162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71440" h="162779">
                  <a:moveTo>
                    <a:pt x="71441" y="66202"/>
                  </a:moveTo>
                  <a:cubicBezTo>
                    <a:pt x="68583" y="71917"/>
                    <a:pt x="64297" y="73346"/>
                    <a:pt x="59534" y="75251"/>
                  </a:cubicBezTo>
                  <a:cubicBezTo>
                    <a:pt x="57153" y="76204"/>
                    <a:pt x="54295" y="76204"/>
                    <a:pt x="51914" y="77156"/>
                  </a:cubicBezTo>
                  <a:cubicBezTo>
                    <a:pt x="48580" y="78109"/>
                    <a:pt x="45722" y="80490"/>
                    <a:pt x="42388" y="81443"/>
                  </a:cubicBezTo>
                  <a:cubicBezTo>
                    <a:pt x="37149" y="83348"/>
                    <a:pt x="40007" y="87158"/>
                    <a:pt x="39054" y="90492"/>
                  </a:cubicBezTo>
                  <a:cubicBezTo>
                    <a:pt x="36673" y="99541"/>
                    <a:pt x="34291" y="108590"/>
                    <a:pt x="32386" y="117163"/>
                  </a:cubicBezTo>
                  <a:cubicBezTo>
                    <a:pt x="31434" y="120973"/>
                    <a:pt x="30958" y="124784"/>
                    <a:pt x="30005" y="128594"/>
                  </a:cubicBezTo>
                  <a:cubicBezTo>
                    <a:pt x="27623" y="138119"/>
                    <a:pt x="25719" y="148121"/>
                    <a:pt x="23337" y="157647"/>
                  </a:cubicBezTo>
                  <a:cubicBezTo>
                    <a:pt x="22861" y="159075"/>
                    <a:pt x="21432" y="160504"/>
                    <a:pt x="20003" y="161457"/>
                  </a:cubicBezTo>
                  <a:cubicBezTo>
                    <a:pt x="17146" y="163838"/>
                    <a:pt x="15717" y="162886"/>
                    <a:pt x="14288" y="159551"/>
                  </a:cubicBezTo>
                  <a:cubicBezTo>
                    <a:pt x="10478" y="151455"/>
                    <a:pt x="12859" y="143358"/>
                    <a:pt x="13812" y="135262"/>
                  </a:cubicBezTo>
                  <a:cubicBezTo>
                    <a:pt x="15241" y="124307"/>
                    <a:pt x="17146" y="113353"/>
                    <a:pt x="19051" y="102399"/>
                  </a:cubicBezTo>
                  <a:cubicBezTo>
                    <a:pt x="19527" y="98589"/>
                    <a:pt x="20479" y="94778"/>
                    <a:pt x="21432" y="90492"/>
                  </a:cubicBezTo>
                  <a:cubicBezTo>
                    <a:pt x="21908" y="87634"/>
                    <a:pt x="24766" y="84300"/>
                    <a:pt x="20956" y="81443"/>
                  </a:cubicBezTo>
                  <a:cubicBezTo>
                    <a:pt x="17622" y="79061"/>
                    <a:pt x="14764" y="80490"/>
                    <a:pt x="11907" y="81919"/>
                  </a:cubicBezTo>
                  <a:cubicBezTo>
                    <a:pt x="7620" y="83824"/>
                    <a:pt x="4287" y="83348"/>
                    <a:pt x="1428" y="80490"/>
                  </a:cubicBezTo>
                  <a:cubicBezTo>
                    <a:pt x="952" y="80014"/>
                    <a:pt x="0" y="79061"/>
                    <a:pt x="0" y="78109"/>
                  </a:cubicBezTo>
                  <a:cubicBezTo>
                    <a:pt x="0" y="76680"/>
                    <a:pt x="0" y="74299"/>
                    <a:pt x="952" y="73822"/>
                  </a:cubicBezTo>
                  <a:cubicBezTo>
                    <a:pt x="7144" y="70489"/>
                    <a:pt x="11907" y="64297"/>
                    <a:pt x="20003" y="63345"/>
                  </a:cubicBezTo>
                  <a:cubicBezTo>
                    <a:pt x="26195" y="62868"/>
                    <a:pt x="27623" y="60487"/>
                    <a:pt x="27623" y="53819"/>
                  </a:cubicBezTo>
                  <a:cubicBezTo>
                    <a:pt x="27623" y="48104"/>
                    <a:pt x="27147" y="41912"/>
                    <a:pt x="27623" y="36197"/>
                  </a:cubicBezTo>
                  <a:cubicBezTo>
                    <a:pt x="28576" y="28576"/>
                    <a:pt x="30005" y="21432"/>
                    <a:pt x="28100" y="13812"/>
                  </a:cubicBezTo>
                  <a:cubicBezTo>
                    <a:pt x="27623" y="11431"/>
                    <a:pt x="28100" y="8573"/>
                    <a:pt x="29529" y="6192"/>
                  </a:cubicBezTo>
                  <a:cubicBezTo>
                    <a:pt x="30958" y="3810"/>
                    <a:pt x="33339" y="0"/>
                    <a:pt x="35244" y="0"/>
                  </a:cubicBezTo>
                  <a:cubicBezTo>
                    <a:pt x="38578" y="476"/>
                    <a:pt x="42388" y="2858"/>
                    <a:pt x="43817" y="5239"/>
                  </a:cubicBezTo>
                  <a:cubicBezTo>
                    <a:pt x="45722" y="8573"/>
                    <a:pt x="46674" y="13336"/>
                    <a:pt x="46198" y="17622"/>
                  </a:cubicBezTo>
                  <a:cubicBezTo>
                    <a:pt x="45722" y="29053"/>
                    <a:pt x="44770" y="40007"/>
                    <a:pt x="43817" y="51438"/>
                  </a:cubicBezTo>
                  <a:cubicBezTo>
                    <a:pt x="43817" y="52866"/>
                    <a:pt x="43817" y="54295"/>
                    <a:pt x="43341" y="55248"/>
                  </a:cubicBezTo>
                  <a:cubicBezTo>
                    <a:pt x="41912" y="62392"/>
                    <a:pt x="46198" y="64773"/>
                    <a:pt x="50961" y="62868"/>
                  </a:cubicBezTo>
                  <a:cubicBezTo>
                    <a:pt x="58581" y="60011"/>
                    <a:pt x="64297" y="62868"/>
                    <a:pt x="71441" y="66202"/>
                  </a:cubicBezTo>
                </a:path>
              </a:pathLst>
            </a:custGeom>
            <a:solidFill>
              <a:srgbClr val="A51890"/>
            </a:solidFill>
            <a:ln w="4763" cap="flat">
              <a:noFill/>
              <a:prstDash val="solid"/>
              <a:miter/>
            </a:ln>
          </p:spPr>
          <p:txBody>
            <a:bodyPr rtlCol="0" anchor="ctr"/>
            <a:lstStyle/>
            <a:p>
              <a:endParaRPr lang="en-US"/>
            </a:p>
          </p:txBody>
        </p:sp>
        <p:sp>
          <p:nvSpPr>
            <p:cNvPr id="51" name="Freeform 50">
              <a:extLst>
                <a:ext uri="{FF2B5EF4-FFF2-40B4-BE49-F238E27FC236}">
                  <a16:creationId xmlns:a16="http://schemas.microsoft.com/office/drawing/2014/main" id="{DC824E5D-D353-BA48-8C21-2B2C3CA00E9E}"/>
                </a:ext>
              </a:extLst>
            </p:cNvPr>
            <p:cNvSpPr/>
            <p:nvPr/>
          </p:nvSpPr>
          <p:spPr>
            <a:xfrm>
              <a:off x="7369040" y="4778155"/>
              <a:ext cx="85508" cy="91617"/>
            </a:xfrm>
            <a:custGeom>
              <a:avLst/>
              <a:gdLst>
                <a:gd name="connsiteX0" fmla="*/ 64076 w 85508"/>
                <a:gd name="connsiteY0" fmla="*/ 10855 h 91617"/>
                <a:gd name="connsiteX1" fmla="*/ 46453 w 85508"/>
                <a:gd name="connsiteY1" fmla="*/ 14665 h 91617"/>
                <a:gd name="connsiteX2" fmla="*/ 34070 w 85508"/>
                <a:gd name="connsiteY2" fmla="*/ 29430 h 91617"/>
                <a:gd name="connsiteX3" fmla="*/ 24069 w 85508"/>
                <a:gd name="connsiteY3" fmla="*/ 42766 h 91617"/>
                <a:gd name="connsiteX4" fmla="*/ 24069 w 85508"/>
                <a:gd name="connsiteY4" fmla="*/ 47052 h 91617"/>
                <a:gd name="connsiteX5" fmla="*/ 20735 w 85508"/>
                <a:gd name="connsiteY5" fmla="*/ 52767 h 91617"/>
                <a:gd name="connsiteX6" fmla="*/ 15020 w 85508"/>
                <a:gd name="connsiteY6" fmla="*/ 55625 h 91617"/>
                <a:gd name="connsiteX7" fmla="*/ 13591 w 85508"/>
                <a:gd name="connsiteY7" fmla="*/ 64198 h 91617"/>
                <a:gd name="connsiteX8" fmla="*/ 12162 w 85508"/>
                <a:gd name="connsiteY8" fmla="*/ 72771 h 91617"/>
                <a:gd name="connsiteX9" fmla="*/ 14543 w 85508"/>
                <a:gd name="connsiteY9" fmla="*/ 81820 h 91617"/>
                <a:gd name="connsiteX10" fmla="*/ 25021 w 85508"/>
                <a:gd name="connsiteY10" fmla="*/ 75628 h 91617"/>
                <a:gd name="connsiteX11" fmla="*/ 41215 w 85508"/>
                <a:gd name="connsiteY11" fmla="*/ 59911 h 91617"/>
                <a:gd name="connsiteX12" fmla="*/ 43596 w 85508"/>
                <a:gd name="connsiteY12" fmla="*/ 58959 h 91617"/>
                <a:gd name="connsiteX13" fmla="*/ 47406 w 85508"/>
                <a:gd name="connsiteY13" fmla="*/ 60864 h 91617"/>
                <a:gd name="connsiteX14" fmla="*/ 47406 w 85508"/>
                <a:gd name="connsiteY14" fmla="*/ 56101 h 91617"/>
                <a:gd name="connsiteX15" fmla="*/ 50264 w 85508"/>
                <a:gd name="connsiteY15" fmla="*/ 49910 h 91617"/>
                <a:gd name="connsiteX16" fmla="*/ 54550 w 85508"/>
                <a:gd name="connsiteY16" fmla="*/ 44671 h 91617"/>
                <a:gd name="connsiteX17" fmla="*/ 60742 w 85508"/>
                <a:gd name="connsiteY17" fmla="*/ 32287 h 91617"/>
                <a:gd name="connsiteX18" fmla="*/ 61695 w 85508"/>
                <a:gd name="connsiteY18" fmla="*/ 29906 h 91617"/>
                <a:gd name="connsiteX19" fmla="*/ 64076 w 85508"/>
                <a:gd name="connsiteY19" fmla="*/ 10855 h 91617"/>
                <a:gd name="connsiteX20" fmla="*/ 85508 w 85508"/>
                <a:gd name="connsiteY20" fmla="*/ 80867 h 91617"/>
                <a:gd name="connsiteX21" fmla="*/ 66457 w 85508"/>
                <a:gd name="connsiteY21" fmla="*/ 63245 h 91617"/>
                <a:gd name="connsiteX22" fmla="*/ 58360 w 85508"/>
                <a:gd name="connsiteY22" fmla="*/ 48004 h 91617"/>
                <a:gd name="connsiteX23" fmla="*/ 52169 w 85508"/>
                <a:gd name="connsiteY23" fmla="*/ 63722 h 91617"/>
                <a:gd name="connsiteX24" fmla="*/ 50740 w 85508"/>
                <a:gd name="connsiteY24" fmla="*/ 64674 h 91617"/>
                <a:gd name="connsiteX25" fmla="*/ 45501 w 85508"/>
                <a:gd name="connsiteY25" fmla="*/ 69913 h 91617"/>
                <a:gd name="connsiteX26" fmla="*/ 41691 w 85508"/>
                <a:gd name="connsiteY26" fmla="*/ 75152 h 91617"/>
                <a:gd name="connsiteX27" fmla="*/ 30737 w 85508"/>
                <a:gd name="connsiteY27" fmla="*/ 84677 h 91617"/>
                <a:gd name="connsiteX28" fmla="*/ 9781 w 85508"/>
                <a:gd name="connsiteY28" fmla="*/ 89440 h 91617"/>
                <a:gd name="connsiteX29" fmla="*/ 255 w 85508"/>
                <a:gd name="connsiteY29" fmla="*/ 69437 h 91617"/>
                <a:gd name="connsiteX30" fmla="*/ 18830 w 85508"/>
                <a:gd name="connsiteY30" fmla="*/ 30383 h 91617"/>
                <a:gd name="connsiteX31" fmla="*/ 28832 w 85508"/>
                <a:gd name="connsiteY31" fmla="*/ 17047 h 91617"/>
                <a:gd name="connsiteX32" fmla="*/ 40738 w 85508"/>
                <a:gd name="connsiteY32" fmla="*/ 4188 h 91617"/>
                <a:gd name="connsiteX33" fmla="*/ 71220 w 85508"/>
                <a:gd name="connsiteY33" fmla="*/ 7521 h 91617"/>
                <a:gd name="connsiteX34" fmla="*/ 74078 w 85508"/>
                <a:gd name="connsiteY34" fmla="*/ 9903 h 91617"/>
                <a:gd name="connsiteX35" fmla="*/ 81222 w 85508"/>
                <a:gd name="connsiteY35" fmla="*/ 27049 h 91617"/>
                <a:gd name="connsiteX36" fmla="*/ 83603 w 85508"/>
                <a:gd name="connsiteY36" fmla="*/ 63245 h 91617"/>
                <a:gd name="connsiteX37" fmla="*/ 85508 w 85508"/>
                <a:gd name="connsiteY37" fmla="*/ 80867 h 91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5508" h="91617">
                  <a:moveTo>
                    <a:pt x="64076" y="10855"/>
                  </a:moveTo>
                  <a:cubicBezTo>
                    <a:pt x="54550" y="7521"/>
                    <a:pt x="52645" y="8474"/>
                    <a:pt x="46453" y="14665"/>
                  </a:cubicBezTo>
                  <a:cubicBezTo>
                    <a:pt x="41691" y="19428"/>
                    <a:pt x="38833" y="26096"/>
                    <a:pt x="34070" y="29430"/>
                  </a:cubicBezTo>
                  <a:cubicBezTo>
                    <a:pt x="28355" y="32764"/>
                    <a:pt x="30261" y="40860"/>
                    <a:pt x="24069" y="42766"/>
                  </a:cubicBezTo>
                  <a:cubicBezTo>
                    <a:pt x="26926" y="44194"/>
                    <a:pt x="25498" y="45147"/>
                    <a:pt x="24069" y="47052"/>
                  </a:cubicBezTo>
                  <a:cubicBezTo>
                    <a:pt x="22640" y="48481"/>
                    <a:pt x="21688" y="50862"/>
                    <a:pt x="20735" y="52767"/>
                  </a:cubicBezTo>
                  <a:cubicBezTo>
                    <a:pt x="19782" y="55625"/>
                    <a:pt x="17877" y="56101"/>
                    <a:pt x="15020" y="55625"/>
                  </a:cubicBezTo>
                  <a:cubicBezTo>
                    <a:pt x="14543" y="58482"/>
                    <a:pt x="14067" y="61340"/>
                    <a:pt x="13591" y="64198"/>
                  </a:cubicBezTo>
                  <a:cubicBezTo>
                    <a:pt x="13114" y="67055"/>
                    <a:pt x="13114" y="69913"/>
                    <a:pt x="12162" y="72771"/>
                  </a:cubicBezTo>
                  <a:cubicBezTo>
                    <a:pt x="11210" y="76105"/>
                    <a:pt x="12162" y="78962"/>
                    <a:pt x="14543" y="81820"/>
                  </a:cubicBezTo>
                  <a:cubicBezTo>
                    <a:pt x="18354" y="79439"/>
                    <a:pt x="22164" y="78010"/>
                    <a:pt x="25021" y="75628"/>
                  </a:cubicBezTo>
                  <a:cubicBezTo>
                    <a:pt x="30737" y="70866"/>
                    <a:pt x="35976" y="65150"/>
                    <a:pt x="41215" y="59911"/>
                  </a:cubicBezTo>
                  <a:cubicBezTo>
                    <a:pt x="41691" y="59435"/>
                    <a:pt x="43120" y="58959"/>
                    <a:pt x="43596" y="58959"/>
                  </a:cubicBezTo>
                  <a:cubicBezTo>
                    <a:pt x="45025" y="59435"/>
                    <a:pt x="45977" y="60388"/>
                    <a:pt x="47406" y="60864"/>
                  </a:cubicBezTo>
                  <a:cubicBezTo>
                    <a:pt x="47406" y="59435"/>
                    <a:pt x="46930" y="57530"/>
                    <a:pt x="47406" y="56101"/>
                  </a:cubicBezTo>
                  <a:cubicBezTo>
                    <a:pt x="47883" y="53720"/>
                    <a:pt x="48835" y="51815"/>
                    <a:pt x="50264" y="49910"/>
                  </a:cubicBezTo>
                  <a:cubicBezTo>
                    <a:pt x="51216" y="48004"/>
                    <a:pt x="53121" y="46576"/>
                    <a:pt x="54550" y="44671"/>
                  </a:cubicBezTo>
                  <a:cubicBezTo>
                    <a:pt x="56932" y="40860"/>
                    <a:pt x="58837" y="36574"/>
                    <a:pt x="60742" y="32287"/>
                  </a:cubicBezTo>
                  <a:cubicBezTo>
                    <a:pt x="61218" y="31335"/>
                    <a:pt x="62171" y="30383"/>
                    <a:pt x="61695" y="29906"/>
                  </a:cubicBezTo>
                  <a:cubicBezTo>
                    <a:pt x="58837" y="23238"/>
                    <a:pt x="63123" y="17047"/>
                    <a:pt x="64076" y="10855"/>
                  </a:cubicBezTo>
                  <a:moveTo>
                    <a:pt x="85508" y="80867"/>
                  </a:moveTo>
                  <a:cubicBezTo>
                    <a:pt x="72648" y="80867"/>
                    <a:pt x="68839" y="72771"/>
                    <a:pt x="66457" y="63245"/>
                  </a:cubicBezTo>
                  <a:cubicBezTo>
                    <a:pt x="65028" y="58006"/>
                    <a:pt x="61695" y="52767"/>
                    <a:pt x="58360" y="48004"/>
                  </a:cubicBezTo>
                  <a:cubicBezTo>
                    <a:pt x="59313" y="54672"/>
                    <a:pt x="51693" y="57530"/>
                    <a:pt x="52169" y="63722"/>
                  </a:cubicBezTo>
                  <a:cubicBezTo>
                    <a:pt x="52169" y="64198"/>
                    <a:pt x="51216" y="64674"/>
                    <a:pt x="50740" y="64674"/>
                  </a:cubicBezTo>
                  <a:cubicBezTo>
                    <a:pt x="45977" y="63245"/>
                    <a:pt x="44549" y="64674"/>
                    <a:pt x="45501" y="69913"/>
                  </a:cubicBezTo>
                  <a:cubicBezTo>
                    <a:pt x="45977" y="71342"/>
                    <a:pt x="43596" y="74676"/>
                    <a:pt x="41691" y="75152"/>
                  </a:cubicBezTo>
                  <a:cubicBezTo>
                    <a:pt x="36452" y="77057"/>
                    <a:pt x="34070" y="80867"/>
                    <a:pt x="30737" y="84677"/>
                  </a:cubicBezTo>
                  <a:cubicBezTo>
                    <a:pt x="24545" y="92298"/>
                    <a:pt x="18354" y="93250"/>
                    <a:pt x="9781" y="89440"/>
                  </a:cubicBezTo>
                  <a:cubicBezTo>
                    <a:pt x="3589" y="86583"/>
                    <a:pt x="-1174" y="76581"/>
                    <a:pt x="255" y="69437"/>
                  </a:cubicBezTo>
                  <a:cubicBezTo>
                    <a:pt x="2637" y="54672"/>
                    <a:pt x="10257" y="42289"/>
                    <a:pt x="18830" y="30383"/>
                  </a:cubicBezTo>
                  <a:cubicBezTo>
                    <a:pt x="22164" y="26096"/>
                    <a:pt x="25021" y="21333"/>
                    <a:pt x="28832" y="17047"/>
                  </a:cubicBezTo>
                  <a:cubicBezTo>
                    <a:pt x="32642" y="12760"/>
                    <a:pt x="36452" y="7998"/>
                    <a:pt x="40738" y="4188"/>
                  </a:cubicBezTo>
                  <a:cubicBezTo>
                    <a:pt x="49312" y="-2480"/>
                    <a:pt x="63600" y="-1052"/>
                    <a:pt x="71220" y="7521"/>
                  </a:cubicBezTo>
                  <a:cubicBezTo>
                    <a:pt x="72172" y="8474"/>
                    <a:pt x="73125" y="9426"/>
                    <a:pt x="74078" y="9903"/>
                  </a:cubicBezTo>
                  <a:cubicBezTo>
                    <a:pt x="81222" y="13713"/>
                    <a:pt x="82651" y="19904"/>
                    <a:pt x="81222" y="27049"/>
                  </a:cubicBezTo>
                  <a:cubicBezTo>
                    <a:pt x="78364" y="39432"/>
                    <a:pt x="82651" y="50862"/>
                    <a:pt x="83603" y="63245"/>
                  </a:cubicBezTo>
                  <a:cubicBezTo>
                    <a:pt x="83127" y="68484"/>
                    <a:pt x="84555" y="74199"/>
                    <a:pt x="85508" y="80867"/>
                  </a:cubicBezTo>
                </a:path>
              </a:pathLst>
            </a:custGeom>
            <a:solidFill>
              <a:srgbClr val="A51890"/>
            </a:solidFill>
            <a:ln w="4763" cap="flat">
              <a:noFill/>
              <a:prstDash val="solid"/>
              <a:miter/>
            </a:ln>
          </p:spPr>
          <p:txBody>
            <a:bodyPr rtlCol="0" anchor="ctr"/>
            <a:lstStyle/>
            <a:p>
              <a:endParaRPr lang="en-US"/>
            </a:p>
          </p:txBody>
        </p:sp>
        <p:sp>
          <p:nvSpPr>
            <p:cNvPr id="52" name="Freeform 51">
              <a:extLst>
                <a:ext uri="{FF2B5EF4-FFF2-40B4-BE49-F238E27FC236}">
                  <a16:creationId xmlns:a16="http://schemas.microsoft.com/office/drawing/2014/main" id="{5887B9CD-2881-DF44-A95B-78974085A521}"/>
                </a:ext>
              </a:extLst>
            </p:cNvPr>
            <p:cNvSpPr/>
            <p:nvPr/>
          </p:nvSpPr>
          <p:spPr>
            <a:xfrm>
              <a:off x="6805726" y="4778112"/>
              <a:ext cx="82255" cy="88530"/>
            </a:xfrm>
            <a:custGeom>
              <a:avLst/>
              <a:gdLst>
                <a:gd name="connsiteX0" fmla="*/ 66341 w 82255"/>
                <a:gd name="connsiteY0" fmla="*/ 13756 h 88530"/>
                <a:gd name="connsiteX1" fmla="*/ 61102 w 82255"/>
                <a:gd name="connsiteY1" fmla="*/ 8041 h 88530"/>
                <a:gd name="connsiteX2" fmla="*/ 55863 w 82255"/>
                <a:gd name="connsiteY2" fmla="*/ 10422 h 88530"/>
                <a:gd name="connsiteX3" fmla="*/ 43003 w 82255"/>
                <a:gd name="connsiteY3" fmla="*/ 13279 h 88530"/>
                <a:gd name="connsiteX4" fmla="*/ 34907 w 82255"/>
                <a:gd name="connsiteY4" fmla="*/ 19471 h 88530"/>
                <a:gd name="connsiteX5" fmla="*/ 31096 w 82255"/>
                <a:gd name="connsiteY5" fmla="*/ 19471 h 88530"/>
                <a:gd name="connsiteX6" fmla="*/ 28239 w 82255"/>
                <a:gd name="connsiteY6" fmla="*/ 23281 h 88530"/>
                <a:gd name="connsiteX7" fmla="*/ 26810 w 82255"/>
                <a:gd name="connsiteY7" fmla="*/ 26615 h 88530"/>
                <a:gd name="connsiteX8" fmla="*/ 17761 w 82255"/>
                <a:gd name="connsiteY8" fmla="*/ 39474 h 88530"/>
                <a:gd name="connsiteX9" fmla="*/ 17285 w 82255"/>
                <a:gd name="connsiteY9" fmla="*/ 43761 h 88530"/>
                <a:gd name="connsiteX10" fmla="*/ 22524 w 82255"/>
                <a:gd name="connsiteY10" fmla="*/ 45190 h 88530"/>
                <a:gd name="connsiteX11" fmla="*/ 49195 w 82255"/>
                <a:gd name="connsiteY11" fmla="*/ 31854 h 88530"/>
                <a:gd name="connsiteX12" fmla="*/ 63007 w 82255"/>
                <a:gd name="connsiteY12" fmla="*/ 19471 h 88530"/>
                <a:gd name="connsiteX13" fmla="*/ 66341 w 82255"/>
                <a:gd name="connsiteY13" fmla="*/ 13756 h 88530"/>
                <a:gd name="connsiteX14" fmla="*/ 42051 w 82255"/>
                <a:gd name="connsiteY14" fmla="*/ 77576 h 88530"/>
                <a:gd name="connsiteX15" fmla="*/ 59197 w 82255"/>
                <a:gd name="connsiteY15" fmla="*/ 73290 h 88530"/>
                <a:gd name="connsiteX16" fmla="*/ 69675 w 82255"/>
                <a:gd name="connsiteY16" fmla="*/ 69480 h 88530"/>
                <a:gd name="connsiteX17" fmla="*/ 73485 w 82255"/>
                <a:gd name="connsiteY17" fmla="*/ 71385 h 88530"/>
                <a:gd name="connsiteX18" fmla="*/ 73009 w 82255"/>
                <a:gd name="connsiteY18" fmla="*/ 74719 h 88530"/>
                <a:gd name="connsiteX19" fmla="*/ 47766 w 82255"/>
                <a:gd name="connsiteY19" fmla="*/ 88054 h 88530"/>
                <a:gd name="connsiteX20" fmla="*/ 43956 w 82255"/>
                <a:gd name="connsiteY20" fmla="*/ 88531 h 88530"/>
                <a:gd name="connsiteX21" fmla="*/ 31096 w 82255"/>
                <a:gd name="connsiteY21" fmla="*/ 84720 h 88530"/>
                <a:gd name="connsiteX22" fmla="*/ 17761 w 82255"/>
                <a:gd name="connsiteY22" fmla="*/ 79958 h 88530"/>
                <a:gd name="connsiteX23" fmla="*/ 615 w 82255"/>
                <a:gd name="connsiteY23" fmla="*/ 43285 h 88530"/>
                <a:gd name="connsiteX24" fmla="*/ 14427 w 82255"/>
                <a:gd name="connsiteY24" fmla="*/ 20424 h 88530"/>
                <a:gd name="connsiteX25" fmla="*/ 23476 w 82255"/>
                <a:gd name="connsiteY25" fmla="*/ 12803 h 88530"/>
                <a:gd name="connsiteX26" fmla="*/ 29192 w 82255"/>
                <a:gd name="connsiteY26" fmla="*/ 8993 h 88530"/>
                <a:gd name="connsiteX27" fmla="*/ 59197 w 82255"/>
                <a:gd name="connsiteY27" fmla="*/ 420 h 88530"/>
                <a:gd name="connsiteX28" fmla="*/ 81582 w 82255"/>
                <a:gd name="connsiteY28" fmla="*/ 10898 h 88530"/>
                <a:gd name="connsiteX29" fmla="*/ 82058 w 82255"/>
                <a:gd name="connsiteY29" fmla="*/ 14708 h 88530"/>
                <a:gd name="connsiteX30" fmla="*/ 73961 w 82255"/>
                <a:gd name="connsiteY30" fmla="*/ 30425 h 88530"/>
                <a:gd name="connsiteX31" fmla="*/ 38240 w 82255"/>
                <a:gd name="connsiteY31" fmla="*/ 54715 h 88530"/>
                <a:gd name="connsiteX32" fmla="*/ 23000 w 82255"/>
                <a:gd name="connsiteY32" fmla="*/ 56144 h 88530"/>
                <a:gd name="connsiteX33" fmla="*/ 17761 w 82255"/>
                <a:gd name="connsiteY33" fmla="*/ 61383 h 88530"/>
                <a:gd name="connsiteX34" fmla="*/ 32525 w 82255"/>
                <a:gd name="connsiteY34" fmla="*/ 75671 h 88530"/>
                <a:gd name="connsiteX35" fmla="*/ 42051 w 82255"/>
                <a:gd name="connsiteY35" fmla="*/ 77100 h 88530"/>
                <a:gd name="connsiteX36" fmla="*/ 42051 w 82255"/>
                <a:gd name="connsiteY36" fmla="*/ 77576 h 88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2255" h="88530">
                  <a:moveTo>
                    <a:pt x="66341" y="13756"/>
                  </a:moveTo>
                  <a:cubicBezTo>
                    <a:pt x="66341" y="8993"/>
                    <a:pt x="64435" y="7088"/>
                    <a:pt x="61102" y="8041"/>
                  </a:cubicBezTo>
                  <a:cubicBezTo>
                    <a:pt x="59197" y="8517"/>
                    <a:pt x="57768" y="10422"/>
                    <a:pt x="55863" y="10422"/>
                  </a:cubicBezTo>
                  <a:cubicBezTo>
                    <a:pt x="51576" y="11375"/>
                    <a:pt x="47290" y="16613"/>
                    <a:pt x="43003" y="13279"/>
                  </a:cubicBezTo>
                  <a:cubicBezTo>
                    <a:pt x="33954" y="7088"/>
                    <a:pt x="40146" y="20424"/>
                    <a:pt x="34907" y="19471"/>
                  </a:cubicBezTo>
                  <a:cubicBezTo>
                    <a:pt x="33478" y="18995"/>
                    <a:pt x="32049" y="19471"/>
                    <a:pt x="31096" y="19471"/>
                  </a:cubicBezTo>
                  <a:cubicBezTo>
                    <a:pt x="28715" y="19471"/>
                    <a:pt x="27763" y="20424"/>
                    <a:pt x="28239" y="23281"/>
                  </a:cubicBezTo>
                  <a:cubicBezTo>
                    <a:pt x="28239" y="24234"/>
                    <a:pt x="27763" y="25663"/>
                    <a:pt x="26810" y="26615"/>
                  </a:cubicBezTo>
                  <a:cubicBezTo>
                    <a:pt x="23952" y="30902"/>
                    <a:pt x="20619" y="35188"/>
                    <a:pt x="17761" y="39474"/>
                  </a:cubicBezTo>
                  <a:cubicBezTo>
                    <a:pt x="16808" y="40427"/>
                    <a:pt x="16808" y="43285"/>
                    <a:pt x="17285" y="43761"/>
                  </a:cubicBezTo>
                  <a:cubicBezTo>
                    <a:pt x="18713" y="44714"/>
                    <a:pt x="21095" y="45666"/>
                    <a:pt x="22524" y="45190"/>
                  </a:cubicBezTo>
                  <a:cubicBezTo>
                    <a:pt x="31573" y="40903"/>
                    <a:pt x="40622" y="37093"/>
                    <a:pt x="49195" y="31854"/>
                  </a:cubicBezTo>
                  <a:cubicBezTo>
                    <a:pt x="54434" y="28520"/>
                    <a:pt x="58720" y="23758"/>
                    <a:pt x="63007" y="19471"/>
                  </a:cubicBezTo>
                  <a:cubicBezTo>
                    <a:pt x="64912" y="17566"/>
                    <a:pt x="65865" y="14708"/>
                    <a:pt x="66341" y="13756"/>
                  </a:cubicBezTo>
                  <a:moveTo>
                    <a:pt x="42051" y="77576"/>
                  </a:moveTo>
                  <a:cubicBezTo>
                    <a:pt x="47766" y="76148"/>
                    <a:pt x="53482" y="74719"/>
                    <a:pt x="59197" y="73290"/>
                  </a:cubicBezTo>
                  <a:cubicBezTo>
                    <a:pt x="62531" y="72337"/>
                    <a:pt x="65865" y="70432"/>
                    <a:pt x="69675" y="69480"/>
                  </a:cubicBezTo>
                  <a:cubicBezTo>
                    <a:pt x="70627" y="69003"/>
                    <a:pt x="72532" y="70432"/>
                    <a:pt x="73485" y="71385"/>
                  </a:cubicBezTo>
                  <a:cubicBezTo>
                    <a:pt x="73961" y="71861"/>
                    <a:pt x="73485" y="74242"/>
                    <a:pt x="73009" y="74719"/>
                  </a:cubicBezTo>
                  <a:cubicBezTo>
                    <a:pt x="65865" y="80910"/>
                    <a:pt x="57768" y="86149"/>
                    <a:pt x="47766" y="88054"/>
                  </a:cubicBezTo>
                  <a:cubicBezTo>
                    <a:pt x="46337" y="88054"/>
                    <a:pt x="45385" y="88531"/>
                    <a:pt x="43956" y="88531"/>
                  </a:cubicBezTo>
                  <a:cubicBezTo>
                    <a:pt x="39193" y="88531"/>
                    <a:pt x="35859" y="83292"/>
                    <a:pt x="31096" y="84720"/>
                  </a:cubicBezTo>
                  <a:cubicBezTo>
                    <a:pt x="25381" y="86149"/>
                    <a:pt x="21571" y="81863"/>
                    <a:pt x="17761" y="79958"/>
                  </a:cubicBezTo>
                  <a:cubicBezTo>
                    <a:pt x="2520" y="71385"/>
                    <a:pt x="-1766" y="60431"/>
                    <a:pt x="615" y="43285"/>
                  </a:cubicBezTo>
                  <a:cubicBezTo>
                    <a:pt x="1568" y="33759"/>
                    <a:pt x="4425" y="25186"/>
                    <a:pt x="14427" y="20424"/>
                  </a:cubicBezTo>
                  <a:cubicBezTo>
                    <a:pt x="17761" y="18519"/>
                    <a:pt x="20619" y="15185"/>
                    <a:pt x="23476" y="12803"/>
                  </a:cubicBezTo>
                  <a:cubicBezTo>
                    <a:pt x="25381" y="11375"/>
                    <a:pt x="27287" y="9469"/>
                    <a:pt x="29192" y="8993"/>
                  </a:cubicBezTo>
                  <a:cubicBezTo>
                    <a:pt x="39193" y="5659"/>
                    <a:pt x="49195" y="2801"/>
                    <a:pt x="59197" y="420"/>
                  </a:cubicBezTo>
                  <a:cubicBezTo>
                    <a:pt x="68246" y="-1485"/>
                    <a:pt x="77295" y="3278"/>
                    <a:pt x="81582" y="10898"/>
                  </a:cubicBezTo>
                  <a:cubicBezTo>
                    <a:pt x="82058" y="11851"/>
                    <a:pt x="82534" y="13756"/>
                    <a:pt x="82058" y="14708"/>
                  </a:cubicBezTo>
                  <a:cubicBezTo>
                    <a:pt x="79200" y="19947"/>
                    <a:pt x="78724" y="25663"/>
                    <a:pt x="73961" y="30425"/>
                  </a:cubicBezTo>
                  <a:cubicBezTo>
                    <a:pt x="63483" y="40427"/>
                    <a:pt x="52053" y="49476"/>
                    <a:pt x="38240" y="54715"/>
                  </a:cubicBezTo>
                  <a:cubicBezTo>
                    <a:pt x="34431" y="56144"/>
                    <a:pt x="28239" y="57097"/>
                    <a:pt x="23000" y="56144"/>
                  </a:cubicBezTo>
                  <a:cubicBezTo>
                    <a:pt x="18237" y="55668"/>
                    <a:pt x="16808" y="57097"/>
                    <a:pt x="17761" y="61383"/>
                  </a:cubicBezTo>
                  <a:cubicBezTo>
                    <a:pt x="19666" y="69003"/>
                    <a:pt x="25381" y="73290"/>
                    <a:pt x="32525" y="75671"/>
                  </a:cubicBezTo>
                  <a:cubicBezTo>
                    <a:pt x="35383" y="76624"/>
                    <a:pt x="39193" y="76624"/>
                    <a:pt x="42051" y="77100"/>
                  </a:cubicBezTo>
                  <a:cubicBezTo>
                    <a:pt x="42051" y="77100"/>
                    <a:pt x="42051" y="77100"/>
                    <a:pt x="42051" y="77576"/>
                  </a:cubicBezTo>
                </a:path>
              </a:pathLst>
            </a:custGeom>
            <a:solidFill>
              <a:srgbClr val="A51890"/>
            </a:solidFill>
            <a:ln w="4763" cap="flat">
              <a:noFill/>
              <a:prstDash val="solid"/>
              <a:miter/>
            </a:ln>
          </p:spPr>
          <p:txBody>
            <a:bodyPr rtlCol="0" anchor="ctr"/>
            <a:lstStyle/>
            <a:p>
              <a:endParaRPr lang="en-US"/>
            </a:p>
          </p:txBody>
        </p:sp>
        <p:sp>
          <p:nvSpPr>
            <p:cNvPr id="53" name="Freeform 52">
              <a:extLst>
                <a:ext uri="{FF2B5EF4-FFF2-40B4-BE49-F238E27FC236}">
                  <a16:creationId xmlns:a16="http://schemas.microsoft.com/office/drawing/2014/main" id="{AE099519-91CE-7144-8102-B464FBFC7835}"/>
                </a:ext>
              </a:extLst>
            </p:cNvPr>
            <p:cNvSpPr/>
            <p:nvPr/>
          </p:nvSpPr>
          <p:spPr>
            <a:xfrm>
              <a:off x="7541649" y="4777374"/>
              <a:ext cx="82109" cy="89269"/>
            </a:xfrm>
            <a:custGeom>
              <a:avLst/>
              <a:gdLst>
                <a:gd name="connsiteX0" fmla="*/ 67688 w 82109"/>
                <a:gd name="connsiteY0" fmla="*/ 13542 h 89269"/>
                <a:gd name="connsiteX1" fmla="*/ 61020 w 82109"/>
                <a:gd name="connsiteY1" fmla="*/ 8303 h 89269"/>
                <a:gd name="connsiteX2" fmla="*/ 51018 w 82109"/>
                <a:gd name="connsiteY2" fmla="*/ 13066 h 89269"/>
                <a:gd name="connsiteX3" fmla="*/ 41969 w 82109"/>
                <a:gd name="connsiteY3" fmla="*/ 13066 h 89269"/>
                <a:gd name="connsiteX4" fmla="*/ 38159 w 82109"/>
                <a:gd name="connsiteY4" fmla="*/ 15923 h 89269"/>
                <a:gd name="connsiteX5" fmla="*/ 36254 w 82109"/>
                <a:gd name="connsiteY5" fmla="*/ 19733 h 89269"/>
                <a:gd name="connsiteX6" fmla="*/ 30062 w 82109"/>
                <a:gd name="connsiteY6" fmla="*/ 20210 h 89269"/>
                <a:gd name="connsiteX7" fmla="*/ 29110 w 82109"/>
                <a:gd name="connsiteY7" fmla="*/ 25925 h 89269"/>
                <a:gd name="connsiteX8" fmla="*/ 28633 w 82109"/>
                <a:gd name="connsiteY8" fmla="*/ 26401 h 89269"/>
                <a:gd name="connsiteX9" fmla="*/ 19584 w 82109"/>
                <a:gd name="connsiteY9" fmla="*/ 39261 h 89269"/>
                <a:gd name="connsiteX10" fmla="*/ 19584 w 82109"/>
                <a:gd name="connsiteY10" fmla="*/ 44500 h 89269"/>
                <a:gd name="connsiteX11" fmla="*/ 24823 w 82109"/>
                <a:gd name="connsiteY11" fmla="*/ 44976 h 89269"/>
                <a:gd name="connsiteX12" fmla="*/ 52447 w 82109"/>
                <a:gd name="connsiteY12" fmla="*/ 31640 h 89269"/>
                <a:gd name="connsiteX13" fmla="*/ 65306 w 82109"/>
                <a:gd name="connsiteY13" fmla="*/ 19257 h 89269"/>
                <a:gd name="connsiteX14" fmla="*/ 67688 w 82109"/>
                <a:gd name="connsiteY14" fmla="*/ 13542 h 89269"/>
                <a:gd name="connsiteX15" fmla="*/ 44827 w 82109"/>
                <a:gd name="connsiteY15" fmla="*/ 77839 h 89269"/>
                <a:gd name="connsiteX16" fmla="*/ 60544 w 82109"/>
                <a:gd name="connsiteY16" fmla="*/ 73552 h 89269"/>
                <a:gd name="connsiteX17" fmla="*/ 69593 w 82109"/>
                <a:gd name="connsiteY17" fmla="*/ 70218 h 89269"/>
                <a:gd name="connsiteX18" fmla="*/ 73403 w 82109"/>
                <a:gd name="connsiteY18" fmla="*/ 72124 h 89269"/>
                <a:gd name="connsiteX19" fmla="*/ 72451 w 82109"/>
                <a:gd name="connsiteY19" fmla="*/ 75934 h 89269"/>
                <a:gd name="connsiteX20" fmla="*/ 48637 w 82109"/>
                <a:gd name="connsiteY20" fmla="*/ 88793 h 89269"/>
                <a:gd name="connsiteX21" fmla="*/ 44827 w 82109"/>
                <a:gd name="connsiteY21" fmla="*/ 89269 h 89269"/>
                <a:gd name="connsiteX22" fmla="*/ 31967 w 82109"/>
                <a:gd name="connsiteY22" fmla="*/ 84983 h 89269"/>
                <a:gd name="connsiteX23" fmla="*/ 19584 w 82109"/>
                <a:gd name="connsiteY23" fmla="*/ 81649 h 89269"/>
                <a:gd name="connsiteX24" fmla="*/ 1010 w 82109"/>
                <a:gd name="connsiteY24" fmla="*/ 42118 h 89269"/>
                <a:gd name="connsiteX25" fmla="*/ 13393 w 82109"/>
                <a:gd name="connsiteY25" fmla="*/ 21639 h 89269"/>
                <a:gd name="connsiteX26" fmla="*/ 39111 w 82109"/>
                <a:gd name="connsiteY26" fmla="*/ 7350 h 89269"/>
                <a:gd name="connsiteX27" fmla="*/ 60544 w 82109"/>
                <a:gd name="connsiteY27" fmla="*/ 206 h 89269"/>
                <a:gd name="connsiteX28" fmla="*/ 81976 w 82109"/>
                <a:gd name="connsiteY28" fmla="*/ 12589 h 89269"/>
                <a:gd name="connsiteX29" fmla="*/ 81500 w 82109"/>
                <a:gd name="connsiteY29" fmla="*/ 17352 h 89269"/>
                <a:gd name="connsiteX30" fmla="*/ 66735 w 82109"/>
                <a:gd name="connsiteY30" fmla="*/ 37832 h 89269"/>
                <a:gd name="connsiteX31" fmla="*/ 36254 w 82109"/>
                <a:gd name="connsiteY31" fmla="*/ 55930 h 89269"/>
                <a:gd name="connsiteX32" fmla="*/ 22918 w 82109"/>
                <a:gd name="connsiteY32" fmla="*/ 56883 h 89269"/>
                <a:gd name="connsiteX33" fmla="*/ 17679 w 82109"/>
                <a:gd name="connsiteY33" fmla="*/ 62122 h 89269"/>
                <a:gd name="connsiteX34" fmla="*/ 32444 w 82109"/>
                <a:gd name="connsiteY34" fmla="*/ 76410 h 89269"/>
                <a:gd name="connsiteX35" fmla="*/ 44827 w 82109"/>
                <a:gd name="connsiteY35" fmla="*/ 77839 h 89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2109" h="89269">
                  <a:moveTo>
                    <a:pt x="67688" y="13542"/>
                  </a:moveTo>
                  <a:cubicBezTo>
                    <a:pt x="67688" y="8779"/>
                    <a:pt x="64830" y="7350"/>
                    <a:pt x="61020" y="8303"/>
                  </a:cubicBezTo>
                  <a:cubicBezTo>
                    <a:pt x="57686" y="9732"/>
                    <a:pt x="54352" y="11161"/>
                    <a:pt x="51018" y="13066"/>
                  </a:cubicBezTo>
                  <a:cubicBezTo>
                    <a:pt x="47684" y="14971"/>
                    <a:pt x="45303" y="15447"/>
                    <a:pt x="41969" y="13066"/>
                  </a:cubicBezTo>
                  <a:cubicBezTo>
                    <a:pt x="39111" y="11161"/>
                    <a:pt x="38159" y="13066"/>
                    <a:pt x="38159" y="15923"/>
                  </a:cubicBezTo>
                  <a:cubicBezTo>
                    <a:pt x="38159" y="17352"/>
                    <a:pt x="37206" y="19257"/>
                    <a:pt x="36254" y="19733"/>
                  </a:cubicBezTo>
                  <a:cubicBezTo>
                    <a:pt x="34349" y="20210"/>
                    <a:pt x="31491" y="19257"/>
                    <a:pt x="30062" y="20210"/>
                  </a:cubicBezTo>
                  <a:cubicBezTo>
                    <a:pt x="29110" y="21162"/>
                    <a:pt x="29110" y="24020"/>
                    <a:pt x="29110" y="25925"/>
                  </a:cubicBezTo>
                  <a:cubicBezTo>
                    <a:pt x="29110" y="26401"/>
                    <a:pt x="28633" y="26401"/>
                    <a:pt x="28633" y="26401"/>
                  </a:cubicBezTo>
                  <a:cubicBezTo>
                    <a:pt x="25776" y="30688"/>
                    <a:pt x="22442" y="34974"/>
                    <a:pt x="19584" y="39261"/>
                  </a:cubicBezTo>
                  <a:cubicBezTo>
                    <a:pt x="18631" y="40690"/>
                    <a:pt x="18631" y="43547"/>
                    <a:pt x="19584" y="44500"/>
                  </a:cubicBezTo>
                  <a:cubicBezTo>
                    <a:pt x="20537" y="45452"/>
                    <a:pt x="23394" y="45928"/>
                    <a:pt x="24823" y="44976"/>
                  </a:cubicBezTo>
                  <a:cubicBezTo>
                    <a:pt x="34349" y="40690"/>
                    <a:pt x="43398" y="36879"/>
                    <a:pt x="52447" y="31640"/>
                  </a:cubicBezTo>
                  <a:cubicBezTo>
                    <a:pt x="57209" y="28783"/>
                    <a:pt x="61020" y="23544"/>
                    <a:pt x="65306" y="19257"/>
                  </a:cubicBezTo>
                  <a:cubicBezTo>
                    <a:pt x="66735" y="17828"/>
                    <a:pt x="67212" y="14971"/>
                    <a:pt x="67688" y="13542"/>
                  </a:cubicBezTo>
                  <a:moveTo>
                    <a:pt x="44827" y="77839"/>
                  </a:moveTo>
                  <a:cubicBezTo>
                    <a:pt x="48637" y="76886"/>
                    <a:pt x="54828" y="75457"/>
                    <a:pt x="60544" y="73552"/>
                  </a:cubicBezTo>
                  <a:cubicBezTo>
                    <a:pt x="63877" y="72600"/>
                    <a:pt x="66735" y="70695"/>
                    <a:pt x="69593" y="70218"/>
                  </a:cubicBezTo>
                  <a:cubicBezTo>
                    <a:pt x="70545" y="69742"/>
                    <a:pt x="72927" y="71171"/>
                    <a:pt x="73403" y="72124"/>
                  </a:cubicBezTo>
                  <a:cubicBezTo>
                    <a:pt x="73879" y="73076"/>
                    <a:pt x="73403" y="74981"/>
                    <a:pt x="72451" y="75934"/>
                  </a:cubicBezTo>
                  <a:cubicBezTo>
                    <a:pt x="65783" y="82602"/>
                    <a:pt x="57209" y="85936"/>
                    <a:pt x="48637" y="88793"/>
                  </a:cubicBezTo>
                  <a:cubicBezTo>
                    <a:pt x="47208" y="89269"/>
                    <a:pt x="45779" y="89269"/>
                    <a:pt x="44827" y="89269"/>
                  </a:cubicBezTo>
                  <a:cubicBezTo>
                    <a:pt x="40540" y="87840"/>
                    <a:pt x="36254" y="86412"/>
                    <a:pt x="31967" y="84983"/>
                  </a:cubicBezTo>
                  <a:cubicBezTo>
                    <a:pt x="26728" y="89269"/>
                    <a:pt x="23394" y="83078"/>
                    <a:pt x="19584" y="81649"/>
                  </a:cubicBezTo>
                  <a:cubicBezTo>
                    <a:pt x="4343" y="74505"/>
                    <a:pt x="-2801" y="61169"/>
                    <a:pt x="1010" y="42118"/>
                  </a:cubicBezTo>
                  <a:cubicBezTo>
                    <a:pt x="2438" y="34022"/>
                    <a:pt x="5296" y="26878"/>
                    <a:pt x="13393" y="21639"/>
                  </a:cubicBezTo>
                  <a:cubicBezTo>
                    <a:pt x="21966" y="16400"/>
                    <a:pt x="27681" y="6398"/>
                    <a:pt x="39111" y="7350"/>
                  </a:cubicBezTo>
                  <a:cubicBezTo>
                    <a:pt x="45303" y="2111"/>
                    <a:pt x="52924" y="1635"/>
                    <a:pt x="60544" y="206"/>
                  </a:cubicBezTo>
                  <a:cubicBezTo>
                    <a:pt x="68640" y="-1223"/>
                    <a:pt x="79595" y="4969"/>
                    <a:pt x="81976" y="12589"/>
                  </a:cubicBezTo>
                  <a:cubicBezTo>
                    <a:pt x="82452" y="14018"/>
                    <a:pt x="81500" y="15923"/>
                    <a:pt x="81500" y="17352"/>
                  </a:cubicBezTo>
                  <a:cubicBezTo>
                    <a:pt x="79595" y="26401"/>
                    <a:pt x="72451" y="31640"/>
                    <a:pt x="66735" y="37832"/>
                  </a:cubicBezTo>
                  <a:cubicBezTo>
                    <a:pt x="58162" y="46881"/>
                    <a:pt x="46732" y="50691"/>
                    <a:pt x="36254" y="55930"/>
                  </a:cubicBezTo>
                  <a:cubicBezTo>
                    <a:pt x="32444" y="57835"/>
                    <a:pt x="27681" y="58311"/>
                    <a:pt x="22918" y="56883"/>
                  </a:cubicBezTo>
                  <a:cubicBezTo>
                    <a:pt x="18631" y="55454"/>
                    <a:pt x="16726" y="57835"/>
                    <a:pt x="17679" y="62122"/>
                  </a:cubicBezTo>
                  <a:cubicBezTo>
                    <a:pt x="19584" y="69742"/>
                    <a:pt x="25776" y="73552"/>
                    <a:pt x="32444" y="76410"/>
                  </a:cubicBezTo>
                  <a:cubicBezTo>
                    <a:pt x="36254" y="77362"/>
                    <a:pt x="39588" y="77362"/>
                    <a:pt x="44827" y="77839"/>
                  </a:cubicBezTo>
                </a:path>
              </a:pathLst>
            </a:custGeom>
            <a:solidFill>
              <a:srgbClr val="A51890"/>
            </a:solidFill>
            <a:ln w="4763" cap="flat">
              <a:noFill/>
              <a:prstDash val="solid"/>
              <a:miter/>
            </a:ln>
          </p:spPr>
          <p:txBody>
            <a:bodyPr rtlCol="0" anchor="ctr"/>
            <a:lstStyle/>
            <a:p>
              <a:endParaRPr lang="en-US"/>
            </a:p>
          </p:txBody>
        </p:sp>
        <p:sp>
          <p:nvSpPr>
            <p:cNvPr id="54" name="Freeform 53">
              <a:extLst>
                <a:ext uri="{FF2B5EF4-FFF2-40B4-BE49-F238E27FC236}">
                  <a16:creationId xmlns:a16="http://schemas.microsoft.com/office/drawing/2014/main" id="{20836C9A-C119-5C4E-8EF1-E0B0C6E9A5D5}"/>
                </a:ext>
              </a:extLst>
            </p:cNvPr>
            <p:cNvSpPr/>
            <p:nvPr/>
          </p:nvSpPr>
          <p:spPr>
            <a:xfrm>
              <a:off x="7201384" y="4776712"/>
              <a:ext cx="82379" cy="88803"/>
            </a:xfrm>
            <a:custGeom>
              <a:avLst/>
              <a:gdLst>
                <a:gd name="connsiteX0" fmla="*/ 66465 w 82379"/>
                <a:gd name="connsiteY0" fmla="*/ 16109 h 88803"/>
                <a:gd name="connsiteX1" fmla="*/ 59798 w 82379"/>
                <a:gd name="connsiteY1" fmla="*/ 9441 h 88803"/>
                <a:gd name="connsiteX2" fmla="*/ 48367 w 82379"/>
                <a:gd name="connsiteY2" fmla="*/ 14680 h 88803"/>
                <a:gd name="connsiteX3" fmla="*/ 43128 w 82379"/>
                <a:gd name="connsiteY3" fmla="*/ 14680 h 88803"/>
                <a:gd name="connsiteX4" fmla="*/ 38365 w 82379"/>
                <a:gd name="connsiteY4" fmla="*/ 16585 h 88803"/>
                <a:gd name="connsiteX5" fmla="*/ 35031 w 82379"/>
                <a:gd name="connsiteY5" fmla="*/ 20871 h 88803"/>
                <a:gd name="connsiteX6" fmla="*/ 27887 w 82379"/>
                <a:gd name="connsiteY6" fmla="*/ 27063 h 88803"/>
                <a:gd name="connsiteX7" fmla="*/ 21219 w 82379"/>
                <a:gd name="connsiteY7" fmla="*/ 36589 h 88803"/>
                <a:gd name="connsiteX8" fmla="*/ 18362 w 82379"/>
                <a:gd name="connsiteY8" fmla="*/ 46114 h 88803"/>
                <a:gd name="connsiteX9" fmla="*/ 28363 w 82379"/>
                <a:gd name="connsiteY9" fmla="*/ 44685 h 88803"/>
                <a:gd name="connsiteX10" fmla="*/ 60274 w 82379"/>
                <a:gd name="connsiteY10" fmla="*/ 25158 h 88803"/>
                <a:gd name="connsiteX11" fmla="*/ 66465 w 82379"/>
                <a:gd name="connsiteY11" fmla="*/ 16109 h 88803"/>
                <a:gd name="connsiteX12" fmla="*/ 44080 w 82379"/>
                <a:gd name="connsiteY12" fmla="*/ 78501 h 88803"/>
                <a:gd name="connsiteX13" fmla="*/ 59321 w 82379"/>
                <a:gd name="connsiteY13" fmla="*/ 74214 h 88803"/>
                <a:gd name="connsiteX14" fmla="*/ 66942 w 82379"/>
                <a:gd name="connsiteY14" fmla="*/ 71357 h 88803"/>
                <a:gd name="connsiteX15" fmla="*/ 73133 w 82379"/>
                <a:gd name="connsiteY15" fmla="*/ 72309 h 88803"/>
                <a:gd name="connsiteX16" fmla="*/ 70752 w 82379"/>
                <a:gd name="connsiteY16" fmla="*/ 77548 h 88803"/>
                <a:gd name="connsiteX17" fmla="*/ 55035 w 82379"/>
                <a:gd name="connsiteY17" fmla="*/ 87074 h 88803"/>
                <a:gd name="connsiteX18" fmla="*/ 34555 w 82379"/>
                <a:gd name="connsiteY18" fmla="*/ 85168 h 88803"/>
                <a:gd name="connsiteX19" fmla="*/ 33126 w 82379"/>
                <a:gd name="connsiteY19" fmla="*/ 84216 h 88803"/>
                <a:gd name="connsiteX20" fmla="*/ 15504 w 82379"/>
                <a:gd name="connsiteY20" fmla="*/ 78977 h 88803"/>
                <a:gd name="connsiteX21" fmla="*/ 263 w 82379"/>
                <a:gd name="connsiteY21" fmla="*/ 46114 h 88803"/>
                <a:gd name="connsiteX22" fmla="*/ 15028 w 82379"/>
                <a:gd name="connsiteY22" fmla="*/ 20395 h 88803"/>
                <a:gd name="connsiteX23" fmla="*/ 23124 w 82379"/>
                <a:gd name="connsiteY23" fmla="*/ 13251 h 88803"/>
                <a:gd name="connsiteX24" fmla="*/ 29792 w 82379"/>
                <a:gd name="connsiteY24" fmla="*/ 8965 h 88803"/>
                <a:gd name="connsiteX25" fmla="*/ 59798 w 82379"/>
                <a:gd name="connsiteY25" fmla="*/ 392 h 88803"/>
                <a:gd name="connsiteX26" fmla="*/ 81706 w 82379"/>
                <a:gd name="connsiteY26" fmla="*/ 11822 h 88803"/>
                <a:gd name="connsiteX27" fmla="*/ 82182 w 82379"/>
                <a:gd name="connsiteY27" fmla="*/ 14680 h 88803"/>
                <a:gd name="connsiteX28" fmla="*/ 74086 w 82379"/>
                <a:gd name="connsiteY28" fmla="*/ 30397 h 88803"/>
                <a:gd name="connsiteX29" fmla="*/ 36460 w 82379"/>
                <a:gd name="connsiteY29" fmla="*/ 55640 h 88803"/>
                <a:gd name="connsiteX30" fmla="*/ 23124 w 82379"/>
                <a:gd name="connsiteY30" fmla="*/ 57068 h 88803"/>
                <a:gd name="connsiteX31" fmla="*/ 17885 w 82379"/>
                <a:gd name="connsiteY31" fmla="*/ 63260 h 88803"/>
                <a:gd name="connsiteX32" fmla="*/ 32650 w 82379"/>
                <a:gd name="connsiteY32" fmla="*/ 76595 h 88803"/>
                <a:gd name="connsiteX33" fmla="*/ 44080 w 82379"/>
                <a:gd name="connsiteY33" fmla="*/ 78501 h 8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82379" h="88803">
                  <a:moveTo>
                    <a:pt x="66465" y="16109"/>
                  </a:moveTo>
                  <a:cubicBezTo>
                    <a:pt x="66942" y="10394"/>
                    <a:pt x="64084" y="8012"/>
                    <a:pt x="59798" y="9441"/>
                  </a:cubicBezTo>
                  <a:cubicBezTo>
                    <a:pt x="55987" y="10870"/>
                    <a:pt x="52177" y="12775"/>
                    <a:pt x="48367" y="14680"/>
                  </a:cubicBezTo>
                  <a:cubicBezTo>
                    <a:pt x="46462" y="15633"/>
                    <a:pt x="45033" y="16109"/>
                    <a:pt x="43128" y="14680"/>
                  </a:cubicBezTo>
                  <a:cubicBezTo>
                    <a:pt x="40270" y="11822"/>
                    <a:pt x="38365" y="12775"/>
                    <a:pt x="38365" y="16585"/>
                  </a:cubicBezTo>
                  <a:cubicBezTo>
                    <a:pt x="38365" y="18967"/>
                    <a:pt x="37412" y="20871"/>
                    <a:pt x="35031" y="20871"/>
                  </a:cubicBezTo>
                  <a:cubicBezTo>
                    <a:pt x="30268" y="20395"/>
                    <a:pt x="28840" y="22301"/>
                    <a:pt x="27887" y="27063"/>
                  </a:cubicBezTo>
                  <a:cubicBezTo>
                    <a:pt x="27411" y="30397"/>
                    <a:pt x="23600" y="33255"/>
                    <a:pt x="21219" y="36589"/>
                  </a:cubicBezTo>
                  <a:cubicBezTo>
                    <a:pt x="19314" y="39446"/>
                    <a:pt x="15028" y="42304"/>
                    <a:pt x="18362" y="46114"/>
                  </a:cubicBezTo>
                  <a:cubicBezTo>
                    <a:pt x="21696" y="49924"/>
                    <a:pt x="25506" y="46114"/>
                    <a:pt x="28363" y="44685"/>
                  </a:cubicBezTo>
                  <a:cubicBezTo>
                    <a:pt x="40270" y="40399"/>
                    <a:pt x="51224" y="34683"/>
                    <a:pt x="60274" y="25158"/>
                  </a:cubicBezTo>
                  <a:cubicBezTo>
                    <a:pt x="62655" y="21824"/>
                    <a:pt x="65037" y="18014"/>
                    <a:pt x="66465" y="16109"/>
                  </a:cubicBezTo>
                  <a:moveTo>
                    <a:pt x="44080" y="78501"/>
                  </a:moveTo>
                  <a:cubicBezTo>
                    <a:pt x="47891" y="77548"/>
                    <a:pt x="53606" y="76119"/>
                    <a:pt x="59321" y="74214"/>
                  </a:cubicBezTo>
                  <a:cubicBezTo>
                    <a:pt x="61702" y="73261"/>
                    <a:pt x="64560" y="72309"/>
                    <a:pt x="66942" y="71357"/>
                  </a:cubicBezTo>
                  <a:cubicBezTo>
                    <a:pt x="69323" y="70404"/>
                    <a:pt x="71704" y="69928"/>
                    <a:pt x="73133" y="72309"/>
                  </a:cubicBezTo>
                  <a:cubicBezTo>
                    <a:pt x="75038" y="75167"/>
                    <a:pt x="72181" y="76119"/>
                    <a:pt x="70752" y="77548"/>
                  </a:cubicBezTo>
                  <a:cubicBezTo>
                    <a:pt x="65989" y="81835"/>
                    <a:pt x="61226" y="85645"/>
                    <a:pt x="55035" y="87074"/>
                  </a:cubicBezTo>
                  <a:cubicBezTo>
                    <a:pt x="47891" y="88979"/>
                    <a:pt x="41223" y="90407"/>
                    <a:pt x="34555" y="85168"/>
                  </a:cubicBezTo>
                  <a:cubicBezTo>
                    <a:pt x="34079" y="84692"/>
                    <a:pt x="33126" y="84216"/>
                    <a:pt x="33126" y="84216"/>
                  </a:cubicBezTo>
                  <a:cubicBezTo>
                    <a:pt x="25506" y="88026"/>
                    <a:pt x="20743" y="81835"/>
                    <a:pt x="15504" y="78977"/>
                  </a:cubicBezTo>
                  <a:cubicBezTo>
                    <a:pt x="3121" y="71833"/>
                    <a:pt x="-1166" y="59926"/>
                    <a:pt x="263" y="46114"/>
                  </a:cubicBezTo>
                  <a:cubicBezTo>
                    <a:pt x="1216" y="35636"/>
                    <a:pt x="4073" y="26111"/>
                    <a:pt x="15028" y="20395"/>
                  </a:cubicBezTo>
                  <a:cubicBezTo>
                    <a:pt x="18362" y="18967"/>
                    <a:pt x="20267" y="15633"/>
                    <a:pt x="23124" y="13251"/>
                  </a:cubicBezTo>
                  <a:cubicBezTo>
                    <a:pt x="25029" y="11822"/>
                    <a:pt x="27411" y="9441"/>
                    <a:pt x="29792" y="8965"/>
                  </a:cubicBezTo>
                  <a:cubicBezTo>
                    <a:pt x="39794" y="5631"/>
                    <a:pt x="49795" y="2773"/>
                    <a:pt x="59798" y="392"/>
                  </a:cubicBezTo>
                  <a:cubicBezTo>
                    <a:pt x="67894" y="-1513"/>
                    <a:pt x="78372" y="3726"/>
                    <a:pt x="81706" y="11822"/>
                  </a:cubicBezTo>
                  <a:cubicBezTo>
                    <a:pt x="82182" y="12775"/>
                    <a:pt x="82658" y="13727"/>
                    <a:pt x="82182" y="14680"/>
                  </a:cubicBezTo>
                  <a:cubicBezTo>
                    <a:pt x="79325" y="19919"/>
                    <a:pt x="78849" y="26111"/>
                    <a:pt x="74086" y="30397"/>
                  </a:cubicBezTo>
                  <a:cubicBezTo>
                    <a:pt x="63131" y="41351"/>
                    <a:pt x="51224" y="50400"/>
                    <a:pt x="36460" y="55640"/>
                  </a:cubicBezTo>
                  <a:cubicBezTo>
                    <a:pt x="32174" y="57068"/>
                    <a:pt x="27887" y="58021"/>
                    <a:pt x="23124" y="57068"/>
                  </a:cubicBezTo>
                  <a:cubicBezTo>
                    <a:pt x="17409" y="55640"/>
                    <a:pt x="15980" y="58021"/>
                    <a:pt x="17885" y="63260"/>
                  </a:cubicBezTo>
                  <a:cubicBezTo>
                    <a:pt x="20267" y="70404"/>
                    <a:pt x="26459" y="73738"/>
                    <a:pt x="32650" y="76595"/>
                  </a:cubicBezTo>
                  <a:cubicBezTo>
                    <a:pt x="35507" y="78024"/>
                    <a:pt x="38841" y="78024"/>
                    <a:pt x="44080" y="78501"/>
                  </a:cubicBezTo>
                </a:path>
              </a:pathLst>
            </a:custGeom>
            <a:solidFill>
              <a:srgbClr val="A51890"/>
            </a:solidFill>
            <a:ln w="4763" cap="flat">
              <a:noFill/>
              <a:prstDash val="solid"/>
              <a:miter/>
            </a:ln>
          </p:spPr>
          <p:txBody>
            <a:bodyPr rtlCol="0" anchor="ctr"/>
            <a:lstStyle/>
            <a:p>
              <a:endParaRPr lang="en-US"/>
            </a:p>
          </p:txBody>
        </p:sp>
        <p:sp>
          <p:nvSpPr>
            <p:cNvPr id="55" name="Freeform 54">
              <a:extLst>
                <a:ext uri="{FF2B5EF4-FFF2-40B4-BE49-F238E27FC236}">
                  <a16:creationId xmlns:a16="http://schemas.microsoft.com/office/drawing/2014/main" id="{1D454B89-4682-FC4B-98C2-9C5AA4CAB583}"/>
                </a:ext>
              </a:extLst>
            </p:cNvPr>
            <p:cNvSpPr/>
            <p:nvPr/>
          </p:nvSpPr>
          <p:spPr>
            <a:xfrm>
              <a:off x="6958415" y="4782131"/>
              <a:ext cx="90783" cy="79749"/>
            </a:xfrm>
            <a:custGeom>
              <a:avLst/>
              <a:gdLst>
                <a:gd name="connsiteX0" fmla="*/ 75584 w 90783"/>
                <a:gd name="connsiteY0" fmla="*/ 33074 h 79749"/>
                <a:gd name="connsiteX1" fmla="*/ 64153 w 90783"/>
                <a:gd name="connsiteY1" fmla="*/ 9737 h 79749"/>
                <a:gd name="connsiteX2" fmla="*/ 54627 w 90783"/>
                <a:gd name="connsiteY2" fmla="*/ 9737 h 79749"/>
                <a:gd name="connsiteX3" fmla="*/ 50341 w 90783"/>
                <a:gd name="connsiteY3" fmla="*/ 11166 h 79749"/>
                <a:gd name="connsiteX4" fmla="*/ 43197 w 90783"/>
                <a:gd name="connsiteY4" fmla="*/ 13071 h 79749"/>
                <a:gd name="connsiteX5" fmla="*/ 34624 w 90783"/>
                <a:gd name="connsiteY5" fmla="*/ 17357 h 79749"/>
                <a:gd name="connsiteX6" fmla="*/ 30338 w 90783"/>
                <a:gd name="connsiteY6" fmla="*/ 20691 h 79749"/>
                <a:gd name="connsiteX7" fmla="*/ 15573 w 90783"/>
                <a:gd name="connsiteY7" fmla="*/ 47363 h 79749"/>
                <a:gd name="connsiteX8" fmla="*/ 24623 w 90783"/>
                <a:gd name="connsiteY8" fmla="*/ 65937 h 79749"/>
                <a:gd name="connsiteX9" fmla="*/ 51770 w 90783"/>
                <a:gd name="connsiteY9" fmla="*/ 64032 h 79749"/>
                <a:gd name="connsiteX10" fmla="*/ 63677 w 90783"/>
                <a:gd name="connsiteY10" fmla="*/ 61651 h 79749"/>
                <a:gd name="connsiteX11" fmla="*/ 74631 w 90783"/>
                <a:gd name="connsiteY11" fmla="*/ 43552 h 79749"/>
                <a:gd name="connsiteX12" fmla="*/ 75584 w 90783"/>
                <a:gd name="connsiteY12" fmla="*/ 33074 h 79749"/>
                <a:gd name="connsiteX13" fmla="*/ 90348 w 90783"/>
                <a:gd name="connsiteY13" fmla="*/ 37837 h 79749"/>
                <a:gd name="connsiteX14" fmla="*/ 87490 w 90783"/>
                <a:gd name="connsiteY14" fmla="*/ 54031 h 79749"/>
                <a:gd name="connsiteX15" fmla="*/ 83681 w 90783"/>
                <a:gd name="connsiteY15" fmla="*/ 60698 h 79749"/>
                <a:gd name="connsiteX16" fmla="*/ 68439 w 90783"/>
                <a:gd name="connsiteY16" fmla="*/ 73081 h 79749"/>
                <a:gd name="connsiteX17" fmla="*/ 57962 w 90783"/>
                <a:gd name="connsiteY17" fmla="*/ 76415 h 79749"/>
                <a:gd name="connsiteX18" fmla="*/ 52723 w 90783"/>
                <a:gd name="connsiteY18" fmla="*/ 78320 h 79749"/>
                <a:gd name="connsiteX19" fmla="*/ 49389 w 90783"/>
                <a:gd name="connsiteY19" fmla="*/ 79749 h 79749"/>
                <a:gd name="connsiteX20" fmla="*/ 30814 w 90783"/>
                <a:gd name="connsiteY20" fmla="*/ 78320 h 79749"/>
                <a:gd name="connsiteX21" fmla="*/ 22717 w 90783"/>
                <a:gd name="connsiteY21" fmla="*/ 76415 h 79749"/>
                <a:gd name="connsiteX22" fmla="*/ 10334 w 90783"/>
                <a:gd name="connsiteY22" fmla="*/ 68319 h 79749"/>
                <a:gd name="connsiteX23" fmla="*/ 333 w 90783"/>
                <a:gd name="connsiteY23" fmla="*/ 42124 h 79749"/>
                <a:gd name="connsiteX24" fmla="*/ 15097 w 90783"/>
                <a:gd name="connsiteY24" fmla="*/ 14500 h 79749"/>
                <a:gd name="connsiteX25" fmla="*/ 24623 w 90783"/>
                <a:gd name="connsiteY25" fmla="*/ 9261 h 79749"/>
                <a:gd name="connsiteX26" fmla="*/ 29861 w 90783"/>
                <a:gd name="connsiteY26" fmla="*/ 4974 h 79749"/>
                <a:gd name="connsiteX27" fmla="*/ 45102 w 90783"/>
                <a:gd name="connsiteY27" fmla="*/ 1164 h 79749"/>
                <a:gd name="connsiteX28" fmla="*/ 53199 w 90783"/>
                <a:gd name="connsiteY28" fmla="*/ 2117 h 79749"/>
                <a:gd name="connsiteX29" fmla="*/ 60819 w 90783"/>
                <a:gd name="connsiteY29" fmla="*/ 2117 h 79749"/>
                <a:gd name="connsiteX30" fmla="*/ 65582 w 90783"/>
                <a:gd name="connsiteY30" fmla="*/ 2593 h 79749"/>
                <a:gd name="connsiteX31" fmla="*/ 74631 w 90783"/>
                <a:gd name="connsiteY31" fmla="*/ 4022 h 79749"/>
                <a:gd name="connsiteX32" fmla="*/ 87490 w 90783"/>
                <a:gd name="connsiteY32" fmla="*/ 27359 h 79749"/>
                <a:gd name="connsiteX33" fmla="*/ 90348 w 90783"/>
                <a:gd name="connsiteY33" fmla="*/ 37837 h 79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0783" h="79749">
                  <a:moveTo>
                    <a:pt x="75584" y="33074"/>
                  </a:moveTo>
                  <a:cubicBezTo>
                    <a:pt x="76060" y="23073"/>
                    <a:pt x="73202" y="14976"/>
                    <a:pt x="64153" y="9737"/>
                  </a:cubicBezTo>
                  <a:cubicBezTo>
                    <a:pt x="60343" y="7356"/>
                    <a:pt x="57962" y="5451"/>
                    <a:pt x="54627" y="9737"/>
                  </a:cubicBezTo>
                  <a:cubicBezTo>
                    <a:pt x="53675" y="10690"/>
                    <a:pt x="50818" y="11642"/>
                    <a:pt x="50341" y="11166"/>
                  </a:cubicBezTo>
                  <a:cubicBezTo>
                    <a:pt x="46055" y="4498"/>
                    <a:pt x="45579" y="12595"/>
                    <a:pt x="43197" y="13071"/>
                  </a:cubicBezTo>
                  <a:cubicBezTo>
                    <a:pt x="40339" y="14023"/>
                    <a:pt x="37482" y="15929"/>
                    <a:pt x="34624" y="17357"/>
                  </a:cubicBezTo>
                  <a:cubicBezTo>
                    <a:pt x="33195" y="18310"/>
                    <a:pt x="31291" y="19263"/>
                    <a:pt x="30338" y="20691"/>
                  </a:cubicBezTo>
                  <a:cubicBezTo>
                    <a:pt x="24146" y="28788"/>
                    <a:pt x="18907" y="37361"/>
                    <a:pt x="15573" y="47363"/>
                  </a:cubicBezTo>
                  <a:cubicBezTo>
                    <a:pt x="13192" y="55459"/>
                    <a:pt x="17002" y="64985"/>
                    <a:pt x="24623" y="65937"/>
                  </a:cubicBezTo>
                  <a:cubicBezTo>
                    <a:pt x="33672" y="67366"/>
                    <a:pt x="42721" y="66890"/>
                    <a:pt x="51770" y="64032"/>
                  </a:cubicBezTo>
                  <a:cubicBezTo>
                    <a:pt x="55580" y="62603"/>
                    <a:pt x="59390" y="60698"/>
                    <a:pt x="63677" y="61651"/>
                  </a:cubicBezTo>
                  <a:cubicBezTo>
                    <a:pt x="67487" y="55459"/>
                    <a:pt x="74631" y="52125"/>
                    <a:pt x="74631" y="43552"/>
                  </a:cubicBezTo>
                  <a:cubicBezTo>
                    <a:pt x="74631" y="40219"/>
                    <a:pt x="75107" y="36885"/>
                    <a:pt x="75584" y="33074"/>
                  </a:cubicBezTo>
                  <a:moveTo>
                    <a:pt x="90348" y="37837"/>
                  </a:moveTo>
                  <a:cubicBezTo>
                    <a:pt x="91777" y="44029"/>
                    <a:pt x="89396" y="48791"/>
                    <a:pt x="87490" y="54031"/>
                  </a:cubicBezTo>
                  <a:cubicBezTo>
                    <a:pt x="86538" y="56412"/>
                    <a:pt x="85109" y="58793"/>
                    <a:pt x="83681" y="60698"/>
                  </a:cubicBezTo>
                  <a:cubicBezTo>
                    <a:pt x="78918" y="64985"/>
                    <a:pt x="73202" y="68795"/>
                    <a:pt x="68439" y="73081"/>
                  </a:cubicBezTo>
                  <a:cubicBezTo>
                    <a:pt x="65106" y="75939"/>
                    <a:pt x="61772" y="77844"/>
                    <a:pt x="57962" y="76415"/>
                  </a:cubicBezTo>
                  <a:cubicBezTo>
                    <a:pt x="55104" y="75463"/>
                    <a:pt x="54627" y="76892"/>
                    <a:pt x="52723" y="78320"/>
                  </a:cubicBezTo>
                  <a:cubicBezTo>
                    <a:pt x="51770" y="79273"/>
                    <a:pt x="49865" y="79749"/>
                    <a:pt x="49389" y="79749"/>
                  </a:cubicBezTo>
                  <a:cubicBezTo>
                    <a:pt x="43674" y="74034"/>
                    <a:pt x="37006" y="80226"/>
                    <a:pt x="30814" y="78320"/>
                  </a:cubicBezTo>
                  <a:cubicBezTo>
                    <a:pt x="27956" y="77368"/>
                    <a:pt x="25099" y="77844"/>
                    <a:pt x="22717" y="76415"/>
                  </a:cubicBezTo>
                  <a:cubicBezTo>
                    <a:pt x="18431" y="74034"/>
                    <a:pt x="12716" y="72129"/>
                    <a:pt x="10334" y="68319"/>
                  </a:cubicBezTo>
                  <a:cubicBezTo>
                    <a:pt x="5096" y="60698"/>
                    <a:pt x="-1572" y="52602"/>
                    <a:pt x="333" y="42124"/>
                  </a:cubicBezTo>
                  <a:cubicBezTo>
                    <a:pt x="2237" y="31646"/>
                    <a:pt x="7477" y="22120"/>
                    <a:pt x="15097" y="14500"/>
                  </a:cubicBezTo>
                  <a:cubicBezTo>
                    <a:pt x="17479" y="12119"/>
                    <a:pt x="21765" y="11166"/>
                    <a:pt x="24623" y="9261"/>
                  </a:cubicBezTo>
                  <a:cubicBezTo>
                    <a:pt x="26528" y="8308"/>
                    <a:pt x="28432" y="6403"/>
                    <a:pt x="29861" y="4974"/>
                  </a:cubicBezTo>
                  <a:cubicBezTo>
                    <a:pt x="33195" y="1164"/>
                    <a:pt x="40816" y="-1217"/>
                    <a:pt x="45102" y="1164"/>
                  </a:cubicBezTo>
                  <a:cubicBezTo>
                    <a:pt x="47960" y="3069"/>
                    <a:pt x="50341" y="3069"/>
                    <a:pt x="53199" y="2117"/>
                  </a:cubicBezTo>
                  <a:cubicBezTo>
                    <a:pt x="55580" y="1641"/>
                    <a:pt x="58438" y="2117"/>
                    <a:pt x="60819" y="2117"/>
                  </a:cubicBezTo>
                  <a:cubicBezTo>
                    <a:pt x="62248" y="2117"/>
                    <a:pt x="65106" y="3069"/>
                    <a:pt x="65582" y="2593"/>
                  </a:cubicBezTo>
                  <a:cubicBezTo>
                    <a:pt x="69869" y="-3122"/>
                    <a:pt x="72726" y="2117"/>
                    <a:pt x="74631" y="4022"/>
                  </a:cubicBezTo>
                  <a:cubicBezTo>
                    <a:pt x="80822" y="10690"/>
                    <a:pt x="88443" y="16405"/>
                    <a:pt x="87490" y="27359"/>
                  </a:cubicBezTo>
                  <a:cubicBezTo>
                    <a:pt x="87014" y="31169"/>
                    <a:pt x="89396" y="34503"/>
                    <a:pt x="90348" y="37837"/>
                  </a:cubicBezTo>
                </a:path>
              </a:pathLst>
            </a:custGeom>
            <a:solidFill>
              <a:srgbClr val="A51890"/>
            </a:solidFill>
            <a:ln w="4763" cap="flat">
              <a:noFill/>
              <a:prstDash val="solid"/>
              <a:miter/>
            </a:ln>
          </p:spPr>
          <p:txBody>
            <a:bodyPr rtlCol="0" anchor="ctr"/>
            <a:lstStyle/>
            <a:p>
              <a:endParaRPr lang="en-US"/>
            </a:p>
          </p:txBody>
        </p:sp>
        <p:sp>
          <p:nvSpPr>
            <p:cNvPr id="56" name="Freeform 55">
              <a:extLst>
                <a:ext uri="{FF2B5EF4-FFF2-40B4-BE49-F238E27FC236}">
                  <a16:creationId xmlns:a16="http://schemas.microsoft.com/office/drawing/2014/main" id="{B2B8F0D2-20D4-6349-BBC5-0ED2FDAA59A4}"/>
                </a:ext>
              </a:extLst>
            </p:cNvPr>
            <p:cNvSpPr/>
            <p:nvPr/>
          </p:nvSpPr>
          <p:spPr>
            <a:xfrm>
              <a:off x="7296966" y="4776464"/>
              <a:ext cx="80425" cy="94234"/>
            </a:xfrm>
            <a:custGeom>
              <a:avLst/>
              <a:gdLst>
                <a:gd name="connsiteX0" fmla="*/ 22797 w 80425"/>
                <a:gd name="connsiteY0" fmla="*/ 38742 h 94234"/>
                <a:gd name="connsiteX1" fmla="*/ 36609 w 80425"/>
                <a:gd name="connsiteY1" fmla="*/ 29693 h 94234"/>
                <a:gd name="connsiteX2" fmla="*/ 66614 w 80425"/>
                <a:gd name="connsiteY2" fmla="*/ 14452 h 94234"/>
                <a:gd name="connsiteX3" fmla="*/ 77568 w 80425"/>
                <a:gd name="connsiteY3" fmla="*/ 14452 h 94234"/>
                <a:gd name="connsiteX4" fmla="*/ 80426 w 80425"/>
                <a:gd name="connsiteY4" fmla="*/ 17786 h 94234"/>
                <a:gd name="connsiteX5" fmla="*/ 77568 w 80425"/>
                <a:gd name="connsiteY5" fmla="*/ 20643 h 94234"/>
                <a:gd name="connsiteX6" fmla="*/ 36133 w 80425"/>
                <a:gd name="connsiteY6" fmla="*/ 45886 h 94234"/>
                <a:gd name="connsiteX7" fmla="*/ 20416 w 80425"/>
                <a:gd name="connsiteY7" fmla="*/ 74462 h 94234"/>
                <a:gd name="connsiteX8" fmla="*/ 16129 w 80425"/>
                <a:gd name="connsiteY8" fmla="*/ 89703 h 94234"/>
                <a:gd name="connsiteX9" fmla="*/ 4222 w 80425"/>
                <a:gd name="connsiteY9" fmla="*/ 93990 h 94234"/>
                <a:gd name="connsiteX10" fmla="*/ 412 w 80425"/>
                <a:gd name="connsiteY10" fmla="*/ 86369 h 94234"/>
                <a:gd name="connsiteX11" fmla="*/ 6127 w 80425"/>
                <a:gd name="connsiteY11" fmla="*/ 47315 h 94234"/>
                <a:gd name="connsiteX12" fmla="*/ 7556 w 80425"/>
                <a:gd name="connsiteY12" fmla="*/ 32550 h 94234"/>
                <a:gd name="connsiteX13" fmla="*/ 7080 w 80425"/>
                <a:gd name="connsiteY13" fmla="*/ 7784 h 94234"/>
                <a:gd name="connsiteX14" fmla="*/ 11843 w 80425"/>
                <a:gd name="connsiteY14" fmla="*/ 164 h 94234"/>
                <a:gd name="connsiteX15" fmla="*/ 20416 w 80425"/>
                <a:gd name="connsiteY15" fmla="*/ 6831 h 94234"/>
                <a:gd name="connsiteX16" fmla="*/ 21368 w 80425"/>
                <a:gd name="connsiteY16" fmla="*/ 19691 h 94234"/>
                <a:gd name="connsiteX17" fmla="*/ 22797 w 80425"/>
                <a:gd name="connsiteY17" fmla="*/ 38742 h 94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425" h="94234">
                  <a:moveTo>
                    <a:pt x="22797" y="38742"/>
                  </a:moveTo>
                  <a:cubicBezTo>
                    <a:pt x="28513" y="34932"/>
                    <a:pt x="32322" y="32550"/>
                    <a:pt x="36609" y="29693"/>
                  </a:cubicBezTo>
                  <a:cubicBezTo>
                    <a:pt x="46134" y="23501"/>
                    <a:pt x="55184" y="16357"/>
                    <a:pt x="66614" y="14452"/>
                  </a:cubicBezTo>
                  <a:cubicBezTo>
                    <a:pt x="69948" y="13975"/>
                    <a:pt x="73759" y="13975"/>
                    <a:pt x="77568" y="14452"/>
                  </a:cubicBezTo>
                  <a:cubicBezTo>
                    <a:pt x="78521" y="14452"/>
                    <a:pt x="80426" y="16357"/>
                    <a:pt x="80426" y="17786"/>
                  </a:cubicBezTo>
                  <a:cubicBezTo>
                    <a:pt x="80426" y="18738"/>
                    <a:pt x="78997" y="20643"/>
                    <a:pt x="77568" y="20643"/>
                  </a:cubicBezTo>
                  <a:cubicBezTo>
                    <a:pt x="61852" y="26359"/>
                    <a:pt x="49945" y="37313"/>
                    <a:pt x="36133" y="45886"/>
                  </a:cubicBezTo>
                  <a:cubicBezTo>
                    <a:pt x="30417" y="54935"/>
                    <a:pt x="21845" y="62555"/>
                    <a:pt x="20416" y="74462"/>
                  </a:cubicBezTo>
                  <a:cubicBezTo>
                    <a:pt x="19939" y="79701"/>
                    <a:pt x="18034" y="84940"/>
                    <a:pt x="16129" y="89703"/>
                  </a:cubicBezTo>
                  <a:cubicBezTo>
                    <a:pt x="15177" y="93037"/>
                    <a:pt x="8985" y="94942"/>
                    <a:pt x="4222" y="93990"/>
                  </a:cubicBezTo>
                  <a:cubicBezTo>
                    <a:pt x="-64" y="93037"/>
                    <a:pt x="-541" y="89703"/>
                    <a:pt x="412" y="86369"/>
                  </a:cubicBezTo>
                  <a:cubicBezTo>
                    <a:pt x="2794" y="73510"/>
                    <a:pt x="1365" y="59698"/>
                    <a:pt x="6127" y="47315"/>
                  </a:cubicBezTo>
                  <a:cubicBezTo>
                    <a:pt x="7556" y="43028"/>
                    <a:pt x="7080" y="37313"/>
                    <a:pt x="7556" y="32550"/>
                  </a:cubicBezTo>
                  <a:cubicBezTo>
                    <a:pt x="7556" y="24453"/>
                    <a:pt x="7556" y="16357"/>
                    <a:pt x="7080" y="7784"/>
                  </a:cubicBezTo>
                  <a:cubicBezTo>
                    <a:pt x="7080" y="3974"/>
                    <a:pt x="8033" y="1116"/>
                    <a:pt x="11843" y="164"/>
                  </a:cubicBezTo>
                  <a:cubicBezTo>
                    <a:pt x="15177" y="-789"/>
                    <a:pt x="19939" y="2545"/>
                    <a:pt x="20416" y="6831"/>
                  </a:cubicBezTo>
                  <a:cubicBezTo>
                    <a:pt x="20892" y="11118"/>
                    <a:pt x="20892" y="15404"/>
                    <a:pt x="21368" y="19691"/>
                  </a:cubicBezTo>
                  <a:cubicBezTo>
                    <a:pt x="21845" y="25406"/>
                    <a:pt x="22321" y="31121"/>
                    <a:pt x="22797" y="38742"/>
                  </a:cubicBezTo>
                </a:path>
              </a:pathLst>
            </a:custGeom>
            <a:solidFill>
              <a:srgbClr val="A51890"/>
            </a:solidFill>
            <a:ln w="4763" cap="flat">
              <a:noFill/>
              <a:prstDash val="solid"/>
              <a:miter/>
            </a:ln>
          </p:spPr>
          <p:txBody>
            <a:bodyPr rtlCol="0" anchor="ctr"/>
            <a:lstStyle/>
            <a:p>
              <a:endParaRPr lang="en-US"/>
            </a:p>
          </p:txBody>
        </p:sp>
        <p:sp>
          <p:nvSpPr>
            <p:cNvPr id="57" name="Freeform 56">
              <a:extLst>
                <a:ext uri="{FF2B5EF4-FFF2-40B4-BE49-F238E27FC236}">
                  <a16:creationId xmlns:a16="http://schemas.microsoft.com/office/drawing/2014/main" id="{F0C955D7-CF02-3446-BAEC-905D8D9CD90E}"/>
                </a:ext>
              </a:extLst>
            </p:cNvPr>
            <p:cNvSpPr/>
            <p:nvPr/>
          </p:nvSpPr>
          <p:spPr>
            <a:xfrm>
              <a:off x="7630676" y="4842353"/>
              <a:ext cx="23907" cy="26073"/>
            </a:xfrm>
            <a:custGeom>
              <a:avLst/>
              <a:gdLst>
                <a:gd name="connsiteX0" fmla="*/ 23907 w 23907"/>
                <a:gd name="connsiteY0" fmla="*/ 2381 h 26073"/>
                <a:gd name="connsiteX1" fmla="*/ 18668 w 23907"/>
                <a:gd name="connsiteY1" fmla="*/ 15717 h 26073"/>
                <a:gd name="connsiteX2" fmla="*/ 10571 w 23907"/>
                <a:gd name="connsiteY2" fmla="*/ 25242 h 26073"/>
                <a:gd name="connsiteX3" fmla="*/ 2475 w 23907"/>
                <a:gd name="connsiteY3" fmla="*/ 24290 h 26073"/>
                <a:gd name="connsiteX4" fmla="*/ 93 w 23907"/>
                <a:gd name="connsiteY4" fmla="*/ 17146 h 26073"/>
                <a:gd name="connsiteX5" fmla="*/ 17239 w 23907"/>
                <a:gd name="connsiteY5" fmla="*/ 0 h 26073"/>
                <a:gd name="connsiteX6" fmla="*/ 23907 w 23907"/>
                <a:gd name="connsiteY6" fmla="*/ 2381 h 2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07" h="26073">
                  <a:moveTo>
                    <a:pt x="23907" y="2381"/>
                  </a:moveTo>
                  <a:cubicBezTo>
                    <a:pt x="22002" y="7620"/>
                    <a:pt x="20573" y="11431"/>
                    <a:pt x="18668" y="15717"/>
                  </a:cubicBezTo>
                  <a:cubicBezTo>
                    <a:pt x="17239" y="20004"/>
                    <a:pt x="14858" y="22861"/>
                    <a:pt x="10571" y="25242"/>
                  </a:cubicBezTo>
                  <a:cubicBezTo>
                    <a:pt x="7237" y="26671"/>
                    <a:pt x="4380" y="26195"/>
                    <a:pt x="2475" y="24290"/>
                  </a:cubicBezTo>
                  <a:cubicBezTo>
                    <a:pt x="1046" y="22861"/>
                    <a:pt x="-383" y="19527"/>
                    <a:pt x="93" y="17146"/>
                  </a:cubicBezTo>
                  <a:cubicBezTo>
                    <a:pt x="1046" y="8573"/>
                    <a:pt x="8666" y="953"/>
                    <a:pt x="17239" y="0"/>
                  </a:cubicBezTo>
                  <a:cubicBezTo>
                    <a:pt x="19144" y="0"/>
                    <a:pt x="21526" y="1429"/>
                    <a:pt x="23907" y="2381"/>
                  </a:cubicBezTo>
                </a:path>
              </a:pathLst>
            </a:custGeom>
            <a:solidFill>
              <a:srgbClr val="A51890"/>
            </a:solidFill>
            <a:ln w="4763" cap="flat">
              <a:noFill/>
              <a:prstDash val="solid"/>
              <a:miter/>
            </a:ln>
          </p:spPr>
          <p:txBody>
            <a:bodyPr rtlCol="0" anchor="ctr"/>
            <a:lstStyle/>
            <a:p>
              <a:endParaRPr lang="en-US"/>
            </a:p>
          </p:txBody>
        </p:sp>
        <p:sp>
          <p:nvSpPr>
            <p:cNvPr id="58" name="Freeform 57">
              <a:extLst>
                <a:ext uri="{FF2B5EF4-FFF2-40B4-BE49-F238E27FC236}">
                  <a16:creationId xmlns:a16="http://schemas.microsoft.com/office/drawing/2014/main" id="{369CAD02-786E-8345-9DEF-F36854301A6C}"/>
                </a:ext>
              </a:extLst>
            </p:cNvPr>
            <p:cNvSpPr/>
            <p:nvPr/>
          </p:nvSpPr>
          <p:spPr>
            <a:xfrm>
              <a:off x="7766031" y="4700825"/>
              <a:ext cx="197299" cy="164458"/>
            </a:xfrm>
            <a:custGeom>
              <a:avLst/>
              <a:gdLst>
                <a:gd name="connsiteX0" fmla="*/ 0 w 197299"/>
                <a:gd name="connsiteY0" fmla="*/ 11505 h 164458"/>
                <a:gd name="connsiteX1" fmla="*/ 20956 w 197299"/>
                <a:gd name="connsiteY1" fmla="*/ 31985 h 164458"/>
                <a:gd name="connsiteX2" fmla="*/ 29053 w 197299"/>
                <a:gd name="connsiteY2" fmla="*/ 67705 h 164458"/>
                <a:gd name="connsiteX3" fmla="*/ 33339 w 197299"/>
                <a:gd name="connsiteY3" fmla="*/ 91995 h 164458"/>
                <a:gd name="connsiteX4" fmla="*/ 33339 w 197299"/>
                <a:gd name="connsiteY4" fmla="*/ 93900 h 164458"/>
                <a:gd name="connsiteX5" fmla="*/ 35720 w 197299"/>
                <a:gd name="connsiteY5" fmla="*/ 109141 h 164458"/>
                <a:gd name="connsiteX6" fmla="*/ 37149 w 197299"/>
                <a:gd name="connsiteY6" fmla="*/ 116285 h 164458"/>
                <a:gd name="connsiteX7" fmla="*/ 39054 w 197299"/>
                <a:gd name="connsiteY7" fmla="*/ 109617 h 164458"/>
                <a:gd name="connsiteX8" fmla="*/ 47627 w 197299"/>
                <a:gd name="connsiteY8" fmla="*/ 92948 h 164458"/>
                <a:gd name="connsiteX9" fmla="*/ 58581 w 197299"/>
                <a:gd name="connsiteY9" fmla="*/ 77707 h 164458"/>
                <a:gd name="connsiteX10" fmla="*/ 67154 w 197299"/>
                <a:gd name="connsiteY10" fmla="*/ 61514 h 164458"/>
                <a:gd name="connsiteX11" fmla="*/ 70488 w 197299"/>
                <a:gd name="connsiteY11" fmla="*/ 57704 h 164458"/>
                <a:gd name="connsiteX12" fmla="*/ 79061 w 197299"/>
                <a:gd name="connsiteY12" fmla="*/ 46749 h 164458"/>
                <a:gd name="connsiteX13" fmla="*/ 83348 w 197299"/>
                <a:gd name="connsiteY13" fmla="*/ 43892 h 164458"/>
                <a:gd name="connsiteX14" fmla="*/ 85252 w 197299"/>
                <a:gd name="connsiteY14" fmla="*/ 40558 h 164458"/>
                <a:gd name="connsiteX15" fmla="*/ 88587 w 197299"/>
                <a:gd name="connsiteY15" fmla="*/ 32461 h 164458"/>
                <a:gd name="connsiteX16" fmla="*/ 96207 w 197299"/>
                <a:gd name="connsiteY16" fmla="*/ 22459 h 164458"/>
                <a:gd name="connsiteX17" fmla="*/ 100017 w 197299"/>
                <a:gd name="connsiteY17" fmla="*/ 14839 h 164458"/>
                <a:gd name="connsiteX18" fmla="*/ 110495 w 197299"/>
                <a:gd name="connsiteY18" fmla="*/ 21507 h 164458"/>
                <a:gd name="connsiteX19" fmla="*/ 112876 w 197299"/>
                <a:gd name="connsiteY19" fmla="*/ 31985 h 164458"/>
                <a:gd name="connsiteX20" fmla="*/ 114306 w 197299"/>
                <a:gd name="connsiteY20" fmla="*/ 99139 h 164458"/>
                <a:gd name="connsiteX21" fmla="*/ 115258 w 197299"/>
                <a:gd name="connsiteY21" fmla="*/ 113427 h 164458"/>
                <a:gd name="connsiteX22" fmla="*/ 116210 w 197299"/>
                <a:gd name="connsiteY22" fmla="*/ 114857 h 164458"/>
                <a:gd name="connsiteX23" fmla="*/ 125736 w 197299"/>
                <a:gd name="connsiteY23" fmla="*/ 137718 h 164458"/>
                <a:gd name="connsiteX24" fmla="*/ 133356 w 197299"/>
                <a:gd name="connsiteY24" fmla="*/ 129145 h 164458"/>
                <a:gd name="connsiteX25" fmla="*/ 173840 w 197299"/>
                <a:gd name="connsiteY25" fmla="*/ 38176 h 164458"/>
                <a:gd name="connsiteX26" fmla="*/ 180984 w 197299"/>
                <a:gd name="connsiteY26" fmla="*/ 12458 h 164458"/>
                <a:gd name="connsiteX27" fmla="*/ 183365 w 197299"/>
                <a:gd name="connsiteY27" fmla="*/ 2932 h 164458"/>
                <a:gd name="connsiteX28" fmla="*/ 188604 w 197299"/>
                <a:gd name="connsiteY28" fmla="*/ 75 h 164458"/>
                <a:gd name="connsiteX29" fmla="*/ 197177 w 197299"/>
                <a:gd name="connsiteY29" fmla="*/ 12934 h 164458"/>
                <a:gd name="connsiteX30" fmla="*/ 190032 w 197299"/>
                <a:gd name="connsiteY30" fmla="*/ 36748 h 164458"/>
                <a:gd name="connsiteX31" fmla="*/ 174316 w 197299"/>
                <a:gd name="connsiteY31" fmla="*/ 73421 h 164458"/>
                <a:gd name="connsiteX32" fmla="*/ 165266 w 197299"/>
                <a:gd name="connsiteY32" fmla="*/ 97234 h 164458"/>
                <a:gd name="connsiteX33" fmla="*/ 160504 w 197299"/>
                <a:gd name="connsiteY33" fmla="*/ 110570 h 164458"/>
                <a:gd name="connsiteX34" fmla="*/ 156217 w 197299"/>
                <a:gd name="connsiteY34" fmla="*/ 112475 h 164458"/>
                <a:gd name="connsiteX35" fmla="*/ 154789 w 197299"/>
                <a:gd name="connsiteY35" fmla="*/ 120095 h 164458"/>
                <a:gd name="connsiteX36" fmla="*/ 153360 w 197299"/>
                <a:gd name="connsiteY36" fmla="*/ 126763 h 164458"/>
                <a:gd name="connsiteX37" fmla="*/ 149073 w 197299"/>
                <a:gd name="connsiteY37" fmla="*/ 133431 h 164458"/>
                <a:gd name="connsiteX38" fmla="*/ 141929 w 197299"/>
                <a:gd name="connsiteY38" fmla="*/ 150101 h 164458"/>
                <a:gd name="connsiteX39" fmla="*/ 133356 w 197299"/>
                <a:gd name="connsiteY39" fmla="*/ 158197 h 164458"/>
                <a:gd name="connsiteX40" fmla="*/ 120973 w 197299"/>
                <a:gd name="connsiteY40" fmla="*/ 154387 h 164458"/>
                <a:gd name="connsiteX41" fmla="*/ 110495 w 197299"/>
                <a:gd name="connsiteY41" fmla="*/ 136765 h 164458"/>
                <a:gd name="connsiteX42" fmla="*/ 102875 w 197299"/>
                <a:gd name="connsiteY42" fmla="*/ 110094 h 164458"/>
                <a:gd name="connsiteX43" fmla="*/ 99064 w 197299"/>
                <a:gd name="connsiteY43" fmla="*/ 80565 h 164458"/>
                <a:gd name="connsiteX44" fmla="*/ 96683 w 197299"/>
                <a:gd name="connsiteY44" fmla="*/ 53893 h 164458"/>
                <a:gd name="connsiteX45" fmla="*/ 93349 w 197299"/>
                <a:gd name="connsiteY45" fmla="*/ 48654 h 164458"/>
                <a:gd name="connsiteX46" fmla="*/ 86681 w 197299"/>
                <a:gd name="connsiteY46" fmla="*/ 51988 h 164458"/>
                <a:gd name="connsiteX47" fmla="*/ 83348 w 197299"/>
                <a:gd name="connsiteY47" fmla="*/ 58180 h 164458"/>
                <a:gd name="connsiteX48" fmla="*/ 81919 w 197299"/>
                <a:gd name="connsiteY48" fmla="*/ 61514 h 164458"/>
                <a:gd name="connsiteX49" fmla="*/ 68107 w 197299"/>
                <a:gd name="connsiteY49" fmla="*/ 82946 h 164458"/>
                <a:gd name="connsiteX50" fmla="*/ 60010 w 197299"/>
                <a:gd name="connsiteY50" fmla="*/ 92948 h 164458"/>
                <a:gd name="connsiteX51" fmla="*/ 58581 w 197299"/>
                <a:gd name="connsiteY51" fmla="*/ 96758 h 164458"/>
                <a:gd name="connsiteX52" fmla="*/ 56676 w 197299"/>
                <a:gd name="connsiteY52" fmla="*/ 103902 h 164458"/>
                <a:gd name="connsiteX53" fmla="*/ 48580 w 197299"/>
                <a:gd name="connsiteY53" fmla="*/ 117238 h 164458"/>
                <a:gd name="connsiteX54" fmla="*/ 46198 w 197299"/>
                <a:gd name="connsiteY54" fmla="*/ 128668 h 164458"/>
                <a:gd name="connsiteX55" fmla="*/ 39054 w 197299"/>
                <a:gd name="connsiteY55" fmla="*/ 144862 h 164458"/>
                <a:gd name="connsiteX56" fmla="*/ 37149 w 197299"/>
                <a:gd name="connsiteY56" fmla="*/ 156292 h 164458"/>
                <a:gd name="connsiteX57" fmla="*/ 29053 w 197299"/>
                <a:gd name="connsiteY57" fmla="*/ 164389 h 164458"/>
                <a:gd name="connsiteX58" fmla="*/ 19051 w 197299"/>
                <a:gd name="connsiteY58" fmla="*/ 152958 h 164458"/>
                <a:gd name="connsiteX59" fmla="*/ 19527 w 197299"/>
                <a:gd name="connsiteY59" fmla="*/ 149148 h 164458"/>
                <a:gd name="connsiteX60" fmla="*/ 19051 w 197299"/>
                <a:gd name="connsiteY60" fmla="*/ 137241 h 164458"/>
                <a:gd name="connsiteX61" fmla="*/ 12859 w 197299"/>
                <a:gd name="connsiteY61" fmla="*/ 86756 h 164458"/>
                <a:gd name="connsiteX62" fmla="*/ 5239 w 197299"/>
                <a:gd name="connsiteY62" fmla="*/ 34842 h 164458"/>
                <a:gd name="connsiteX63" fmla="*/ 476 w 197299"/>
                <a:gd name="connsiteY63" fmla="*/ 19602 h 164458"/>
                <a:gd name="connsiteX64" fmla="*/ 0 w 197299"/>
                <a:gd name="connsiteY64" fmla="*/ 11505 h 1644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97299" h="164458">
                  <a:moveTo>
                    <a:pt x="0" y="11505"/>
                  </a:moveTo>
                  <a:cubicBezTo>
                    <a:pt x="10478" y="15792"/>
                    <a:pt x="18098" y="21031"/>
                    <a:pt x="20956" y="31985"/>
                  </a:cubicBezTo>
                  <a:cubicBezTo>
                    <a:pt x="23337" y="43892"/>
                    <a:pt x="27623" y="55322"/>
                    <a:pt x="29053" y="67705"/>
                  </a:cubicBezTo>
                  <a:cubicBezTo>
                    <a:pt x="30005" y="75802"/>
                    <a:pt x="30481" y="84375"/>
                    <a:pt x="33339" y="91995"/>
                  </a:cubicBezTo>
                  <a:cubicBezTo>
                    <a:pt x="33339" y="92472"/>
                    <a:pt x="33815" y="93424"/>
                    <a:pt x="33339" y="93900"/>
                  </a:cubicBezTo>
                  <a:cubicBezTo>
                    <a:pt x="31434" y="99139"/>
                    <a:pt x="31910" y="104855"/>
                    <a:pt x="35720" y="109141"/>
                  </a:cubicBezTo>
                  <a:cubicBezTo>
                    <a:pt x="38102" y="111999"/>
                    <a:pt x="31434" y="115333"/>
                    <a:pt x="37149" y="116285"/>
                  </a:cubicBezTo>
                  <a:cubicBezTo>
                    <a:pt x="37149" y="116285"/>
                    <a:pt x="38102" y="111523"/>
                    <a:pt x="39054" y="109617"/>
                  </a:cubicBezTo>
                  <a:cubicBezTo>
                    <a:pt x="41912" y="103902"/>
                    <a:pt x="44769" y="98663"/>
                    <a:pt x="47627" y="92948"/>
                  </a:cubicBezTo>
                  <a:cubicBezTo>
                    <a:pt x="55724" y="91043"/>
                    <a:pt x="54771" y="82946"/>
                    <a:pt x="58581" y="77707"/>
                  </a:cubicBezTo>
                  <a:cubicBezTo>
                    <a:pt x="62392" y="72468"/>
                    <a:pt x="66201" y="68182"/>
                    <a:pt x="67154" y="61514"/>
                  </a:cubicBezTo>
                  <a:cubicBezTo>
                    <a:pt x="67154" y="60085"/>
                    <a:pt x="69060" y="59133"/>
                    <a:pt x="70488" y="57704"/>
                  </a:cubicBezTo>
                  <a:cubicBezTo>
                    <a:pt x="73346" y="54370"/>
                    <a:pt x="76680" y="50560"/>
                    <a:pt x="79061" y="46749"/>
                  </a:cubicBezTo>
                  <a:cubicBezTo>
                    <a:pt x="80014" y="44844"/>
                    <a:pt x="80966" y="43416"/>
                    <a:pt x="83348" y="43892"/>
                  </a:cubicBezTo>
                  <a:cubicBezTo>
                    <a:pt x="85729" y="43892"/>
                    <a:pt x="86205" y="42939"/>
                    <a:pt x="85252" y="40558"/>
                  </a:cubicBezTo>
                  <a:cubicBezTo>
                    <a:pt x="83824" y="36748"/>
                    <a:pt x="85252" y="32938"/>
                    <a:pt x="88587" y="32461"/>
                  </a:cubicBezTo>
                  <a:cubicBezTo>
                    <a:pt x="95255" y="31509"/>
                    <a:pt x="94778" y="26270"/>
                    <a:pt x="96207" y="22459"/>
                  </a:cubicBezTo>
                  <a:cubicBezTo>
                    <a:pt x="97159" y="20078"/>
                    <a:pt x="95731" y="15792"/>
                    <a:pt x="100017" y="14839"/>
                  </a:cubicBezTo>
                  <a:cubicBezTo>
                    <a:pt x="102399" y="14363"/>
                    <a:pt x="109543" y="18173"/>
                    <a:pt x="110495" y="21507"/>
                  </a:cubicBezTo>
                  <a:cubicBezTo>
                    <a:pt x="111924" y="24841"/>
                    <a:pt x="112876" y="28651"/>
                    <a:pt x="112876" y="31985"/>
                  </a:cubicBezTo>
                  <a:cubicBezTo>
                    <a:pt x="113353" y="54370"/>
                    <a:pt x="113829" y="76755"/>
                    <a:pt x="114306" y="99139"/>
                  </a:cubicBezTo>
                  <a:cubicBezTo>
                    <a:pt x="114306" y="103902"/>
                    <a:pt x="117639" y="108189"/>
                    <a:pt x="115258" y="113427"/>
                  </a:cubicBezTo>
                  <a:cubicBezTo>
                    <a:pt x="115258" y="113904"/>
                    <a:pt x="115734" y="114380"/>
                    <a:pt x="116210" y="114857"/>
                  </a:cubicBezTo>
                  <a:cubicBezTo>
                    <a:pt x="120497" y="122001"/>
                    <a:pt x="123831" y="129145"/>
                    <a:pt x="125736" y="137718"/>
                  </a:cubicBezTo>
                  <a:cubicBezTo>
                    <a:pt x="130975" y="135812"/>
                    <a:pt x="131927" y="132478"/>
                    <a:pt x="133356" y="129145"/>
                  </a:cubicBezTo>
                  <a:cubicBezTo>
                    <a:pt x="147168" y="98663"/>
                    <a:pt x="160980" y="68658"/>
                    <a:pt x="173840" y="38176"/>
                  </a:cubicBezTo>
                  <a:cubicBezTo>
                    <a:pt x="177173" y="30080"/>
                    <a:pt x="178602" y="21031"/>
                    <a:pt x="180984" y="12458"/>
                  </a:cubicBezTo>
                  <a:cubicBezTo>
                    <a:pt x="181936" y="9124"/>
                    <a:pt x="181936" y="5790"/>
                    <a:pt x="183365" y="2932"/>
                  </a:cubicBezTo>
                  <a:cubicBezTo>
                    <a:pt x="184317" y="1503"/>
                    <a:pt x="187175" y="-402"/>
                    <a:pt x="188604" y="75"/>
                  </a:cubicBezTo>
                  <a:cubicBezTo>
                    <a:pt x="193367" y="551"/>
                    <a:pt x="198129" y="8647"/>
                    <a:pt x="197177" y="12934"/>
                  </a:cubicBezTo>
                  <a:cubicBezTo>
                    <a:pt x="195272" y="21031"/>
                    <a:pt x="193367" y="29127"/>
                    <a:pt x="190032" y="36748"/>
                  </a:cubicBezTo>
                  <a:cubicBezTo>
                    <a:pt x="185270" y="49131"/>
                    <a:pt x="179079" y="61037"/>
                    <a:pt x="174316" y="73421"/>
                  </a:cubicBezTo>
                  <a:cubicBezTo>
                    <a:pt x="171458" y="81517"/>
                    <a:pt x="164790" y="87709"/>
                    <a:pt x="165266" y="97234"/>
                  </a:cubicBezTo>
                  <a:cubicBezTo>
                    <a:pt x="160028" y="100092"/>
                    <a:pt x="160028" y="105331"/>
                    <a:pt x="160504" y="110570"/>
                  </a:cubicBezTo>
                  <a:cubicBezTo>
                    <a:pt x="160504" y="115809"/>
                    <a:pt x="156217" y="108665"/>
                    <a:pt x="156217" y="112475"/>
                  </a:cubicBezTo>
                  <a:cubicBezTo>
                    <a:pt x="156217" y="114857"/>
                    <a:pt x="155265" y="117714"/>
                    <a:pt x="154789" y="120095"/>
                  </a:cubicBezTo>
                  <a:cubicBezTo>
                    <a:pt x="154312" y="122477"/>
                    <a:pt x="154312" y="124858"/>
                    <a:pt x="153360" y="126763"/>
                  </a:cubicBezTo>
                  <a:cubicBezTo>
                    <a:pt x="152407" y="129145"/>
                    <a:pt x="150978" y="132002"/>
                    <a:pt x="149073" y="133431"/>
                  </a:cubicBezTo>
                  <a:cubicBezTo>
                    <a:pt x="142882" y="137718"/>
                    <a:pt x="141453" y="143433"/>
                    <a:pt x="141929" y="150101"/>
                  </a:cubicBezTo>
                  <a:cubicBezTo>
                    <a:pt x="141929" y="155340"/>
                    <a:pt x="136214" y="156768"/>
                    <a:pt x="133356" y="158197"/>
                  </a:cubicBezTo>
                  <a:cubicBezTo>
                    <a:pt x="130022" y="160102"/>
                    <a:pt x="123831" y="158197"/>
                    <a:pt x="120973" y="154387"/>
                  </a:cubicBezTo>
                  <a:cubicBezTo>
                    <a:pt x="116687" y="148672"/>
                    <a:pt x="112876" y="142956"/>
                    <a:pt x="110495" y="136765"/>
                  </a:cubicBezTo>
                  <a:cubicBezTo>
                    <a:pt x="107161" y="128192"/>
                    <a:pt x="105732" y="119143"/>
                    <a:pt x="102875" y="110094"/>
                  </a:cubicBezTo>
                  <a:cubicBezTo>
                    <a:pt x="99541" y="100568"/>
                    <a:pt x="99541" y="90566"/>
                    <a:pt x="99064" y="80565"/>
                  </a:cubicBezTo>
                  <a:cubicBezTo>
                    <a:pt x="98588" y="71516"/>
                    <a:pt x="97636" y="62466"/>
                    <a:pt x="96683" y="53893"/>
                  </a:cubicBezTo>
                  <a:cubicBezTo>
                    <a:pt x="96683" y="51988"/>
                    <a:pt x="94778" y="49131"/>
                    <a:pt x="93349" y="48654"/>
                  </a:cubicBezTo>
                  <a:cubicBezTo>
                    <a:pt x="90492" y="47226"/>
                    <a:pt x="88111" y="49607"/>
                    <a:pt x="86681" y="51988"/>
                  </a:cubicBezTo>
                  <a:cubicBezTo>
                    <a:pt x="85252" y="53893"/>
                    <a:pt x="84300" y="55799"/>
                    <a:pt x="83348" y="58180"/>
                  </a:cubicBezTo>
                  <a:cubicBezTo>
                    <a:pt x="82871" y="59133"/>
                    <a:pt x="82871" y="61037"/>
                    <a:pt x="81919" y="61514"/>
                  </a:cubicBezTo>
                  <a:cubicBezTo>
                    <a:pt x="74298" y="66753"/>
                    <a:pt x="71917" y="75326"/>
                    <a:pt x="68107" y="82946"/>
                  </a:cubicBezTo>
                  <a:cubicBezTo>
                    <a:pt x="66201" y="86756"/>
                    <a:pt x="62868" y="89614"/>
                    <a:pt x="60010" y="92948"/>
                  </a:cubicBezTo>
                  <a:cubicBezTo>
                    <a:pt x="59057" y="93900"/>
                    <a:pt x="58105" y="96282"/>
                    <a:pt x="58581" y="96758"/>
                  </a:cubicBezTo>
                  <a:cubicBezTo>
                    <a:pt x="62392" y="100568"/>
                    <a:pt x="58581" y="102473"/>
                    <a:pt x="56676" y="103902"/>
                  </a:cubicBezTo>
                  <a:cubicBezTo>
                    <a:pt x="52390" y="107236"/>
                    <a:pt x="47627" y="112951"/>
                    <a:pt x="48580" y="117238"/>
                  </a:cubicBezTo>
                  <a:cubicBezTo>
                    <a:pt x="49532" y="121524"/>
                    <a:pt x="48103" y="124858"/>
                    <a:pt x="46198" y="128668"/>
                  </a:cubicBezTo>
                  <a:cubicBezTo>
                    <a:pt x="43341" y="133907"/>
                    <a:pt x="40959" y="139146"/>
                    <a:pt x="39054" y="144862"/>
                  </a:cubicBezTo>
                  <a:cubicBezTo>
                    <a:pt x="37625" y="148672"/>
                    <a:pt x="38102" y="152482"/>
                    <a:pt x="37149" y="156292"/>
                  </a:cubicBezTo>
                  <a:cubicBezTo>
                    <a:pt x="35720" y="162960"/>
                    <a:pt x="33815" y="164865"/>
                    <a:pt x="29053" y="164389"/>
                  </a:cubicBezTo>
                  <a:cubicBezTo>
                    <a:pt x="22861" y="163436"/>
                    <a:pt x="18574" y="158673"/>
                    <a:pt x="19051" y="152958"/>
                  </a:cubicBezTo>
                  <a:cubicBezTo>
                    <a:pt x="19051" y="151529"/>
                    <a:pt x="19527" y="150577"/>
                    <a:pt x="19527" y="149148"/>
                  </a:cubicBezTo>
                  <a:cubicBezTo>
                    <a:pt x="19527" y="145338"/>
                    <a:pt x="19527" y="141528"/>
                    <a:pt x="19051" y="137241"/>
                  </a:cubicBezTo>
                  <a:cubicBezTo>
                    <a:pt x="17146" y="120572"/>
                    <a:pt x="14764" y="103902"/>
                    <a:pt x="12859" y="86756"/>
                  </a:cubicBezTo>
                  <a:cubicBezTo>
                    <a:pt x="10478" y="69134"/>
                    <a:pt x="8096" y="51988"/>
                    <a:pt x="5239" y="34842"/>
                  </a:cubicBezTo>
                  <a:cubicBezTo>
                    <a:pt x="4286" y="29604"/>
                    <a:pt x="1905" y="24841"/>
                    <a:pt x="476" y="19602"/>
                  </a:cubicBezTo>
                  <a:cubicBezTo>
                    <a:pt x="952" y="16744"/>
                    <a:pt x="952" y="14839"/>
                    <a:pt x="0" y="11505"/>
                  </a:cubicBezTo>
                </a:path>
              </a:pathLst>
            </a:custGeom>
            <a:solidFill>
              <a:srgbClr val="A51890"/>
            </a:solidFill>
            <a:ln w="4763" cap="flat">
              <a:noFill/>
              <a:prstDash val="solid"/>
              <a:miter/>
            </a:ln>
          </p:spPr>
          <p:txBody>
            <a:bodyPr rtlCol="0" anchor="ctr"/>
            <a:lstStyle/>
            <a:p>
              <a:endParaRPr lang="en-US"/>
            </a:p>
          </p:txBody>
        </p:sp>
        <p:sp>
          <p:nvSpPr>
            <p:cNvPr id="59" name="Freeform 58">
              <a:extLst>
                <a:ext uri="{FF2B5EF4-FFF2-40B4-BE49-F238E27FC236}">
                  <a16:creationId xmlns:a16="http://schemas.microsoft.com/office/drawing/2014/main" id="{6B7F94DE-FF6D-F147-9718-62E414DF7D49}"/>
                </a:ext>
              </a:extLst>
            </p:cNvPr>
            <p:cNvSpPr/>
            <p:nvPr/>
          </p:nvSpPr>
          <p:spPr>
            <a:xfrm>
              <a:off x="8487942" y="4766190"/>
              <a:ext cx="88084" cy="109221"/>
            </a:xfrm>
            <a:custGeom>
              <a:avLst/>
              <a:gdLst>
                <a:gd name="connsiteX0" fmla="*/ 78228 w 88084"/>
                <a:gd name="connsiteY0" fmla="*/ 67590 h 109221"/>
                <a:gd name="connsiteX1" fmla="*/ 77275 w 88084"/>
                <a:gd name="connsiteY1" fmla="*/ 86641 h 109221"/>
                <a:gd name="connsiteX2" fmla="*/ 79180 w 88084"/>
                <a:gd name="connsiteY2" fmla="*/ 98548 h 109221"/>
                <a:gd name="connsiteX3" fmla="*/ 79656 w 88084"/>
                <a:gd name="connsiteY3" fmla="*/ 106645 h 109221"/>
                <a:gd name="connsiteX4" fmla="*/ 69178 w 88084"/>
                <a:gd name="connsiteY4" fmla="*/ 108550 h 109221"/>
                <a:gd name="connsiteX5" fmla="*/ 60129 w 88084"/>
                <a:gd name="connsiteY5" fmla="*/ 97595 h 109221"/>
                <a:gd name="connsiteX6" fmla="*/ 61081 w 88084"/>
                <a:gd name="connsiteY6" fmla="*/ 81879 h 109221"/>
                <a:gd name="connsiteX7" fmla="*/ 54414 w 88084"/>
                <a:gd name="connsiteY7" fmla="*/ 75687 h 109221"/>
                <a:gd name="connsiteX8" fmla="*/ 42507 w 88084"/>
                <a:gd name="connsiteY8" fmla="*/ 83783 h 109221"/>
                <a:gd name="connsiteX9" fmla="*/ 26314 w 88084"/>
                <a:gd name="connsiteY9" fmla="*/ 91880 h 109221"/>
                <a:gd name="connsiteX10" fmla="*/ 23456 w 88084"/>
                <a:gd name="connsiteY10" fmla="*/ 91404 h 109221"/>
                <a:gd name="connsiteX11" fmla="*/ 11549 w 88084"/>
                <a:gd name="connsiteY11" fmla="*/ 90451 h 109221"/>
                <a:gd name="connsiteX12" fmla="*/ 2976 w 88084"/>
                <a:gd name="connsiteY12" fmla="*/ 79021 h 109221"/>
                <a:gd name="connsiteX13" fmla="*/ 595 w 88084"/>
                <a:gd name="connsiteY13" fmla="*/ 70448 h 109221"/>
                <a:gd name="connsiteX14" fmla="*/ 2024 w 88084"/>
                <a:gd name="connsiteY14" fmla="*/ 60922 h 109221"/>
                <a:gd name="connsiteX15" fmla="*/ 6310 w 88084"/>
                <a:gd name="connsiteY15" fmla="*/ 50921 h 109221"/>
                <a:gd name="connsiteX16" fmla="*/ 6310 w 88084"/>
                <a:gd name="connsiteY16" fmla="*/ 48063 h 109221"/>
                <a:gd name="connsiteX17" fmla="*/ 6310 w 88084"/>
                <a:gd name="connsiteY17" fmla="*/ 35204 h 109221"/>
                <a:gd name="connsiteX18" fmla="*/ 12026 w 88084"/>
                <a:gd name="connsiteY18" fmla="*/ 18534 h 109221"/>
                <a:gd name="connsiteX19" fmla="*/ 15835 w 88084"/>
                <a:gd name="connsiteY19" fmla="*/ 13295 h 109221"/>
                <a:gd name="connsiteX20" fmla="*/ 20122 w 88084"/>
                <a:gd name="connsiteY20" fmla="*/ 14248 h 109221"/>
                <a:gd name="connsiteX21" fmla="*/ 23456 w 88084"/>
                <a:gd name="connsiteY21" fmla="*/ 15676 h 109221"/>
                <a:gd name="connsiteX22" fmla="*/ 27266 w 88084"/>
                <a:gd name="connsiteY22" fmla="*/ 21392 h 109221"/>
                <a:gd name="connsiteX23" fmla="*/ 25838 w 88084"/>
                <a:gd name="connsiteY23" fmla="*/ 27107 h 109221"/>
                <a:gd name="connsiteX24" fmla="*/ 18694 w 88084"/>
                <a:gd name="connsiteY24" fmla="*/ 49492 h 109221"/>
                <a:gd name="connsiteX25" fmla="*/ 13931 w 88084"/>
                <a:gd name="connsiteY25" fmla="*/ 69495 h 109221"/>
                <a:gd name="connsiteX26" fmla="*/ 14407 w 88084"/>
                <a:gd name="connsiteY26" fmla="*/ 71877 h 109221"/>
                <a:gd name="connsiteX27" fmla="*/ 18694 w 88084"/>
                <a:gd name="connsiteY27" fmla="*/ 78545 h 109221"/>
                <a:gd name="connsiteX28" fmla="*/ 29171 w 88084"/>
                <a:gd name="connsiteY28" fmla="*/ 79973 h 109221"/>
                <a:gd name="connsiteX29" fmla="*/ 46793 w 88084"/>
                <a:gd name="connsiteY29" fmla="*/ 67590 h 109221"/>
                <a:gd name="connsiteX30" fmla="*/ 51080 w 88084"/>
                <a:gd name="connsiteY30" fmla="*/ 64733 h 109221"/>
                <a:gd name="connsiteX31" fmla="*/ 68702 w 88084"/>
                <a:gd name="connsiteY31" fmla="*/ 35680 h 109221"/>
                <a:gd name="connsiteX32" fmla="*/ 79656 w 88084"/>
                <a:gd name="connsiteY32" fmla="*/ 3770 h 109221"/>
                <a:gd name="connsiteX33" fmla="*/ 82990 w 88084"/>
                <a:gd name="connsiteY33" fmla="*/ 436 h 109221"/>
                <a:gd name="connsiteX34" fmla="*/ 87753 w 88084"/>
                <a:gd name="connsiteY34" fmla="*/ 3293 h 109221"/>
                <a:gd name="connsiteX35" fmla="*/ 82990 w 88084"/>
                <a:gd name="connsiteY35" fmla="*/ 20916 h 109221"/>
                <a:gd name="connsiteX36" fmla="*/ 84419 w 88084"/>
                <a:gd name="connsiteY36" fmla="*/ 25678 h 109221"/>
                <a:gd name="connsiteX37" fmla="*/ 85848 w 88084"/>
                <a:gd name="connsiteY37" fmla="*/ 29488 h 109221"/>
                <a:gd name="connsiteX38" fmla="*/ 82990 w 88084"/>
                <a:gd name="connsiteY38" fmla="*/ 44253 h 109221"/>
                <a:gd name="connsiteX39" fmla="*/ 82514 w 88084"/>
                <a:gd name="connsiteY39" fmla="*/ 54255 h 109221"/>
                <a:gd name="connsiteX40" fmla="*/ 81085 w 88084"/>
                <a:gd name="connsiteY40" fmla="*/ 58541 h 109221"/>
                <a:gd name="connsiteX41" fmla="*/ 78228 w 88084"/>
                <a:gd name="connsiteY41" fmla="*/ 67590 h 109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88084" h="109221">
                  <a:moveTo>
                    <a:pt x="78228" y="67590"/>
                  </a:moveTo>
                  <a:cubicBezTo>
                    <a:pt x="76799" y="73782"/>
                    <a:pt x="80132" y="80450"/>
                    <a:pt x="77275" y="86641"/>
                  </a:cubicBezTo>
                  <a:cubicBezTo>
                    <a:pt x="75370" y="90451"/>
                    <a:pt x="76799" y="94738"/>
                    <a:pt x="79180" y="98548"/>
                  </a:cubicBezTo>
                  <a:cubicBezTo>
                    <a:pt x="80609" y="100929"/>
                    <a:pt x="82514" y="104263"/>
                    <a:pt x="79656" y="106645"/>
                  </a:cubicBezTo>
                  <a:cubicBezTo>
                    <a:pt x="76799" y="109026"/>
                    <a:pt x="73465" y="109978"/>
                    <a:pt x="69178" y="108550"/>
                  </a:cubicBezTo>
                  <a:cubicBezTo>
                    <a:pt x="63939" y="106645"/>
                    <a:pt x="61558" y="102834"/>
                    <a:pt x="60129" y="97595"/>
                  </a:cubicBezTo>
                  <a:cubicBezTo>
                    <a:pt x="58700" y="92357"/>
                    <a:pt x="59653" y="87117"/>
                    <a:pt x="61081" y="81879"/>
                  </a:cubicBezTo>
                  <a:cubicBezTo>
                    <a:pt x="62987" y="75211"/>
                    <a:pt x="61081" y="73306"/>
                    <a:pt x="54414" y="75687"/>
                  </a:cubicBezTo>
                  <a:cubicBezTo>
                    <a:pt x="49651" y="77116"/>
                    <a:pt x="45841" y="78545"/>
                    <a:pt x="42507" y="83783"/>
                  </a:cubicBezTo>
                  <a:cubicBezTo>
                    <a:pt x="39173" y="89023"/>
                    <a:pt x="33934" y="92833"/>
                    <a:pt x="26314" y="91880"/>
                  </a:cubicBezTo>
                  <a:cubicBezTo>
                    <a:pt x="25361" y="91880"/>
                    <a:pt x="23932" y="90928"/>
                    <a:pt x="23456" y="91404"/>
                  </a:cubicBezTo>
                  <a:cubicBezTo>
                    <a:pt x="19170" y="94261"/>
                    <a:pt x="15359" y="92357"/>
                    <a:pt x="11549" y="90451"/>
                  </a:cubicBezTo>
                  <a:cubicBezTo>
                    <a:pt x="6787" y="87594"/>
                    <a:pt x="3929" y="84260"/>
                    <a:pt x="2976" y="79021"/>
                  </a:cubicBezTo>
                  <a:cubicBezTo>
                    <a:pt x="2500" y="76163"/>
                    <a:pt x="1547" y="73306"/>
                    <a:pt x="595" y="70448"/>
                  </a:cubicBezTo>
                  <a:cubicBezTo>
                    <a:pt x="-357" y="67114"/>
                    <a:pt x="-357" y="64256"/>
                    <a:pt x="2024" y="60922"/>
                  </a:cubicBezTo>
                  <a:cubicBezTo>
                    <a:pt x="3929" y="58065"/>
                    <a:pt x="4882" y="54255"/>
                    <a:pt x="6310" y="50921"/>
                  </a:cubicBezTo>
                  <a:cubicBezTo>
                    <a:pt x="6787" y="49968"/>
                    <a:pt x="6787" y="48539"/>
                    <a:pt x="6310" y="48063"/>
                  </a:cubicBezTo>
                  <a:cubicBezTo>
                    <a:pt x="1547" y="43777"/>
                    <a:pt x="5358" y="39014"/>
                    <a:pt x="6310" y="35204"/>
                  </a:cubicBezTo>
                  <a:cubicBezTo>
                    <a:pt x="7739" y="29488"/>
                    <a:pt x="10120" y="23773"/>
                    <a:pt x="12026" y="18534"/>
                  </a:cubicBezTo>
                  <a:cubicBezTo>
                    <a:pt x="12978" y="16629"/>
                    <a:pt x="14407" y="14724"/>
                    <a:pt x="15835" y="13295"/>
                  </a:cubicBezTo>
                  <a:cubicBezTo>
                    <a:pt x="17264" y="11866"/>
                    <a:pt x="19170" y="10914"/>
                    <a:pt x="20122" y="14248"/>
                  </a:cubicBezTo>
                  <a:cubicBezTo>
                    <a:pt x="20598" y="15200"/>
                    <a:pt x="22027" y="15676"/>
                    <a:pt x="23456" y="15676"/>
                  </a:cubicBezTo>
                  <a:cubicBezTo>
                    <a:pt x="27266" y="15676"/>
                    <a:pt x="27266" y="18534"/>
                    <a:pt x="27266" y="21392"/>
                  </a:cubicBezTo>
                  <a:cubicBezTo>
                    <a:pt x="27266" y="23297"/>
                    <a:pt x="26314" y="25202"/>
                    <a:pt x="25838" y="27107"/>
                  </a:cubicBezTo>
                  <a:cubicBezTo>
                    <a:pt x="23456" y="34727"/>
                    <a:pt x="20598" y="41871"/>
                    <a:pt x="18694" y="49492"/>
                  </a:cubicBezTo>
                  <a:cubicBezTo>
                    <a:pt x="16788" y="56160"/>
                    <a:pt x="18217" y="63304"/>
                    <a:pt x="13931" y="69495"/>
                  </a:cubicBezTo>
                  <a:cubicBezTo>
                    <a:pt x="13454" y="69972"/>
                    <a:pt x="13931" y="71400"/>
                    <a:pt x="14407" y="71877"/>
                  </a:cubicBezTo>
                  <a:cubicBezTo>
                    <a:pt x="15835" y="74258"/>
                    <a:pt x="17264" y="76163"/>
                    <a:pt x="18694" y="78545"/>
                  </a:cubicBezTo>
                  <a:cubicBezTo>
                    <a:pt x="20598" y="81402"/>
                    <a:pt x="26314" y="81879"/>
                    <a:pt x="29171" y="79973"/>
                  </a:cubicBezTo>
                  <a:cubicBezTo>
                    <a:pt x="34886" y="75687"/>
                    <a:pt x="40602" y="71877"/>
                    <a:pt x="46793" y="67590"/>
                  </a:cubicBezTo>
                  <a:cubicBezTo>
                    <a:pt x="48222" y="66638"/>
                    <a:pt x="49651" y="65685"/>
                    <a:pt x="51080" y="64733"/>
                  </a:cubicBezTo>
                  <a:cubicBezTo>
                    <a:pt x="62510" y="58541"/>
                    <a:pt x="69178" y="47587"/>
                    <a:pt x="68702" y="35680"/>
                  </a:cubicBezTo>
                  <a:cubicBezTo>
                    <a:pt x="68225" y="22821"/>
                    <a:pt x="76799" y="14248"/>
                    <a:pt x="79656" y="3770"/>
                  </a:cubicBezTo>
                  <a:cubicBezTo>
                    <a:pt x="80132" y="2341"/>
                    <a:pt x="81561" y="912"/>
                    <a:pt x="82990" y="436"/>
                  </a:cubicBezTo>
                  <a:cubicBezTo>
                    <a:pt x="84895" y="-40"/>
                    <a:pt x="86800" y="-993"/>
                    <a:pt x="87753" y="3293"/>
                  </a:cubicBezTo>
                  <a:cubicBezTo>
                    <a:pt x="88705" y="9961"/>
                    <a:pt x="87753" y="15676"/>
                    <a:pt x="82990" y="20916"/>
                  </a:cubicBezTo>
                  <a:cubicBezTo>
                    <a:pt x="80609" y="23773"/>
                    <a:pt x="77751" y="25678"/>
                    <a:pt x="84419" y="25678"/>
                  </a:cubicBezTo>
                  <a:cubicBezTo>
                    <a:pt x="84895" y="25678"/>
                    <a:pt x="85848" y="28060"/>
                    <a:pt x="85848" y="29488"/>
                  </a:cubicBezTo>
                  <a:cubicBezTo>
                    <a:pt x="84895" y="34251"/>
                    <a:pt x="84419" y="39490"/>
                    <a:pt x="82990" y="44253"/>
                  </a:cubicBezTo>
                  <a:cubicBezTo>
                    <a:pt x="82037" y="47587"/>
                    <a:pt x="79656" y="50444"/>
                    <a:pt x="82514" y="54255"/>
                  </a:cubicBezTo>
                  <a:cubicBezTo>
                    <a:pt x="82990" y="54731"/>
                    <a:pt x="81561" y="57112"/>
                    <a:pt x="81085" y="58541"/>
                  </a:cubicBezTo>
                  <a:cubicBezTo>
                    <a:pt x="79656" y="61399"/>
                    <a:pt x="79180" y="64733"/>
                    <a:pt x="78228" y="67590"/>
                  </a:cubicBezTo>
                </a:path>
              </a:pathLst>
            </a:custGeom>
            <a:solidFill>
              <a:srgbClr val="A51890"/>
            </a:solidFill>
            <a:ln w="4763" cap="flat">
              <a:noFill/>
              <a:prstDash val="solid"/>
              <a:miter/>
            </a:ln>
          </p:spPr>
          <p:txBody>
            <a:bodyPr rtlCol="0" anchor="ctr"/>
            <a:lstStyle/>
            <a:p>
              <a:endParaRPr lang="en-US"/>
            </a:p>
          </p:txBody>
        </p:sp>
        <p:sp>
          <p:nvSpPr>
            <p:cNvPr id="60" name="Freeform 59">
              <a:extLst>
                <a:ext uri="{FF2B5EF4-FFF2-40B4-BE49-F238E27FC236}">
                  <a16:creationId xmlns:a16="http://schemas.microsoft.com/office/drawing/2014/main" id="{3E52F5B1-46AE-1543-A777-7FC1D89C7526}"/>
                </a:ext>
              </a:extLst>
            </p:cNvPr>
            <p:cNvSpPr/>
            <p:nvPr/>
          </p:nvSpPr>
          <p:spPr>
            <a:xfrm>
              <a:off x="8296122" y="4780862"/>
              <a:ext cx="84795" cy="82447"/>
            </a:xfrm>
            <a:custGeom>
              <a:avLst/>
              <a:gdLst>
                <a:gd name="connsiteX0" fmla="*/ 74775 w 84795"/>
                <a:gd name="connsiteY0" fmla="*/ 31010 h 82447"/>
                <a:gd name="connsiteX1" fmla="*/ 83348 w 84795"/>
                <a:gd name="connsiteY1" fmla="*/ 32915 h 82447"/>
                <a:gd name="connsiteX2" fmla="*/ 84777 w 84795"/>
                <a:gd name="connsiteY2" fmla="*/ 70064 h 82447"/>
                <a:gd name="connsiteX3" fmla="*/ 81443 w 84795"/>
                <a:gd name="connsiteY3" fmla="*/ 75304 h 82447"/>
                <a:gd name="connsiteX4" fmla="*/ 79538 w 84795"/>
                <a:gd name="connsiteY4" fmla="*/ 79590 h 82447"/>
                <a:gd name="connsiteX5" fmla="*/ 79061 w 84795"/>
                <a:gd name="connsiteY5" fmla="*/ 81971 h 82447"/>
                <a:gd name="connsiteX6" fmla="*/ 76204 w 84795"/>
                <a:gd name="connsiteY6" fmla="*/ 82448 h 82447"/>
                <a:gd name="connsiteX7" fmla="*/ 73822 w 84795"/>
                <a:gd name="connsiteY7" fmla="*/ 80543 h 82447"/>
                <a:gd name="connsiteX8" fmla="*/ 70965 w 84795"/>
                <a:gd name="connsiteY8" fmla="*/ 70064 h 82447"/>
                <a:gd name="connsiteX9" fmla="*/ 66202 w 84795"/>
                <a:gd name="connsiteY9" fmla="*/ 60063 h 82447"/>
                <a:gd name="connsiteX10" fmla="*/ 64773 w 84795"/>
                <a:gd name="connsiteY10" fmla="*/ 44346 h 82447"/>
                <a:gd name="connsiteX11" fmla="*/ 64297 w 84795"/>
                <a:gd name="connsiteY11" fmla="*/ 43393 h 82447"/>
                <a:gd name="connsiteX12" fmla="*/ 56200 w 84795"/>
                <a:gd name="connsiteY12" fmla="*/ 20532 h 82447"/>
                <a:gd name="connsiteX13" fmla="*/ 53819 w 84795"/>
                <a:gd name="connsiteY13" fmla="*/ 21961 h 82447"/>
                <a:gd name="connsiteX14" fmla="*/ 43817 w 84795"/>
                <a:gd name="connsiteY14" fmla="*/ 37678 h 82447"/>
                <a:gd name="connsiteX15" fmla="*/ 36673 w 84795"/>
                <a:gd name="connsiteY15" fmla="*/ 50537 h 82447"/>
                <a:gd name="connsiteX16" fmla="*/ 25243 w 84795"/>
                <a:gd name="connsiteY16" fmla="*/ 75304 h 82447"/>
                <a:gd name="connsiteX17" fmla="*/ 16670 w 84795"/>
                <a:gd name="connsiteY17" fmla="*/ 79114 h 82447"/>
                <a:gd name="connsiteX18" fmla="*/ 3810 w 84795"/>
                <a:gd name="connsiteY18" fmla="*/ 69588 h 82447"/>
                <a:gd name="connsiteX19" fmla="*/ 0 w 84795"/>
                <a:gd name="connsiteY19" fmla="*/ 41488 h 82447"/>
                <a:gd name="connsiteX20" fmla="*/ 3810 w 84795"/>
                <a:gd name="connsiteY20" fmla="*/ 10054 h 82447"/>
                <a:gd name="connsiteX21" fmla="*/ 4763 w 84795"/>
                <a:gd name="connsiteY21" fmla="*/ 5291 h 82447"/>
                <a:gd name="connsiteX22" fmla="*/ 10478 w 84795"/>
                <a:gd name="connsiteY22" fmla="*/ 52 h 82447"/>
                <a:gd name="connsiteX23" fmla="*/ 17622 w 84795"/>
                <a:gd name="connsiteY23" fmla="*/ 6720 h 82447"/>
                <a:gd name="connsiteX24" fmla="*/ 14764 w 84795"/>
                <a:gd name="connsiteY24" fmla="*/ 22437 h 82447"/>
                <a:gd name="connsiteX25" fmla="*/ 16670 w 84795"/>
                <a:gd name="connsiteY25" fmla="*/ 39107 h 82447"/>
                <a:gd name="connsiteX26" fmla="*/ 21432 w 84795"/>
                <a:gd name="connsiteY26" fmla="*/ 39107 h 82447"/>
                <a:gd name="connsiteX27" fmla="*/ 33339 w 84795"/>
                <a:gd name="connsiteY27" fmla="*/ 22437 h 82447"/>
                <a:gd name="connsiteX28" fmla="*/ 57153 w 84795"/>
                <a:gd name="connsiteY28" fmla="*/ 11007 h 82447"/>
                <a:gd name="connsiteX29" fmla="*/ 64773 w 84795"/>
                <a:gd name="connsiteY29" fmla="*/ 11959 h 82447"/>
                <a:gd name="connsiteX30" fmla="*/ 75728 w 84795"/>
                <a:gd name="connsiteY30" fmla="*/ 19580 h 82447"/>
                <a:gd name="connsiteX31" fmla="*/ 74775 w 84795"/>
                <a:gd name="connsiteY31" fmla="*/ 31010 h 8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84795" h="82447">
                  <a:moveTo>
                    <a:pt x="74775" y="31010"/>
                  </a:moveTo>
                  <a:cubicBezTo>
                    <a:pt x="79538" y="31486"/>
                    <a:pt x="82872" y="27676"/>
                    <a:pt x="83348" y="32915"/>
                  </a:cubicBezTo>
                  <a:cubicBezTo>
                    <a:pt x="84301" y="45298"/>
                    <a:pt x="84777" y="57681"/>
                    <a:pt x="84777" y="70064"/>
                  </a:cubicBezTo>
                  <a:cubicBezTo>
                    <a:pt x="84777" y="71970"/>
                    <a:pt x="85253" y="75304"/>
                    <a:pt x="81443" y="75304"/>
                  </a:cubicBezTo>
                  <a:cubicBezTo>
                    <a:pt x="77157" y="75304"/>
                    <a:pt x="78109" y="77209"/>
                    <a:pt x="79538" y="79590"/>
                  </a:cubicBezTo>
                  <a:cubicBezTo>
                    <a:pt x="80014" y="80066"/>
                    <a:pt x="79538" y="81495"/>
                    <a:pt x="79061" y="81971"/>
                  </a:cubicBezTo>
                  <a:cubicBezTo>
                    <a:pt x="78585" y="82448"/>
                    <a:pt x="77157" y="82448"/>
                    <a:pt x="76204" y="82448"/>
                  </a:cubicBezTo>
                  <a:cubicBezTo>
                    <a:pt x="75251" y="81971"/>
                    <a:pt x="74775" y="81495"/>
                    <a:pt x="73822" y="80543"/>
                  </a:cubicBezTo>
                  <a:cubicBezTo>
                    <a:pt x="70012" y="77685"/>
                    <a:pt x="72870" y="71970"/>
                    <a:pt x="70965" y="70064"/>
                  </a:cubicBezTo>
                  <a:cubicBezTo>
                    <a:pt x="68107" y="67207"/>
                    <a:pt x="66202" y="64826"/>
                    <a:pt x="66202" y="60063"/>
                  </a:cubicBezTo>
                  <a:cubicBezTo>
                    <a:pt x="66202" y="54824"/>
                    <a:pt x="65250" y="49585"/>
                    <a:pt x="64773" y="44346"/>
                  </a:cubicBezTo>
                  <a:cubicBezTo>
                    <a:pt x="64773" y="43869"/>
                    <a:pt x="64297" y="43869"/>
                    <a:pt x="64297" y="43393"/>
                  </a:cubicBezTo>
                  <a:cubicBezTo>
                    <a:pt x="67631" y="33868"/>
                    <a:pt x="60963" y="27676"/>
                    <a:pt x="56200" y="20532"/>
                  </a:cubicBezTo>
                  <a:cubicBezTo>
                    <a:pt x="55248" y="21008"/>
                    <a:pt x="53819" y="21485"/>
                    <a:pt x="53819" y="21961"/>
                  </a:cubicBezTo>
                  <a:cubicBezTo>
                    <a:pt x="51914" y="28153"/>
                    <a:pt x="47627" y="32439"/>
                    <a:pt x="43817" y="37678"/>
                  </a:cubicBezTo>
                  <a:cubicBezTo>
                    <a:pt x="40959" y="41488"/>
                    <a:pt x="39055" y="46251"/>
                    <a:pt x="36673" y="50537"/>
                  </a:cubicBezTo>
                  <a:cubicBezTo>
                    <a:pt x="32387" y="58634"/>
                    <a:pt x="28100" y="66731"/>
                    <a:pt x="25243" y="75304"/>
                  </a:cubicBezTo>
                  <a:cubicBezTo>
                    <a:pt x="24290" y="78637"/>
                    <a:pt x="20480" y="79590"/>
                    <a:pt x="16670" y="79114"/>
                  </a:cubicBezTo>
                  <a:cubicBezTo>
                    <a:pt x="10478" y="78161"/>
                    <a:pt x="5239" y="75304"/>
                    <a:pt x="3810" y="69588"/>
                  </a:cubicBezTo>
                  <a:cubicBezTo>
                    <a:pt x="1905" y="60539"/>
                    <a:pt x="0" y="50537"/>
                    <a:pt x="0" y="41488"/>
                  </a:cubicBezTo>
                  <a:cubicBezTo>
                    <a:pt x="0" y="31010"/>
                    <a:pt x="4287" y="21008"/>
                    <a:pt x="3810" y="10054"/>
                  </a:cubicBezTo>
                  <a:cubicBezTo>
                    <a:pt x="3810" y="8625"/>
                    <a:pt x="4287" y="6720"/>
                    <a:pt x="4763" y="5291"/>
                  </a:cubicBezTo>
                  <a:cubicBezTo>
                    <a:pt x="5239" y="2434"/>
                    <a:pt x="6192" y="-424"/>
                    <a:pt x="10478" y="52"/>
                  </a:cubicBezTo>
                  <a:cubicBezTo>
                    <a:pt x="15717" y="529"/>
                    <a:pt x="17622" y="1958"/>
                    <a:pt x="17622" y="6720"/>
                  </a:cubicBezTo>
                  <a:cubicBezTo>
                    <a:pt x="17146" y="11959"/>
                    <a:pt x="17146" y="17674"/>
                    <a:pt x="14764" y="22437"/>
                  </a:cubicBezTo>
                  <a:cubicBezTo>
                    <a:pt x="11431" y="29105"/>
                    <a:pt x="15717" y="33868"/>
                    <a:pt x="16670" y="39107"/>
                  </a:cubicBezTo>
                  <a:cubicBezTo>
                    <a:pt x="17146" y="41488"/>
                    <a:pt x="20004" y="40535"/>
                    <a:pt x="21432" y="39107"/>
                  </a:cubicBezTo>
                  <a:cubicBezTo>
                    <a:pt x="25719" y="33868"/>
                    <a:pt x="29529" y="28153"/>
                    <a:pt x="33339" y="22437"/>
                  </a:cubicBezTo>
                  <a:cubicBezTo>
                    <a:pt x="37626" y="15293"/>
                    <a:pt x="48580" y="10054"/>
                    <a:pt x="57153" y="11007"/>
                  </a:cubicBezTo>
                  <a:cubicBezTo>
                    <a:pt x="59534" y="11483"/>
                    <a:pt x="62392" y="11483"/>
                    <a:pt x="64773" y="11959"/>
                  </a:cubicBezTo>
                  <a:cubicBezTo>
                    <a:pt x="70012" y="12436"/>
                    <a:pt x="72870" y="15770"/>
                    <a:pt x="75728" y="19580"/>
                  </a:cubicBezTo>
                  <a:cubicBezTo>
                    <a:pt x="80966" y="22914"/>
                    <a:pt x="80490" y="26724"/>
                    <a:pt x="74775" y="31010"/>
                  </a:cubicBezTo>
                </a:path>
              </a:pathLst>
            </a:custGeom>
            <a:solidFill>
              <a:srgbClr val="A51890"/>
            </a:solidFill>
            <a:ln w="4763" cap="flat">
              <a:noFill/>
              <a:prstDash val="solid"/>
              <a:miter/>
            </a:ln>
          </p:spPr>
          <p:txBody>
            <a:bodyPr rtlCol="0" anchor="ctr"/>
            <a:lstStyle/>
            <a:p>
              <a:endParaRPr lang="en-US"/>
            </a:p>
          </p:txBody>
        </p:sp>
        <p:sp>
          <p:nvSpPr>
            <p:cNvPr id="61" name="Freeform 60">
              <a:extLst>
                <a:ext uri="{FF2B5EF4-FFF2-40B4-BE49-F238E27FC236}">
                  <a16:creationId xmlns:a16="http://schemas.microsoft.com/office/drawing/2014/main" id="{73483C9D-B0CA-7A4B-8C88-45BCDA78E15E}"/>
                </a:ext>
              </a:extLst>
            </p:cNvPr>
            <p:cNvSpPr/>
            <p:nvPr/>
          </p:nvSpPr>
          <p:spPr>
            <a:xfrm>
              <a:off x="8639805" y="4713150"/>
              <a:ext cx="73056" cy="164923"/>
            </a:xfrm>
            <a:custGeom>
              <a:avLst/>
              <a:gdLst>
                <a:gd name="connsiteX0" fmla="*/ 15428 w 73056"/>
                <a:gd name="connsiteY0" fmla="*/ 164924 h 164923"/>
                <a:gd name="connsiteX1" fmla="*/ 13523 w 73056"/>
                <a:gd name="connsiteY1" fmla="*/ 142063 h 164923"/>
                <a:gd name="connsiteX2" fmla="*/ 18285 w 73056"/>
                <a:gd name="connsiteY2" fmla="*/ 114915 h 164923"/>
                <a:gd name="connsiteX3" fmla="*/ 23048 w 73056"/>
                <a:gd name="connsiteY3" fmla="*/ 86815 h 164923"/>
                <a:gd name="connsiteX4" fmla="*/ 19714 w 73056"/>
                <a:gd name="connsiteY4" fmla="*/ 81576 h 164923"/>
                <a:gd name="connsiteX5" fmla="*/ 11617 w 73056"/>
                <a:gd name="connsiteY5" fmla="*/ 83005 h 164923"/>
                <a:gd name="connsiteX6" fmla="*/ 2092 w 73056"/>
                <a:gd name="connsiteY6" fmla="*/ 81576 h 164923"/>
                <a:gd name="connsiteX7" fmla="*/ 1616 w 73056"/>
                <a:gd name="connsiteY7" fmla="*/ 74432 h 164923"/>
                <a:gd name="connsiteX8" fmla="*/ 20191 w 73056"/>
                <a:gd name="connsiteY8" fmla="*/ 63478 h 164923"/>
                <a:gd name="connsiteX9" fmla="*/ 27811 w 73056"/>
                <a:gd name="connsiteY9" fmla="*/ 53476 h 164923"/>
                <a:gd name="connsiteX10" fmla="*/ 28287 w 73056"/>
                <a:gd name="connsiteY10" fmla="*/ 36806 h 164923"/>
                <a:gd name="connsiteX11" fmla="*/ 28764 w 73056"/>
                <a:gd name="connsiteY11" fmla="*/ 14422 h 164923"/>
                <a:gd name="connsiteX12" fmla="*/ 29240 w 73056"/>
                <a:gd name="connsiteY12" fmla="*/ 8706 h 164923"/>
                <a:gd name="connsiteX13" fmla="*/ 35908 w 73056"/>
                <a:gd name="connsiteY13" fmla="*/ 133 h 164923"/>
                <a:gd name="connsiteX14" fmla="*/ 44956 w 73056"/>
                <a:gd name="connsiteY14" fmla="*/ 8230 h 164923"/>
                <a:gd name="connsiteX15" fmla="*/ 46386 w 73056"/>
                <a:gd name="connsiteY15" fmla="*/ 20137 h 164923"/>
                <a:gd name="connsiteX16" fmla="*/ 43528 w 73056"/>
                <a:gd name="connsiteY16" fmla="*/ 56810 h 164923"/>
                <a:gd name="connsiteX17" fmla="*/ 51624 w 73056"/>
                <a:gd name="connsiteY17" fmla="*/ 64430 h 164923"/>
                <a:gd name="connsiteX18" fmla="*/ 73057 w 73056"/>
                <a:gd name="connsiteY18" fmla="*/ 67288 h 164923"/>
                <a:gd name="connsiteX19" fmla="*/ 57816 w 73056"/>
                <a:gd name="connsiteY19" fmla="*/ 76813 h 164923"/>
                <a:gd name="connsiteX20" fmla="*/ 50196 w 73056"/>
                <a:gd name="connsiteY20" fmla="*/ 78718 h 164923"/>
                <a:gd name="connsiteX21" fmla="*/ 41623 w 73056"/>
                <a:gd name="connsiteY21" fmla="*/ 83005 h 164923"/>
                <a:gd name="connsiteX22" fmla="*/ 39241 w 73056"/>
                <a:gd name="connsiteY22" fmla="*/ 90625 h 164923"/>
                <a:gd name="connsiteX23" fmla="*/ 38765 w 73056"/>
                <a:gd name="connsiteY23" fmla="*/ 94435 h 164923"/>
                <a:gd name="connsiteX24" fmla="*/ 28764 w 73056"/>
                <a:gd name="connsiteY24" fmla="*/ 136823 h 164923"/>
                <a:gd name="connsiteX25" fmla="*/ 23524 w 73056"/>
                <a:gd name="connsiteY25" fmla="*/ 158732 h 164923"/>
                <a:gd name="connsiteX26" fmla="*/ 15428 w 73056"/>
                <a:gd name="connsiteY26" fmla="*/ 164924 h 1649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3056" h="164923">
                  <a:moveTo>
                    <a:pt x="15428" y="164924"/>
                  </a:moveTo>
                  <a:cubicBezTo>
                    <a:pt x="13999" y="156827"/>
                    <a:pt x="11141" y="150159"/>
                    <a:pt x="13523" y="142063"/>
                  </a:cubicBezTo>
                  <a:cubicBezTo>
                    <a:pt x="16380" y="133490"/>
                    <a:pt x="16857" y="123964"/>
                    <a:pt x="18285" y="114915"/>
                  </a:cubicBezTo>
                  <a:cubicBezTo>
                    <a:pt x="19714" y="105390"/>
                    <a:pt x="21620" y="96340"/>
                    <a:pt x="23048" y="86815"/>
                  </a:cubicBezTo>
                  <a:cubicBezTo>
                    <a:pt x="23048" y="85386"/>
                    <a:pt x="21620" y="82528"/>
                    <a:pt x="19714" y="81576"/>
                  </a:cubicBezTo>
                  <a:cubicBezTo>
                    <a:pt x="16857" y="80147"/>
                    <a:pt x="13999" y="81100"/>
                    <a:pt x="11617" y="83005"/>
                  </a:cubicBezTo>
                  <a:cubicBezTo>
                    <a:pt x="8284" y="85386"/>
                    <a:pt x="4473" y="83957"/>
                    <a:pt x="2092" y="81576"/>
                  </a:cubicBezTo>
                  <a:cubicBezTo>
                    <a:pt x="187" y="79671"/>
                    <a:pt x="-1242" y="76337"/>
                    <a:pt x="1616" y="74432"/>
                  </a:cubicBezTo>
                  <a:cubicBezTo>
                    <a:pt x="7808" y="71098"/>
                    <a:pt x="12094" y="64430"/>
                    <a:pt x="20191" y="63478"/>
                  </a:cubicBezTo>
                  <a:cubicBezTo>
                    <a:pt x="27335" y="62525"/>
                    <a:pt x="28287" y="60620"/>
                    <a:pt x="27811" y="53476"/>
                  </a:cubicBezTo>
                  <a:cubicBezTo>
                    <a:pt x="27811" y="47761"/>
                    <a:pt x="27335" y="42045"/>
                    <a:pt x="28287" y="36806"/>
                  </a:cubicBezTo>
                  <a:cubicBezTo>
                    <a:pt x="29240" y="29186"/>
                    <a:pt x="30668" y="22042"/>
                    <a:pt x="28764" y="14422"/>
                  </a:cubicBezTo>
                  <a:cubicBezTo>
                    <a:pt x="28287" y="12516"/>
                    <a:pt x="28764" y="10611"/>
                    <a:pt x="29240" y="8706"/>
                  </a:cubicBezTo>
                  <a:cubicBezTo>
                    <a:pt x="30192" y="3467"/>
                    <a:pt x="33526" y="-819"/>
                    <a:pt x="35908" y="133"/>
                  </a:cubicBezTo>
                  <a:cubicBezTo>
                    <a:pt x="40194" y="1562"/>
                    <a:pt x="44004" y="2991"/>
                    <a:pt x="44956" y="8230"/>
                  </a:cubicBezTo>
                  <a:cubicBezTo>
                    <a:pt x="45909" y="12040"/>
                    <a:pt x="46862" y="15850"/>
                    <a:pt x="46386" y="20137"/>
                  </a:cubicBezTo>
                  <a:cubicBezTo>
                    <a:pt x="45909" y="32520"/>
                    <a:pt x="44956" y="44903"/>
                    <a:pt x="43528" y="56810"/>
                  </a:cubicBezTo>
                  <a:cubicBezTo>
                    <a:pt x="42575" y="63478"/>
                    <a:pt x="45909" y="66335"/>
                    <a:pt x="51624" y="64430"/>
                  </a:cubicBezTo>
                  <a:cubicBezTo>
                    <a:pt x="59721" y="62049"/>
                    <a:pt x="65913" y="65859"/>
                    <a:pt x="73057" y="67288"/>
                  </a:cubicBezTo>
                  <a:cubicBezTo>
                    <a:pt x="69247" y="72527"/>
                    <a:pt x="64484" y="76337"/>
                    <a:pt x="57816" y="76813"/>
                  </a:cubicBezTo>
                  <a:cubicBezTo>
                    <a:pt x="55435" y="76813"/>
                    <a:pt x="52577" y="77766"/>
                    <a:pt x="50196" y="78718"/>
                  </a:cubicBezTo>
                  <a:cubicBezTo>
                    <a:pt x="47338" y="79671"/>
                    <a:pt x="44480" y="82052"/>
                    <a:pt x="41623" y="83005"/>
                  </a:cubicBezTo>
                  <a:cubicBezTo>
                    <a:pt x="37812" y="84910"/>
                    <a:pt x="39718" y="88244"/>
                    <a:pt x="39241" y="90625"/>
                  </a:cubicBezTo>
                  <a:cubicBezTo>
                    <a:pt x="38765" y="92054"/>
                    <a:pt x="39241" y="93483"/>
                    <a:pt x="38765" y="94435"/>
                  </a:cubicBezTo>
                  <a:cubicBezTo>
                    <a:pt x="34003" y="108247"/>
                    <a:pt x="31621" y="122535"/>
                    <a:pt x="28764" y="136823"/>
                  </a:cubicBezTo>
                  <a:cubicBezTo>
                    <a:pt x="27335" y="144444"/>
                    <a:pt x="25429" y="151588"/>
                    <a:pt x="23524" y="158732"/>
                  </a:cubicBezTo>
                  <a:cubicBezTo>
                    <a:pt x="23048" y="162542"/>
                    <a:pt x="19238" y="163495"/>
                    <a:pt x="15428" y="164924"/>
                  </a:cubicBezTo>
                </a:path>
              </a:pathLst>
            </a:custGeom>
            <a:solidFill>
              <a:srgbClr val="A51890"/>
            </a:solidFill>
            <a:ln w="4763" cap="flat">
              <a:noFill/>
              <a:prstDash val="solid"/>
              <a:miter/>
            </a:ln>
          </p:spPr>
          <p:txBody>
            <a:bodyPr rtlCol="0" anchor="ctr"/>
            <a:lstStyle/>
            <a:p>
              <a:endParaRPr lang="en-US"/>
            </a:p>
          </p:txBody>
        </p:sp>
        <p:sp>
          <p:nvSpPr>
            <p:cNvPr id="62" name="Freeform 61">
              <a:extLst>
                <a:ext uri="{FF2B5EF4-FFF2-40B4-BE49-F238E27FC236}">
                  <a16:creationId xmlns:a16="http://schemas.microsoft.com/office/drawing/2014/main" id="{51E009B1-A74E-DA41-AD54-CB54BB41B5D8}"/>
                </a:ext>
              </a:extLst>
            </p:cNvPr>
            <p:cNvSpPr/>
            <p:nvPr/>
          </p:nvSpPr>
          <p:spPr>
            <a:xfrm>
              <a:off x="7947491" y="4772596"/>
              <a:ext cx="81204" cy="89033"/>
            </a:xfrm>
            <a:custGeom>
              <a:avLst/>
              <a:gdLst>
                <a:gd name="connsiteX0" fmla="*/ 20956 w 81204"/>
                <a:gd name="connsiteY0" fmla="*/ 46420 h 89033"/>
                <a:gd name="connsiteX1" fmla="*/ 22861 w 81204"/>
                <a:gd name="connsiteY1" fmla="*/ 45943 h 89033"/>
                <a:gd name="connsiteX2" fmla="*/ 62392 w 81204"/>
                <a:gd name="connsiteY2" fmla="*/ 22130 h 89033"/>
                <a:gd name="connsiteX3" fmla="*/ 66202 w 81204"/>
                <a:gd name="connsiteY3" fmla="*/ 15462 h 89033"/>
                <a:gd name="connsiteX4" fmla="*/ 64773 w 81204"/>
                <a:gd name="connsiteY4" fmla="*/ 9270 h 89033"/>
                <a:gd name="connsiteX5" fmla="*/ 59534 w 81204"/>
                <a:gd name="connsiteY5" fmla="*/ 9270 h 89033"/>
                <a:gd name="connsiteX6" fmla="*/ 50485 w 81204"/>
                <a:gd name="connsiteY6" fmla="*/ 13557 h 89033"/>
                <a:gd name="connsiteX7" fmla="*/ 41436 w 81204"/>
                <a:gd name="connsiteY7" fmla="*/ 13080 h 89033"/>
                <a:gd name="connsiteX8" fmla="*/ 38102 w 81204"/>
                <a:gd name="connsiteY8" fmla="*/ 14986 h 89033"/>
                <a:gd name="connsiteX9" fmla="*/ 31434 w 81204"/>
                <a:gd name="connsiteY9" fmla="*/ 20701 h 89033"/>
                <a:gd name="connsiteX10" fmla="*/ 28100 w 81204"/>
                <a:gd name="connsiteY10" fmla="*/ 24035 h 89033"/>
                <a:gd name="connsiteX11" fmla="*/ 26195 w 81204"/>
                <a:gd name="connsiteY11" fmla="*/ 28798 h 89033"/>
                <a:gd name="connsiteX12" fmla="*/ 17622 w 81204"/>
                <a:gd name="connsiteY12" fmla="*/ 42133 h 89033"/>
                <a:gd name="connsiteX13" fmla="*/ 20956 w 81204"/>
                <a:gd name="connsiteY13" fmla="*/ 46420 h 89033"/>
                <a:gd name="connsiteX14" fmla="*/ 0 w 81204"/>
                <a:gd name="connsiteY14" fmla="*/ 52135 h 89033"/>
                <a:gd name="connsiteX15" fmla="*/ 14288 w 81204"/>
                <a:gd name="connsiteY15" fmla="*/ 20225 h 89033"/>
                <a:gd name="connsiteX16" fmla="*/ 23337 w 81204"/>
                <a:gd name="connsiteY16" fmla="*/ 12604 h 89033"/>
                <a:gd name="connsiteX17" fmla="*/ 30005 w 81204"/>
                <a:gd name="connsiteY17" fmla="*/ 8318 h 89033"/>
                <a:gd name="connsiteX18" fmla="*/ 58105 w 81204"/>
                <a:gd name="connsiteY18" fmla="*/ 697 h 89033"/>
                <a:gd name="connsiteX19" fmla="*/ 80490 w 81204"/>
                <a:gd name="connsiteY19" fmla="*/ 10699 h 89033"/>
                <a:gd name="connsiteX20" fmla="*/ 80490 w 81204"/>
                <a:gd name="connsiteY20" fmla="*/ 17367 h 89033"/>
                <a:gd name="connsiteX21" fmla="*/ 66202 w 81204"/>
                <a:gd name="connsiteY21" fmla="*/ 37371 h 89033"/>
                <a:gd name="connsiteX22" fmla="*/ 36197 w 81204"/>
                <a:gd name="connsiteY22" fmla="*/ 55945 h 89033"/>
                <a:gd name="connsiteX23" fmla="*/ 21908 w 81204"/>
                <a:gd name="connsiteY23" fmla="*/ 56898 h 89033"/>
                <a:gd name="connsiteX24" fmla="*/ 17146 w 81204"/>
                <a:gd name="connsiteY24" fmla="*/ 62137 h 89033"/>
                <a:gd name="connsiteX25" fmla="*/ 32863 w 81204"/>
                <a:gd name="connsiteY25" fmla="*/ 76901 h 89033"/>
                <a:gd name="connsiteX26" fmla="*/ 58105 w 81204"/>
                <a:gd name="connsiteY26" fmla="*/ 74996 h 89033"/>
                <a:gd name="connsiteX27" fmla="*/ 68107 w 81204"/>
                <a:gd name="connsiteY27" fmla="*/ 71186 h 89033"/>
                <a:gd name="connsiteX28" fmla="*/ 72869 w 81204"/>
                <a:gd name="connsiteY28" fmla="*/ 73091 h 89033"/>
                <a:gd name="connsiteX29" fmla="*/ 71441 w 81204"/>
                <a:gd name="connsiteY29" fmla="*/ 76901 h 89033"/>
                <a:gd name="connsiteX30" fmla="*/ 49056 w 81204"/>
                <a:gd name="connsiteY30" fmla="*/ 88808 h 89033"/>
                <a:gd name="connsiteX31" fmla="*/ 34291 w 81204"/>
                <a:gd name="connsiteY31" fmla="*/ 85950 h 89033"/>
                <a:gd name="connsiteX32" fmla="*/ 31910 w 81204"/>
                <a:gd name="connsiteY32" fmla="*/ 84998 h 89033"/>
                <a:gd name="connsiteX33" fmla="*/ 21908 w 81204"/>
                <a:gd name="connsiteY33" fmla="*/ 83569 h 89033"/>
                <a:gd name="connsiteX34" fmla="*/ 4287 w 81204"/>
                <a:gd name="connsiteY34" fmla="*/ 69281 h 89033"/>
                <a:gd name="connsiteX35" fmla="*/ 0 w 81204"/>
                <a:gd name="connsiteY35" fmla="*/ 52135 h 89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1204" h="89033">
                  <a:moveTo>
                    <a:pt x="20956" y="46420"/>
                  </a:moveTo>
                  <a:cubicBezTo>
                    <a:pt x="21432" y="46420"/>
                    <a:pt x="22385" y="46420"/>
                    <a:pt x="22861" y="45943"/>
                  </a:cubicBezTo>
                  <a:cubicBezTo>
                    <a:pt x="37626" y="40705"/>
                    <a:pt x="51914" y="34513"/>
                    <a:pt x="62392" y="22130"/>
                  </a:cubicBezTo>
                  <a:cubicBezTo>
                    <a:pt x="63821" y="20225"/>
                    <a:pt x="65725" y="17843"/>
                    <a:pt x="66202" y="15462"/>
                  </a:cubicBezTo>
                  <a:cubicBezTo>
                    <a:pt x="66678" y="13557"/>
                    <a:pt x="66202" y="10699"/>
                    <a:pt x="64773" y="9270"/>
                  </a:cubicBezTo>
                  <a:cubicBezTo>
                    <a:pt x="63821" y="8318"/>
                    <a:pt x="60963" y="8794"/>
                    <a:pt x="59534" y="9270"/>
                  </a:cubicBezTo>
                  <a:cubicBezTo>
                    <a:pt x="56677" y="10223"/>
                    <a:pt x="53342" y="11652"/>
                    <a:pt x="50485" y="13557"/>
                  </a:cubicBezTo>
                  <a:cubicBezTo>
                    <a:pt x="47627" y="15462"/>
                    <a:pt x="44770" y="16414"/>
                    <a:pt x="41436" y="13080"/>
                  </a:cubicBezTo>
                  <a:cubicBezTo>
                    <a:pt x="41436" y="13080"/>
                    <a:pt x="38102" y="14509"/>
                    <a:pt x="38102" y="14986"/>
                  </a:cubicBezTo>
                  <a:cubicBezTo>
                    <a:pt x="38102" y="19748"/>
                    <a:pt x="36673" y="22130"/>
                    <a:pt x="31434" y="20701"/>
                  </a:cubicBezTo>
                  <a:cubicBezTo>
                    <a:pt x="29053" y="20225"/>
                    <a:pt x="27623" y="21177"/>
                    <a:pt x="28100" y="24035"/>
                  </a:cubicBezTo>
                  <a:cubicBezTo>
                    <a:pt x="28100" y="25464"/>
                    <a:pt x="27147" y="27369"/>
                    <a:pt x="26195" y="28798"/>
                  </a:cubicBezTo>
                  <a:cubicBezTo>
                    <a:pt x="23337" y="33084"/>
                    <a:pt x="20003" y="37371"/>
                    <a:pt x="17622" y="42133"/>
                  </a:cubicBezTo>
                  <a:cubicBezTo>
                    <a:pt x="17146" y="43562"/>
                    <a:pt x="18575" y="46420"/>
                    <a:pt x="20956" y="46420"/>
                  </a:cubicBezTo>
                  <a:moveTo>
                    <a:pt x="0" y="52135"/>
                  </a:moveTo>
                  <a:cubicBezTo>
                    <a:pt x="476" y="39752"/>
                    <a:pt x="1905" y="27845"/>
                    <a:pt x="14288" y="20225"/>
                  </a:cubicBezTo>
                  <a:cubicBezTo>
                    <a:pt x="17622" y="18320"/>
                    <a:pt x="20479" y="14986"/>
                    <a:pt x="23337" y="12604"/>
                  </a:cubicBezTo>
                  <a:cubicBezTo>
                    <a:pt x="25242" y="11176"/>
                    <a:pt x="27623" y="8794"/>
                    <a:pt x="30005" y="8318"/>
                  </a:cubicBezTo>
                  <a:cubicBezTo>
                    <a:pt x="39530" y="5460"/>
                    <a:pt x="48580" y="2603"/>
                    <a:pt x="58105" y="697"/>
                  </a:cubicBezTo>
                  <a:cubicBezTo>
                    <a:pt x="67631" y="-1684"/>
                    <a:pt x="75728" y="2126"/>
                    <a:pt x="80490" y="10699"/>
                  </a:cubicBezTo>
                  <a:cubicBezTo>
                    <a:pt x="81443" y="12604"/>
                    <a:pt x="81443" y="14986"/>
                    <a:pt x="80490" y="17367"/>
                  </a:cubicBezTo>
                  <a:cubicBezTo>
                    <a:pt x="78109" y="25464"/>
                    <a:pt x="72393" y="31179"/>
                    <a:pt x="66202" y="37371"/>
                  </a:cubicBezTo>
                  <a:cubicBezTo>
                    <a:pt x="57629" y="45943"/>
                    <a:pt x="46674" y="50706"/>
                    <a:pt x="36197" y="55945"/>
                  </a:cubicBezTo>
                  <a:cubicBezTo>
                    <a:pt x="31910" y="57850"/>
                    <a:pt x="27147" y="58803"/>
                    <a:pt x="21908" y="56898"/>
                  </a:cubicBezTo>
                  <a:cubicBezTo>
                    <a:pt x="17622" y="55469"/>
                    <a:pt x="15717" y="57850"/>
                    <a:pt x="17146" y="62137"/>
                  </a:cubicBezTo>
                  <a:cubicBezTo>
                    <a:pt x="19527" y="69757"/>
                    <a:pt x="25242" y="74520"/>
                    <a:pt x="32863" y="76901"/>
                  </a:cubicBezTo>
                  <a:cubicBezTo>
                    <a:pt x="41436" y="79282"/>
                    <a:pt x="50009" y="78330"/>
                    <a:pt x="58105" y="74996"/>
                  </a:cubicBezTo>
                  <a:cubicBezTo>
                    <a:pt x="61439" y="73567"/>
                    <a:pt x="64773" y="72138"/>
                    <a:pt x="68107" y="71186"/>
                  </a:cubicBezTo>
                  <a:cubicBezTo>
                    <a:pt x="69536" y="70710"/>
                    <a:pt x="71441" y="72138"/>
                    <a:pt x="72869" y="73091"/>
                  </a:cubicBezTo>
                  <a:cubicBezTo>
                    <a:pt x="73346" y="73567"/>
                    <a:pt x="72393" y="75949"/>
                    <a:pt x="71441" y="76901"/>
                  </a:cubicBezTo>
                  <a:cubicBezTo>
                    <a:pt x="64773" y="82616"/>
                    <a:pt x="58105" y="87855"/>
                    <a:pt x="49056" y="88808"/>
                  </a:cubicBezTo>
                  <a:cubicBezTo>
                    <a:pt x="43341" y="89284"/>
                    <a:pt x="39530" y="89284"/>
                    <a:pt x="34291" y="85950"/>
                  </a:cubicBezTo>
                  <a:cubicBezTo>
                    <a:pt x="33815" y="85474"/>
                    <a:pt x="31910" y="84998"/>
                    <a:pt x="31910" y="84998"/>
                  </a:cubicBezTo>
                  <a:cubicBezTo>
                    <a:pt x="27623" y="90237"/>
                    <a:pt x="24766" y="84521"/>
                    <a:pt x="21908" y="83569"/>
                  </a:cubicBezTo>
                  <a:cubicBezTo>
                    <a:pt x="14288" y="80711"/>
                    <a:pt x="9049" y="75472"/>
                    <a:pt x="4287" y="69281"/>
                  </a:cubicBezTo>
                  <a:cubicBezTo>
                    <a:pt x="952" y="64042"/>
                    <a:pt x="476" y="58326"/>
                    <a:pt x="0" y="52135"/>
                  </a:cubicBezTo>
                </a:path>
              </a:pathLst>
            </a:custGeom>
            <a:solidFill>
              <a:srgbClr val="A51890"/>
            </a:solidFill>
            <a:ln w="4763" cap="flat">
              <a:noFill/>
              <a:prstDash val="solid"/>
              <a:miter/>
            </a:ln>
          </p:spPr>
          <p:txBody>
            <a:bodyPr rtlCol="0" anchor="ctr"/>
            <a:lstStyle/>
            <a:p>
              <a:endParaRPr lang="en-US"/>
            </a:p>
          </p:txBody>
        </p:sp>
        <p:sp>
          <p:nvSpPr>
            <p:cNvPr id="63" name="Freeform 62">
              <a:extLst>
                <a:ext uri="{FF2B5EF4-FFF2-40B4-BE49-F238E27FC236}">
                  <a16:creationId xmlns:a16="http://schemas.microsoft.com/office/drawing/2014/main" id="{FAA81139-E5A9-AD48-B030-83A46BF5B1AC}"/>
                </a:ext>
              </a:extLst>
            </p:cNvPr>
            <p:cNvSpPr/>
            <p:nvPr/>
          </p:nvSpPr>
          <p:spPr>
            <a:xfrm>
              <a:off x="8191316" y="4776892"/>
              <a:ext cx="89512" cy="79201"/>
            </a:xfrm>
            <a:custGeom>
              <a:avLst/>
              <a:gdLst>
                <a:gd name="connsiteX0" fmla="*/ 13838 w 89512"/>
                <a:gd name="connsiteY0" fmla="*/ 54030 h 79201"/>
                <a:gd name="connsiteX1" fmla="*/ 16219 w 89512"/>
                <a:gd name="connsiteY1" fmla="*/ 61651 h 79201"/>
                <a:gd name="connsiteX2" fmla="*/ 28126 w 89512"/>
                <a:gd name="connsiteY2" fmla="*/ 67843 h 79201"/>
                <a:gd name="connsiteX3" fmla="*/ 48606 w 89512"/>
                <a:gd name="connsiteY3" fmla="*/ 66890 h 79201"/>
                <a:gd name="connsiteX4" fmla="*/ 63371 w 89512"/>
                <a:gd name="connsiteY4" fmla="*/ 63080 h 79201"/>
                <a:gd name="connsiteX5" fmla="*/ 65276 w 89512"/>
                <a:gd name="connsiteY5" fmla="*/ 60698 h 79201"/>
                <a:gd name="connsiteX6" fmla="*/ 75277 w 89512"/>
                <a:gd name="connsiteY6" fmla="*/ 37837 h 79201"/>
                <a:gd name="connsiteX7" fmla="*/ 60513 w 89512"/>
                <a:gd name="connsiteY7" fmla="*/ 8308 h 79201"/>
                <a:gd name="connsiteX8" fmla="*/ 55750 w 89512"/>
                <a:gd name="connsiteY8" fmla="*/ 8785 h 79201"/>
                <a:gd name="connsiteX9" fmla="*/ 50035 w 89512"/>
                <a:gd name="connsiteY9" fmla="*/ 11642 h 79201"/>
                <a:gd name="connsiteX10" fmla="*/ 43843 w 89512"/>
                <a:gd name="connsiteY10" fmla="*/ 13071 h 79201"/>
                <a:gd name="connsiteX11" fmla="*/ 33841 w 89512"/>
                <a:gd name="connsiteY11" fmla="*/ 18310 h 79201"/>
                <a:gd name="connsiteX12" fmla="*/ 30508 w 89512"/>
                <a:gd name="connsiteY12" fmla="*/ 21168 h 79201"/>
                <a:gd name="connsiteX13" fmla="*/ 20982 w 89512"/>
                <a:gd name="connsiteY13" fmla="*/ 35932 h 79201"/>
                <a:gd name="connsiteX14" fmla="*/ 13838 w 89512"/>
                <a:gd name="connsiteY14" fmla="*/ 54030 h 79201"/>
                <a:gd name="connsiteX15" fmla="*/ 26 w 89512"/>
                <a:gd name="connsiteY15" fmla="*/ 45934 h 79201"/>
                <a:gd name="connsiteX16" fmla="*/ 14314 w 89512"/>
                <a:gd name="connsiteY16" fmla="*/ 14976 h 79201"/>
                <a:gd name="connsiteX17" fmla="*/ 18601 w 89512"/>
                <a:gd name="connsiteY17" fmla="*/ 13071 h 79201"/>
                <a:gd name="connsiteX18" fmla="*/ 29079 w 89512"/>
                <a:gd name="connsiteY18" fmla="*/ 5451 h 79201"/>
                <a:gd name="connsiteX19" fmla="*/ 46225 w 89512"/>
                <a:gd name="connsiteY19" fmla="*/ 1640 h 79201"/>
                <a:gd name="connsiteX20" fmla="*/ 50988 w 89512"/>
                <a:gd name="connsiteY20" fmla="*/ 2117 h 79201"/>
                <a:gd name="connsiteX21" fmla="*/ 62418 w 89512"/>
                <a:gd name="connsiteY21" fmla="*/ 2593 h 79201"/>
                <a:gd name="connsiteX22" fmla="*/ 65276 w 89512"/>
                <a:gd name="connsiteY22" fmla="*/ 2593 h 79201"/>
                <a:gd name="connsiteX23" fmla="*/ 74324 w 89512"/>
                <a:gd name="connsiteY23" fmla="*/ 4022 h 79201"/>
                <a:gd name="connsiteX24" fmla="*/ 83850 w 89512"/>
                <a:gd name="connsiteY24" fmla="*/ 14976 h 79201"/>
                <a:gd name="connsiteX25" fmla="*/ 86708 w 89512"/>
                <a:gd name="connsiteY25" fmla="*/ 22120 h 79201"/>
                <a:gd name="connsiteX26" fmla="*/ 89089 w 89512"/>
                <a:gd name="connsiteY26" fmla="*/ 31646 h 79201"/>
                <a:gd name="connsiteX27" fmla="*/ 89089 w 89512"/>
                <a:gd name="connsiteY27" fmla="*/ 49744 h 79201"/>
                <a:gd name="connsiteX28" fmla="*/ 78611 w 89512"/>
                <a:gd name="connsiteY28" fmla="*/ 64509 h 79201"/>
                <a:gd name="connsiteX29" fmla="*/ 66704 w 89512"/>
                <a:gd name="connsiteY29" fmla="*/ 74510 h 79201"/>
                <a:gd name="connsiteX30" fmla="*/ 56703 w 89512"/>
                <a:gd name="connsiteY30" fmla="*/ 76892 h 79201"/>
                <a:gd name="connsiteX31" fmla="*/ 55274 w 89512"/>
                <a:gd name="connsiteY31" fmla="*/ 75939 h 79201"/>
                <a:gd name="connsiteX32" fmla="*/ 43843 w 89512"/>
                <a:gd name="connsiteY32" fmla="*/ 77368 h 79201"/>
                <a:gd name="connsiteX33" fmla="*/ 30984 w 89512"/>
                <a:gd name="connsiteY33" fmla="*/ 78321 h 79201"/>
                <a:gd name="connsiteX34" fmla="*/ 19077 w 89512"/>
                <a:gd name="connsiteY34" fmla="*/ 74510 h 79201"/>
                <a:gd name="connsiteX35" fmla="*/ 10980 w 89512"/>
                <a:gd name="connsiteY35" fmla="*/ 69271 h 79201"/>
                <a:gd name="connsiteX36" fmla="*/ 8599 w 89512"/>
                <a:gd name="connsiteY36" fmla="*/ 67843 h 79201"/>
                <a:gd name="connsiteX37" fmla="*/ 26 w 89512"/>
                <a:gd name="connsiteY37" fmla="*/ 45934 h 79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9512" h="79201">
                  <a:moveTo>
                    <a:pt x="13838" y="54030"/>
                  </a:moveTo>
                  <a:cubicBezTo>
                    <a:pt x="14790" y="56888"/>
                    <a:pt x="14790" y="60698"/>
                    <a:pt x="16219" y="61651"/>
                  </a:cubicBezTo>
                  <a:cubicBezTo>
                    <a:pt x="20030" y="63556"/>
                    <a:pt x="22887" y="66890"/>
                    <a:pt x="28126" y="67843"/>
                  </a:cubicBezTo>
                  <a:cubicBezTo>
                    <a:pt x="35270" y="69271"/>
                    <a:pt x="41938" y="66414"/>
                    <a:pt x="48606" y="66890"/>
                  </a:cubicBezTo>
                  <a:cubicBezTo>
                    <a:pt x="53369" y="66890"/>
                    <a:pt x="57179" y="61175"/>
                    <a:pt x="63371" y="63080"/>
                  </a:cubicBezTo>
                  <a:cubicBezTo>
                    <a:pt x="63847" y="63080"/>
                    <a:pt x="64323" y="61651"/>
                    <a:pt x="65276" y="60698"/>
                  </a:cubicBezTo>
                  <a:cubicBezTo>
                    <a:pt x="72896" y="54983"/>
                    <a:pt x="74324" y="46886"/>
                    <a:pt x="75277" y="37837"/>
                  </a:cubicBezTo>
                  <a:cubicBezTo>
                    <a:pt x="76706" y="23549"/>
                    <a:pt x="72896" y="15452"/>
                    <a:pt x="60513" y="8308"/>
                  </a:cubicBezTo>
                  <a:cubicBezTo>
                    <a:pt x="58608" y="7356"/>
                    <a:pt x="57655" y="6403"/>
                    <a:pt x="55750" y="8785"/>
                  </a:cubicBezTo>
                  <a:cubicBezTo>
                    <a:pt x="54321" y="10214"/>
                    <a:pt x="50511" y="11642"/>
                    <a:pt x="50035" y="11642"/>
                  </a:cubicBezTo>
                  <a:cubicBezTo>
                    <a:pt x="46701" y="6880"/>
                    <a:pt x="46225" y="11642"/>
                    <a:pt x="43843" y="13071"/>
                  </a:cubicBezTo>
                  <a:cubicBezTo>
                    <a:pt x="40985" y="15452"/>
                    <a:pt x="37176" y="16405"/>
                    <a:pt x="33841" y="18310"/>
                  </a:cubicBezTo>
                  <a:cubicBezTo>
                    <a:pt x="32413" y="19263"/>
                    <a:pt x="30984" y="20215"/>
                    <a:pt x="30508" y="21168"/>
                  </a:cubicBezTo>
                  <a:cubicBezTo>
                    <a:pt x="27174" y="25931"/>
                    <a:pt x="23363" y="30693"/>
                    <a:pt x="20982" y="35932"/>
                  </a:cubicBezTo>
                  <a:cubicBezTo>
                    <a:pt x="17648" y="41647"/>
                    <a:pt x="16219" y="48315"/>
                    <a:pt x="13838" y="54030"/>
                  </a:cubicBezTo>
                  <a:moveTo>
                    <a:pt x="26" y="45934"/>
                  </a:moveTo>
                  <a:cubicBezTo>
                    <a:pt x="979" y="34027"/>
                    <a:pt x="6218" y="24025"/>
                    <a:pt x="14314" y="14976"/>
                  </a:cubicBezTo>
                  <a:cubicBezTo>
                    <a:pt x="15267" y="14024"/>
                    <a:pt x="17172" y="14024"/>
                    <a:pt x="18601" y="13071"/>
                  </a:cubicBezTo>
                  <a:cubicBezTo>
                    <a:pt x="21934" y="10690"/>
                    <a:pt x="25745" y="8785"/>
                    <a:pt x="29079" y="5451"/>
                  </a:cubicBezTo>
                  <a:cubicBezTo>
                    <a:pt x="34318" y="212"/>
                    <a:pt x="39081" y="-741"/>
                    <a:pt x="46225" y="1640"/>
                  </a:cubicBezTo>
                  <a:cubicBezTo>
                    <a:pt x="47653" y="2117"/>
                    <a:pt x="49558" y="2593"/>
                    <a:pt x="50988" y="2117"/>
                  </a:cubicBezTo>
                  <a:cubicBezTo>
                    <a:pt x="54797" y="688"/>
                    <a:pt x="58608" y="212"/>
                    <a:pt x="62418" y="2593"/>
                  </a:cubicBezTo>
                  <a:cubicBezTo>
                    <a:pt x="62894" y="3069"/>
                    <a:pt x="64799" y="3069"/>
                    <a:pt x="65276" y="2593"/>
                  </a:cubicBezTo>
                  <a:cubicBezTo>
                    <a:pt x="69562" y="-3122"/>
                    <a:pt x="71943" y="2117"/>
                    <a:pt x="74324" y="4022"/>
                  </a:cubicBezTo>
                  <a:cubicBezTo>
                    <a:pt x="78135" y="7356"/>
                    <a:pt x="80992" y="11166"/>
                    <a:pt x="83850" y="14976"/>
                  </a:cubicBezTo>
                  <a:cubicBezTo>
                    <a:pt x="85279" y="16881"/>
                    <a:pt x="85755" y="19739"/>
                    <a:pt x="86708" y="22120"/>
                  </a:cubicBezTo>
                  <a:cubicBezTo>
                    <a:pt x="87660" y="25454"/>
                    <a:pt x="89089" y="28312"/>
                    <a:pt x="89089" y="31646"/>
                  </a:cubicBezTo>
                  <a:cubicBezTo>
                    <a:pt x="89089" y="37361"/>
                    <a:pt x="90042" y="43553"/>
                    <a:pt x="89089" y="49744"/>
                  </a:cubicBezTo>
                  <a:cubicBezTo>
                    <a:pt x="87660" y="56412"/>
                    <a:pt x="84327" y="60698"/>
                    <a:pt x="78611" y="64509"/>
                  </a:cubicBezTo>
                  <a:cubicBezTo>
                    <a:pt x="74324" y="67366"/>
                    <a:pt x="70515" y="71176"/>
                    <a:pt x="66704" y="74510"/>
                  </a:cubicBezTo>
                  <a:cubicBezTo>
                    <a:pt x="63847" y="76892"/>
                    <a:pt x="60513" y="77844"/>
                    <a:pt x="56703" y="76892"/>
                  </a:cubicBezTo>
                  <a:cubicBezTo>
                    <a:pt x="56226" y="76892"/>
                    <a:pt x="55750" y="76415"/>
                    <a:pt x="55274" y="75939"/>
                  </a:cubicBezTo>
                  <a:cubicBezTo>
                    <a:pt x="51940" y="81655"/>
                    <a:pt x="48129" y="78321"/>
                    <a:pt x="43843" y="77368"/>
                  </a:cubicBezTo>
                  <a:cubicBezTo>
                    <a:pt x="40033" y="76415"/>
                    <a:pt x="35270" y="77844"/>
                    <a:pt x="30984" y="78321"/>
                  </a:cubicBezTo>
                  <a:cubicBezTo>
                    <a:pt x="26221" y="79273"/>
                    <a:pt x="22887" y="76892"/>
                    <a:pt x="19077" y="74510"/>
                  </a:cubicBezTo>
                  <a:cubicBezTo>
                    <a:pt x="16696" y="72605"/>
                    <a:pt x="13838" y="70700"/>
                    <a:pt x="10980" y="69271"/>
                  </a:cubicBezTo>
                  <a:cubicBezTo>
                    <a:pt x="10028" y="68795"/>
                    <a:pt x="9075" y="68319"/>
                    <a:pt x="8599" y="67843"/>
                  </a:cubicBezTo>
                  <a:cubicBezTo>
                    <a:pt x="5742" y="60698"/>
                    <a:pt x="-450" y="54983"/>
                    <a:pt x="26" y="45934"/>
                  </a:cubicBezTo>
                </a:path>
              </a:pathLst>
            </a:custGeom>
            <a:solidFill>
              <a:srgbClr val="A51890"/>
            </a:solidFill>
            <a:ln w="4763" cap="flat">
              <a:noFill/>
              <a:prstDash val="solid"/>
              <a:miter/>
            </a:ln>
          </p:spPr>
          <p:txBody>
            <a:bodyPr rtlCol="0" anchor="ctr"/>
            <a:lstStyle/>
            <a:p>
              <a:endParaRPr lang="en-US"/>
            </a:p>
          </p:txBody>
        </p:sp>
        <p:sp>
          <p:nvSpPr>
            <p:cNvPr id="64" name="Freeform 63">
              <a:extLst>
                <a:ext uri="{FF2B5EF4-FFF2-40B4-BE49-F238E27FC236}">
                  <a16:creationId xmlns:a16="http://schemas.microsoft.com/office/drawing/2014/main" id="{B628FFBC-ECB8-A544-A503-1CAF80056AD7}"/>
                </a:ext>
              </a:extLst>
            </p:cNvPr>
            <p:cNvSpPr/>
            <p:nvPr/>
          </p:nvSpPr>
          <p:spPr>
            <a:xfrm>
              <a:off x="8397147" y="4765511"/>
              <a:ext cx="73291" cy="96949"/>
            </a:xfrm>
            <a:custGeom>
              <a:avLst/>
              <a:gdLst>
                <a:gd name="connsiteX0" fmla="*/ 33761 w 73291"/>
                <a:gd name="connsiteY0" fmla="*/ 96845 h 96949"/>
                <a:gd name="connsiteX1" fmla="*/ 1851 w 73291"/>
                <a:gd name="connsiteY1" fmla="*/ 84938 h 96949"/>
                <a:gd name="connsiteX2" fmla="*/ 1374 w 73291"/>
                <a:gd name="connsiteY2" fmla="*/ 78747 h 96949"/>
                <a:gd name="connsiteX3" fmla="*/ 8518 w 73291"/>
                <a:gd name="connsiteY3" fmla="*/ 75889 h 96949"/>
                <a:gd name="connsiteX4" fmla="*/ 31380 w 73291"/>
                <a:gd name="connsiteY4" fmla="*/ 84462 h 96949"/>
                <a:gd name="connsiteX5" fmla="*/ 52812 w 73291"/>
                <a:gd name="connsiteY5" fmla="*/ 76842 h 96949"/>
                <a:gd name="connsiteX6" fmla="*/ 50907 w 73291"/>
                <a:gd name="connsiteY6" fmla="*/ 64935 h 96949"/>
                <a:gd name="connsiteX7" fmla="*/ 28046 w 73291"/>
                <a:gd name="connsiteY7" fmla="*/ 50647 h 96949"/>
                <a:gd name="connsiteX8" fmla="*/ 14710 w 73291"/>
                <a:gd name="connsiteY8" fmla="*/ 46837 h 96949"/>
                <a:gd name="connsiteX9" fmla="*/ 4709 w 73291"/>
                <a:gd name="connsiteY9" fmla="*/ 36835 h 96949"/>
                <a:gd name="connsiteX10" fmla="*/ 8518 w 73291"/>
                <a:gd name="connsiteY10" fmla="*/ 25404 h 96949"/>
                <a:gd name="connsiteX11" fmla="*/ 47096 w 73291"/>
                <a:gd name="connsiteY11" fmla="*/ 1114 h 96949"/>
                <a:gd name="connsiteX12" fmla="*/ 64719 w 73291"/>
                <a:gd name="connsiteY12" fmla="*/ 3019 h 96949"/>
                <a:gd name="connsiteX13" fmla="*/ 66624 w 73291"/>
                <a:gd name="connsiteY13" fmla="*/ 6830 h 96949"/>
                <a:gd name="connsiteX14" fmla="*/ 62814 w 73291"/>
                <a:gd name="connsiteY14" fmla="*/ 9211 h 96949"/>
                <a:gd name="connsiteX15" fmla="*/ 29475 w 73291"/>
                <a:gd name="connsiteY15" fmla="*/ 26357 h 96949"/>
                <a:gd name="connsiteX16" fmla="*/ 25188 w 73291"/>
                <a:gd name="connsiteY16" fmla="*/ 33977 h 96949"/>
                <a:gd name="connsiteX17" fmla="*/ 27093 w 73291"/>
                <a:gd name="connsiteY17" fmla="*/ 39692 h 96949"/>
                <a:gd name="connsiteX18" fmla="*/ 50431 w 73291"/>
                <a:gd name="connsiteY18" fmla="*/ 50647 h 96949"/>
                <a:gd name="connsiteX19" fmla="*/ 66147 w 73291"/>
                <a:gd name="connsiteY19" fmla="*/ 63506 h 96949"/>
                <a:gd name="connsiteX20" fmla="*/ 73291 w 73291"/>
                <a:gd name="connsiteY20" fmla="*/ 73032 h 96949"/>
                <a:gd name="connsiteX21" fmla="*/ 69958 w 73291"/>
                <a:gd name="connsiteY21" fmla="*/ 83033 h 96949"/>
                <a:gd name="connsiteX22" fmla="*/ 61385 w 73291"/>
                <a:gd name="connsiteY22" fmla="*/ 87320 h 96949"/>
                <a:gd name="connsiteX23" fmla="*/ 59480 w 73291"/>
                <a:gd name="connsiteY23" fmla="*/ 87796 h 96949"/>
                <a:gd name="connsiteX24" fmla="*/ 33761 w 73291"/>
                <a:gd name="connsiteY24" fmla="*/ 96845 h 96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3291" h="96949">
                  <a:moveTo>
                    <a:pt x="33761" y="96845"/>
                  </a:moveTo>
                  <a:cubicBezTo>
                    <a:pt x="20425" y="97798"/>
                    <a:pt x="10900" y="92082"/>
                    <a:pt x="1851" y="84938"/>
                  </a:cubicBezTo>
                  <a:cubicBezTo>
                    <a:pt x="-531" y="83033"/>
                    <a:pt x="-531" y="80652"/>
                    <a:pt x="1374" y="78747"/>
                  </a:cubicBezTo>
                  <a:cubicBezTo>
                    <a:pt x="3280" y="76842"/>
                    <a:pt x="5661" y="72555"/>
                    <a:pt x="8518" y="75889"/>
                  </a:cubicBezTo>
                  <a:cubicBezTo>
                    <a:pt x="14710" y="83033"/>
                    <a:pt x="23283" y="83033"/>
                    <a:pt x="31380" y="84462"/>
                  </a:cubicBezTo>
                  <a:cubicBezTo>
                    <a:pt x="39476" y="85891"/>
                    <a:pt x="47573" y="84462"/>
                    <a:pt x="52812" y="76842"/>
                  </a:cubicBezTo>
                  <a:cubicBezTo>
                    <a:pt x="56146" y="72079"/>
                    <a:pt x="56146" y="68269"/>
                    <a:pt x="50907" y="64935"/>
                  </a:cubicBezTo>
                  <a:cubicBezTo>
                    <a:pt x="43287" y="60172"/>
                    <a:pt x="36143" y="54933"/>
                    <a:pt x="28046" y="50647"/>
                  </a:cubicBezTo>
                  <a:cubicBezTo>
                    <a:pt x="24236" y="48265"/>
                    <a:pt x="19473" y="47313"/>
                    <a:pt x="14710" y="46837"/>
                  </a:cubicBezTo>
                  <a:cubicBezTo>
                    <a:pt x="8518" y="45884"/>
                    <a:pt x="7090" y="40645"/>
                    <a:pt x="4709" y="36835"/>
                  </a:cubicBezTo>
                  <a:cubicBezTo>
                    <a:pt x="2327" y="32548"/>
                    <a:pt x="5661" y="28738"/>
                    <a:pt x="8518" y="25404"/>
                  </a:cubicBezTo>
                  <a:cubicBezTo>
                    <a:pt x="19473" y="14450"/>
                    <a:pt x="32332" y="6353"/>
                    <a:pt x="47096" y="1114"/>
                  </a:cubicBezTo>
                  <a:cubicBezTo>
                    <a:pt x="52812" y="-791"/>
                    <a:pt x="59003" y="-315"/>
                    <a:pt x="64719" y="3019"/>
                  </a:cubicBezTo>
                  <a:cubicBezTo>
                    <a:pt x="65671" y="3496"/>
                    <a:pt x="67100" y="5877"/>
                    <a:pt x="66624" y="6830"/>
                  </a:cubicBezTo>
                  <a:cubicBezTo>
                    <a:pt x="66147" y="7782"/>
                    <a:pt x="64243" y="9211"/>
                    <a:pt x="62814" y="9211"/>
                  </a:cubicBezTo>
                  <a:cubicBezTo>
                    <a:pt x="48049" y="8258"/>
                    <a:pt x="38524" y="17308"/>
                    <a:pt x="29475" y="26357"/>
                  </a:cubicBezTo>
                  <a:cubicBezTo>
                    <a:pt x="27569" y="28262"/>
                    <a:pt x="26617" y="31596"/>
                    <a:pt x="25188" y="33977"/>
                  </a:cubicBezTo>
                  <a:cubicBezTo>
                    <a:pt x="23760" y="36358"/>
                    <a:pt x="24712" y="38264"/>
                    <a:pt x="27093" y="39692"/>
                  </a:cubicBezTo>
                  <a:cubicBezTo>
                    <a:pt x="34713" y="43026"/>
                    <a:pt x="42810" y="46837"/>
                    <a:pt x="50431" y="50647"/>
                  </a:cubicBezTo>
                  <a:cubicBezTo>
                    <a:pt x="56622" y="53981"/>
                    <a:pt x="62814" y="56838"/>
                    <a:pt x="66147" y="63506"/>
                  </a:cubicBezTo>
                  <a:cubicBezTo>
                    <a:pt x="68053" y="66840"/>
                    <a:pt x="73291" y="67316"/>
                    <a:pt x="73291" y="73032"/>
                  </a:cubicBezTo>
                  <a:cubicBezTo>
                    <a:pt x="73291" y="76842"/>
                    <a:pt x="72339" y="79699"/>
                    <a:pt x="69958" y="83033"/>
                  </a:cubicBezTo>
                  <a:cubicBezTo>
                    <a:pt x="67576" y="85891"/>
                    <a:pt x="66147" y="89701"/>
                    <a:pt x="61385" y="87320"/>
                  </a:cubicBezTo>
                  <a:cubicBezTo>
                    <a:pt x="60908" y="87320"/>
                    <a:pt x="59956" y="87320"/>
                    <a:pt x="59480" y="87796"/>
                  </a:cubicBezTo>
                  <a:cubicBezTo>
                    <a:pt x="52812" y="96845"/>
                    <a:pt x="41858" y="94464"/>
                    <a:pt x="33761" y="96845"/>
                  </a:cubicBezTo>
                </a:path>
              </a:pathLst>
            </a:custGeom>
            <a:solidFill>
              <a:srgbClr val="A51890"/>
            </a:solidFill>
            <a:ln w="4763" cap="flat">
              <a:noFill/>
              <a:prstDash val="solid"/>
              <a:miter/>
            </a:ln>
          </p:spPr>
          <p:txBody>
            <a:bodyPr rtlCol="0" anchor="ctr"/>
            <a:lstStyle/>
            <a:p>
              <a:endParaRPr lang="en-US"/>
            </a:p>
          </p:txBody>
        </p:sp>
        <p:sp>
          <p:nvSpPr>
            <p:cNvPr id="65" name="Freeform 64">
              <a:extLst>
                <a:ext uri="{FF2B5EF4-FFF2-40B4-BE49-F238E27FC236}">
                  <a16:creationId xmlns:a16="http://schemas.microsoft.com/office/drawing/2014/main" id="{17FE7B1D-D2CC-4841-8EE2-B206759C614C}"/>
                </a:ext>
              </a:extLst>
            </p:cNvPr>
            <p:cNvSpPr/>
            <p:nvPr/>
          </p:nvSpPr>
          <p:spPr>
            <a:xfrm>
              <a:off x="8593793" y="4711793"/>
              <a:ext cx="30957" cy="150590"/>
            </a:xfrm>
            <a:custGeom>
              <a:avLst/>
              <a:gdLst>
                <a:gd name="connsiteX0" fmla="*/ 0 w 30957"/>
                <a:gd name="connsiteY0" fmla="*/ 119606 h 150590"/>
                <a:gd name="connsiteX1" fmla="*/ 8573 w 30957"/>
                <a:gd name="connsiteY1" fmla="*/ 44355 h 150590"/>
                <a:gd name="connsiteX2" fmla="*/ 11907 w 30957"/>
                <a:gd name="connsiteY2" fmla="*/ 28638 h 150590"/>
                <a:gd name="connsiteX3" fmla="*/ 14288 w 30957"/>
                <a:gd name="connsiteY3" fmla="*/ 11968 h 150590"/>
                <a:gd name="connsiteX4" fmla="*/ 15717 w 30957"/>
                <a:gd name="connsiteY4" fmla="*/ 5301 h 150590"/>
                <a:gd name="connsiteX5" fmla="*/ 22385 w 30957"/>
                <a:gd name="connsiteY5" fmla="*/ 62 h 150590"/>
                <a:gd name="connsiteX6" fmla="*/ 27148 w 30957"/>
                <a:gd name="connsiteY6" fmla="*/ 3872 h 150590"/>
                <a:gd name="connsiteX7" fmla="*/ 30958 w 30957"/>
                <a:gd name="connsiteY7" fmla="*/ 15779 h 150590"/>
                <a:gd name="connsiteX8" fmla="*/ 27148 w 30957"/>
                <a:gd name="connsiteY8" fmla="*/ 52452 h 150590"/>
                <a:gd name="connsiteX9" fmla="*/ 21432 w 30957"/>
                <a:gd name="connsiteY9" fmla="*/ 83409 h 150590"/>
                <a:gd name="connsiteX10" fmla="*/ 18575 w 30957"/>
                <a:gd name="connsiteY10" fmla="*/ 102937 h 150590"/>
                <a:gd name="connsiteX11" fmla="*/ 17146 w 30957"/>
                <a:gd name="connsiteY11" fmla="*/ 122940 h 150590"/>
                <a:gd name="connsiteX12" fmla="*/ 14288 w 30957"/>
                <a:gd name="connsiteY12" fmla="*/ 147230 h 150590"/>
                <a:gd name="connsiteX13" fmla="*/ 8573 w 30957"/>
                <a:gd name="connsiteY13" fmla="*/ 149135 h 150590"/>
                <a:gd name="connsiteX14" fmla="*/ 0 w 30957"/>
                <a:gd name="connsiteY14" fmla="*/ 133418 h 150590"/>
                <a:gd name="connsiteX15" fmla="*/ 0 w 30957"/>
                <a:gd name="connsiteY15" fmla="*/ 132466 h 150590"/>
                <a:gd name="connsiteX16" fmla="*/ 0 w 30957"/>
                <a:gd name="connsiteY16" fmla="*/ 119606 h 150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957" h="150590">
                  <a:moveTo>
                    <a:pt x="0" y="119606"/>
                  </a:moveTo>
                  <a:cubicBezTo>
                    <a:pt x="476" y="94364"/>
                    <a:pt x="3810" y="69121"/>
                    <a:pt x="8573" y="44355"/>
                  </a:cubicBezTo>
                  <a:cubicBezTo>
                    <a:pt x="9525" y="39116"/>
                    <a:pt x="12860" y="34830"/>
                    <a:pt x="11907" y="28638"/>
                  </a:cubicBezTo>
                  <a:cubicBezTo>
                    <a:pt x="10955" y="23399"/>
                    <a:pt x="13336" y="17684"/>
                    <a:pt x="14288" y="11968"/>
                  </a:cubicBezTo>
                  <a:cubicBezTo>
                    <a:pt x="14764" y="9587"/>
                    <a:pt x="14288" y="6730"/>
                    <a:pt x="15717" y="5301"/>
                  </a:cubicBezTo>
                  <a:cubicBezTo>
                    <a:pt x="17146" y="2919"/>
                    <a:pt x="20004" y="1014"/>
                    <a:pt x="22385" y="62"/>
                  </a:cubicBezTo>
                  <a:cubicBezTo>
                    <a:pt x="23337" y="-415"/>
                    <a:pt x="26671" y="1967"/>
                    <a:pt x="27148" y="3872"/>
                  </a:cubicBezTo>
                  <a:cubicBezTo>
                    <a:pt x="29053" y="7682"/>
                    <a:pt x="30958" y="11968"/>
                    <a:pt x="30958" y="15779"/>
                  </a:cubicBezTo>
                  <a:cubicBezTo>
                    <a:pt x="30482" y="28162"/>
                    <a:pt x="29529" y="40069"/>
                    <a:pt x="27148" y="52452"/>
                  </a:cubicBezTo>
                  <a:cubicBezTo>
                    <a:pt x="25243" y="62930"/>
                    <a:pt x="23337" y="73408"/>
                    <a:pt x="21432" y="83409"/>
                  </a:cubicBezTo>
                  <a:cubicBezTo>
                    <a:pt x="20004" y="90077"/>
                    <a:pt x="19051" y="96269"/>
                    <a:pt x="18575" y="102937"/>
                  </a:cubicBezTo>
                  <a:cubicBezTo>
                    <a:pt x="17622" y="109604"/>
                    <a:pt x="17622" y="116272"/>
                    <a:pt x="17146" y="122940"/>
                  </a:cubicBezTo>
                  <a:cubicBezTo>
                    <a:pt x="16193" y="131037"/>
                    <a:pt x="15241" y="139133"/>
                    <a:pt x="14288" y="147230"/>
                  </a:cubicBezTo>
                  <a:cubicBezTo>
                    <a:pt x="13812" y="151040"/>
                    <a:pt x="12383" y="151517"/>
                    <a:pt x="8573" y="149135"/>
                  </a:cubicBezTo>
                  <a:cubicBezTo>
                    <a:pt x="5716" y="147230"/>
                    <a:pt x="0" y="137705"/>
                    <a:pt x="0" y="133418"/>
                  </a:cubicBezTo>
                  <a:cubicBezTo>
                    <a:pt x="0" y="132942"/>
                    <a:pt x="0" y="132942"/>
                    <a:pt x="0" y="132466"/>
                  </a:cubicBezTo>
                  <a:lnTo>
                    <a:pt x="0" y="119606"/>
                  </a:lnTo>
                  <a:close/>
                </a:path>
              </a:pathLst>
            </a:custGeom>
            <a:solidFill>
              <a:srgbClr val="A51890"/>
            </a:solidFill>
            <a:ln w="4763" cap="flat">
              <a:noFill/>
              <a:prstDash val="solid"/>
              <a:miter/>
            </a:ln>
          </p:spPr>
          <p:txBody>
            <a:bodyPr rtlCol="0" anchor="ctr"/>
            <a:lstStyle/>
            <a:p>
              <a:endParaRPr lang="en-US"/>
            </a:p>
          </p:txBody>
        </p:sp>
        <p:sp>
          <p:nvSpPr>
            <p:cNvPr id="66" name="Freeform 65">
              <a:extLst>
                <a:ext uri="{FF2B5EF4-FFF2-40B4-BE49-F238E27FC236}">
                  <a16:creationId xmlns:a16="http://schemas.microsoft.com/office/drawing/2014/main" id="{8F71C4AB-1E5E-C14F-B238-9B80C5AAF5AD}"/>
                </a:ext>
              </a:extLst>
            </p:cNvPr>
            <p:cNvSpPr/>
            <p:nvPr/>
          </p:nvSpPr>
          <p:spPr>
            <a:xfrm>
              <a:off x="8100942" y="4768501"/>
              <a:ext cx="73284" cy="94377"/>
            </a:xfrm>
            <a:custGeom>
              <a:avLst/>
              <a:gdLst>
                <a:gd name="connsiteX0" fmla="*/ 68492 w 73284"/>
                <a:gd name="connsiteY0" fmla="*/ 80044 h 94377"/>
                <a:gd name="connsiteX1" fmla="*/ 34200 w 73284"/>
                <a:gd name="connsiteY1" fmla="*/ 93379 h 94377"/>
                <a:gd name="connsiteX2" fmla="*/ 10387 w 73284"/>
                <a:gd name="connsiteY2" fmla="*/ 84807 h 94377"/>
                <a:gd name="connsiteX3" fmla="*/ 385 w 73284"/>
                <a:gd name="connsiteY3" fmla="*/ 65280 h 94377"/>
                <a:gd name="connsiteX4" fmla="*/ 1814 w 73284"/>
                <a:gd name="connsiteY4" fmla="*/ 51467 h 94377"/>
                <a:gd name="connsiteX5" fmla="*/ 15150 w 73284"/>
                <a:gd name="connsiteY5" fmla="*/ 27654 h 94377"/>
                <a:gd name="connsiteX6" fmla="*/ 23246 w 73284"/>
                <a:gd name="connsiteY6" fmla="*/ 16700 h 94377"/>
                <a:gd name="connsiteX7" fmla="*/ 27533 w 73284"/>
                <a:gd name="connsiteY7" fmla="*/ 17176 h 94377"/>
                <a:gd name="connsiteX8" fmla="*/ 28961 w 73284"/>
                <a:gd name="connsiteY8" fmla="*/ 11461 h 94377"/>
                <a:gd name="connsiteX9" fmla="*/ 52775 w 73284"/>
                <a:gd name="connsiteY9" fmla="*/ 30 h 94377"/>
                <a:gd name="connsiteX10" fmla="*/ 70873 w 73284"/>
                <a:gd name="connsiteY10" fmla="*/ 14794 h 94377"/>
                <a:gd name="connsiteX11" fmla="*/ 73255 w 73284"/>
                <a:gd name="connsiteY11" fmla="*/ 37179 h 94377"/>
                <a:gd name="connsiteX12" fmla="*/ 67063 w 73284"/>
                <a:gd name="connsiteY12" fmla="*/ 45276 h 94377"/>
                <a:gd name="connsiteX13" fmla="*/ 60872 w 73284"/>
                <a:gd name="connsiteY13" fmla="*/ 41942 h 94377"/>
                <a:gd name="connsiteX14" fmla="*/ 58014 w 73284"/>
                <a:gd name="connsiteY14" fmla="*/ 16223 h 94377"/>
                <a:gd name="connsiteX15" fmla="*/ 53251 w 73284"/>
                <a:gd name="connsiteY15" fmla="*/ 9556 h 94377"/>
                <a:gd name="connsiteX16" fmla="*/ 46583 w 73284"/>
                <a:gd name="connsiteY16" fmla="*/ 12413 h 94377"/>
                <a:gd name="connsiteX17" fmla="*/ 35629 w 73284"/>
                <a:gd name="connsiteY17" fmla="*/ 24796 h 94377"/>
                <a:gd name="connsiteX18" fmla="*/ 32771 w 73284"/>
                <a:gd name="connsiteY18" fmla="*/ 28606 h 94377"/>
                <a:gd name="connsiteX19" fmla="*/ 25627 w 73284"/>
                <a:gd name="connsiteY19" fmla="*/ 40037 h 94377"/>
                <a:gd name="connsiteX20" fmla="*/ 23722 w 73284"/>
                <a:gd name="connsiteY20" fmla="*/ 43371 h 94377"/>
                <a:gd name="connsiteX21" fmla="*/ 18483 w 73284"/>
                <a:gd name="connsiteY21" fmla="*/ 43847 h 94377"/>
                <a:gd name="connsiteX22" fmla="*/ 20865 w 73284"/>
                <a:gd name="connsiteY22" fmla="*/ 49563 h 94377"/>
                <a:gd name="connsiteX23" fmla="*/ 17531 w 73284"/>
                <a:gd name="connsiteY23" fmla="*/ 62898 h 94377"/>
                <a:gd name="connsiteX24" fmla="*/ 21341 w 73284"/>
                <a:gd name="connsiteY24" fmla="*/ 80044 h 94377"/>
                <a:gd name="connsiteX25" fmla="*/ 32771 w 73284"/>
                <a:gd name="connsiteY25" fmla="*/ 83854 h 94377"/>
                <a:gd name="connsiteX26" fmla="*/ 61824 w 73284"/>
                <a:gd name="connsiteY26" fmla="*/ 79568 h 94377"/>
                <a:gd name="connsiteX27" fmla="*/ 68492 w 73284"/>
                <a:gd name="connsiteY27" fmla="*/ 80044 h 94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3284" h="94377">
                  <a:moveTo>
                    <a:pt x="68492" y="80044"/>
                  </a:moveTo>
                  <a:cubicBezTo>
                    <a:pt x="60395" y="94809"/>
                    <a:pt x="47060" y="95761"/>
                    <a:pt x="34200" y="93379"/>
                  </a:cubicBezTo>
                  <a:cubicBezTo>
                    <a:pt x="26103" y="91951"/>
                    <a:pt x="18007" y="90046"/>
                    <a:pt x="10387" y="84807"/>
                  </a:cubicBezTo>
                  <a:cubicBezTo>
                    <a:pt x="1338" y="78615"/>
                    <a:pt x="-1044" y="75281"/>
                    <a:pt x="385" y="65280"/>
                  </a:cubicBezTo>
                  <a:cubicBezTo>
                    <a:pt x="861" y="60517"/>
                    <a:pt x="861" y="56230"/>
                    <a:pt x="1814" y="51467"/>
                  </a:cubicBezTo>
                  <a:cubicBezTo>
                    <a:pt x="3243" y="41942"/>
                    <a:pt x="8958" y="34798"/>
                    <a:pt x="15150" y="27654"/>
                  </a:cubicBezTo>
                  <a:cubicBezTo>
                    <a:pt x="18007" y="24320"/>
                    <a:pt x="20865" y="20510"/>
                    <a:pt x="23246" y="16700"/>
                  </a:cubicBezTo>
                  <a:cubicBezTo>
                    <a:pt x="25151" y="13366"/>
                    <a:pt x="26103" y="16223"/>
                    <a:pt x="27533" y="17176"/>
                  </a:cubicBezTo>
                  <a:cubicBezTo>
                    <a:pt x="28009" y="15271"/>
                    <a:pt x="28009" y="13366"/>
                    <a:pt x="28961" y="11461"/>
                  </a:cubicBezTo>
                  <a:cubicBezTo>
                    <a:pt x="32295" y="4793"/>
                    <a:pt x="43726" y="-446"/>
                    <a:pt x="52775" y="30"/>
                  </a:cubicBezTo>
                  <a:cubicBezTo>
                    <a:pt x="61348" y="983"/>
                    <a:pt x="67540" y="6698"/>
                    <a:pt x="70873" y="14794"/>
                  </a:cubicBezTo>
                  <a:cubicBezTo>
                    <a:pt x="73731" y="22415"/>
                    <a:pt x="73255" y="30035"/>
                    <a:pt x="73255" y="37179"/>
                  </a:cubicBezTo>
                  <a:cubicBezTo>
                    <a:pt x="73255" y="40037"/>
                    <a:pt x="69921" y="43371"/>
                    <a:pt x="67063" y="45276"/>
                  </a:cubicBezTo>
                  <a:cubicBezTo>
                    <a:pt x="63253" y="48134"/>
                    <a:pt x="61348" y="46705"/>
                    <a:pt x="60872" y="41942"/>
                  </a:cubicBezTo>
                  <a:cubicBezTo>
                    <a:pt x="59919" y="33369"/>
                    <a:pt x="58966" y="24796"/>
                    <a:pt x="58014" y="16223"/>
                  </a:cubicBezTo>
                  <a:cubicBezTo>
                    <a:pt x="57537" y="12889"/>
                    <a:pt x="56585" y="10508"/>
                    <a:pt x="53251" y="9556"/>
                  </a:cubicBezTo>
                  <a:cubicBezTo>
                    <a:pt x="49917" y="8127"/>
                    <a:pt x="48489" y="10984"/>
                    <a:pt x="46583" y="12413"/>
                  </a:cubicBezTo>
                  <a:cubicBezTo>
                    <a:pt x="42297" y="16223"/>
                    <a:pt x="38010" y="19557"/>
                    <a:pt x="35629" y="24796"/>
                  </a:cubicBezTo>
                  <a:cubicBezTo>
                    <a:pt x="35153" y="26225"/>
                    <a:pt x="33724" y="27178"/>
                    <a:pt x="32771" y="28606"/>
                  </a:cubicBezTo>
                  <a:cubicBezTo>
                    <a:pt x="30390" y="32417"/>
                    <a:pt x="28009" y="36227"/>
                    <a:pt x="25627" y="40037"/>
                  </a:cubicBezTo>
                  <a:cubicBezTo>
                    <a:pt x="25151" y="40989"/>
                    <a:pt x="24675" y="42418"/>
                    <a:pt x="23722" y="43371"/>
                  </a:cubicBezTo>
                  <a:cubicBezTo>
                    <a:pt x="22294" y="46229"/>
                    <a:pt x="19436" y="39561"/>
                    <a:pt x="18483" y="43847"/>
                  </a:cubicBezTo>
                  <a:cubicBezTo>
                    <a:pt x="18007" y="45276"/>
                    <a:pt x="21341" y="47657"/>
                    <a:pt x="20865" y="49563"/>
                  </a:cubicBezTo>
                  <a:cubicBezTo>
                    <a:pt x="20388" y="54325"/>
                    <a:pt x="19436" y="58612"/>
                    <a:pt x="17531" y="62898"/>
                  </a:cubicBezTo>
                  <a:cubicBezTo>
                    <a:pt x="14673" y="70042"/>
                    <a:pt x="17531" y="75758"/>
                    <a:pt x="21341" y="80044"/>
                  </a:cubicBezTo>
                  <a:cubicBezTo>
                    <a:pt x="23722" y="82902"/>
                    <a:pt x="28961" y="83854"/>
                    <a:pt x="32771" y="83854"/>
                  </a:cubicBezTo>
                  <a:cubicBezTo>
                    <a:pt x="42773" y="84330"/>
                    <a:pt x="52298" y="83378"/>
                    <a:pt x="61824" y="79568"/>
                  </a:cubicBezTo>
                  <a:cubicBezTo>
                    <a:pt x="64681" y="80044"/>
                    <a:pt x="66587" y="80520"/>
                    <a:pt x="68492" y="80044"/>
                  </a:cubicBezTo>
                </a:path>
              </a:pathLst>
            </a:custGeom>
            <a:solidFill>
              <a:srgbClr val="A51890"/>
            </a:solidFill>
            <a:ln w="4763" cap="flat">
              <a:noFill/>
              <a:prstDash val="solid"/>
              <a:miter/>
            </a:ln>
          </p:spPr>
          <p:txBody>
            <a:bodyPr rtlCol="0" anchor="ctr"/>
            <a:lstStyle/>
            <a:p>
              <a:endParaRPr lang="en-US"/>
            </a:p>
          </p:txBody>
        </p:sp>
        <p:sp>
          <p:nvSpPr>
            <p:cNvPr id="67" name="Freeform 66">
              <a:extLst>
                <a:ext uri="{FF2B5EF4-FFF2-40B4-BE49-F238E27FC236}">
                  <a16:creationId xmlns:a16="http://schemas.microsoft.com/office/drawing/2014/main" id="{5D9EA44B-D9A6-9B44-9689-AFDBDB425DCB}"/>
                </a:ext>
              </a:extLst>
            </p:cNvPr>
            <p:cNvSpPr/>
            <p:nvPr/>
          </p:nvSpPr>
          <p:spPr>
            <a:xfrm>
              <a:off x="8691429" y="4837114"/>
              <a:ext cx="25242" cy="26967"/>
            </a:xfrm>
            <a:custGeom>
              <a:avLst/>
              <a:gdLst>
                <a:gd name="connsiteX0" fmla="*/ 25243 w 25242"/>
                <a:gd name="connsiteY0" fmla="*/ 4286 h 26967"/>
                <a:gd name="connsiteX1" fmla="*/ 19527 w 25242"/>
                <a:gd name="connsiteY1" fmla="*/ 14288 h 26967"/>
                <a:gd name="connsiteX2" fmla="*/ 10002 w 25242"/>
                <a:gd name="connsiteY2" fmla="*/ 26195 h 26967"/>
                <a:gd name="connsiteX3" fmla="*/ 0 w 25242"/>
                <a:gd name="connsiteY3" fmla="*/ 19051 h 26967"/>
                <a:gd name="connsiteX4" fmla="*/ 17622 w 25242"/>
                <a:gd name="connsiteY4" fmla="*/ 0 h 26967"/>
                <a:gd name="connsiteX5" fmla="*/ 25243 w 25242"/>
                <a:gd name="connsiteY5" fmla="*/ 4286 h 26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42" h="26967">
                  <a:moveTo>
                    <a:pt x="25243" y="4286"/>
                  </a:moveTo>
                  <a:cubicBezTo>
                    <a:pt x="21908" y="7620"/>
                    <a:pt x="19527" y="10002"/>
                    <a:pt x="19527" y="14288"/>
                  </a:cubicBezTo>
                  <a:cubicBezTo>
                    <a:pt x="19527" y="19527"/>
                    <a:pt x="15241" y="23814"/>
                    <a:pt x="10002" y="26195"/>
                  </a:cubicBezTo>
                  <a:cubicBezTo>
                    <a:pt x="4763" y="28576"/>
                    <a:pt x="0" y="25242"/>
                    <a:pt x="0" y="19051"/>
                  </a:cubicBezTo>
                  <a:cubicBezTo>
                    <a:pt x="476" y="10478"/>
                    <a:pt x="9049" y="476"/>
                    <a:pt x="17622" y="0"/>
                  </a:cubicBezTo>
                  <a:cubicBezTo>
                    <a:pt x="19527" y="476"/>
                    <a:pt x="21908" y="2858"/>
                    <a:pt x="25243" y="4286"/>
                  </a:cubicBezTo>
                </a:path>
              </a:pathLst>
            </a:custGeom>
            <a:solidFill>
              <a:srgbClr val="A51890"/>
            </a:solidFill>
            <a:ln w="4763" cap="flat">
              <a:noFill/>
              <a:prstDash val="solid"/>
              <a:miter/>
            </a:ln>
          </p:spPr>
          <p:txBody>
            <a:bodyPr rtlCol="0" anchor="ctr"/>
            <a:lstStyle/>
            <a:p>
              <a:endParaRPr lang="en-US"/>
            </a:p>
          </p:txBody>
        </p:sp>
      </p:grpSp>
      <p:sp>
        <p:nvSpPr>
          <p:cNvPr id="2" name="Title Placeholder 1"/>
          <p:cNvSpPr>
            <a:spLocks noGrp="1"/>
          </p:cNvSpPr>
          <p:nvPr>
            <p:ph type="title"/>
          </p:nvPr>
        </p:nvSpPr>
        <p:spPr>
          <a:xfrm>
            <a:off x="504000" y="486000"/>
            <a:ext cx="8136000" cy="594000"/>
          </a:xfrm>
          <a:prstGeom prst="rect">
            <a:avLst/>
          </a:prstGeom>
        </p:spPr>
        <p:txBody>
          <a:bodyPr vert="horz" lIns="36000" tIns="0" rIns="36000" bIns="36000" rtlCol="0" anchor="t">
            <a:noAutofit/>
          </a:bodyPr>
          <a:lstStyle/>
          <a:p>
            <a:r>
              <a:rPr lang="en-GB" dirty="0"/>
              <a:t>Click to edit Master title style</a:t>
            </a:r>
            <a:endParaRPr lang="en-AU" dirty="0"/>
          </a:p>
        </p:txBody>
      </p:sp>
      <p:sp>
        <p:nvSpPr>
          <p:cNvPr id="3" name="Text Placeholder 2"/>
          <p:cNvSpPr>
            <a:spLocks noGrp="1"/>
          </p:cNvSpPr>
          <p:nvPr>
            <p:ph type="body" idx="1"/>
          </p:nvPr>
        </p:nvSpPr>
        <p:spPr>
          <a:xfrm>
            <a:off x="504000" y="1116000"/>
            <a:ext cx="8136000" cy="3375000"/>
          </a:xfrm>
          <a:prstGeom prst="rect">
            <a:avLst/>
          </a:prstGeom>
        </p:spPr>
        <p:txBody>
          <a:bodyPr vert="horz" lIns="36000" tIns="36000" rIns="36000" bIns="3600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AU" dirty="0"/>
          </a:p>
        </p:txBody>
      </p:sp>
      <p:sp>
        <p:nvSpPr>
          <p:cNvPr id="4" name="Date Placeholder 3"/>
          <p:cNvSpPr>
            <a:spLocks noGrp="1"/>
          </p:cNvSpPr>
          <p:nvPr>
            <p:ph type="dt" sz="half" idx="2"/>
          </p:nvPr>
        </p:nvSpPr>
        <p:spPr>
          <a:xfrm>
            <a:off x="3779912" y="4954500"/>
            <a:ext cx="2133600" cy="189000"/>
          </a:xfrm>
          <a:prstGeom prst="rect">
            <a:avLst/>
          </a:prstGeom>
        </p:spPr>
        <p:txBody>
          <a:bodyPr vert="horz" lIns="36000" tIns="36000" rIns="36000" bIns="36000" rtlCol="0" anchor="ctr"/>
          <a:lstStyle>
            <a:lvl1pPr algn="l">
              <a:defRPr sz="800">
                <a:solidFill>
                  <a:schemeClr val="tx1"/>
                </a:solidFill>
              </a:defRPr>
            </a:lvl1pPr>
          </a:lstStyle>
          <a:p>
            <a:endParaRPr lang="en-AU"/>
          </a:p>
        </p:txBody>
      </p:sp>
      <p:sp>
        <p:nvSpPr>
          <p:cNvPr id="5" name="Footer Placeholder 4"/>
          <p:cNvSpPr>
            <a:spLocks noGrp="1"/>
          </p:cNvSpPr>
          <p:nvPr>
            <p:ph type="ftr" sz="quarter" idx="3"/>
          </p:nvPr>
        </p:nvSpPr>
        <p:spPr>
          <a:xfrm>
            <a:off x="504000" y="4954500"/>
            <a:ext cx="2895600" cy="189000"/>
          </a:xfrm>
          <a:prstGeom prst="rect">
            <a:avLst/>
          </a:prstGeom>
        </p:spPr>
        <p:txBody>
          <a:bodyPr vert="horz" lIns="36000" tIns="36000" rIns="36000" bIns="36000" rtlCol="0" anchor="ctr"/>
          <a:lstStyle>
            <a:lvl1pPr algn="l">
              <a:defRPr sz="800">
                <a:solidFill>
                  <a:schemeClr val="tx1"/>
                </a:solidFill>
              </a:defRPr>
            </a:lvl1pPr>
          </a:lstStyle>
          <a:p>
            <a:endParaRPr lang="en-AU" dirty="0"/>
          </a:p>
        </p:txBody>
      </p:sp>
      <p:sp>
        <p:nvSpPr>
          <p:cNvPr id="6" name="Slide Number Placeholder 5"/>
          <p:cNvSpPr>
            <a:spLocks noGrp="1"/>
          </p:cNvSpPr>
          <p:nvPr>
            <p:ph type="sldNum" sz="quarter" idx="4"/>
          </p:nvPr>
        </p:nvSpPr>
        <p:spPr>
          <a:xfrm>
            <a:off x="8244000" y="4767160"/>
            <a:ext cx="720000" cy="189000"/>
          </a:xfrm>
          <a:prstGeom prst="rect">
            <a:avLst/>
          </a:prstGeom>
        </p:spPr>
        <p:txBody>
          <a:bodyPr vert="horz" lIns="36000" tIns="36000" rIns="36000" bIns="36000" rtlCol="0" anchor="ctr"/>
          <a:lstStyle>
            <a:lvl1pPr algn="r">
              <a:defRPr sz="1000">
                <a:solidFill>
                  <a:schemeClr val="tx1"/>
                </a:solidFill>
              </a:defRPr>
            </a:lvl1pPr>
          </a:lstStyle>
          <a:p>
            <a:fld id="{CA469DBA-93C5-430B-992A-0AED9DF55A51}" type="slidenum">
              <a:rPr lang="en-AU" smtClean="0"/>
              <a:pPr/>
              <a:t>‹#›</a:t>
            </a:fld>
            <a:endParaRPr lang="en-AU" dirty="0"/>
          </a:p>
        </p:txBody>
      </p:sp>
      <p:grpSp>
        <p:nvGrpSpPr>
          <p:cNvPr id="119" name="Group 118">
            <a:extLst>
              <a:ext uri="{FF2B5EF4-FFF2-40B4-BE49-F238E27FC236}">
                <a16:creationId xmlns:a16="http://schemas.microsoft.com/office/drawing/2014/main" id="{70A7A9CF-C201-9645-835B-C374B44D55D7}"/>
              </a:ext>
            </a:extLst>
          </p:cNvPr>
          <p:cNvGrpSpPr/>
          <p:nvPr userDrawn="1"/>
        </p:nvGrpSpPr>
        <p:grpSpPr>
          <a:xfrm>
            <a:off x="1353" y="1039"/>
            <a:ext cx="9142647" cy="540286"/>
            <a:chOff x="1353" y="1039"/>
            <a:chExt cx="9142647" cy="540286"/>
          </a:xfrm>
        </p:grpSpPr>
        <p:grpSp>
          <p:nvGrpSpPr>
            <p:cNvPr id="79" name="Group 78">
              <a:extLst>
                <a:ext uri="{FF2B5EF4-FFF2-40B4-BE49-F238E27FC236}">
                  <a16:creationId xmlns:a16="http://schemas.microsoft.com/office/drawing/2014/main" id="{20ADEED5-6D52-1C47-B882-F31380A82171}"/>
                </a:ext>
              </a:extLst>
            </p:cNvPr>
            <p:cNvGrpSpPr/>
            <p:nvPr userDrawn="1"/>
          </p:nvGrpSpPr>
          <p:grpSpPr>
            <a:xfrm>
              <a:off x="1353" y="1039"/>
              <a:ext cx="2044163" cy="100493"/>
              <a:chOff x="1353" y="1039"/>
              <a:chExt cx="2044163" cy="100493"/>
            </a:xfrm>
          </p:grpSpPr>
          <p:sp>
            <p:nvSpPr>
              <p:cNvPr id="80" name="Freeform 79">
                <a:extLst>
                  <a:ext uri="{FF2B5EF4-FFF2-40B4-BE49-F238E27FC236}">
                    <a16:creationId xmlns:a16="http://schemas.microsoft.com/office/drawing/2014/main" id="{CFD8DFAA-92A9-6A47-9D5B-F0A2E416B99C}"/>
                  </a:ext>
                </a:extLst>
              </p:cNvPr>
              <p:cNvSpPr/>
              <p:nvPr/>
            </p:nvSpPr>
            <p:spPr>
              <a:xfrm>
                <a:off x="389515" y="1039"/>
                <a:ext cx="260045" cy="100493"/>
              </a:xfrm>
              <a:custGeom>
                <a:avLst/>
                <a:gdLst>
                  <a:gd name="connsiteX0" fmla="*/ 165267 w 260045"/>
                  <a:gd name="connsiteY0" fmla="*/ 0 h 100493"/>
                  <a:gd name="connsiteX1" fmla="*/ 0 w 260045"/>
                  <a:gd name="connsiteY1" fmla="*/ 100494 h 100493"/>
                  <a:gd name="connsiteX2" fmla="*/ 95255 w 260045"/>
                  <a:gd name="connsiteY2" fmla="*/ 100494 h 100493"/>
                  <a:gd name="connsiteX3" fmla="*/ 260045 w 260045"/>
                  <a:gd name="connsiteY3" fmla="*/ 0 h 100493"/>
                </a:gdLst>
                <a:ahLst/>
                <a:cxnLst>
                  <a:cxn ang="0">
                    <a:pos x="connsiteX0" y="connsiteY0"/>
                  </a:cxn>
                  <a:cxn ang="0">
                    <a:pos x="connsiteX1" y="connsiteY1"/>
                  </a:cxn>
                  <a:cxn ang="0">
                    <a:pos x="connsiteX2" y="connsiteY2"/>
                  </a:cxn>
                  <a:cxn ang="0">
                    <a:pos x="connsiteX3" y="connsiteY3"/>
                  </a:cxn>
                </a:cxnLst>
                <a:rect l="l" t="t" r="r" b="b"/>
                <a:pathLst>
                  <a:path w="260045" h="100493">
                    <a:moveTo>
                      <a:pt x="165267" y="0"/>
                    </a:moveTo>
                    <a:lnTo>
                      <a:pt x="0" y="100494"/>
                    </a:lnTo>
                    <a:lnTo>
                      <a:pt x="95255" y="100494"/>
                    </a:lnTo>
                    <a:lnTo>
                      <a:pt x="260045" y="0"/>
                    </a:lnTo>
                    <a:close/>
                  </a:path>
                </a:pathLst>
              </a:custGeom>
              <a:solidFill>
                <a:srgbClr val="EDDFDE"/>
              </a:solidFill>
              <a:ln w="4763" cap="flat">
                <a:noFill/>
                <a:prstDash val="solid"/>
                <a:miter/>
              </a:ln>
            </p:spPr>
            <p:txBody>
              <a:bodyPr rtlCol="0" anchor="ctr"/>
              <a:lstStyle/>
              <a:p>
                <a:endParaRPr lang="en-US"/>
              </a:p>
            </p:txBody>
          </p:sp>
          <p:sp>
            <p:nvSpPr>
              <p:cNvPr id="81" name="Freeform 80">
                <a:extLst>
                  <a:ext uri="{FF2B5EF4-FFF2-40B4-BE49-F238E27FC236}">
                    <a16:creationId xmlns:a16="http://schemas.microsoft.com/office/drawing/2014/main" id="{3C3C4D5A-7D21-1B4F-A5F3-0AA2D16AF68A}"/>
                  </a:ext>
                </a:extLst>
              </p:cNvPr>
              <p:cNvSpPr/>
              <p:nvPr/>
            </p:nvSpPr>
            <p:spPr>
              <a:xfrm>
                <a:off x="895793"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a:p>
            </p:txBody>
          </p:sp>
          <p:sp>
            <p:nvSpPr>
              <p:cNvPr id="82" name="Freeform 81">
                <a:extLst>
                  <a:ext uri="{FF2B5EF4-FFF2-40B4-BE49-F238E27FC236}">
                    <a16:creationId xmlns:a16="http://schemas.microsoft.com/office/drawing/2014/main" id="{B81F69E8-F16E-B04B-B607-62459B426BEE}"/>
                  </a:ext>
                </a:extLst>
              </p:cNvPr>
              <p:cNvSpPr/>
              <p:nvPr/>
            </p:nvSpPr>
            <p:spPr>
              <a:xfrm>
                <a:off x="1739273"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a:p>
            </p:txBody>
          </p:sp>
          <p:sp>
            <p:nvSpPr>
              <p:cNvPr id="83" name="Freeform 82">
                <a:extLst>
                  <a:ext uri="{FF2B5EF4-FFF2-40B4-BE49-F238E27FC236}">
                    <a16:creationId xmlns:a16="http://schemas.microsoft.com/office/drawing/2014/main" id="{9C72412C-6180-5841-995D-9B639B08B941}"/>
                  </a:ext>
                </a:extLst>
              </p:cNvPr>
              <p:cNvSpPr/>
              <p:nvPr/>
            </p:nvSpPr>
            <p:spPr>
              <a:xfrm>
                <a:off x="1232994" y="1039"/>
                <a:ext cx="260045" cy="100493"/>
              </a:xfrm>
              <a:custGeom>
                <a:avLst/>
                <a:gdLst>
                  <a:gd name="connsiteX0" fmla="*/ 165267 w 260045"/>
                  <a:gd name="connsiteY0" fmla="*/ 0 h 100493"/>
                  <a:gd name="connsiteX1" fmla="*/ 0 w 260045"/>
                  <a:gd name="connsiteY1" fmla="*/ 100494 h 100493"/>
                  <a:gd name="connsiteX2" fmla="*/ 94778 w 260045"/>
                  <a:gd name="connsiteY2" fmla="*/ 100494 h 100493"/>
                  <a:gd name="connsiteX3" fmla="*/ 260045 w 260045"/>
                  <a:gd name="connsiteY3" fmla="*/ 0 h 100493"/>
                </a:gdLst>
                <a:ahLst/>
                <a:cxnLst>
                  <a:cxn ang="0">
                    <a:pos x="connsiteX0" y="connsiteY0"/>
                  </a:cxn>
                  <a:cxn ang="0">
                    <a:pos x="connsiteX1" y="connsiteY1"/>
                  </a:cxn>
                  <a:cxn ang="0">
                    <a:pos x="connsiteX2" y="connsiteY2"/>
                  </a:cxn>
                  <a:cxn ang="0">
                    <a:pos x="connsiteX3" y="connsiteY3"/>
                  </a:cxn>
                </a:cxnLst>
                <a:rect l="l" t="t" r="r" b="b"/>
                <a:pathLst>
                  <a:path w="260045" h="100493">
                    <a:moveTo>
                      <a:pt x="165267" y="0"/>
                    </a:moveTo>
                    <a:lnTo>
                      <a:pt x="0" y="100494"/>
                    </a:lnTo>
                    <a:lnTo>
                      <a:pt x="94778" y="100494"/>
                    </a:lnTo>
                    <a:lnTo>
                      <a:pt x="260045" y="0"/>
                    </a:lnTo>
                    <a:close/>
                  </a:path>
                </a:pathLst>
              </a:custGeom>
              <a:solidFill>
                <a:srgbClr val="EDDFDE"/>
              </a:solidFill>
              <a:ln w="4763"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ADCA116D-17A6-8741-9FDA-20F02813CDEA}"/>
                  </a:ext>
                </a:extLst>
              </p:cNvPr>
              <p:cNvSpPr/>
              <p:nvPr/>
            </p:nvSpPr>
            <p:spPr>
              <a:xfrm>
                <a:off x="727192"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a:p>
            </p:txBody>
          </p:sp>
          <p:sp>
            <p:nvSpPr>
              <p:cNvPr id="85" name="Freeform 84">
                <a:extLst>
                  <a:ext uri="{FF2B5EF4-FFF2-40B4-BE49-F238E27FC236}">
                    <a16:creationId xmlns:a16="http://schemas.microsoft.com/office/drawing/2014/main" id="{239ACC24-95E9-7244-AB07-FD52C4929C2E}"/>
                  </a:ext>
                </a:extLst>
              </p:cNvPr>
              <p:cNvSpPr/>
              <p:nvPr/>
            </p:nvSpPr>
            <p:spPr>
              <a:xfrm>
                <a:off x="558592"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a:p>
            </p:txBody>
          </p:sp>
          <p:sp>
            <p:nvSpPr>
              <p:cNvPr id="86" name="Freeform 85">
                <a:extLst>
                  <a:ext uri="{FF2B5EF4-FFF2-40B4-BE49-F238E27FC236}">
                    <a16:creationId xmlns:a16="http://schemas.microsoft.com/office/drawing/2014/main" id="{CD6A31DE-4092-3B4F-8D6E-08DC7BE5C2A5}"/>
                  </a:ext>
                </a:extLst>
              </p:cNvPr>
              <p:cNvSpPr/>
              <p:nvPr/>
            </p:nvSpPr>
            <p:spPr>
              <a:xfrm>
                <a:off x="1402071"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2C0D9E00-9F73-D34B-9F4A-09D32F816E3B}"/>
                  </a:ext>
                </a:extLst>
              </p:cNvPr>
              <p:cNvSpPr/>
              <p:nvPr/>
            </p:nvSpPr>
            <p:spPr>
              <a:xfrm>
                <a:off x="1907873" y="17708"/>
                <a:ext cx="137643" cy="83824"/>
              </a:xfrm>
              <a:custGeom>
                <a:avLst/>
                <a:gdLst>
                  <a:gd name="connsiteX0" fmla="*/ 137643 w 137643"/>
                  <a:gd name="connsiteY0" fmla="*/ 57629 h 83824"/>
                  <a:gd name="connsiteX1" fmla="*/ 137643 w 137643"/>
                  <a:gd name="connsiteY1" fmla="*/ 0 h 83824"/>
                  <a:gd name="connsiteX2" fmla="*/ 0 w 137643"/>
                  <a:gd name="connsiteY2" fmla="*/ 83824 h 83824"/>
                  <a:gd name="connsiteX3" fmla="*/ 94778 w 137643"/>
                  <a:gd name="connsiteY3" fmla="*/ 83824 h 83824"/>
                </a:gdLst>
                <a:ahLst/>
                <a:cxnLst>
                  <a:cxn ang="0">
                    <a:pos x="connsiteX0" y="connsiteY0"/>
                  </a:cxn>
                  <a:cxn ang="0">
                    <a:pos x="connsiteX1" y="connsiteY1"/>
                  </a:cxn>
                  <a:cxn ang="0">
                    <a:pos x="connsiteX2" y="connsiteY2"/>
                  </a:cxn>
                  <a:cxn ang="0">
                    <a:pos x="connsiteX3" y="connsiteY3"/>
                  </a:cxn>
                </a:cxnLst>
                <a:rect l="l" t="t" r="r" b="b"/>
                <a:pathLst>
                  <a:path w="137643" h="83824">
                    <a:moveTo>
                      <a:pt x="137643" y="57629"/>
                    </a:moveTo>
                    <a:lnTo>
                      <a:pt x="137643" y="0"/>
                    </a:lnTo>
                    <a:lnTo>
                      <a:pt x="0" y="83824"/>
                    </a:lnTo>
                    <a:lnTo>
                      <a:pt x="94778" y="83824"/>
                    </a:lnTo>
                    <a:close/>
                  </a:path>
                </a:pathLst>
              </a:custGeom>
              <a:solidFill>
                <a:srgbClr val="EDDFDE"/>
              </a:solidFill>
              <a:ln w="4763" cap="flat">
                <a:noFill/>
                <a:prstDash val="solid"/>
                <a:miter/>
              </a:ln>
            </p:spPr>
            <p:txBody>
              <a:bodyPr rtlCol="0" anchor="ctr"/>
              <a:lstStyle/>
              <a:p>
                <a:endParaRPr lang="en-US"/>
              </a:p>
            </p:txBody>
          </p:sp>
          <p:sp>
            <p:nvSpPr>
              <p:cNvPr id="88" name="Freeform 87">
                <a:extLst>
                  <a:ext uri="{FF2B5EF4-FFF2-40B4-BE49-F238E27FC236}">
                    <a16:creationId xmlns:a16="http://schemas.microsoft.com/office/drawing/2014/main" id="{B10E84AC-C33B-E34D-A74D-352E5B74920C}"/>
                  </a:ext>
                </a:extLst>
              </p:cNvPr>
              <p:cNvSpPr/>
              <p:nvPr/>
            </p:nvSpPr>
            <p:spPr>
              <a:xfrm>
                <a:off x="1570672"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a:p>
            </p:txBody>
          </p:sp>
          <p:sp>
            <p:nvSpPr>
              <p:cNvPr id="89" name="Freeform 88">
                <a:extLst>
                  <a:ext uri="{FF2B5EF4-FFF2-40B4-BE49-F238E27FC236}">
                    <a16:creationId xmlns:a16="http://schemas.microsoft.com/office/drawing/2014/main" id="{18744520-B1B4-F142-98CD-99D91A869A34}"/>
                  </a:ext>
                </a:extLst>
              </p:cNvPr>
              <p:cNvSpPr/>
              <p:nvPr/>
            </p:nvSpPr>
            <p:spPr>
              <a:xfrm>
                <a:off x="1064394" y="1039"/>
                <a:ext cx="260044" cy="100493"/>
              </a:xfrm>
              <a:custGeom>
                <a:avLst/>
                <a:gdLst>
                  <a:gd name="connsiteX0" fmla="*/ 164790 w 260044"/>
                  <a:gd name="connsiteY0" fmla="*/ 0 h 100493"/>
                  <a:gd name="connsiteX1" fmla="*/ 0 w 260044"/>
                  <a:gd name="connsiteY1" fmla="*/ 100494 h 100493"/>
                  <a:gd name="connsiteX2" fmla="*/ 94778 w 260044"/>
                  <a:gd name="connsiteY2" fmla="*/ 100494 h 100493"/>
                  <a:gd name="connsiteX3" fmla="*/ 260045 w 260044"/>
                  <a:gd name="connsiteY3" fmla="*/ 0 h 100493"/>
                </a:gdLst>
                <a:ahLst/>
                <a:cxnLst>
                  <a:cxn ang="0">
                    <a:pos x="connsiteX0" y="connsiteY0"/>
                  </a:cxn>
                  <a:cxn ang="0">
                    <a:pos x="connsiteX1" y="connsiteY1"/>
                  </a:cxn>
                  <a:cxn ang="0">
                    <a:pos x="connsiteX2" y="connsiteY2"/>
                  </a:cxn>
                  <a:cxn ang="0">
                    <a:pos x="connsiteX3" y="connsiteY3"/>
                  </a:cxn>
                </a:cxnLst>
                <a:rect l="l" t="t" r="r" b="b"/>
                <a:pathLst>
                  <a:path w="260044" h="100493">
                    <a:moveTo>
                      <a:pt x="164790" y="0"/>
                    </a:moveTo>
                    <a:lnTo>
                      <a:pt x="0" y="100494"/>
                    </a:lnTo>
                    <a:lnTo>
                      <a:pt x="94778" y="100494"/>
                    </a:lnTo>
                    <a:lnTo>
                      <a:pt x="260045" y="0"/>
                    </a:lnTo>
                    <a:close/>
                  </a:path>
                </a:pathLst>
              </a:custGeom>
              <a:solidFill>
                <a:srgbClr val="EDDFDE"/>
              </a:solidFill>
              <a:ln w="4763" cap="flat">
                <a:noFill/>
                <a:prstDash val="solid"/>
                <a:miter/>
              </a:ln>
            </p:spPr>
            <p:txBody>
              <a:bodyPr rtlCol="0" anchor="ctr"/>
              <a:lstStyle/>
              <a:p>
                <a:endParaRPr lang="en-US"/>
              </a:p>
            </p:txBody>
          </p:sp>
          <p:sp>
            <p:nvSpPr>
              <p:cNvPr id="90" name="Freeform 89">
                <a:extLst>
                  <a:ext uri="{FF2B5EF4-FFF2-40B4-BE49-F238E27FC236}">
                    <a16:creationId xmlns:a16="http://schemas.microsoft.com/office/drawing/2014/main" id="{2CC32221-E723-384F-84E6-70CAC1A451BA}"/>
                  </a:ext>
                </a:extLst>
              </p:cNvPr>
              <p:cNvSpPr/>
              <p:nvPr/>
            </p:nvSpPr>
            <p:spPr>
              <a:xfrm>
                <a:off x="220914" y="1039"/>
                <a:ext cx="260045" cy="100493"/>
              </a:xfrm>
              <a:custGeom>
                <a:avLst/>
                <a:gdLst>
                  <a:gd name="connsiteX0" fmla="*/ 165267 w 260045"/>
                  <a:gd name="connsiteY0" fmla="*/ 0 h 100493"/>
                  <a:gd name="connsiteX1" fmla="*/ 0 w 260045"/>
                  <a:gd name="connsiteY1" fmla="*/ 100494 h 100493"/>
                  <a:gd name="connsiteX2" fmla="*/ 94778 w 260045"/>
                  <a:gd name="connsiteY2" fmla="*/ 100494 h 100493"/>
                  <a:gd name="connsiteX3" fmla="*/ 260045 w 260045"/>
                  <a:gd name="connsiteY3" fmla="*/ 0 h 100493"/>
                </a:gdLst>
                <a:ahLst/>
                <a:cxnLst>
                  <a:cxn ang="0">
                    <a:pos x="connsiteX0" y="connsiteY0"/>
                  </a:cxn>
                  <a:cxn ang="0">
                    <a:pos x="connsiteX1" y="connsiteY1"/>
                  </a:cxn>
                  <a:cxn ang="0">
                    <a:pos x="connsiteX2" y="connsiteY2"/>
                  </a:cxn>
                  <a:cxn ang="0">
                    <a:pos x="connsiteX3" y="connsiteY3"/>
                  </a:cxn>
                </a:cxnLst>
                <a:rect l="l" t="t" r="r" b="b"/>
                <a:pathLst>
                  <a:path w="260045" h="100493">
                    <a:moveTo>
                      <a:pt x="165267" y="0"/>
                    </a:moveTo>
                    <a:lnTo>
                      <a:pt x="0" y="100494"/>
                    </a:lnTo>
                    <a:lnTo>
                      <a:pt x="94778" y="100494"/>
                    </a:lnTo>
                    <a:lnTo>
                      <a:pt x="260045" y="0"/>
                    </a:lnTo>
                    <a:close/>
                  </a:path>
                </a:pathLst>
              </a:custGeom>
              <a:solidFill>
                <a:srgbClr val="EDDFDE"/>
              </a:solidFill>
              <a:ln w="4763" cap="flat">
                <a:noFill/>
                <a:prstDash val="solid"/>
                <a:miter/>
              </a:ln>
            </p:spPr>
            <p:txBody>
              <a:bodyPr rtlCol="0" anchor="ctr"/>
              <a:lstStyle/>
              <a:p>
                <a:endParaRPr lang="en-US"/>
              </a:p>
            </p:txBody>
          </p:sp>
          <p:sp>
            <p:nvSpPr>
              <p:cNvPr id="91" name="Freeform 90">
                <a:extLst>
                  <a:ext uri="{FF2B5EF4-FFF2-40B4-BE49-F238E27FC236}">
                    <a16:creationId xmlns:a16="http://schemas.microsoft.com/office/drawing/2014/main" id="{6AFE11CA-5B84-9542-B5A0-0C2189605872}"/>
                  </a:ext>
                </a:extLst>
              </p:cNvPr>
              <p:cNvSpPr/>
              <p:nvPr/>
            </p:nvSpPr>
            <p:spPr>
              <a:xfrm>
                <a:off x="52314" y="1039"/>
                <a:ext cx="259568" cy="100493"/>
              </a:xfrm>
              <a:custGeom>
                <a:avLst/>
                <a:gdLst>
                  <a:gd name="connsiteX0" fmla="*/ 164790 w 259568"/>
                  <a:gd name="connsiteY0" fmla="*/ 0 h 100493"/>
                  <a:gd name="connsiteX1" fmla="*/ 0 w 259568"/>
                  <a:gd name="connsiteY1" fmla="*/ 100494 h 100493"/>
                  <a:gd name="connsiteX2" fmla="*/ 94778 w 259568"/>
                  <a:gd name="connsiteY2" fmla="*/ 100494 h 100493"/>
                  <a:gd name="connsiteX3" fmla="*/ 259569 w 259568"/>
                  <a:gd name="connsiteY3" fmla="*/ 0 h 100493"/>
                </a:gdLst>
                <a:ahLst/>
                <a:cxnLst>
                  <a:cxn ang="0">
                    <a:pos x="connsiteX0" y="connsiteY0"/>
                  </a:cxn>
                  <a:cxn ang="0">
                    <a:pos x="connsiteX1" y="connsiteY1"/>
                  </a:cxn>
                  <a:cxn ang="0">
                    <a:pos x="connsiteX2" y="connsiteY2"/>
                  </a:cxn>
                  <a:cxn ang="0">
                    <a:pos x="connsiteX3" y="connsiteY3"/>
                  </a:cxn>
                </a:cxnLst>
                <a:rect l="l" t="t" r="r" b="b"/>
                <a:pathLst>
                  <a:path w="259568" h="100493">
                    <a:moveTo>
                      <a:pt x="164790" y="0"/>
                    </a:moveTo>
                    <a:lnTo>
                      <a:pt x="0" y="100494"/>
                    </a:lnTo>
                    <a:lnTo>
                      <a:pt x="94778" y="100494"/>
                    </a:lnTo>
                    <a:lnTo>
                      <a:pt x="259569" y="0"/>
                    </a:lnTo>
                    <a:close/>
                  </a:path>
                </a:pathLst>
              </a:custGeom>
              <a:solidFill>
                <a:srgbClr val="EDDFDE"/>
              </a:solidFill>
              <a:ln w="4763" cap="flat">
                <a:noFill/>
                <a:prstDash val="solid"/>
                <a:miter/>
              </a:ln>
            </p:spPr>
            <p:txBody>
              <a:bodyPr rtlCol="0" anchor="ctr"/>
              <a:lstStyle/>
              <a:p>
                <a:endParaRPr lang="en-US"/>
              </a:p>
            </p:txBody>
          </p:sp>
          <p:sp>
            <p:nvSpPr>
              <p:cNvPr id="92" name="Freeform 91">
                <a:extLst>
                  <a:ext uri="{FF2B5EF4-FFF2-40B4-BE49-F238E27FC236}">
                    <a16:creationId xmlns:a16="http://schemas.microsoft.com/office/drawing/2014/main" id="{3557E3F5-CCAD-6748-9E11-196225E6E294}"/>
                  </a:ext>
                </a:extLst>
              </p:cNvPr>
              <p:cNvSpPr/>
              <p:nvPr/>
            </p:nvSpPr>
            <p:spPr>
              <a:xfrm>
                <a:off x="1353" y="1039"/>
                <a:ext cx="141929" cy="86681"/>
              </a:xfrm>
              <a:custGeom>
                <a:avLst/>
                <a:gdLst>
                  <a:gd name="connsiteX0" fmla="*/ 47151 w 141929"/>
                  <a:gd name="connsiteY0" fmla="*/ 0 h 86681"/>
                  <a:gd name="connsiteX1" fmla="*/ 0 w 141929"/>
                  <a:gd name="connsiteY1" fmla="*/ 28576 h 86681"/>
                  <a:gd name="connsiteX2" fmla="*/ 0 w 141929"/>
                  <a:gd name="connsiteY2" fmla="*/ 86682 h 86681"/>
                  <a:gd name="connsiteX3" fmla="*/ 141929 w 141929"/>
                  <a:gd name="connsiteY3" fmla="*/ 0 h 86681"/>
                </a:gdLst>
                <a:ahLst/>
                <a:cxnLst>
                  <a:cxn ang="0">
                    <a:pos x="connsiteX0" y="connsiteY0"/>
                  </a:cxn>
                  <a:cxn ang="0">
                    <a:pos x="connsiteX1" y="connsiteY1"/>
                  </a:cxn>
                  <a:cxn ang="0">
                    <a:pos x="connsiteX2" y="connsiteY2"/>
                  </a:cxn>
                  <a:cxn ang="0">
                    <a:pos x="connsiteX3" y="connsiteY3"/>
                  </a:cxn>
                </a:cxnLst>
                <a:rect l="l" t="t" r="r" b="b"/>
                <a:pathLst>
                  <a:path w="141929" h="86681">
                    <a:moveTo>
                      <a:pt x="47151" y="0"/>
                    </a:moveTo>
                    <a:lnTo>
                      <a:pt x="0" y="28576"/>
                    </a:lnTo>
                    <a:lnTo>
                      <a:pt x="0" y="86682"/>
                    </a:lnTo>
                    <a:lnTo>
                      <a:pt x="141929" y="0"/>
                    </a:lnTo>
                    <a:close/>
                  </a:path>
                </a:pathLst>
              </a:custGeom>
              <a:solidFill>
                <a:srgbClr val="EDDFDE"/>
              </a:solidFill>
              <a:ln w="4763" cap="flat">
                <a:noFill/>
                <a:prstDash val="solid"/>
                <a:miter/>
              </a:ln>
            </p:spPr>
            <p:txBody>
              <a:bodyPr rtlCol="0" anchor="ctr"/>
              <a:lstStyle/>
              <a:p>
                <a:endParaRPr lang="en-US"/>
              </a:p>
            </p:txBody>
          </p:sp>
          <p:sp>
            <p:nvSpPr>
              <p:cNvPr id="93" name="Freeform 92">
                <a:extLst>
                  <a:ext uri="{FF2B5EF4-FFF2-40B4-BE49-F238E27FC236}">
                    <a16:creationId xmlns:a16="http://schemas.microsoft.com/office/drawing/2014/main" id="{CB96C275-E040-534B-9B3F-6EBEACF6CB16}"/>
                  </a:ext>
                </a:extLst>
              </p:cNvPr>
              <p:cNvSpPr/>
              <p:nvPr/>
            </p:nvSpPr>
            <p:spPr>
              <a:xfrm>
                <a:off x="1353" y="1039"/>
                <a:ext cx="47151" cy="28576"/>
              </a:xfrm>
              <a:custGeom>
                <a:avLst/>
                <a:gdLst>
                  <a:gd name="connsiteX0" fmla="*/ 0 w 47151"/>
                  <a:gd name="connsiteY0" fmla="*/ 0 h 28576"/>
                  <a:gd name="connsiteX1" fmla="*/ 0 w 47151"/>
                  <a:gd name="connsiteY1" fmla="*/ 28576 h 28576"/>
                  <a:gd name="connsiteX2" fmla="*/ 47151 w 47151"/>
                  <a:gd name="connsiteY2" fmla="*/ 0 h 28576"/>
                </a:gdLst>
                <a:ahLst/>
                <a:cxnLst>
                  <a:cxn ang="0">
                    <a:pos x="connsiteX0" y="connsiteY0"/>
                  </a:cxn>
                  <a:cxn ang="0">
                    <a:pos x="connsiteX1" y="connsiteY1"/>
                  </a:cxn>
                  <a:cxn ang="0">
                    <a:pos x="connsiteX2" y="connsiteY2"/>
                  </a:cxn>
                </a:cxnLst>
                <a:rect l="l" t="t" r="r" b="b"/>
                <a:pathLst>
                  <a:path w="47151" h="28576">
                    <a:moveTo>
                      <a:pt x="0" y="0"/>
                    </a:moveTo>
                    <a:lnTo>
                      <a:pt x="0" y="28576"/>
                    </a:lnTo>
                    <a:lnTo>
                      <a:pt x="47151" y="0"/>
                    </a:lnTo>
                    <a:close/>
                  </a:path>
                </a:pathLst>
              </a:custGeom>
              <a:solidFill>
                <a:srgbClr val="EDDFDE"/>
              </a:solidFill>
              <a:ln w="4763" cap="flat">
                <a:noFill/>
                <a:prstDash val="solid"/>
                <a:miter/>
              </a:ln>
            </p:spPr>
            <p:txBody>
              <a:bodyPr rtlCol="0" anchor="ctr"/>
              <a:lstStyle/>
              <a:p>
                <a:endParaRPr lang="en-US"/>
              </a:p>
            </p:txBody>
          </p:sp>
          <p:sp>
            <p:nvSpPr>
              <p:cNvPr id="94" name="Freeform 93">
                <a:extLst>
                  <a:ext uri="{FF2B5EF4-FFF2-40B4-BE49-F238E27FC236}">
                    <a16:creationId xmlns:a16="http://schemas.microsoft.com/office/drawing/2014/main" id="{E225C416-1DF0-354A-A58C-AD657B14CC7A}"/>
                  </a:ext>
                </a:extLst>
              </p:cNvPr>
              <p:cNvSpPr/>
              <p:nvPr/>
            </p:nvSpPr>
            <p:spPr>
              <a:xfrm>
                <a:off x="1353" y="1039"/>
                <a:ext cx="215751" cy="100493"/>
              </a:xfrm>
              <a:custGeom>
                <a:avLst/>
                <a:gdLst>
                  <a:gd name="connsiteX0" fmla="*/ 141929 w 215751"/>
                  <a:gd name="connsiteY0" fmla="*/ 0 h 100493"/>
                  <a:gd name="connsiteX1" fmla="*/ 0 w 215751"/>
                  <a:gd name="connsiteY1" fmla="*/ 86682 h 100493"/>
                  <a:gd name="connsiteX2" fmla="*/ 0 w 215751"/>
                  <a:gd name="connsiteY2" fmla="*/ 100494 h 100493"/>
                  <a:gd name="connsiteX3" fmla="*/ 50961 w 215751"/>
                  <a:gd name="connsiteY3" fmla="*/ 100494 h 100493"/>
                  <a:gd name="connsiteX4" fmla="*/ 215752 w 215751"/>
                  <a:gd name="connsiteY4" fmla="*/ 0 h 10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5751" h="100493">
                    <a:moveTo>
                      <a:pt x="141929" y="0"/>
                    </a:moveTo>
                    <a:lnTo>
                      <a:pt x="0" y="86682"/>
                    </a:lnTo>
                    <a:lnTo>
                      <a:pt x="0" y="100494"/>
                    </a:lnTo>
                    <a:lnTo>
                      <a:pt x="50961" y="100494"/>
                    </a:lnTo>
                    <a:lnTo>
                      <a:pt x="215752" y="0"/>
                    </a:lnTo>
                    <a:close/>
                  </a:path>
                </a:pathLst>
              </a:custGeom>
              <a:solidFill>
                <a:srgbClr val="FFFFFF"/>
              </a:solidFill>
              <a:ln w="4763" cap="flat">
                <a:noFill/>
                <a:prstDash val="solid"/>
                <a:miter/>
              </a:ln>
            </p:spPr>
            <p:txBody>
              <a:bodyPr rtlCol="0" anchor="ctr"/>
              <a:lstStyle/>
              <a:p>
                <a:endParaRPr lang="en-US"/>
              </a:p>
            </p:txBody>
          </p:sp>
          <p:sp>
            <p:nvSpPr>
              <p:cNvPr id="95" name="Freeform 94">
                <a:extLst>
                  <a:ext uri="{FF2B5EF4-FFF2-40B4-BE49-F238E27FC236}">
                    <a16:creationId xmlns:a16="http://schemas.microsoft.com/office/drawing/2014/main" id="{4336E3CA-6864-144C-AE79-79AE6AF33118}"/>
                  </a:ext>
                </a:extLst>
              </p:cNvPr>
              <p:cNvSpPr/>
              <p:nvPr/>
            </p:nvSpPr>
            <p:spPr>
              <a:xfrm>
                <a:off x="147092" y="1039"/>
                <a:ext cx="239089" cy="100493"/>
              </a:xfrm>
              <a:custGeom>
                <a:avLst/>
                <a:gdLst>
                  <a:gd name="connsiteX0" fmla="*/ 164790 w 239089"/>
                  <a:gd name="connsiteY0" fmla="*/ 0 h 100493"/>
                  <a:gd name="connsiteX1" fmla="*/ 0 w 239089"/>
                  <a:gd name="connsiteY1" fmla="*/ 100494 h 100493"/>
                  <a:gd name="connsiteX2" fmla="*/ 73822 w 239089"/>
                  <a:gd name="connsiteY2" fmla="*/ 100494 h 100493"/>
                  <a:gd name="connsiteX3" fmla="*/ 239089 w 239089"/>
                  <a:gd name="connsiteY3" fmla="*/ 0 h 100493"/>
                </a:gdLst>
                <a:ahLst/>
                <a:cxnLst>
                  <a:cxn ang="0">
                    <a:pos x="connsiteX0" y="connsiteY0"/>
                  </a:cxn>
                  <a:cxn ang="0">
                    <a:pos x="connsiteX1" y="connsiteY1"/>
                  </a:cxn>
                  <a:cxn ang="0">
                    <a:pos x="connsiteX2" y="connsiteY2"/>
                  </a:cxn>
                  <a:cxn ang="0">
                    <a:pos x="connsiteX3" y="connsiteY3"/>
                  </a:cxn>
                </a:cxnLst>
                <a:rect l="l" t="t" r="r" b="b"/>
                <a:pathLst>
                  <a:path w="239089" h="100493">
                    <a:moveTo>
                      <a:pt x="164790" y="0"/>
                    </a:moveTo>
                    <a:lnTo>
                      <a:pt x="0" y="100494"/>
                    </a:lnTo>
                    <a:lnTo>
                      <a:pt x="73822" y="100494"/>
                    </a:lnTo>
                    <a:lnTo>
                      <a:pt x="239089" y="0"/>
                    </a:lnTo>
                    <a:close/>
                  </a:path>
                </a:pathLst>
              </a:custGeom>
              <a:solidFill>
                <a:srgbClr val="FFFFFF"/>
              </a:solidFill>
              <a:ln w="4763" cap="flat">
                <a:noFill/>
                <a:prstDash val="solid"/>
                <a:miter/>
              </a:ln>
            </p:spPr>
            <p:txBody>
              <a:bodyPr rtlCol="0" anchor="ctr"/>
              <a:lstStyle/>
              <a:p>
                <a:endParaRPr lang="en-US"/>
              </a:p>
            </p:txBody>
          </p:sp>
          <p:sp>
            <p:nvSpPr>
              <p:cNvPr id="96" name="Freeform 95">
                <a:extLst>
                  <a:ext uri="{FF2B5EF4-FFF2-40B4-BE49-F238E27FC236}">
                    <a16:creationId xmlns:a16="http://schemas.microsoft.com/office/drawing/2014/main" id="{0F0917C4-CE5B-2D44-B913-F4243DA8081F}"/>
                  </a:ext>
                </a:extLst>
              </p:cNvPr>
              <p:cNvSpPr/>
              <p:nvPr/>
            </p:nvSpPr>
            <p:spPr>
              <a:xfrm>
                <a:off x="315693" y="1039"/>
                <a:ext cx="239089" cy="100493"/>
              </a:xfrm>
              <a:custGeom>
                <a:avLst/>
                <a:gdLst>
                  <a:gd name="connsiteX0" fmla="*/ 165267 w 239089"/>
                  <a:gd name="connsiteY0" fmla="*/ 0 h 100493"/>
                  <a:gd name="connsiteX1" fmla="*/ 0 w 239089"/>
                  <a:gd name="connsiteY1" fmla="*/ 100494 h 100493"/>
                  <a:gd name="connsiteX2" fmla="*/ 73822 w 239089"/>
                  <a:gd name="connsiteY2" fmla="*/ 100494 h 100493"/>
                  <a:gd name="connsiteX3" fmla="*/ 239089 w 239089"/>
                  <a:gd name="connsiteY3" fmla="*/ 0 h 100493"/>
                </a:gdLst>
                <a:ahLst/>
                <a:cxnLst>
                  <a:cxn ang="0">
                    <a:pos x="connsiteX0" y="connsiteY0"/>
                  </a:cxn>
                  <a:cxn ang="0">
                    <a:pos x="connsiteX1" y="connsiteY1"/>
                  </a:cxn>
                  <a:cxn ang="0">
                    <a:pos x="connsiteX2" y="connsiteY2"/>
                  </a:cxn>
                  <a:cxn ang="0">
                    <a:pos x="connsiteX3" y="connsiteY3"/>
                  </a:cxn>
                </a:cxnLst>
                <a:rect l="l" t="t" r="r" b="b"/>
                <a:pathLst>
                  <a:path w="239089" h="100493">
                    <a:moveTo>
                      <a:pt x="165267" y="0"/>
                    </a:moveTo>
                    <a:lnTo>
                      <a:pt x="0" y="100494"/>
                    </a:lnTo>
                    <a:lnTo>
                      <a:pt x="73822" y="100494"/>
                    </a:lnTo>
                    <a:lnTo>
                      <a:pt x="239089" y="0"/>
                    </a:lnTo>
                    <a:close/>
                  </a:path>
                </a:pathLst>
              </a:custGeom>
              <a:solidFill>
                <a:srgbClr val="FFFFFF"/>
              </a:solidFill>
              <a:ln w="4763" cap="flat">
                <a:noFill/>
                <a:prstDash val="solid"/>
                <a:miter/>
              </a:ln>
            </p:spPr>
            <p:txBody>
              <a:bodyPr rtlCol="0" anchor="ctr"/>
              <a:lstStyle/>
              <a:p>
                <a:endParaRPr lang="en-US"/>
              </a:p>
            </p:txBody>
          </p:sp>
          <p:sp>
            <p:nvSpPr>
              <p:cNvPr id="97" name="Freeform 96">
                <a:extLst>
                  <a:ext uri="{FF2B5EF4-FFF2-40B4-BE49-F238E27FC236}">
                    <a16:creationId xmlns:a16="http://schemas.microsoft.com/office/drawing/2014/main" id="{B7689E9D-8403-CF41-92E0-F8E0B406196A}"/>
                  </a:ext>
                </a:extLst>
              </p:cNvPr>
              <p:cNvSpPr/>
              <p:nvPr/>
            </p:nvSpPr>
            <p:spPr>
              <a:xfrm>
                <a:off x="484770"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a:p>
            </p:txBody>
          </p:sp>
          <p:sp>
            <p:nvSpPr>
              <p:cNvPr id="98" name="Freeform 97">
                <a:extLst>
                  <a:ext uri="{FF2B5EF4-FFF2-40B4-BE49-F238E27FC236}">
                    <a16:creationId xmlns:a16="http://schemas.microsoft.com/office/drawing/2014/main" id="{1820AE1E-9C55-4A4A-8A4E-7A7E4B3978CB}"/>
                  </a:ext>
                </a:extLst>
              </p:cNvPr>
              <p:cNvSpPr/>
              <p:nvPr/>
            </p:nvSpPr>
            <p:spPr>
              <a:xfrm>
                <a:off x="653370"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a:p>
            </p:txBody>
          </p:sp>
          <p:sp>
            <p:nvSpPr>
              <p:cNvPr id="99" name="Freeform 98">
                <a:extLst>
                  <a:ext uri="{FF2B5EF4-FFF2-40B4-BE49-F238E27FC236}">
                    <a16:creationId xmlns:a16="http://schemas.microsoft.com/office/drawing/2014/main" id="{EF4C4105-80D3-E74E-A31B-37E63D0D3C66}"/>
                  </a:ext>
                </a:extLst>
              </p:cNvPr>
              <p:cNvSpPr/>
              <p:nvPr/>
            </p:nvSpPr>
            <p:spPr>
              <a:xfrm>
                <a:off x="821971"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a:p>
            </p:txBody>
          </p:sp>
          <p:sp>
            <p:nvSpPr>
              <p:cNvPr id="100" name="Freeform 99">
                <a:extLst>
                  <a:ext uri="{FF2B5EF4-FFF2-40B4-BE49-F238E27FC236}">
                    <a16:creationId xmlns:a16="http://schemas.microsoft.com/office/drawing/2014/main" id="{EDF9E66F-344C-B34D-AC56-128B8DE17DAA}"/>
                  </a:ext>
                </a:extLst>
              </p:cNvPr>
              <p:cNvSpPr/>
              <p:nvPr/>
            </p:nvSpPr>
            <p:spPr>
              <a:xfrm>
                <a:off x="990571"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a:p>
            </p:txBody>
          </p:sp>
          <p:sp>
            <p:nvSpPr>
              <p:cNvPr id="101" name="Freeform 100">
                <a:extLst>
                  <a:ext uri="{FF2B5EF4-FFF2-40B4-BE49-F238E27FC236}">
                    <a16:creationId xmlns:a16="http://schemas.microsoft.com/office/drawing/2014/main" id="{5427F922-00FF-C44A-BDE7-043E7E3C8360}"/>
                  </a:ext>
                </a:extLst>
              </p:cNvPr>
              <p:cNvSpPr/>
              <p:nvPr/>
            </p:nvSpPr>
            <p:spPr>
              <a:xfrm>
                <a:off x="1159172" y="1039"/>
                <a:ext cx="239088" cy="100493"/>
              </a:xfrm>
              <a:custGeom>
                <a:avLst/>
                <a:gdLst>
                  <a:gd name="connsiteX0" fmla="*/ 165267 w 239088"/>
                  <a:gd name="connsiteY0" fmla="*/ 0 h 100493"/>
                  <a:gd name="connsiteX1" fmla="*/ 0 w 239088"/>
                  <a:gd name="connsiteY1" fmla="*/ 100494 h 100493"/>
                  <a:gd name="connsiteX2" fmla="*/ 73822 w 239088"/>
                  <a:gd name="connsiteY2" fmla="*/ 100494 h 100493"/>
                  <a:gd name="connsiteX3" fmla="*/ 239089 w 239088"/>
                  <a:gd name="connsiteY3" fmla="*/ 0 h 100493"/>
                </a:gdLst>
                <a:ahLst/>
                <a:cxnLst>
                  <a:cxn ang="0">
                    <a:pos x="connsiteX0" y="connsiteY0"/>
                  </a:cxn>
                  <a:cxn ang="0">
                    <a:pos x="connsiteX1" y="connsiteY1"/>
                  </a:cxn>
                  <a:cxn ang="0">
                    <a:pos x="connsiteX2" y="connsiteY2"/>
                  </a:cxn>
                  <a:cxn ang="0">
                    <a:pos x="connsiteX3" y="connsiteY3"/>
                  </a:cxn>
                </a:cxnLst>
                <a:rect l="l" t="t" r="r" b="b"/>
                <a:pathLst>
                  <a:path w="239088" h="100493">
                    <a:moveTo>
                      <a:pt x="165267" y="0"/>
                    </a:moveTo>
                    <a:lnTo>
                      <a:pt x="0" y="100494"/>
                    </a:lnTo>
                    <a:lnTo>
                      <a:pt x="73822" y="100494"/>
                    </a:lnTo>
                    <a:lnTo>
                      <a:pt x="239089" y="0"/>
                    </a:lnTo>
                    <a:close/>
                  </a:path>
                </a:pathLst>
              </a:custGeom>
              <a:solidFill>
                <a:srgbClr val="FFFFFF"/>
              </a:solidFill>
              <a:ln w="4763" cap="flat">
                <a:noFill/>
                <a:prstDash val="solid"/>
                <a:miter/>
              </a:ln>
            </p:spPr>
            <p:txBody>
              <a:bodyPr rtlCol="0" anchor="ctr"/>
              <a:lstStyle/>
              <a:p>
                <a:endParaRPr lang="en-US"/>
              </a:p>
            </p:txBody>
          </p:sp>
          <p:sp>
            <p:nvSpPr>
              <p:cNvPr id="102" name="Freeform 101">
                <a:extLst>
                  <a:ext uri="{FF2B5EF4-FFF2-40B4-BE49-F238E27FC236}">
                    <a16:creationId xmlns:a16="http://schemas.microsoft.com/office/drawing/2014/main" id="{A4BB06D7-FABE-5A43-A57B-BA9671C8CF32}"/>
                  </a:ext>
                </a:extLst>
              </p:cNvPr>
              <p:cNvSpPr/>
              <p:nvPr/>
            </p:nvSpPr>
            <p:spPr>
              <a:xfrm>
                <a:off x="1327773" y="1039"/>
                <a:ext cx="239089" cy="100493"/>
              </a:xfrm>
              <a:custGeom>
                <a:avLst/>
                <a:gdLst>
                  <a:gd name="connsiteX0" fmla="*/ 165267 w 239089"/>
                  <a:gd name="connsiteY0" fmla="*/ 0 h 100493"/>
                  <a:gd name="connsiteX1" fmla="*/ 0 w 239089"/>
                  <a:gd name="connsiteY1" fmla="*/ 100494 h 100493"/>
                  <a:gd name="connsiteX2" fmla="*/ 74299 w 239089"/>
                  <a:gd name="connsiteY2" fmla="*/ 100494 h 100493"/>
                  <a:gd name="connsiteX3" fmla="*/ 239089 w 239089"/>
                  <a:gd name="connsiteY3" fmla="*/ 0 h 100493"/>
                </a:gdLst>
                <a:ahLst/>
                <a:cxnLst>
                  <a:cxn ang="0">
                    <a:pos x="connsiteX0" y="connsiteY0"/>
                  </a:cxn>
                  <a:cxn ang="0">
                    <a:pos x="connsiteX1" y="connsiteY1"/>
                  </a:cxn>
                  <a:cxn ang="0">
                    <a:pos x="connsiteX2" y="connsiteY2"/>
                  </a:cxn>
                  <a:cxn ang="0">
                    <a:pos x="connsiteX3" y="connsiteY3"/>
                  </a:cxn>
                </a:cxnLst>
                <a:rect l="l" t="t" r="r" b="b"/>
                <a:pathLst>
                  <a:path w="239089" h="100493">
                    <a:moveTo>
                      <a:pt x="165267" y="0"/>
                    </a:moveTo>
                    <a:lnTo>
                      <a:pt x="0" y="100494"/>
                    </a:lnTo>
                    <a:lnTo>
                      <a:pt x="74299" y="100494"/>
                    </a:lnTo>
                    <a:lnTo>
                      <a:pt x="239089" y="0"/>
                    </a:lnTo>
                    <a:close/>
                  </a:path>
                </a:pathLst>
              </a:custGeom>
              <a:solidFill>
                <a:srgbClr val="FFFFFF"/>
              </a:solidFill>
              <a:ln w="4763" cap="flat">
                <a:noFill/>
                <a:prstDash val="solid"/>
                <a:miter/>
              </a:ln>
            </p:spPr>
            <p:txBody>
              <a:bodyPr rtlCol="0" anchor="ctr"/>
              <a:lstStyle/>
              <a:p>
                <a:endParaRPr lang="en-US"/>
              </a:p>
            </p:txBody>
          </p:sp>
          <p:sp>
            <p:nvSpPr>
              <p:cNvPr id="103" name="Freeform 102">
                <a:extLst>
                  <a:ext uri="{FF2B5EF4-FFF2-40B4-BE49-F238E27FC236}">
                    <a16:creationId xmlns:a16="http://schemas.microsoft.com/office/drawing/2014/main" id="{20E9B9F8-7883-2F47-83C3-BBACA555FB79}"/>
                  </a:ext>
                </a:extLst>
              </p:cNvPr>
              <p:cNvSpPr/>
              <p:nvPr/>
            </p:nvSpPr>
            <p:spPr>
              <a:xfrm>
                <a:off x="1496850"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a:p>
            </p:txBody>
          </p:sp>
          <p:sp>
            <p:nvSpPr>
              <p:cNvPr id="104" name="Freeform 103">
                <a:extLst>
                  <a:ext uri="{FF2B5EF4-FFF2-40B4-BE49-F238E27FC236}">
                    <a16:creationId xmlns:a16="http://schemas.microsoft.com/office/drawing/2014/main" id="{558F388D-9019-BA4A-AF10-00DDCDAC5BC5}"/>
                  </a:ext>
                </a:extLst>
              </p:cNvPr>
              <p:cNvSpPr/>
              <p:nvPr/>
            </p:nvSpPr>
            <p:spPr>
              <a:xfrm>
                <a:off x="1665450" y="1039"/>
                <a:ext cx="238612" cy="100493"/>
              </a:xfrm>
              <a:custGeom>
                <a:avLst/>
                <a:gdLst>
                  <a:gd name="connsiteX0" fmla="*/ 164790 w 238612"/>
                  <a:gd name="connsiteY0" fmla="*/ 0 h 100493"/>
                  <a:gd name="connsiteX1" fmla="*/ 0 w 238612"/>
                  <a:gd name="connsiteY1" fmla="*/ 100494 h 100493"/>
                  <a:gd name="connsiteX2" fmla="*/ 73822 w 238612"/>
                  <a:gd name="connsiteY2" fmla="*/ 100494 h 100493"/>
                  <a:gd name="connsiteX3" fmla="*/ 238613 w 238612"/>
                  <a:gd name="connsiteY3" fmla="*/ 0 h 100493"/>
                </a:gdLst>
                <a:ahLst/>
                <a:cxnLst>
                  <a:cxn ang="0">
                    <a:pos x="connsiteX0" y="connsiteY0"/>
                  </a:cxn>
                  <a:cxn ang="0">
                    <a:pos x="connsiteX1" y="connsiteY1"/>
                  </a:cxn>
                  <a:cxn ang="0">
                    <a:pos x="connsiteX2" y="connsiteY2"/>
                  </a:cxn>
                  <a:cxn ang="0">
                    <a:pos x="connsiteX3" y="connsiteY3"/>
                  </a:cxn>
                </a:cxnLst>
                <a:rect l="l" t="t" r="r" b="b"/>
                <a:pathLst>
                  <a:path w="238612" h="100493">
                    <a:moveTo>
                      <a:pt x="164790" y="0"/>
                    </a:moveTo>
                    <a:lnTo>
                      <a:pt x="0" y="100494"/>
                    </a:lnTo>
                    <a:lnTo>
                      <a:pt x="73822" y="100494"/>
                    </a:lnTo>
                    <a:lnTo>
                      <a:pt x="238613" y="0"/>
                    </a:lnTo>
                    <a:close/>
                  </a:path>
                </a:pathLst>
              </a:custGeom>
              <a:solidFill>
                <a:srgbClr val="FFFFFF"/>
              </a:solidFill>
              <a:ln w="4763" cap="flat">
                <a:noFill/>
                <a:prstDash val="solid"/>
                <a:miter/>
              </a:ln>
            </p:spPr>
            <p:txBody>
              <a:bodyPr rtlCol="0" anchor="ctr"/>
              <a:lstStyle/>
              <a:p>
                <a:endParaRPr lang="en-US"/>
              </a:p>
            </p:txBody>
          </p:sp>
          <p:sp>
            <p:nvSpPr>
              <p:cNvPr id="105" name="Freeform 104">
                <a:extLst>
                  <a:ext uri="{FF2B5EF4-FFF2-40B4-BE49-F238E27FC236}">
                    <a16:creationId xmlns:a16="http://schemas.microsoft.com/office/drawing/2014/main" id="{51B39D35-F387-9847-97E6-547E4DD336BF}"/>
                  </a:ext>
                </a:extLst>
              </p:cNvPr>
              <p:cNvSpPr/>
              <p:nvPr/>
            </p:nvSpPr>
            <p:spPr>
              <a:xfrm>
                <a:off x="1834051" y="1039"/>
                <a:ext cx="211465" cy="100493"/>
              </a:xfrm>
              <a:custGeom>
                <a:avLst/>
                <a:gdLst>
                  <a:gd name="connsiteX0" fmla="*/ 164790 w 211465"/>
                  <a:gd name="connsiteY0" fmla="*/ 0 h 100493"/>
                  <a:gd name="connsiteX1" fmla="*/ 0 w 211465"/>
                  <a:gd name="connsiteY1" fmla="*/ 100494 h 100493"/>
                  <a:gd name="connsiteX2" fmla="*/ 73822 w 211465"/>
                  <a:gd name="connsiteY2" fmla="*/ 100494 h 100493"/>
                  <a:gd name="connsiteX3" fmla="*/ 211465 w 211465"/>
                  <a:gd name="connsiteY3" fmla="*/ 16670 h 100493"/>
                  <a:gd name="connsiteX4" fmla="*/ 211465 w 211465"/>
                  <a:gd name="connsiteY4" fmla="*/ 0 h 100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465" h="100493">
                    <a:moveTo>
                      <a:pt x="164790" y="0"/>
                    </a:moveTo>
                    <a:lnTo>
                      <a:pt x="0" y="100494"/>
                    </a:lnTo>
                    <a:lnTo>
                      <a:pt x="73822" y="100494"/>
                    </a:lnTo>
                    <a:lnTo>
                      <a:pt x="211465" y="16670"/>
                    </a:lnTo>
                    <a:lnTo>
                      <a:pt x="211465" y="0"/>
                    </a:lnTo>
                    <a:close/>
                  </a:path>
                </a:pathLst>
              </a:custGeom>
              <a:solidFill>
                <a:srgbClr val="FFFFFF"/>
              </a:solidFill>
              <a:ln w="4763" cap="flat">
                <a:noFill/>
                <a:prstDash val="solid"/>
                <a:miter/>
              </a:ln>
            </p:spPr>
            <p:txBody>
              <a:bodyPr rtlCol="0" anchor="ctr"/>
              <a:lstStyle/>
              <a:p>
                <a:endParaRPr lang="en-US"/>
              </a:p>
            </p:txBody>
          </p:sp>
          <p:sp>
            <p:nvSpPr>
              <p:cNvPr id="106" name="Freeform 105">
                <a:extLst>
                  <a:ext uri="{FF2B5EF4-FFF2-40B4-BE49-F238E27FC236}">
                    <a16:creationId xmlns:a16="http://schemas.microsoft.com/office/drawing/2014/main" id="{DEFE40F3-1DF2-DC42-AF9A-CF5646966437}"/>
                  </a:ext>
                </a:extLst>
              </p:cNvPr>
              <p:cNvSpPr/>
              <p:nvPr/>
            </p:nvSpPr>
            <p:spPr>
              <a:xfrm>
                <a:off x="2002652" y="75337"/>
                <a:ext cx="42864" cy="26195"/>
              </a:xfrm>
              <a:custGeom>
                <a:avLst/>
                <a:gdLst>
                  <a:gd name="connsiteX0" fmla="*/ 42865 w 42864"/>
                  <a:gd name="connsiteY0" fmla="*/ 26195 h 26195"/>
                  <a:gd name="connsiteX1" fmla="*/ 42865 w 42864"/>
                  <a:gd name="connsiteY1" fmla="*/ 0 h 26195"/>
                  <a:gd name="connsiteX2" fmla="*/ 0 w 42864"/>
                  <a:gd name="connsiteY2" fmla="*/ 26195 h 26195"/>
                </a:gdLst>
                <a:ahLst/>
                <a:cxnLst>
                  <a:cxn ang="0">
                    <a:pos x="connsiteX0" y="connsiteY0"/>
                  </a:cxn>
                  <a:cxn ang="0">
                    <a:pos x="connsiteX1" y="connsiteY1"/>
                  </a:cxn>
                  <a:cxn ang="0">
                    <a:pos x="connsiteX2" y="connsiteY2"/>
                  </a:cxn>
                </a:cxnLst>
                <a:rect l="l" t="t" r="r" b="b"/>
                <a:pathLst>
                  <a:path w="42864" h="26195">
                    <a:moveTo>
                      <a:pt x="42865" y="26195"/>
                    </a:moveTo>
                    <a:lnTo>
                      <a:pt x="42865" y="0"/>
                    </a:lnTo>
                    <a:lnTo>
                      <a:pt x="0" y="26195"/>
                    </a:lnTo>
                    <a:close/>
                  </a:path>
                </a:pathLst>
              </a:custGeom>
              <a:solidFill>
                <a:srgbClr val="FFFFFF"/>
              </a:solidFill>
              <a:ln w="4763" cap="flat">
                <a:noFill/>
                <a:prstDash val="solid"/>
                <a:miter/>
              </a:ln>
            </p:spPr>
            <p:txBody>
              <a:bodyPr rtlCol="0" anchor="ctr"/>
              <a:lstStyle/>
              <a:p>
                <a:endParaRPr lang="en-US"/>
              </a:p>
            </p:txBody>
          </p:sp>
        </p:grpSp>
        <p:sp>
          <p:nvSpPr>
            <p:cNvPr id="107" name="Freeform 106">
              <a:extLst>
                <a:ext uri="{FF2B5EF4-FFF2-40B4-BE49-F238E27FC236}">
                  <a16:creationId xmlns:a16="http://schemas.microsoft.com/office/drawing/2014/main" id="{24F5C6B1-3E83-A549-8D7E-2867F4C11B5D}"/>
                </a:ext>
              </a:extLst>
            </p:cNvPr>
            <p:cNvSpPr/>
            <p:nvPr userDrawn="1"/>
          </p:nvSpPr>
          <p:spPr>
            <a:xfrm>
              <a:off x="2046945" y="1039"/>
              <a:ext cx="6461118" cy="205273"/>
            </a:xfrm>
            <a:custGeom>
              <a:avLst/>
              <a:gdLst>
                <a:gd name="connsiteX0" fmla="*/ 5566202 w 6461118"/>
                <a:gd name="connsiteY0" fmla="*/ 0 h 205273"/>
                <a:gd name="connsiteX1" fmla="*/ 0 w 6461118"/>
                <a:gd name="connsiteY1" fmla="*/ 0 h 205273"/>
                <a:gd name="connsiteX2" fmla="*/ 0 w 6461118"/>
                <a:gd name="connsiteY2" fmla="*/ 100017 h 205273"/>
                <a:gd name="connsiteX3" fmla="*/ 5566202 w 6461118"/>
                <a:gd name="connsiteY3" fmla="*/ 100017 h 205273"/>
                <a:gd name="connsiteX4" fmla="*/ 6345385 w 6461118"/>
                <a:gd name="connsiteY4" fmla="*/ 205274 h 205273"/>
                <a:gd name="connsiteX5" fmla="*/ 6461119 w 6461118"/>
                <a:gd name="connsiteY5" fmla="*/ 134785 h 205273"/>
                <a:gd name="connsiteX6" fmla="*/ 5566202 w 6461118"/>
                <a:gd name="connsiteY6" fmla="*/ 0 h 205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461118" h="205273">
                  <a:moveTo>
                    <a:pt x="5566202" y="0"/>
                  </a:moveTo>
                  <a:lnTo>
                    <a:pt x="0" y="0"/>
                  </a:lnTo>
                  <a:lnTo>
                    <a:pt x="0" y="100017"/>
                  </a:lnTo>
                  <a:lnTo>
                    <a:pt x="5566202" y="100017"/>
                  </a:lnTo>
                  <a:cubicBezTo>
                    <a:pt x="5833392" y="100017"/>
                    <a:pt x="6094865" y="135738"/>
                    <a:pt x="6345385" y="205274"/>
                  </a:cubicBezTo>
                  <a:lnTo>
                    <a:pt x="6461119" y="134785"/>
                  </a:lnTo>
                  <a:cubicBezTo>
                    <a:pt x="6174879" y="46198"/>
                    <a:pt x="5874351" y="0"/>
                    <a:pt x="5566202" y="0"/>
                  </a:cubicBezTo>
                </a:path>
              </a:pathLst>
            </a:custGeom>
            <a:solidFill>
              <a:srgbClr val="A51890"/>
            </a:solidFill>
            <a:ln w="4763" cap="flat">
              <a:noFill/>
              <a:prstDash val="solid"/>
              <a:miter/>
            </a:ln>
          </p:spPr>
          <p:txBody>
            <a:bodyPr rtlCol="0" anchor="ctr"/>
            <a:lstStyle/>
            <a:p>
              <a:endParaRPr lang="en-US"/>
            </a:p>
          </p:txBody>
        </p:sp>
        <p:sp>
          <p:nvSpPr>
            <p:cNvPr id="108" name="Freeform 107">
              <a:extLst>
                <a:ext uri="{FF2B5EF4-FFF2-40B4-BE49-F238E27FC236}">
                  <a16:creationId xmlns:a16="http://schemas.microsoft.com/office/drawing/2014/main" id="{63A181C4-0912-534D-8E56-68D76D2264FC}"/>
                </a:ext>
              </a:extLst>
            </p:cNvPr>
            <p:cNvSpPr/>
            <p:nvPr userDrawn="1"/>
          </p:nvSpPr>
          <p:spPr>
            <a:xfrm>
              <a:off x="8391853" y="134647"/>
              <a:ext cx="752147" cy="406678"/>
            </a:xfrm>
            <a:custGeom>
              <a:avLst/>
              <a:gdLst>
                <a:gd name="connsiteX0" fmla="*/ 115735 w 752147"/>
                <a:gd name="connsiteY0" fmla="*/ 0 h 406678"/>
                <a:gd name="connsiteX1" fmla="*/ 451269 w 752147"/>
                <a:gd name="connsiteY1" fmla="*/ 127135 h 406678"/>
                <a:gd name="connsiteX2" fmla="*/ 752147 w 752147"/>
                <a:gd name="connsiteY2" fmla="*/ 285094 h 406678"/>
                <a:gd name="connsiteX3" fmla="*/ 752147 w 752147"/>
                <a:gd name="connsiteY3" fmla="*/ 406678 h 406678"/>
                <a:gd name="connsiteX4" fmla="*/ 678630 w 752147"/>
                <a:gd name="connsiteY4" fmla="*/ 357145 h 406678"/>
                <a:gd name="connsiteX5" fmla="*/ 0 w 752147"/>
                <a:gd name="connsiteY5" fmla="*/ 70488 h 40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2147" h="406678">
                  <a:moveTo>
                    <a:pt x="115735" y="0"/>
                  </a:moveTo>
                  <a:cubicBezTo>
                    <a:pt x="230160" y="35602"/>
                    <a:pt x="342173" y="78049"/>
                    <a:pt x="451269" y="127135"/>
                  </a:cubicBezTo>
                  <a:lnTo>
                    <a:pt x="752147" y="285094"/>
                  </a:lnTo>
                  <a:lnTo>
                    <a:pt x="752147" y="406678"/>
                  </a:lnTo>
                  <a:lnTo>
                    <a:pt x="678630" y="357145"/>
                  </a:lnTo>
                  <a:cubicBezTo>
                    <a:pt x="465438" y="232659"/>
                    <a:pt x="237661" y="136452"/>
                    <a:pt x="0" y="70488"/>
                  </a:cubicBezTo>
                  <a:close/>
                </a:path>
              </a:pathLst>
            </a:custGeom>
            <a:solidFill>
              <a:srgbClr val="DA291C"/>
            </a:solidFill>
            <a:ln w="4763" cap="flat">
              <a:noFill/>
              <a:prstDash val="solid"/>
              <a:miter/>
            </a:ln>
          </p:spPr>
          <p:txBody>
            <a:bodyPr wrap="square" rtlCol="0" anchor="ctr">
              <a:noAutofit/>
            </a:bodyPr>
            <a:lstStyle/>
            <a:p>
              <a:endParaRPr lang="en-US" dirty="0"/>
            </a:p>
          </p:txBody>
        </p:sp>
      </p:grpSp>
      <p:grpSp>
        <p:nvGrpSpPr>
          <p:cNvPr id="109" name="Picture 6">
            <a:extLst>
              <a:ext uri="{FF2B5EF4-FFF2-40B4-BE49-F238E27FC236}">
                <a16:creationId xmlns:a16="http://schemas.microsoft.com/office/drawing/2014/main" id="{33213EC2-93D7-6044-AC25-A3F27E43FC41}"/>
              </a:ext>
            </a:extLst>
          </p:cNvPr>
          <p:cNvGrpSpPr/>
          <p:nvPr userDrawn="1"/>
        </p:nvGrpSpPr>
        <p:grpSpPr>
          <a:xfrm>
            <a:off x="464693" y="4657949"/>
            <a:ext cx="1068429" cy="213370"/>
            <a:chOff x="464693" y="4657949"/>
            <a:chExt cx="1068429" cy="213370"/>
          </a:xfrm>
        </p:grpSpPr>
        <p:sp>
          <p:nvSpPr>
            <p:cNvPr id="110" name="Freeform 109">
              <a:extLst>
                <a:ext uri="{FF2B5EF4-FFF2-40B4-BE49-F238E27FC236}">
                  <a16:creationId xmlns:a16="http://schemas.microsoft.com/office/drawing/2014/main" id="{C0E02BC5-18FB-C643-9331-10FB04742261}"/>
                </a:ext>
              </a:extLst>
            </p:cNvPr>
            <p:cNvSpPr/>
            <p:nvPr/>
          </p:nvSpPr>
          <p:spPr>
            <a:xfrm>
              <a:off x="692977" y="4699861"/>
              <a:ext cx="136214" cy="167171"/>
            </a:xfrm>
            <a:custGeom>
              <a:avLst/>
              <a:gdLst>
                <a:gd name="connsiteX0" fmla="*/ 0 w 136214"/>
                <a:gd name="connsiteY0" fmla="*/ 83824 h 167171"/>
                <a:gd name="connsiteX1" fmla="*/ 70488 w 136214"/>
                <a:gd name="connsiteY1" fmla="*/ 0 h 167171"/>
                <a:gd name="connsiteX2" fmla="*/ 136214 w 136214"/>
                <a:gd name="connsiteY2" fmla="*/ 84300 h 167171"/>
                <a:gd name="connsiteX3" fmla="*/ 135738 w 136214"/>
                <a:gd name="connsiteY3" fmla="*/ 95731 h 167171"/>
                <a:gd name="connsiteX4" fmla="*/ 30958 w 136214"/>
                <a:gd name="connsiteY4" fmla="*/ 95731 h 167171"/>
                <a:gd name="connsiteX5" fmla="*/ 77156 w 136214"/>
                <a:gd name="connsiteY5" fmla="*/ 141929 h 167171"/>
                <a:gd name="connsiteX6" fmla="*/ 124307 w 136214"/>
                <a:gd name="connsiteY6" fmla="*/ 132880 h 167171"/>
                <a:gd name="connsiteX7" fmla="*/ 126689 w 136214"/>
                <a:gd name="connsiteY7" fmla="*/ 156694 h 167171"/>
                <a:gd name="connsiteX8" fmla="*/ 76680 w 136214"/>
                <a:gd name="connsiteY8" fmla="*/ 167172 h 167171"/>
                <a:gd name="connsiteX9" fmla="*/ 0 w 136214"/>
                <a:gd name="connsiteY9" fmla="*/ 84300 h 167171"/>
                <a:gd name="connsiteX10" fmla="*/ 0 w 136214"/>
                <a:gd name="connsiteY10" fmla="*/ 83824 h 167171"/>
                <a:gd name="connsiteX11" fmla="*/ 105733 w 136214"/>
                <a:gd name="connsiteY11" fmla="*/ 73822 h 167171"/>
                <a:gd name="connsiteX12" fmla="*/ 70012 w 136214"/>
                <a:gd name="connsiteY12" fmla="*/ 24766 h 167171"/>
                <a:gd name="connsiteX13" fmla="*/ 30481 w 136214"/>
                <a:gd name="connsiteY13" fmla="*/ 73822 h 167171"/>
                <a:gd name="connsiteX14" fmla="*/ 105733 w 136214"/>
                <a:gd name="connsiteY14" fmla="*/ 73822 h 167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6214" h="167171">
                  <a:moveTo>
                    <a:pt x="0" y="83824"/>
                  </a:moveTo>
                  <a:cubicBezTo>
                    <a:pt x="0" y="38578"/>
                    <a:pt x="21909" y="0"/>
                    <a:pt x="70488" y="0"/>
                  </a:cubicBezTo>
                  <a:cubicBezTo>
                    <a:pt x="115734" y="0"/>
                    <a:pt x="136214" y="29529"/>
                    <a:pt x="136214" y="84300"/>
                  </a:cubicBezTo>
                  <a:cubicBezTo>
                    <a:pt x="136214" y="88111"/>
                    <a:pt x="136214" y="91921"/>
                    <a:pt x="135738" y="95731"/>
                  </a:cubicBezTo>
                  <a:lnTo>
                    <a:pt x="30958" y="95731"/>
                  </a:lnTo>
                  <a:cubicBezTo>
                    <a:pt x="33339" y="125260"/>
                    <a:pt x="47151" y="141929"/>
                    <a:pt x="77156" y="141929"/>
                  </a:cubicBezTo>
                  <a:cubicBezTo>
                    <a:pt x="93350" y="141929"/>
                    <a:pt x="111924" y="138119"/>
                    <a:pt x="124307" y="132880"/>
                  </a:cubicBezTo>
                  <a:lnTo>
                    <a:pt x="126689" y="156694"/>
                  </a:lnTo>
                  <a:cubicBezTo>
                    <a:pt x="112400" y="163362"/>
                    <a:pt x="93826" y="167172"/>
                    <a:pt x="76680" y="167172"/>
                  </a:cubicBezTo>
                  <a:cubicBezTo>
                    <a:pt x="26195" y="167172"/>
                    <a:pt x="0" y="139548"/>
                    <a:pt x="0" y="84300"/>
                  </a:cubicBezTo>
                  <a:lnTo>
                    <a:pt x="0" y="83824"/>
                  </a:lnTo>
                  <a:close/>
                  <a:moveTo>
                    <a:pt x="105733" y="73822"/>
                  </a:moveTo>
                  <a:cubicBezTo>
                    <a:pt x="104780" y="44770"/>
                    <a:pt x="95731" y="24766"/>
                    <a:pt x="70012" y="24766"/>
                  </a:cubicBezTo>
                  <a:cubicBezTo>
                    <a:pt x="42388" y="24766"/>
                    <a:pt x="31434" y="47151"/>
                    <a:pt x="30481" y="73822"/>
                  </a:cubicBezTo>
                  <a:lnTo>
                    <a:pt x="105733" y="73822"/>
                  </a:lnTo>
                  <a:close/>
                </a:path>
              </a:pathLst>
            </a:custGeom>
            <a:solidFill>
              <a:srgbClr val="3F4543"/>
            </a:solidFill>
            <a:ln w="4763" cap="flat">
              <a:noFill/>
              <a:prstDash val="solid"/>
              <a:miter/>
            </a:ln>
          </p:spPr>
          <p:txBody>
            <a:bodyPr rtlCol="0" anchor="ctr"/>
            <a:lstStyle/>
            <a:p>
              <a:endParaRPr lang="en-US"/>
            </a:p>
          </p:txBody>
        </p:sp>
        <p:sp>
          <p:nvSpPr>
            <p:cNvPr id="111" name="Freeform 110">
              <a:extLst>
                <a:ext uri="{FF2B5EF4-FFF2-40B4-BE49-F238E27FC236}">
                  <a16:creationId xmlns:a16="http://schemas.microsoft.com/office/drawing/2014/main" id="{63D97C4F-9263-6346-9DD7-6325542210AB}"/>
                </a:ext>
              </a:extLst>
            </p:cNvPr>
            <p:cNvSpPr/>
            <p:nvPr/>
          </p:nvSpPr>
          <p:spPr>
            <a:xfrm>
              <a:off x="861101" y="4699861"/>
              <a:ext cx="133832" cy="162409"/>
            </a:xfrm>
            <a:custGeom>
              <a:avLst/>
              <a:gdLst>
                <a:gd name="connsiteX0" fmla="*/ 24766 w 133832"/>
                <a:gd name="connsiteY0" fmla="*/ 5239 h 162409"/>
                <a:gd name="connsiteX1" fmla="*/ 27148 w 133832"/>
                <a:gd name="connsiteY1" fmla="*/ 23337 h 162409"/>
                <a:gd name="connsiteX2" fmla="*/ 82395 w 133832"/>
                <a:gd name="connsiteY2" fmla="*/ 0 h 162409"/>
                <a:gd name="connsiteX3" fmla="*/ 120497 w 133832"/>
                <a:gd name="connsiteY3" fmla="*/ 13336 h 162409"/>
                <a:gd name="connsiteX4" fmla="*/ 133833 w 133832"/>
                <a:gd name="connsiteY4" fmla="*/ 60487 h 162409"/>
                <a:gd name="connsiteX5" fmla="*/ 133833 w 133832"/>
                <a:gd name="connsiteY5" fmla="*/ 162409 h 162409"/>
                <a:gd name="connsiteX6" fmla="*/ 104304 w 133832"/>
                <a:gd name="connsiteY6" fmla="*/ 162409 h 162409"/>
                <a:gd name="connsiteX7" fmla="*/ 104304 w 133832"/>
                <a:gd name="connsiteY7" fmla="*/ 64773 h 162409"/>
                <a:gd name="connsiteX8" fmla="*/ 97636 w 133832"/>
                <a:gd name="connsiteY8" fmla="*/ 35244 h 162409"/>
                <a:gd name="connsiteX9" fmla="*/ 74775 w 133832"/>
                <a:gd name="connsiteY9" fmla="*/ 27624 h 162409"/>
                <a:gd name="connsiteX10" fmla="*/ 29529 w 133832"/>
                <a:gd name="connsiteY10" fmla="*/ 48580 h 162409"/>
                <a:gd name="connsiteX11" fmla="*/ 29529 w 133832"/>
                <a:gd name="connsiteY11" fmla="*/ 162409 h 162409"/>
                <a:gd name="connsiteX12" fmla="*/ 0 w 133832"/>
                <a:gd name="connsiteY12" fmla="*/ 162409 h 162409"/>
                <a:gd name="connsiteX13" fmla="*/ 0 w 133832"/>
                <a:gd name="connsiteY13" fmla="*/ 5239 h 162409"/>
                <a:gd name="connsiteX14" fmla="*/ 24766 w 133832"/>
                <a:gd name="connsiteY14" fmla="*/ 5239 h 16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832" h="162409">
                  <a:moveTo>
                    <a:pt x="24766" y="5239"/>
                  </a:moveTo>
                  <a:lnTo>
                    <a:pt x="27148" y="23337"/>
                  </a:lnTo>
                  <a:cubicBezTo>
                    <a:pt x="40007" y="10002"/>
                    <a:pt x="60010" y="0"/>
                    <a:pt x="82395" y="0"/>
                  </a:cubicBezTo>
                  <a:cubicBezTo>
                    <a:pt x="99065" y="0"/>
                    <a:pt x="111924" y="4763"/>
                    <a:pt x="120497" y="13336"/>
                  </a:cubicBezTo>
                  <a:cubicBezTo>
                    <a:pt x="130023" y="22861"/>
                    <a:pt x="133833" y="37149"/>
                    <a:pt x="133833" y="60487"/>
                  </a:cubicBezTo>
                  <a:lnTo>
                    <a:pt x="133833" y="162409"/>
                  </a:lnTo>
                  <a:lnTo>
                    <a:pt x="104304" y="162409"/>
                  </a:lnTo>
                  <a:lnTo>
                    <a:pt x="104304" y="64773"/>
                  </a:lnTo>
                  <a:cubicBezTo>
                    <a:pt x="104304" y="50009"/>
                    <a:pt x="102875" y="41436"/>
                    <a:pt x="97636" y="35244"/>
                  </a:cubicBezTo>
                  <a:cubicBezTo>
                    <a:pt x="92873" y="30005"/>
                    <a:pt x="85253" y="27624"/>
                    <a:pt x="74775" y="27624"/>
                  </a:cubicBezTo>
                  <a:cubicBezTo>
                    <a:pt x="59534" y="27624"/>
                    <a:pt x="41436" y="35244"/>
                    <a:pt x="29529" y="48580"/>
                  </a:cubicBezTo>
                  <a:lnTo>
                    <a:pt x="29529" y="162409"/>
                  </a:lnTo>
                  <a:lnTo>
                    <a:pt x="0" y="162409"/>
                  </a:lnTo>
                  <a:lnTo>
                    <a:pt x="0" y="5239"/>
                  </a:lnTo>
                  <a:lnTo>
                    <a:pt x="24766" y="5239"/>
                  </a:lnTo>
                  <a:close/>
                </a:path>
              </a:pathLst>
            </a:custGeom>
            <a:solidFill>
              <a:srgbClr val="3F4543"/>
            </a:solidFill>
            <a:ln w="4763" cap="flat">
              <a:noFill/>
              <a:prstDash val="solid"/>
              <a:miter/>
            </a:ln>
          </p:spPr>
          <p:txBody>
            <a:bodyPr rtlCol="0" anchor="ctr"/>
            <a:lstStyle/>
            <a:p>
              <a:endParaRPr lang="en-US"/>
            </a:p>
          </p:txBody>
        </p:sp>
        <p:sp>
          <p:nvSpPr>
            <p:cNvPr id="112" name="Freeform 111">
              <a:extLst>
                <a:ext uri="{FF2B5EF4-FFF2-40B4-BE49-F238E27FC236}">
                  <a16:creationId xmlns:a16="http://schemas.microsoft.com/office/drawing/2014/main" id="{9A0BEFCC-CB05-E049-BCB5-A70DDCB6D9DD}"/>
                </a:ext>
              </a:extLst>
            </p:cNvPr>
            <p:cNvSpPr/>
            <p:nvPr/>
          </p:nvSpPr>
          <p:spPr>
            <a:xfrm>
              <a:off x="1017319" y="4657949"/>
              <a:ext cx="91920" cy="209083"/>
            </a:xfrm>
            <a:custGeom>
              <a:avLst/>
              <a:gdLst>
                <a:gd name="connsiteX0" fmla="*/ 52390 w 91920"/>
                <a:gd name="connsiteY0" fmla="*/ 0 h 209083"/>
                <a:gd name="connsiteX1" fmla="*/ 52390 w 91920"/>
                <a:gd name="connsiteY1" fmla="*/ 47151 h 209083"/>
                <a:gd name="connsiteX2" fmla="*/ 90968 w 91920"/>
                <a:gd name="connsiteY2" fmla="*/ 47151 h 209083"/>
                <a:gd name="connsiteX3" fmla="*/ 89539 w 91920"/>
                <a:gd name="connsiteY3" fmla="*/ 70965 h 209083"/>
                <a:gd name="connsiteX4" fmla="*/ 52390 w 91920"/>
                <a:gd name="connsiteY4" fmla="*/ 70965 h 209083"/>
                <a:gd name="connsiteX5" fmla="*/ 52390 w 91920"/>
                <a:gd name="connsiteY5" fmla="*/ 153360 h 209083"/>
                <a:gd name="connsiteX6" fmla="*/ 77156 w 91920"/>
                <a:gd name="connsiteY6" fmla="*/ 185270 h 209083"/>
                <a:gd name="connsiteX7" fmla="*/ 91444 w 91920"/>
                <a:gd name="connsiteY7" fmla="*/ 183841 h 209083"/>
                <a:gd name="connsiteX8" fmla="*/ 91921 w 91920"/>
                <a:gd name="connsiteY8" fmla="*/ 207179 h 209083"/>
                <a:gd name="connsiteX9" fmla="*/ 73346 w 91920"/>
                <a:gd name="connsiteY9" fmla="*/ 209084 h 209083"/>
                <a:gd name="connsiteX10" fmla="*/ 23337 w 91920"/>
                <a:gd name="connsiteY10" fmla="*/ 155741 h 209083"/>
                <a:gd name="connsiteX11" fmla="*/ 23337 w 91920"/>
                <a:gd name="connsiteY11" fmla="*/ 70488 h 209083"/>
                <a:gd name="connsiteX12" fmla="*/ 0 w 91920"/>
                <a:gd name="connsiteY12" fmla="*/ 70488 h 209083"/>
                <a:gd name="connsiteX13" fmla="*/ 0 w 91920"/>
                <a:gd name="connsiteY13" fmla="*/ 46675 h 209083"/>
                <a:gd name="connsiteX14" fmla="*/ 23337 w 91920"/>
                <a:gd name="connsiteY14" fmla="*/ 46675 h 209083"/>
                <a:gd name="connsiteX15" fmla="*/ 23337 w 91920"/>
                <a:gd name="connsiteY15" fmla="*/ 3810 h 209083"/>
                <a:gd name="connsiteX16" fmla="*/ 52390 w 91920"/>
                <a:gd name="connsiteY16" fmla="*/ 0 h 209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91920" h="209083">
                  <a:moveTo>
                    <a:pt x="52390" y="0"/>
                  </a:moveTo>
                  <a:lnTo>
                    <a:pt x="52390" y="47151"/>
                  </a:lnTo>
                  <a:lnTo>
                    <a:pt x="90968" y="47151"/>
                  </a:lnTo>
                  <a:lnTo>
                    <a:pt x="89539" y="70965"/>
                  </a:lnTo>
                  <a:lnTo>
                    <a:pt x="52390" y="70965"/>
                  </a:lnTo>
                  <a:lnTo>
                    <a:pt x="52390" y="153360"/>
                  </a:lnTo>
                  <a:cubicBezTo>
                    <a:pt x="52390" y="179555"/>
                    <a:pt x="59058" y="185270"/>
                    <a:pt x="77156" y="185270"/>
                  </a:cubicBezTo>
                  <a:cubicBezTo>
                    <a:pt x="81919" y="185270"/>
                    <a:pt x="87634" y="184794"/>
                    <a:pt x="91444" y="183841"/>
                  </a:cubicBezTo>
                  <a:lnTo>
                    <a:pt x="91921" y="207179"/>
                  </a:lnTo>
                  <a:cubicBezTo>
                    <a:pt x="86205" y="208608"/>
                    <a:pt x="77156" y="209084"/>
                    <a:pt x="73346" y="209084"/>
                  </a:cubicBezTo>
                  <a:cubicBezTo>
                    <a:pt x="34292" y="209084"/>
                    <a:pt x="23337" y="191462"/>
                    <a:pt x="23337" y="155741"/>
                  </a:cubicBezTo>
                  <a:lnTo>
                    <a:pt x="23337" y="70488"/>
                  </a:lnTo>
                  <a:lnTo>
                    <a:pt x="0" y="70488"/>
                  </a:lnTo>
                  <a:lnTo>
                    <a:pt x="0" y="46675"/>
                  </a:lnTo>
                  <a:lnTo>
                    <a:pt x="23337" y="46675"/>
                  </a:lnTo>
                  <a:lnTo>
                    <a:pt x="23337" y="3810"/>
                  </a:lnTo>
                  <a:lnTo>
                    <a:pt x="52390" y="0"/>
                  </a:lnTo>
                  <a:close/>
                </a:path>
              </a:pathLst>
            </a:custGeom>
            <a:solidFill>
              <a:srgbClr val="3F4543"/>
            </a:solidFill>
            <a:ln w="4763" cap="flat">
              <a:noFill/>
              <a:prstDash val="solid"/>
              <a:miter/>
            </a:ln>
          </p:spPr>
          <p:txBody>
            <a:bodyPr rtlCol="0" anchor="ctr"/>
            <a:lstStyle/>
            <a:p>
              <a:endParaRPr lang="en-US"/>
            </a:p>
          </p:txBody>
        </p:sp>
        <p:sp>
          <p:nvSpPr>
            <p:cNvPr id="113" name="Freeform 112">
              <a:extLst>
                <a:ext uri="{FF2B5EF4-FFF2-40B4-BE49-F238E27FC236}">
                  <a16:creationId xmlns:a16="http://schemas.microsoft.com/office/drawing/2014/main" id="{2618FE9F-4A1B-CF4C-8ED2-8356C9B6C1AF}"/>
                </a:ext>
              </a:extLst>
            </p:cNvPr>
            <p:cNvSpPr/>
            <p:nvPr/>
          </p:nvSpPr>
          <p:spPr>
            <a:xfrm>
              <a:off x="1136387" y="4705100"/>
              <a:ext cx="130498" cy="162408"/>
            </a:xfrm>
            <a:custGeom>
              <a:avLst/>
              <a:gdLst>
                <a:gd name="connsiteX0" fmla="*/ 29529 w 130498"/>
                <a:gd name="connsiteY0" fmla="*/ 0 h 162408"/>
                <a:gd name="connsiteX1" fmla="*/ 29529 w 130498"/>
                <a:gd name="connsiteY1" fmla="*/ 88587 h 162408"/>
                <a:gd name="connsiteX2" fmla="*/ 32863 w 130498"/>
                <a:gd name="connsiteY2" fmla="*/ 120497 h 162408"/>
                <a:gd name="connsiteX3" fmla="*/ 65249 w 130498"/>
                <a:gd name="connsiteY3" fmla="*/ 137643 h 162408"/>
                <a:gd name="connsiteX4" fmla="*/ 97636 w 130498"/>
                <a:gd name="connsiteY4" fmla="*/ 120497 h 162408"/>
                <a:gd name="connsiteX5" fmla="*/ 100970 w 130498"/>
                <a:gd name="connsiteY5" fmla="*/ 88587 h 162408"/>
                <a:gd name="connsiteX6" fmla="*/ 100970 w 130498"/>
                <a:gd name="connsiteY6" fmla="*/ 0 h 162408"/>
                <a:gd name="connsiteX7" fmla="*/ 130499 w 130498"/>
                <a:gd name="connsiteY7" fmla="*/ 0 h 162408"/>
                <a:gd name="connsiteX8" fmla="*/ 130499 w 130498"/>
                <a:gd name="connsiteY8" fmla="*/ 92397 h 162408"/>
                <a:gd name="connsiteX9" fmla="*/ 65249 w 130498"/>
                <a:gd name="connsiteY9" fmla="*/ 162409 h 162408"/>
                <a:gd name="connsiteX10" fmla="*/ 0 w 130498"/>
                <a:gd name="connsiteY10" fmla="*/ 92397 h 162408"/>
                <a:gd name="connsiteX11" fmla="*/ 0 w 130498"/>
                <a:gd name="connsiteY11" fmla="*/ 0 h 162408"/>
                <a:gd name="connsiteX12" fmla="*/ 29529 w 130498"/>
                <a:gd name="connsiteY12" fmla="*/ 0 h 16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498" h="162408">
                  <a:moveTo>
                    <a:pt x="29529" y="0"/>
                  </a:moveTo>
                  <a:lnTo>
                    <a:pt x="29529" y="88587"/>
                  </a:lnTo>
                  <a:cubicBezTo>
                    <a:pt x="29529" y="105256"/>
                    <a:pt x="30005" y="112876"/>
                    <a:pt x="32863" y="120497"/>
                  </a:cubicBezTo>
                  <a:cubicBezTo>
                    <a:pt x="37626" y="133356"/>
                    <a:pt x="50485" y="137643"/>
                    <a:pt x="65249" y="137643"/>
                  </a:cubicBezTo>
                  <a:cubicBezTo>
                    <a:pt x="80490" y="137643"/>
                    <a:pt x="93350" y="133356"/>
                    <a:pt x="97636" y="120497"/>
                  </a:cubicBezTo>
                  <a:cubicBezTo>
                    <a:pt x="100017" y="112876"/>
                    <a:pt x="100970" y="105732"/>
                    <a:pt x="100970" y="88587"/>
                  </a:cubicBezTo>
                  <a:lnTo>
                    <a:pt x="100970" y="0"/>
                  </a:lnTo>
                  <a:lnTo>
                    <a:pt x="130499" y="0"/>
                  </a:lnTo>
                  <a:lnTo>
                    <a:pt x="130499" y="92397"/>
                  </a:lnTo>
                  <a:cubicBezTo>
                    <a:pt x="130499" y="143834"/>
                    <a:pt x="113353" y="162409"/>
                    <a:pt x="65249" y="162409"/>
                  </a:cubicBezTo>
                  <a:cubicBezTo>
                    <a:pt x="17622" y="162409"/>
                    <a:pt x="0" y="143834"/>
                    <a:pt x="0" y="92397"/>
                  </a:cubicBezTo>
                  <a:lnTo>
                    <a:pt x="0" y="0"/>
                  </a:lnTo>
                  <a:lnTo>
                    <a:pt x="29529" y="0"/>
                  </a:lnTo>
                  <a:close/>
                </a:path>
              </a:pathLst>
            </a:custGeom>
            <a:solidFill>
              <a:srgbClr val="3F4543"/>
            </a:solidFill>
            <a:ln w="4763" cap="flat">
              <a:noFill/>
              <a:prstDash val="solid"/>
              <a:miter/>
            </a:ln>
          </p:spPr>
          <p:txBody>
            <a:bodyPr rtlCol="0" anchor="ctr"/>
            <a:lstStyle/>
            <a:p>
              <a:endParaRPr lang="en-US"/>
            </a:p>
          </p:txBody>
        </p:sp>
        <p:sp>
          <p:nvSpPr>
            <p:cNvPr id="114" name="Freeform 113">
              <a:extLst>
                <a:ext uri="{FF2B5EF4-FFF2-40B4-BE49-F238E27FC236}">
                  <a16:creationId xmlns:a16="http://schemas.microsoft.com/office/drawing/2014/main" id="{D7588716-5659-2347-87D2-B7BD99273D5E}"/>
                </a:ext>
              </a:extLst>
            </p:cNvPr>
            <p:cNvSpPr/>
            <p:nvPr/>
          </p:nvSpPr>
          <p:spPr>
            <a:xfrm>
              <a:off x="1300225" y="4701766"/>
              <a:ext cx="79061" cy="160980"/>
            </a:xfrm>
            <a:custGeom>
              <a:avLst/>
              <a:gdLst>
                <a:gd name="connsiteX0" fmla="*/ 26195 w 79061"/>
                <a:gd name="connsiteY0" fmla="*/ 3334 h 160980"/>
                <a:gd name="connsiteX1" fmla="*/ 28576 w 79061"/>
                <a:gd name="connsiteY1" fmla="*/ 25242 h 160980"/>
                <a:gd name="connsiteX2" fmla="*/ 79061 w 79061"/>
                <a:gd name="connsiteY2" fmla="*/ 0 h 160980"/>
                <a:gd name="connsiteX3" fmla="*/ 78585 w 79061"/>
                <a:gd name="connsiteY3" fmla="*/ 30005 h 160980"/>
                <a:gd name="connsiteX4" fmla="*/ 29529 w 79061"/>
                <a:gd name="connsiteY4" fmla="*/ 50009 h 160980"/>
                <a:gd name="connsiteX5" fmla="*/ 29529 w 79061"/>
                <a:gd name="connsiteY5" fmla="*/ 160980 h 160980"/>
                <a:gd name="connsiteX6" fmla="*/ 0 w 79061"/>
                <a:gd name="connsiteY6" fmla="*/ 160980 h 160980"/>
                <a:gd name="connsiteX7" fmla="*/ 0 w 79061"/>
                <a:gd name="connsiteY7" fmla="*/ 3810 h 160980"/>
                <a:gd name="connsiteX8" fmla="*/ 26195 w 79061"/>
                <a:gd name="connsiteY8" fmla="*/ 3810 h 160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9061" h="160980">
                  <a:moveTo>
                    <a:pt x="26195" y="3334"/>
                  </a:moveTo>
                  <a:cubicBezTo>
                    <a:pt x="28576" y="25242"/>
                    <a:pt x="28576" y="25242"/>
                    <a:pt x="28576" y="25242"/>
                  </a:cubicBezTo>
                  <a:cubicBezTo>
                    <a:pt x="39054" y="11430"/>
                    <a:pt x="57153" y="953"/>
                    <a:pt x="79061" y="0"/>
                  </a:cubicBezTo>
                  <a:cubicBezTo>
                    <a:pt x="79061" y="4763"/>
                    <a:pt x="78585" y="24766"/>
                    <a:pt x="78585" y="30005"/>
                  </a:cubicBezTo>
                  <a:cubicBezTo>
                    <a:pt x="58105" y="30481"/>
                    <a:pt x="40960" y="38578"/>
                    <a:pt x="29529" y="50009"/>
                  </a:cubicBezTo>
                  <a:lnTo>
                    <a:pt x="29529" y="160980"/>
                  </a:lnTo>
                  <a:lnTo>
                    <a:pt x="0" y="160980"/>
                  </a:lnTo>
                  <a:lnTo>
                    <a:pt x="0" y="3810"/>
                  </a:lnTo>
                  <a:lnTo>
                    <a:pt x="26195" y="3810"/>
                  </a:lnTo>
                  <a:close/>
                </a:path>
              </a:pathLst>
            </a:custGeom>
            <a:solidFill>
              <a:srgbClr val="3F4543"/>
            </a:solidFill>
            <a:ln w="4763" cap="flat">
              <a:noFill/>
              <a:prstDash val="solid"/>
              <a:miter/>
            </a:ln>
          </p:spPr>
          <p:txBody>
            <a:bodyPr rtlCol="0" anchor="ctr"/>
            <a:lstStyle/>
            <a:p>
              <a:endParaRPr lang="en-US"/>
            </a:p>
          </p:txBody>
        </p:sp>
        <p:sp>
          <p:nvSpPr>
            <p:cNvPr id="115" name="Freeform 114">
              <a:extLst>
                <a:ext uri="{FF2B5EF4-FFF2-40B4-BE49-F238E27FC236}">
                  <a16:creationId xmlns:a16="http://schemas.microsoft.com/office/drawing/2014/main" id="{5775A52A-9767-C646-984F-B20A4B968930}"/>
                </a:ext>
              </a:extLst>
            </p:cNvPr>
            <p:cNvSpPr/>
            <p:nvPr/>
          </p:nvSpPr>
          <p:spPr>
            <a:xfrm>
              <a:off x="1395479" y="4699861"/>
              <a:ext cx="137642" cy="167648"/>
            </a:xfrm>
            <a:custGeom>
              <a:avLst/>
              <a:gdLst>
                <a:gd name="connsiteX0" fmla="*/ 10478 w 137642"/>
                <a:gd name="connsiteY0" fmla="*/ 10954 h 167648"/>
                <a:gd name="connsiteX1" fmla="*/ 66202 w 137642"/>
                <a:gd name="connsiteY1" fmla="*/ 0 h 167648"/>
                <a:gd name="connsiteX2" fmla="*/ 126212 w 137642"/>
                <a:gd name="connsiteY2" fmla="*/ 55248 h 167648"/>
                <a:gd name="connsiteX3" fmla="*/ 126212 w 137642"/>
                <a:gd name="connsiteY3" fmla="*/ 134309 h 167648"/>
                <a:gd name="connsiteX4" fmla="*/ 137643 w 137642"/>
                <a:gd name="connsiteY4" fmla="*/ 148121 h 167648"/>
                <a:gd name="connsiteX5" fmla="*/ 137643 w 137642"/>
                <a:gd name="connsiteY5" fmla="*/ 165267 h 167648"/>
                <a:gd name="connsiteX6" fmla="*/ 121926 w 137642"/>
                <a:gd name="connsiteY6" fmla="*/ 167648 h 167648"/>
                <a:gd name="connsiteX7" fmla="*/ 98589 w 137642"/>
                <a:gd name="connsiteY7" fmla="*/ 148121 h 167648"/>
                <a:gd name="connsiteX8" fmla="*/ 49056 w 137642"/>
                <a:gd name="connsiteY8" fmla="*/ 167648 h 167648"/>
                <a:gd name="connsiteX9" fmla="*/ 0 w 137642"/>
                <a:gd name="connsiteY9" fmla="*/ 120497 h 167648"/>
                <a:gd name="connsiteX10" fmla="*/ 88587 w 137642"/>
                <a:gd name="connsiteY10" fmla="*/ 62392 h 167648"/>
                <a:gd name="connsiteX11" fmla="*/ 96683 w 137642"/>
                <a:gd name="connsiteY11" fmla="*/ 62392 h 167648"/>
                <a:gd name="connsiteX12" fmla="*/ 96683 w 137642"/>
                <a:gd name="connsiteY12" fmla="*/ 56200 h 167648"/>
                <a:gd name="connsiteX13" fmla="*/ 88587 w 137642"/>
                <a:gd name="connsiteY13" fmla="*/ 31434 h 167648"/>
                <a:gd name="connsiteX14" fmla="*/ 62392 w 137642"/>
                <a:gd name="connsiteY14" fmla="*/ 24766 h 167648"/>
                <a:gd name="connsiteX15" fmla="*/ 15241 w 137642"/>
                <a:gd name="connsiteY15" fmla="*/ 35244 h 167648"/>
                <a:gd name="connsiteX16" fmla="*/ 10478 w 137642"/>
                <a:gd name="connsiteY16" fmla="*/ 10954 h 167648"/>
                <a:gd name="connsiteX17" fmla="*/ 91921 w 137642"/>
                <a:gd name="connsiteY17" fmla="*/ 84777 h 167648"/>
                <a:gd name="connsiteX18" fmla="*/ 30481 w 137642"/>
                <a:gd name="connsiteY18" fmla="*/ 117639 h 167648"/>
                <a:gd name="connsiteX19" fmla="*/ 57153 w 137642"/>
                <a:gd name="connsiteY19" fmla="*/ 142882 h 167648"/>
                <a:gd name="connsiteX20" fmla="*/ 96207 w 137642"/>
                <a:gd name="connsiteY20" fmla="*/ 125260 h 167648"/>
                <a:gd name="connsiteX21" fmla="*/ 96207 w 137642"/>
                <a:gd name="connsiteY21" fmla="*/ 84777 h 167648"/>
                <a:gd name="connsiteX22" fmla="*/ 91921 w 137642"/>
                <a:gd name="connsiteY22" fmla="*/ 84777 h 167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7642" h="167648">
                  <a:moveTo>
                    <a:pt x="10478" y="10954"/>
                  </a:moveTo>
                  <a:cubicBezTo>
                    <a:pt x="26195" y="4763"/>
                    <a:pt x="48580" y="0"/>
                    <a:pt x="66202" y="0"/>
                  </a:cubicBezTo>
                  <a:cubicBezTo>
                    <a:pt x="105256" y="0"/>
                    <a:pt x="126212" y="12859"/>
                    <a:pt x="126212" y="55248"/>
                  </a:cubicBezTo>
                  <a:lnTo>
                    <a:pt x="126212" y="134309"/>
                  </a:lnTo>
                  <a:cubicBezTo>
                    <a:pt x="126212" y="144787"/>
                    <a:pt x="127641" y="148121"/>
                    <a:pt x="137643" y="148121"/>
                  </a:cubicBezTo>
                  <a:lnTo>
                    <a:pt x="137643" y="165267"/>
                  </a:lnTo>
                  <a:cubicBezTo>
                    <a:pt x="134309" y="166696"/>
                    <a:pt x="127641" y="167648"/>
                    <a:pt x="121926" y="167648"/>
                  </a:cubicBezTo>
                  <a:cubicBezTo>
                    <a:pt x="110019" y="167648"/>
                    <a:pt x="100494" y="161457"/>
                    <a:pt x="98589" y="148121"/>
                  </a:cubicBezTo>
                  <a:cubicBezTo>
                    <a:pt x="86682" y="160028"/>
                    <a:pt x="69536" y="167648"/>
                    <a:pt x="49056" y="167648"/>
                  </a:cubicBezTo>
                  <a:cubicBezTo>
                    <a:pt x="21909" y="167648"/>
                    <a:pt x="0" y="150979"/>
                    <a:pt x="0" y="120497"/>
                  </a:cubicBezTo>
                  <a:cubicBezTo>
                    <a:pt x="0" y="83824"/>
                    <a:pt x="26671" y="62392"/>
                    <a:pt x="88587" y="62392"/>
                  </a:cubicBezTo>
                  <a:lnTo>
                    <a:pt x="96683" y="62392"/>
                  </a:lnTo>
                  <a:lnTo>
                    <a:pt x="96683" y="56200"/>
                  </a:lnTo>
                  <a:cubicBezTo>
                    <a:pt x="96683" y="43341"/>
                    <a:pt x="95255" y="36673"/>
                    <a:pt x="88587" y="31434"/>
                  </a:cubicBezTo>
                  <a:cubicBezTo>
                    <a:pt x="82871" y="26671"/>
                    <a:pt x="73822" y="24766"/>
                    <a:pt x="62392" y="24766"/>
                  </a:cubicBezTo>
                  <a:cubicBezTo>
                    <a:pt x="47151" y="24766"/>
                    <a:pt x="29529" y="29529"/>
                    <a:pt x="15241" y="35244"/>
                  </a:cubicBezTo>
                  <a:lnTo>
                    <a:pt x="10478" y="10954"/>
                  </a:lnTo>
                  <a:close/>
                  <a:moveTo>
                    <a:pt x="91921" y="84777"/>
                  </a:moveTo>
                  <a:cubicBezTo>
                    <a:pt x="62868" y="84777"/>
                    <a:pt x="30481" y="88111"/>
                    <a:pt x="30481" y="117639"/>
                  </a:cubicBezTo>
                  <a:cubicBezTo>
                    <a:pt x="30481" y="131928"/>
                    <a:pt x="39054" y="142882"/>
                    <a:pt x="57153" y="142882"/>
                  </a:cubicBezTo>
                  <a:cubicBezTo>
                    <a:pt x="73346" y="142882"/>
                    <a:pt x="88111" y="134309"/>
                    <a:pt x="96207" y="125260"/>
                  </a:cubicBezTo>
                  <a:lnTo>
                    <a:pt x="96207" y="84777"/>
                  </a:lnTo>
                  <a:lnTo>
                    <a:pt x="91921" y="84777"/>
                  </a:lnTo>
                  <a:close/>
                </a:path>
              </a:pathLst>
            </a:custGeom>
            <a:solidFill>
              <a:srgbClr val="3F4543"/>
            </a:solidFill>
            <a:ln w="4763" cap="flat">
              <a:noFill/>
              <a:prstDash val="solid"/>
              <a:miter/>
            </a:ln>
          </p:spPr>
          <p:txBody>
            <a:bodyPr rtlCol="0" anchor="ctr"/>
            <a:lstStyle/>
            <a:p>
              <a:endParaRPr lang="en-US"/>
            </a:p>
          </p:txBody>
        </p:sp>
        <p:sp>
          <p:nvSpPr>
            <p:cNvPr id="116" name="Freeform 115">
              <a:extLst>
                <a:ext uri="{FF2B5EF4-FFF2-40B4-BE49-F238E27FC236}">
                  <a16:creationId xmlns:a16="http://schemas.microsoft.com/office/drawing/2014/main" id="{96E60AA3-BF3F-9842-BFD9-C673997D31E8}"/>
                </a:ext>
              </a:extLst>
            </p:cNvPr>
            <p:cNvSpPr/>
            <p:nvPr/>
          </p:nvSpPr>
          <p:spPr>
            <a:xfrm>
              <a:off x="464693"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4912" y="46675"/>
                    <a:pt x="2530" y="40007"/>
                  </a:cubicBezTo>
                  <a:cubicBezTo>
                    <a:pt x="-1756" y="28576"/>
                    <a:pt x="149" y="17622"/>
                    <a:pt x="8722" y="8573"/>
                  </a:cubicBezTo>
                  <a:cubicBezTo>
                    <a:pt x="14437" y="2858"/>
                    <a:pt x="21581" y="0"/>
                    <a:pt x="29678" y="0"/>
                  </a:cubicBezTo>
                  <a:lnTo>
                    <a:pt x="29678" y="0"/>
                  </a:lnTo>
                  <a:close/>
                </a:path>
              </a:pathLst>
            </a:custGeom>
            <a:solidFill>
              <a:srgbClr val="DA291C"/>
            </a:solidFill>
            <a:ln w="4763" cap="flat">
              <a:noFill/>
              <a:prstDash val="solid"/>
              <a:miter/>
            </a:ln>
          </p:spPr>
          <p:txBody>
            <a:bodyPr rtlCol="0" anchor="ctr"/>
            <a:lstStyle/>
            <a:p>
              <a:endParaRPr lang="en-US"/>
            </a:p>
          </p:txBody>
        </p:sp>
        <p:sp>
          <p:nvSpPr>
            <p:cNvPr id="117" name="Freeform 116">
              <a:extLst>
                <a:ext uri="{FF2B5EF4-FFF2-40B4-BE49-F238E27FC236}">
                  <a16:creationId xmlns:a16="http://schemas.microsoft.com/office/drawing/2014/main" id="{BE623DC5-B119-CD41-8717-3E136C5BE07B}"/>
                </a:ext>
              </a:extLst>
            </p:cNvPr>
            <p:cNvSpPr/>
            <p:nvPr/>
          </p:nvSpPr>
          <p:spPr>
            <a:xfrm>
              <a:off x="521161" y="4755109"/>
              <a:ext cx="59415" cy="59057"/>
            </a:xfrm>
            <a:custGeom>
              <a:avLst/>
              <a:gdLst>
                <a:gd name="connsiteX0" fmla="*/ 8930 w 59415"/>
                <a:gd name="connsiteY0" fmla="*/ 8573 h 59057"/>
                <a:gd name="connsiteX1" fmla="*/ 50842 w 59415"/>
                <a:gd name="connsiteY1" fmla="*/ 8573 h 59057"/>
                <a:gd name="connsiteX2" fmla="*/ 50842 w 59415"/>
                <a:gd name="connsiteY2" fmla="*/ 50485 h 59057"/>
                <a:gd name="connsiteX3" fmla="*/ 8930 w 59415"/>
                <a:gd name="connsiteY3" fmla="*/ 50485 h 59057"/>
                <a:gd name="connsiteX4" fmla="*/ 8930 w 59415"/>
                <a:gd name="connsiteY4" fmla="*/ 8573 h 59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15" h="59057">
                  <a:moveTo>
                    <a:pt x="8930" y="8573"/>
                  </a:moveTo>
                  <a:cubicBezTo>
                    <a:pt x="20361" y="-2858"/>
                    <a:pt x="39412" y="-2858"/>
                    <a:pt x="50842" y="8573"/>
                  </a:cubicBezTo>
                  <a:cubicBezTo>
                    <a:pt x="62273" y="20003"/>
                    <a:pt x="62273" y="39054"/>
                    <a:pt x="50842" y="50485"/>
                  </a:cubicBezTo>
                  <a:cubicBezTo>
                    <a:pt x="39412" y="61916"/>
                    <a:pt x="20361" y="61916"/>
                    <a:pt x="8930" y="50485"/>
                  </a:cubicBezTo>
                  <a:cubicBezTo>
                    <a:pt x="-2977" y="39054"/>
                    <a:pt x="-2977" y="20003"/>
                    <a:pt x="8930" y="8573"/>
                  </a:cubicBezTo>
                </a:path>
              </a:pathLst>
            </a:custGeom>
            <a:solidFill>
              <a:srgbClr val="DA291C"/>
            </a:solidFill>
            <a:ln w="4763" cap="flat">
              <a:noFill/>
              <a:prstDash val="solid"/>
              <a:miter/>
            </a:ln>
          </p:spPr>
          <p:txBody>
            <a:bodyPr rtlCol="0" anchor="ctr"/>
            <a:lstStyle/>
            <a:p>
              <a:endParaRPr lang="en-US"/>
            </a:p>
          </p:txBody>
        </p:sp>
        <p:sp>
          <p:nvSpPr>
            <p:cNvPr id="118" name="Freeform 117">
              <a:extLst>
                <a:ext uri="{FF2B5EF4-FFF2-40B4-BE49-F238E27FC236}">
                  <a16:creationId xmlns:a16="http://schemas.microsoft.com/office/drawing/2014/main" id="{44B5DAB6-70CB-CD43-81C0-7309FFD5E883}"/>
                </a:ext>
              </a:extLst>
            </p:cNvPr>
            <p:cNvSpPr/>
            <p:nvPr/>
          </p:nvSpPr>
          <p:spPr>
            <a:xfrm>
              <a:off x="578046" y="4697956"/>
              <a:ext cx="59355" cy="173363"/>
            </a:xfrm>
            <a:custGeom>
              <a:avLst/>
              <a:gdLst>
                <a:gd name="connsiteX0" fmla="*/ 29678 w 59355"/>
                <a:gd name="connsiteY0" fmla="*/ 0 h 173363"/>
                <a:gd name="connsiteX1" fmla="*/ 50634 w 59355"/>
                <a:gd name="connsiteY1" fmla="*/ 8573 h 173363"/>
                <a:gd name="connsiteX2" fmla="*/ 56825 w 59355"/>
                <a:gd name="connsiteY2" fmla="*/ 40007 h 173363"/>
                <a:gd name="connsiteX3" fmla="*/ 43490 w 59355"/>
                <a:gd name="connsiteY3" fmla="*/ 59534 h 173363"/>
                <a:gd name="connsiteX4" fmla="*/ 35869 w 59355"/>
                <a:gd name="connsiteY4" fmla="*/ 86681 h 173363"/>
                <a:gd name="connsiteX5" fmla="*/ 35869 w 59355"/>
                <a:gd name="connsiteY5" fmla="*/ 86681 h 173363"/>
                <a:gd name="connsiteX6" fmla="*/ 43490 w 59355"/>
                <a:gd name="connsiteY6" fmla="*/ 113829 h 173363"/>
                <a:gd name="connsiteX7" fmla="*/ 56825 w 59355"/>
                <a:gd name="connsiteY7" fmla="*/ 133356 h 173363"/>
                <a:gd name="connsiteX8" fmla="*/ 50634 w 59355"/>
                <a:gd name="connsiteY8" fmla="*/ 164790 h 173363"/>
                <a:gd name="connsiteX9" fmla="*/ 29678 w 59355"/>
                <a:gd name="connsiteY9" fmla="*/ 173363 h 173363"/>
                <a:gd name="connsiteX10" fmla="*/ 29678 w 59355"/>
                <a:gd name="connsiteY10" fmla="*/ 173363 h 173363"/>
                <a:gd name="connsiteX11" fmla="*/ 8722 w 59355"/>
                <a:gd name="connsiteY11" fmla="*/ 164790 h 173363"/>
                <a:gd name="connsiteX12" fmla="*/ 2530 w 59355"/>
                <a:gd name="connsiteY12" fmla="*/ 133356 h 173363"/>
                <a:gd name="connsiteX13" fmla="*/ 15866 w 59355"/>
                <a:gd name="connsiteY13" fmla="*/ 113829 h 173363"/>
                <a:gd name="connsiteX14" fmla="*/ 23486 w 59355"/>
                <a:gd name="connsiteY14" fmla="*/ 86681 h 173363"/>
                <a:gd name="connsiteX15" fmla="*/ 23486 w 59355"/>
                <a:gd name="connsiteY15" fmla="*/ 86681 h 173363"/>
                <a:gd name="connsiteX16" fmla="*/ 15866 w 59355"/>
                <a:gd name="connsiteY16" fmla="*/ 59534 h 173363"/>
                <a:gd name="connsiteX17" fmla="*/ 2530 w 59355"/>
                <a:gd name="connsiteY17" fmla="*/ 40007 h 173363"/>
                <a:gd name="connsiteX18" fmla="*/ 8722 w 59355"/>
                <a:gd name="connsiteY18" fmla="*/ 8573 h 173363"/>
                <a:gd name="connsiteX19" fmla="*/ 29678 w 59355"/>
                <a:gd name="connsiteY19" fmla="*/ 0 h 173363"/>
                <a:gd name="connsiteX20" fmla="*/ 29678 w 59355"/>
                <a:gd name="connsiteY20" fmla="*/ 0 h 173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9355" h="173363">
                  <a:moveTo>
                    <a:pt x="29678" y="0"/>
                  </a:moveTo>
                  <a:cubicBezTo>
                    <a:pt x="37298" y="0"/>
                    <a:pt x="44918" y="2858"/>
                    <a:pt x="50634" y="8573"/>
                  </a:cubicBezTo>
                  <a:cubicBezTo>
                    <a:pt x="59683" y="17622"/>
                    <a:pt x="61588" y="28576"/>
                    <a:pt x="56825" y="40007"/>
                  </a:cubicBezTo>
                  <a:cubicBezTo>
                    <a:pt x="53968" y="46675"/>
                    <a:pt x="47776" y="52390"/>
                    <a:pt x="43490" y="59534"/>
                  </a:cubicBezTo>
                  <a:cubicBezTo>
                    <a:pt x="38727" y="67154"/>
                    <a:pt x="36346" y="73346"/>
                    <a:pt x="35869" y="86681"/>
                  </a:cubicBezTo>
                  <a:lnTo>
                    <a:pt x="35869" y="86681"/>
                  </a:lnTo>
                  <a:cubicBezTo>
                    <a:pt x="36346" y="100017"/>
                    <a:pt x="39203" y="106209"/>
                    <a:pt x="43490" y="113829"/>
                  </a:cubicBezTo>
                  <a:cubicBezTo>
                    <a:pt x="47776" y="120973"/>
                    <a:pt x="54444" y="126688"/>
                    <a:pt x="56825" y="133356"/>
                  </a:cubicBezTo>
                  <a:cubicBezTo>
                    <a:pt x="61112" y="144787"/>
                    <a:pt x="59207" y="155741"/>
                    <a:pt x="50634" y="164790"/>
                  </a:cubicBezTo>
                  <a:cubicBezTo>
                    <a:pt x="44918" y="170506"/>
                    <a:pt x="37298" y="173363"/>
                    <a:pt x="29678" y="173363"/>
                  </a:cubicBezTo>
                  <a:lnTo>
                    <a:pt x="29678" y="173363"/>
                  </a:lnTo>
                  <a:cubicBezTo>
                    <a:pt x="22057" y="173363"/>
                    <a:pt x="14437" y="170506"/>
                    <a:pt x="8722" y="164790"/>
                  </a:cubicBezTo>
                  <a:cubicBezTo>
                    <a:pt x="-327" y="155741"/>
                    <a:pt x="-2233" y="144787"/>
                    <a:pt x="2530" y="133356"/>
                  </a:cubicBezTo>
                  <a:cubicBezTo>
                    <a:pt x="5388" y="126688"/>
                    <a:pt x="11579" y="120973"/>
                    <a:pt x="15866" y="113829"/>
                  </a:cubicBezTo>
                  <a:cubicBezTo>
                    <a:pt x="20629" y="106209"/>
                    <a:pt x="23010" y="100017"/>
                    <a:pt x="23486" y="86681"/>
                  </a:cubicBezTo>
                  <a:lnTo>
                    <a:pt x="23486" y="86681"/>
                  </a:lnTo>
                  <a:cubicBezTo>
                    <a:pt x="23010" y="73346"/>
                    <a:pt x="20629" y="67154"/>
                    <a:pt x="15866" y="59534"/>
                  </a:cubicBezTo>
                  <a:cubicBezTo>
                    <a:pt x="11579" y="52390"/>
                    <a:pt x="5388" y="46675"/>
                    <a:pt x="2530" y="40007"/>
                  </a:cubicBezTo>
                  <a:cubicBezTo>
                    <a:pt x="-1756" y="28576"/>
                    <a:pt x="149" y="17622"/>
                    <a:pt x="8722" y="8573"/>
                  </a:cubicBezTo>
                  <a:cubicBezTo>
                    <a:pt x="14437" y="2858"/>
                    <a:pt x="22057" y="0"/>
                    <a:pt x="29678" y="0"/>
                  </a:cubicBezTo>
                  <a:lnTo>
                    <a:pt x="29678" y="0"/>
                  </a:lnTo>
                  <a:close/>
                </a:path>
              </a:pathLst>
            </a:custGeom>
            <a:solidFill>
              <a:srgbClr val="DA291C"/>
            </a:solidFill>
            <a:ln w="4763" cap="flat">
              <a:noFill/>
              <a:prstDash val="solid"/>
              <a:miter/>
            </a:ln>
          </p:spPr>
          <p:txBody>
            <a:bodyPr rtlCol="0" anchor="ctr"/>
            <a:lstStyle/>
            <a:p>
              <a:endParaRPr lang="en-US"/>
            </a:p>
          </p:txBody>
        </p:sp>
      </p:grpSp>
      <p:grpSp>
        <p:nvGrpSpPr>
          <p:cNvPr id="144" name="Group 143">
            <a:extLst>
              <a:ext uri="{FF2B5EF4-FFF2-40B4-BE49-F238E27FC236}">
                <a16:creationId xmlns:a16="http://schemas.microsoft.com/office/drawing/2014/main" id="{69CC6979-6633-EF40-B6D5-D6A6EDDF31A7}"/>
              </a:ext>
            </a:extLst>
          </p:cNvPr>
          <p:cNvGrpSpPr/>
          <p:nvPr userDrawn="1"/>
        </p:nvGrpSpPr>
        <p:grpSpPr>
          <a:xfrm>
            <a:off x="0" y="0"/>
            <a:ext cx="9144000" cy="538162"/>
            <a:chOff x="0" y="0"/>
            <a:chExt cx="9144000" cy="538162"/>
          </a:xfrm>
        </p:grpSpPr>
        <p:grpSp>
          <p:nvGrpSpPr>
            <p:cNvPr id="123" name="Graphic 120">
              <a:extLst>
                <a:ext uri="{FF2B5EF4-FFF2-40B4-BE49-F238E27FC236}">
                  <a16:creationId xmlns:a16="http://schemas.microsoft.com/office/drawing/2014/main" id="{370EA335-2303-EF43-A6B6-7A4D5E1EF9E6}"/>
                </a:ext>
              </a:extLst>
            </p:cNvPr>
            <p:cNvGrpSpPr/>
            <p:nvPr/>
          </p:nvGrpSpPr>
          <p:grpSpPr>
            <a:xfrm>
              <a:off x="0" y="0"/>
              <a:ext cx="9144000" cy="538162"/>
              <a:chOff x="0" y="0"/>
              <a:chExt cx="9144000" cy="538162"/>
            </a:xfrm>
          </p:grpSpPr>
          <p:sp>
            <p:nvSpPr>
              <p:cNvPr id="124" name="Freeform 123">
                <a:extLst>
                  <a:ext uri="{FF2B5EF4-FFF2-40B4-BE49-F238E27FC236}">
                    <a16:creationId xmlns:a16="http://schemas.microsoft.com/office/drawing/2014/main" id="{5F997582-BD79-5946-8796-BDF1084A6744}"/>
                  </a:ext>
                </a:extLst>
              </p:cNvPr>
              <p:cNvSpPr/>
              <p:nvPr/>
            </p:nvSpPr>
            <p:spPr>
              <a:xfrm>
                <a:off x="0" y="0"/>
                <a:ext cx="2044065" cy="100012"/>
              </a:xfrm>
              <a:custGeom>
                <a:avLst/>
                <a:gdLst>
                  <a:gd name="connsiteX0" fmla="*/ 0 w 2044065"/>
                  <a:gd name="connsiteY0" fmla="*/ 0 h 100012"/>
                  <a:gd name="connsiteX1" fmla="*/ 2044065 w 2044065"/>
                  <a:gd name="connsiteY1" fmla="*/ 0 h 100012"/>
                  <a:gd name="connsiteX2" fmla="*/ 2044065 w 2044065"/>
                  <a:gd name="connsiteY2" fmla="*/ 100013 h 100012"/>
                  <a:gd name="connsiteX3" fmla="*/ 0 w 2044065"/>
                  <a:gd name="connsiteY3" fmla="*/ 100013 h 100012"/>
                </a:gdLst>
                <a:ahLst/>
                <a:cxnLst>
                  <a:cxn ang="0">
                    <a:pos x="connsiteX0" y="connsiteY0"/>
                  </a:cxn>
                  <a:cxn ang="0">
                    <a:pos x="connsiteX1" y="connsiteY1"/>
                  </a:cxn>
                  <a:cxn ang="0">
                    <a:pos x="connsiteX2" y="connsiteY2"/>
                  </a:cxn>
                  <a:cxn ang="0">
                    <a:pos x="connsiteX3" y="connsiteY3"/>
                  </a:cxn>
                </a:cxnLst>
                <a:rect l="l" t="t" r="r" b="b"/>
                <a:pathLst>
                  <a:path w="2044065" h="100012">
                    <a:moveTo>
                      <a:pt x="0" y="0"/>
                    </a:moveTo>
                    <a:lnTo>
                      <a:pt x="2044065" y="0"/>
                    </a:lnTo>
                    <a:lnTo>
                      <a:pt x="2044065" y="100013"/>
                    </a:lnTo>
                    <a:lnTo>
                      <a:pt x="0" y="100013"/>
                    </a:lnTo>
                    <a:close/>
                  </a:path>
                </a:pathLst>
              </a:custGeom>
              <a:solidFill>
                <a:srgbClr val="FFFFFF"/>
              </a:solidFill>
              <a:ln w="4763" cap="flat">
                <a:noFill/>
                <a:prstDash val="solid"/>
                <a:miter/>
              </a:ln>
            </p:spPr>
            <p:txBody>
              <a:bodyPr rtlCol="0" anchor="ctr"/>
              <a:lstStyle/>
              <a:p>
                <a:endParaRPr lang="en-US"/>
              </a:p>
            </p:txBody>
          </p:sp>
          <p:grpSp>
            <p:nvGrpSpPr>
              <p:cNvPr id="125" name="Graphic 120">
                <a:extLst>
                  <a:ext uri="{FF2B5EF4-FFF2-40B4-BE49-F238E27FC236}">
                    <a16:creationId xmlns:a16="http://schemas.microsoft.com/office/drawing/2014/main" id="{B7179477-8442-CA4C-8842-2D596190CDB0}"/>
                  </a:ext>
                </a:extLst>
              </p:cNvPr>
              <p:cNvGrpSpPr/>
              <p:nvPr/>
            </p:nvGrpSpPr>
            <p:grpSpPr>
              <a:xfrm>
                <a:off x="2044065" y="0"/>
                <a:ext cx="7099934" cy="538162"/>
                <a:chOff x="2044065" y="0"/>
                <a:chExt cx="7099934" cy="538162"/>
              </a:xfrm>
            </p:grpSpPr>
            <p:sp>
              <p:nvSpPr>
                <p:cNvPr id="126" name="Freeform 125">
                  <a:extLst>
                    <a:ext uri="{FF2B5EF4-FFF2-40B4-BE49-F238E27FC236}">
                      <a16:creationId xmlns:a16="http://schemas.microsoft.com/office/drawing/2014/main" id="{A68EBD6B-807D-0448-8728-4943F95DD24C}"/>
                    </a:ext>
                  </a:extLst>
                </p:cNvPr>
                <p:cNvSpPr/>
                <p:nvPr/>
              </p:nvSpPr>
              <p:spPr>
                <a:xfrm>
                  <a:off x="8389143" y="134778"/>
                  <a:ext cx="754856" cy="403383"/>
                </a:xfrm>
                <a:custGeom>
                  <a:avLst/>
                  <a:gdLst>
                    <a:gd name="connsiteX0" fmla="*/ 115729 w 754856"/>
                    <a:gd name="connsiteY0" fmla="*/ 0 h 403383"/>
                    <a:gd name="connsiteX1" fmla="*/ 115729 w 754856"/>
                    <a:gd name="connsiteY1" fmla="*/ 0 h 403383"/>
                    <a:gd name="connsiteX2" fmla="*/ 0 w 754856"/>
                    <a:gd name="connsiteY2" fmla="*/ 70485 h 403383"/>
                    <a:gd name="connsiteX3" fmla="*/ 0 w 754856"/>
                    <a:gd name="connsiteY3" fmla="*/ 70485 h 403383"/>
                    <a:gd name="connsiteX4" fmla="*/ 0 w 754856"/>
                    <a:gd name="connsiteY4" fmla="*/ 70485 h 403383"/>
                    <a:gd name="connsiteX5" fmla="*/ 754856 w 754856"/>
                    <a:gd name="connsiteY5" fmla="*/ 403384 h 403383"/>
                    <a:gd name="connsiteX6" fmla="*/ 754856 w 754856"/>
                    <a:gd name="connsiteY6" fmla="*/ 285274 h 403383"/>
                    <a:gd name="connsiteX7" fmla="*/ 115729 w 754856"/>
                    <a:gd name="connsiteY7" fmla="*/ 0 h 403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856" h="403383">
                      <a:moveTo>
                        <a:pt x="115729" y="0"/>
                      </a:moveTo>
                      <a:lnTo>
                        <a:pt x="115729" y="0"/>
                      </a:lnTo>
                      <a:lnTo>
                        <a:pt x="0" y="70485"/>
                      </a:lnTo>
                      <a:cubicBezTo>
                        <a:pt x="0" y="70485"/>
                        <a:pt x="0" y="70485"/>
                        <a:pt x="0" y="70485"/>
                      </a:cubicBezTo>
                      <a:lnTo>
                        <a:pt x="0" y="70485"/>
                      </a:lnTo>
                      <a:cubicBezTo>
                        <a:pt x="266224" y="144304"/>
                        <a:pt x="520065" y="256223"/>
                        <a:pt x="754856" y="403384"/>
                      </a:cubicBezTo>
                      <a:lnTo>
                        <a:pt x="754856" y="285274"/>
                      </a:lnTo>
                      <a:cubicBezTo>
                        <a:pt x="553402" y="165259"/>
                        <a:pt x="339566" y="69533"/>
                        <a:pt x="115729" y="0"/>
                      </a:cubicBezTo>
                      <a:close/>
                    </a:path>
                  </a:pathLst>
                </a:custGeom>
                <a:solidFill>
                  <a:srgbClr val="DA291C"/>
                </a:solidFill>
                <a:ln w="4763" cap="flat">
                  <a:noFill/>
                  <a:prstDash val="solid"/>
                  <a:miter/>
                </a:ln>
              </p:spPr>
              <p:txBody>
                <a:bodyPr rtlCol="0" anchor="ctr"/>
                <a:lstStyle/>
                <a:p>
                  <a:endParaRPr lang="en-US"/>
                </a:p>
              </p:txBody>
            </p:sp>
            <p:sp>
              <p:nvSpPr>
                <p:cNvPr id="127" name="Freeform 126">
                  <a:extLst>
                    <a:ext uri="{FF2B5EF4-FFF2-40B4-BE49-F238E27FC236}">
                      <a16:creationId xmlns:a16="http://schemas.microsoft.com/office/drawing/2014/main" id="{85464960-EB61-3348-A5D3-48D6239BDFFA}"/>
                    </a:ext>
                  </a:extLst>
                </p:cNvPr>
                <p:cNvSpPr/>
                <p:nvPr/>
              </p:nvSpPr>
              <p:spPr>
                <a:xfrm>
                  <a:off x="2044065" y="0"/>
                  <a:ext cx="6460807" cy="205263"/>
                </a:xfrm>
                <a:custGeom>
                  <a:avLst/>
                  <a:gdLst>
                    <a:gd name="connsiteX0" fmla="*/ 6460808 w 6460807"/>
                    <a:gd name="connsiteY0" fmla="*/ 134779 h 205263"/>
                    <a:gd name="connsiteX1" fmla="*/ 6460808 w 6460807"/>
                    <a:gd name="connsiteY1" fmla="*/ 134779 h 205263"/>
                    <a:gd name="connsiteX2" fmla="*/ 5565934 w 6460807"/>
                    <a:gd name="connsiteY2" fmla="*/ 0 h 205263"/>
                    <a:gd name="connsiteX3" fmla="*/ 0 w 6460807"/>
                    <a:gd name="connsiteY3" fmla="*/ 0 h 205263"/>
                    <a:gd name="connsiteX4" fmla="*/ 0 w 6460807"/>
                    <a:gd name="connsiteY4" fmla="*/ 100013 h 205263"/>
                    <a:gd name="connsiteX5" fmla="*/ 5565934 w 6460807"/>
                    <a:gd name="connsiteY5" fmla="*/ 100013 h 205263"/>
                    <a:gd name="connsiteX6" fmla="*/ 6345079 w 6460807"/>
                    <a:gd name="connsiteY6" fmla="*/ 205264 h 205263"/>
                    <a:gd name="connsiteX7" fmla="*/ 6345079 w 6460807"/>
                    <a:gd name="connsiteY7" fmla="*/ 205264 h 205263"/>
                    <a:gd name="connsiteX8" fmla="*/ 6460808 w 6460807"/>
                    <a:gd name="connsiteY8" fmla="*/ 134779 h 20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460807" h="205263">
                      <a:moveTo>
                        <a:pt x="6460808" y="134779"/>
                      </a:moveTo>
                      <a:lnTo>
                        <a:pt x="6460808" y="134779"/>
                      </a:lnTo>
                      <a:cubicBezTo>
                        <a:pt x="6174581" y="46196"/>
                        <a:pt x="5874068" y="0"/>
                        <a:pt x="5565934" y="0"/>
                      </a:cubicBezTo>
                      <a:lnTo>
                        <a:pt x="0" y="0"/>
                      </a:lnTo>
                      <a:lnTo>
                        <a:pt x="0" y="100013"/>
                      </a:lnTo>
                      <a:lnTo>
                        <a:pt x="5565934" y="100013"/>
                      </a:lnTo>
                      <a:cubicBezTo>
                        <a:pt x="5833110" y="100013"/>
                        <a:pt x="6094572" y="135731"/>
                        <a:pt x="6345079" y="205264"/>
                      </a:cubicBezTo>
                      <a:cubicBezTo>
                        <a:pt x="6345079" y="205264"/>
                        <a:pt x="6345079" y="205264"/>
                        <a:pt x="6345079" y="205264"/>
                      </a:cubicBezTo>
                      <a:lnTo>
                        <a:pt x="6460808" y="134779"/>
                      </a:lnTo>
                      <a:close/>
                    </a:path>
                  </a:pathLst>
                </a:custGeom>
                <a:solidFill>
                  <a:srgbClr val="A51890"/>
                </a:solidFill>
                <a:ln w="4763" cap="flat">
                  <a:noFill/>
                  <a:prstDash val="solid"/>
                  <a:miter/>
                </a:ln>
              </p:spPr>
              <p:txBody>
                <a:bodyPr rtlCol="0" anchor="ctr"/>
                <a:lstStyle/>
                <a:p>
                  <a:endParaRPr lang="en-US"/>
                </a:p>
              </p:txBody>
            </p:sp>
          </p:grpSp>
        </p:grpSp>
        <p:grpSp>
          <p:nvGrpSpPr>
            <p:cNvPr id="129" name="Graphic 120">
              <a:extLst>
                <a:ext uri="{FF2B5EF4-FFF2-40B4-BE49-F238E27FC236}">
                  <a16:creationId xmlns:a16="http://schemas.microsoft.com/office/drawing/2014/main" id="{EB36FCE8-F000-084A-9AB6-9C06848B78B0}"/>
                </a:ext>
              </a:extLst>
            </p:cNvPr>
            <p:cNvGrpSpPr/>
            <p:nvPr/>
          </p:nvGrpSpPr>
          <p:grpSpPr>
            <a:xfrm>
              <a:off x="0" y="0"/>
              <a:ext cx="2044065" cy="100012"/>
              <a:chOff x="0" y="0"/>
              <a:chExt cx="2044065" cy="100012"/>
            </a:xfrm>
            <a:solidFill>
              <a:srgbClr val="EDDFDE"/>
            </a:solidFill>
          </p:grpSpPr>
          <p:sp>
            <p:nvSpPr>
              <p:cNvPr id="130" name="Freeform 129">
                <a:extLst>
                  <a:ext uri="{FF2B5EF4-FFF2-40B4-BE49-F238E27FC236}">
                    <a16:creationId xmlns:a16="http://schemas.microsoft.com/office/drawing/2014/main" id="{5A37C172-A510-1D49-B696-033966398F63}"/>
                  </a:ext>
                </a:extLst>
              </p:cNvPr>
              <p:cNvSpPr/>
              <p:nvPr/>
            </p:nvSpPr>
            <p:spPr>
              <a:xfrm>
                <a:off x="388143" y="0"/>
                <a:ext cx="260032" cy="100012"/>
              </a:xfrm>
              <a:custGeom>
                <a:avLst/>
                <a:gdLst>
                  <a:gd name="connsiteX0" fmla="*/ 165259 w 260032"/>
                  <a:gd name="connsiteY0" fmla="*/ 0 h 100012"/>
                  <a:gd name="connsiteX1" fmla="*/ 0 w 260032"/>
                  <a:gd name="connsiteY1" fmla="*/ 100013 h 100012"/>
                  <a:gd name="connsiteX2" fmla="*/ 95250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5250"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31" name="Freeform 130">
                <a:extLst>
                  <a:ext uri="{FF2B5EF4-FFF2-40B4-BE49-F238E27FC236}">
                    <a16:creationId xmlns:a16="http://schemas.microsoft.com/office/drawing/2014/main" id="{51795CF2-EB0E-924A-B2B8-897F0DB55F5E}"/>
                  </a:ext>
                </a:extLst>
              </p:cNvPr>
              <p:cNvSpPr/>
              <p:nvPr/>
            </p:nvSpPr>
            <p:spPr>
              <a:xfrm>
                <a:off x="894397" y="0"/>
                <a:ext cx="259556" cy="100012"/>
              </a:xfrm>
              <a:custGeom>
                <a:avLst/>
                <a:gdLst>
                  <a:gd name="connsiteX0" fmla="*/ 164782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2"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32" name="Freeform 131">
                <a:extLst>
                  <a:ext uri="{FF2B5EF4-FFF2-40B4-BE49-F238E27FC236}">
                    <a16:creationId xmlns:a16="http://schemas.microsoft.com/office/drawing/2014/main" id="{E7AB5EF6-6CCE-3C49-B28C-B04663F81850}"/>
                  </a:ext>
                </a:extLst>
              </p:cNvPr>
              <p:cNvSpPr/>
              <p:nvPr/>
            </p:nvSpPr>
            <p:spPr>
              <a:xfrm>
                <a:off x="1737836"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33" name="Freeform 132">
                <a:extLst>
                  <a:ext uri="{FF2B5EF4-FFF2-40B4-BE49-F238E27FC236}">
                    <a16:creationId xmlns:a16="http://schemas.microsoft.com/office/drawing/2014/main" id="{45CD6B56-4D0C-144F-AE92-A34716EED674}"/>
                  </a:ext>
                </a:extLst>
              </p:cNvPr>
              <p:cNvSpPr/>
              <p:nvPr/>
            </p:nvSpPr>
            <p:spPr>
              <a:xfrm>
                <a:off x="1231582"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34" name="Freeform 133">
                <a:extLst>
                  <a:ext uri="{FF2B5EF4-FFF2-40B4-BE49-F238E27FC236}">
                    <a16:creationId xmlns:a16="http://schemas.microsoft.com/office/drawing/2014/main" id="{076022AE-DC3A-0E45-BDBE-A448BF3EF991}"/>
                  </a:ext>
                </a:extLst>
              </p:cNvPr>
              <p:cNvSpPr/>
              <p:nvPr/>
            </p:nvSpPr>
            <p:spPr>
              <a:xfrm>
                <a:off x="725804"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35" name="Freeform 134">
                <a:extLst>
                  <a:ext uri="{FF2B5EF4-FFF2-40B4-BE49-F238E27FC236}">
                    <a16:creationId xmlns:a16="http://schemas.microsoft.com/office/drawing/2014/main" id="{6E492CC3-A6D5-124C-AAEC-BC9A831933D6}"/>
                  </a:ext>
                </a:extLst>
              </p:cNvPr>
              <p:cNvSpPr/>
              <p:nvPr/>
            </p:nvSpPr>
            <p:spPr>
              <a:xfrm>
                <a:off x="557212"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95227793-A676-EE4E-8AC5-FFC4CB0FA77D}"/>
                  </a:ext>
                </a:extLst>
              </p:cNvPr>
              <p:cNvSpPr/>
              <p:nvPr/>
            </p:nvSpPr>
            <p:spPr>
              <a:xfrm>
                <a:off x="1400651"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37" name="Freeform 136">
                <a:extLst>
                  <a:ext uri="{FF2B5EF4-FFF2-40B4-BE49-F238E27FC236}">
                    <a16:creationId xmlns:a16="http://schemas.microsoft.com/office/drawing/2014/main" id="{49921CCE-71C3-2D45-8298-680A222BDADD}"/>
                  </a:ext>
                </a:extLst>
              </p:cNvPr>
              <p:cNvSpPr/>
              <p:nvPr/>
            </p:nvSpPr>
            <p:spPr>
              <a:xfrm>
                <a:off x="1906428" y="16668"/>
                <a:ext cx="137636" cy="83343"/>
              </a:xfrm>
              <a:custGeom>
                <a:avLst/>
                <a:gdLst>
                  <a:gd name="connsiteX0" fmla="*/ 137636 w 137636"/>
                  <a:gd name="connsiteY0" fmla="*/ 57150 h 83343"/>
                  <a:gd name="connsiteX1" fmla="*/ 137636 w 137636"/>
                  <a:gd name="connsiteY1" fmla="*/ 0 h 83343"/>
                  <a:gd name="connsiteX2" fmla="*/ 0 w 137636"/>
                  <a:gd name="connsiteY2" fmla="*/ 83344 h 83343"/>
                  <a:gd name="connsiteX3" fmla="*/ 94774 w 137636"/>
                  <a:gd name="connsiteY3" fmla="*/ 83344 h 83343"/>
                </a:gdLst>
                <a:ahLst/>
                <a:cxnLst>
                  <a:cxn ang="0">
                    <a:pos x="connsiteX0" y="connsiteY0"/>
                  </a:cxn>
                  <a:cxn ang="0">
                    <a:pos x="connsiteX1" y="connsiteY1"/>
                  </a:cxn>
                  <a:cxn ang="0">
                    <a:pos x="connsiteX2" y="connsiteY2"/>
                  </a:cxn>
                  <a:cxn ang="0">
                    <a:pos x="connsiteX3" y="connsiteY3"/>
                  </a:cxn>
                </a:cxnLst>
                <a:rect l="l" t="t" r="r" b="b"/>
                <a:pathLst>
                  <a:path w="137636" h="83343">
                    <a:moveTo>
                      <a:pt x="137636" y="57150"/>
                    </a:moveTo>
                    <a:lnTo>
                      <a:pt x="137636" y="0"/>
                    </a:lnTo>
                    <a:lnTo>
                      <a:pt x="0" y="83344"/>
                    </a:lnTo>
                    <a:lnTo>
                      <a:pt x="94774" y="83344"/>
                    </a:lnTo>
                    <a:close/>
                  </a:path>
                </a:pathLst>
              </a:custGeom>
              <a:solidFill>
                <a:srgbClr val="EDDFDE"/>
              </a:solidFill>
              <a:ln w="4763" cap="flat">
                <a:noFill/>
                <a:prstDash val="solid"/>
                <a:miter/>
              </a:ln>
            </p:spPr>
            <p:txBody>
              <a:bodyPr rtlCol="0" anchor="ctr"/>
              <a:lstStyle/>
              <a:p>
                <a:endParaRPr lang="en-US"/>
              </a:p>
            </p:txBody>
          </p:sp>
          <p:sp>
            <p:nvSpPr>
              <p:cNvPr id="138" name="Freeform 137">
                <a:extLst>
                  <a:ext uri="{FF2B5EF4-FFF2-40B4-BE49-F238E27FC236}">
                    <a16:creationId xmlns:a16="http://schemas.microsoft.com/office/drawing/2014/main" id="{719F2311-82CF-4B43-B120-2AEB01950312}"/>
                  </a:ext>
                </a:extLst>
              </p:cNvPr>
              <p:cNvSpPr/>
              <p:nvPr/>
            </p:nvSpPr>
            <p:spPr>
              <a:xfrm>
                <a:off x="1569243"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9DF42819-8CCA-E340-80E7-2173F1178A08}"/>
                  </a:ext>
                </a:extLst>
              </p:cNvPr>
              <p:cNvSpPr/>
              <p:nvPr/>
            </p:nvSpPr>
            <p:spPr>
              <a:xfrm>
                <a:off x="1062989" y="0"/>
                <a:ext cx="260032" cy="100012"/>
              </a:xfrm>
              <a:custGeom>
                <a:avLst/>
                <a:gdLst>
                  <a:gd name="connsiteX0" fmla="*/ 164782 w 260032"/>
                  <a:gd name="connsiteY0" fmla="*/ 0 h 100012"/>
                  <a:gd name="connsiteX1" fmla="*/ 0 w 260032"/>
                  <a:gd name="connsiteY1" fmla="*/ 100013 h 100012"/>
                  <a:gd name="connsiteX2" fmla="*/ 94774 w 260032"/>
                  <a:gd name="connsiteY2" fmla="*/ 100013 h 100012"/>
                  <a:gd name="connsiteX3" fmla="*/ 260032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4782" y="0"/>
                    </a:moveTo>
                    <a:lnTo>
                      <a:pt x="0" y="100013"/>
                    </a:lnTo>
                    <a:lnTo>
                      <a:pt x="94774" y="100013"/>
                    </a:lnTo>
                    <a:lnTo>
                      <a:pt x="260032" y="0"/>
                    </a:lnTo>
                    <a:close/>
                  </a:path>
                </a:pathLst>
              </a:custGeom>
              <a:solidFill>
                <a:srgbClr val="EDDFDE"/>
              </a:solidFill>
              <a:ln w="4763" cap="flat">
                <a:noFill/>
                <a:prstDash val="solid"/>
                <a:miter/>
              </a:ln>
            </p:spPr>
            <p:txBody>
              <a:bodyPr rtlCol="0" anchor="ctr"/>
              <a:lstStyle/>
              <a:p>
                <a:endParaRPr lang="en-US"/>
              </a:p>
            </p:txBody>
          </p:sp>
          <p:sp>
            <p:nvSpPr>
              <p:cNvPr id="140" name="Freeform 139">
                <a:extLst>
                  <a:ext uri="{FF2B5EF4-FFF2-40B4-BE49-F238E27FC236}">
                    <a16:creationId xmlns:a16="http://schemas.microsoft.com/office/drawing/2014/main" id="{CA0EA460-162F-1E4D-B9D5-3717E172D524}"/>
                  </a:ext>
                </a:extLst>
              </p:cNvPr>
              <p:cNvSpPr/>
              <p:nvPr/>
            </p:nvSpPr>
            <p:spPr>
              <a:xfrm>
                <a:off x="219551" y="0"/>
                <a:ext cx="260032" cy="100012"/>
              </a:xfrm>
              <a:custGeom>
                <a:avLst/>
                <a:gdLst>
                  <a:gd name="connsiteX0" fmla="*/ 165259 w 260032"/>
                  <a:gd name="connsiteY0" fmla="*/ 0 h 100012"/>
                  <a:gd name="connsiteX1" fmla="*/ 0 w 260032"/>
                  <a:gd name="connsiteY1" fmla="*/ 100013 h 100012"/>
                  <a:gd name="connsiteX2" fmla="*/ 94774 w 260032"/>
                  <a:gd name="connsiteY2" fmla="*/ 100013 h 100012"/>
                  <a:gd name="connsiteX3" fmla="*/ 260033 w 260032"/>
                  <a:gd name="connsiteY3" fmla="*/ 0 h 100012"/>
                </a:gdLst>
                <a:ahLst/>
                <a:cxnLst>
                  <a:cxn ang="0">
                    <a:pos x="connsiteX0" y="connsiteY0"/>
                  </a:cxn>
                  <a:cxn ang="0">
                    <a:pos x="connsiteX1" y="connsiteY1"/>
                  </a:cxn>
                  <a:cxn ang="0">
                    <a:pos x="connsiteX2" y="connsiteY2"/>
                  </a:cxn>
                  <a:cxn ang="0">
                    <a:pos x="connsiteX3" y="connsiteY3"/>
                  </a:cxn>
                </a:cxnLst>
                <a:rect l="l" t="t" r="r" b="b"/>
                <a:pathLst>
                  <a:path w="260032" h="100012">
                    <a:moveTo>
                      <a:pt x="165259" y="0"/>
                    </a:moveTo>
                    <a:lnTo>
                      <a:pt x="0" y="100013"/>
                    </a:lnTo>
                    <a:lnTo>
                      <a:pt x="94774" y="100013"/>
                    </a:lnTo>
                    <a:lnTo>
                      <a:pt x="260033" y="0"/>
                    </a:lnTo>
                    <a:close/>
                  </a:path>
                </a:pathLst>
              </a:custGeom>
              <a:solidFill>
                <a:srgbClr val="EDDFDE"/>
              </a:solidFill>
              <a:ln w="4763" cap="flat">
                <a:noFill/>
                <a:prstDash val="solid"/>
                <a:miter/>
              </a:ln>
            </p:spPr>
            <p:txBody>
              <a:bodyPr rtlCol="0" anchor="ctr"/>
              <a:lstStyle/>
              <a:p>
                <a:endParaRPr lang="en-US"/>
              </a:p>
            </p:txBody>
          </p:sp>
          <p:sp>
            <p:nvSpPr>
              <p:cNvPr id="141" name="Freeform 140">
                <a:extLst>
                  <a:ext uri="{FF2B5EF4-FFF2-40B4-BE49-F238E27FC236}">
                    <a16:creationId xmlns:a16="http://schemas.microsoft.com/office/drawing/2014/main" id="{E6A982CA-B59C-0640-8D87-3DA7905924B1}"/>
                  </a:ext>
                </a:extLst>
              </p:cNvPr>
              <p:cNvSpPr/>
              <p:nvPr/>
            </p:nvSpPr>
            <p:spPr>
              <a:xfrm>
                <a:off x="50958" y="0"/>
                <a:ext cx="259556" cy="100012"/>
              </a:xfrm>
              <a:custGeom>
                <a:avLst/>
                <a:gdLst>
                  <a:gd name="connsiteX0" fmla="*/ 164783 w 259556"/>
                  <a:gd name="connsiteY0" fmla="*/ 0 h 100012"/>
                  <a:gd name="connsiteX1" fmla="*/ 0 w 259556"/>
                  <a:gd name="connsiteY1" fmla="*/ 100013 h 100012"/>
                  <a:gd name="connsiteX2" fmla="*/ 94774 w 259556"/>
                  <a:gd name="connsiteY2" fmla="*/ 100013 h 100012"/>
                  <a:gd name="connsiteX3" fmla="*/ 259556 w 259556"/>
                  <a:gd name="connsiteY3" fmla="*/ 0 h 100012"/>
                </a:gdLst>
                <a:ahLst/>
                <a:cxnLst>
                  <a:cxn ang="0">
                    <a:pos x="connsiteX0" y="connsiteY0"/>
                  </a:cxn>
                  <a:cxn ang="0">
                    <a:pos x="connsiteX1" y="connsiteY1"/>
                  </a:cxn>
                  <a:cxn ang="0">
                    <a:pos x="connsiteX2" y="connsiteY2"/>
                  </a:cxn>
                  <a:cxn ang="0">
                    <a:pos x="connsiteX3" y="connsiteY3"/>
                  </a:cxn>
                </a:cxnLst>
                <a:rect l="l" t="t" r="r" b="b"/>
                <a:pathLst>
                  <a:path w="259556" h="100012">
                    <a:moveTo>
                      <a:pt x="164783" y="0"/>
                    </a:moveTo>
                    <a:lnTo>
                      <a:pt x="0" y="100013"/>
                    </a:lnTo>
                    <a:lnTo>
                      <a:pt x="94774" y="100013"/>
                    </a:lnTo>
                    <a:lnTo>
                      <a:pt x="259556" y="0"/>
                    </a:lnTo>
                    <a:close/>
                  </a:path>
                </a:pathLst>
              </a:custGeom>
              <a:solidFill>
                <a:srgbClr val="EDDFDE"/>
              </a:solidFill>
              <a:ln w="4763" cap="flat">
                <a:noFill/>
                <a:prstDash val="solid"/>
                <a:miter/>
              </a:ln>
            </p:spPr>
            <p:txBody>
              <a:bodyPr rtlCol="0" anchor="ctr"/>
              <a:lstStyle/>
              <a:p>
                <a:endParaRPr lang="en-US"/>
              </a:p>
            </p:txBody>
          </p:sp>
          <p:sp>
            <p:nvSpPr>
              <p:cNvPr id="142" name="Freeform 141">
                <a:extLst>
                  <a:ext uri="{FF2B5EF4-FFF2-40B4-BE49-F238E27FC236}">
                    <a16:creationId xmlns:a16="http://schemas.microsoft.com/office/drawing/2014/main" id="{7D78F75F-4C1B-6B42-BBB1-EC5F9D7DAD4B}"/>
                  </a:ext>
                </a:extLst>
              </p:cNvPr>
              <p:cNvSpPr/>
              <p:nvPr/>
            </p:nvSpPr>
            <p:spPr>
              <a:xfrm>
                <a:off x="0" y="0"/>
                <a:ext cx="141922" cy="86201"/>
              </a:xfrm>
              <a:custGeom>
                <a:avLst/>
                <a:gdLst>
                  <a:gd name="connsiteX0" fmla="*/ 47149 w 141922"/>
                  <a:gd name="connsiteY0" fmla="*/ 0 h 86201"/>
                  <a:gd name="connsiteX1" fmla="*/ 0 w 141922"/>
                  <a:gd name="connsiteY1" fmla="*/ 28575 h 86201"/>
                  <a:gd name="connsiteX2" fmla="*/ 0 w 141922"/>
                  <a:gd name="connsiteY2" fmla="*/ 86201 h 86201"/>
                  <a:gd name="connsiteX3" fmla="*/ 141923 w 141922"/>
                  <a:gd name="connsiteY3" fmla="*/ 0 h 86201"/>
                </a:gdLst>
                <a:ahLst/>
                <a:cxnLst>
                  <a:cxn ang="0">
                    <a:pos x="connsiteX0" y="connsiteY0"/>
                  </a:cxn>
                  <a:cxn ang="0">
                    <a:pos x="connsiteX1" y="connsiteY1"/>
                  </a:cxn>
                  <a:cxn ang="0">
                    <a:pos x="connsiteX2" y="connsiteY2"/>
                  </a:cxn>
                  <a:cxn ang="0">
                    <a:pos x="connsiteX3" y="connsiteY3"/>
                  </a:cxn>
                </a:cxnLst>
                <a:rect l="l" t="t" r="r" b="b"/>
                <a:pathLst>
                  <a:path w="141922" h="86201">
                    <a:moveTo>
                      <a:pt x="47149" y="0"/>
                    </a:moveTo>
                    <a:lnTo>
                      <a:pt x="0" y="28575"/>
                    </a:lnTo>
                    <a:lnTo>
                      <a:pt x="0" y="86201"/>
                    </a:lnTo>
                    <a:lnTo>
                      <a:pt x="141923" y="0"/>
                    </a:lnTo>
                    <a:close/>
                  </a:path>
                </a:pathLst>
              </a:custGeom>
              <a:solidFill>
                <a:srgbClr val="EDDFDE"/>
              </a:solidFill>
              <a:ln w="4763" cap="flat">
                <a:noFill/>
                <a:prstDash val="solid"/>
                <a:miter/>
              </a:ln>
            </p:spPr>
            <p:txBody>
              <a:bodyPr rtlCol="0" anchor="ctr"/>
              <a:lstStyle/>
              <a:p>
                <a:endParaRPr lang="en-US"/>
              </a:p>
            </p:txBody>
          </p:sp>
          <p:sp>
            <p:nvSpPr>
              <p:cNvPr id="143" name="Freeform 142">
                <a:extLst>
                  <a:ext uri="{FF2B5EF4-FFF2-40B4-BE49-F238E27FC236}">
                    <a16:creationId xmlns:a16="http://schemas.microsoft.com/office/drawing/2014/main" id="{F0689253-FB94-7647-B622-AD2F28841C91}"/>
                  </a:ext>
                </a:extLst>
              </p:cNvPr>
              <p:cNvSpPr/>
              <p:nvPr/>
            </p:nvSpPr>
            <p:spPr>
              <a:xfrm>
                <a:off x="0" y="0"/>
                <a:ext cx="47148" cy="28575"/>
              </a:xfrm>
              <a:custGeom>
                <a:avLst/>
                <a:gdLst>
                  <a:gd name="connsiteX0" fmla="*/ 0 w 47148"/>
                  <a:gd name="connsiteY0" fmla="*/ 0 h 28575"/>
                  <a:gd name="connsiteX1" fmla="*/ 0 w 47148"/>
                  <a:gd name="connsiteY1" fmla="*/ 28575 h 28575"/>
                  <a:gd name="connsiteX2" fmla="*/ 47149 w 47148"/>
                  <a:gd name="connsiteY2" fmla="*/ 0 h 28575"/>
                </a:gdLst>
                <a:ahLst/>
                <a:cxnLst>
                  <a:cxn ang="0">
                    <a:pos x="connsiteX0" y="connsiteY0"/>
                  </a:cxn>
                  <a:cxn ang="0">
                    <a:pos x="connsiteX1" y="connsiteY1"/>
                  </a:cxn>
                  <a:cxn ang="0">
                    <a:pos x="connsiteX2" y="connsiteY2"/>
                  </a:cxn>
                </a:cxnLst>
                <a:rect l="l" t="t" r="r" b="b"/>
                <a:pathLst>
                  <a:path w="47148" h="28575">
                    <a:moveTo>
                      <a:pt x="0" y="0"/>
                    </a:moveTo>
                    <a:lnTo>
                      <a:pt x="0" y="28575"/>
                    </a:lnTo>
                    <a:lnTo>
                      <a:pt x="47149" y="0"/>
                    </a:lnTo>
                    <a:close/>
                  </a:path>
                </a:pathLst>
              </a:custGeom>
              <a:solidFill>
                <a:srgbClr val="EDDFDE"/>
              </a:solidFill>
              <a:ln w="476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2107240664"/>
      </p:ext>
    </p:extLst>
  </p:cSld>
  <p:clrMap bg1="lt1" tx1="dk1" bg2="lt2" tx2="dk2" accent1="accent1" accent2="accent2" accent3="accent3" accent4="accent4" accent5="accent5" accent6="accent6" hlink="hlink" folHlink="folHlink"/>
  <p:sldLayoutIdLst>
    <p:sldLayoutId id="2147483651" r:id="rId1"/>
    <p:sldLayoutId id="2147483715" r:id="rId2"/>
    <p:sldLayoutId id="2147483716" r:id="rId3"/>
    <p:sldLayoutId id="2147483702" r:id="rId4"/>
    <p:sldLayoutId id="2147483718" r:id="rId5"/>
    <p:sldLayoutId id="2147483719" r:id="rId6"/>
    <p:sldLayoutId id="2147483720" r:id="rId7"/>
    <p:sldLayoutId id="2147483650" r:id="rId8"/>
    <p:sldLayoutId id="2147483652" r:id="rId9"/>
    <p:sldLayoutId id="2147483692" r:id="rId10"/>
    <p:sldLayoutId id="2147483653" r:id="rId11"/>
    <p:sldLayoutId id="2147483657" r:id="rId12"/>
    <p:sldLayoutId id="2147483721" r:id="rId13"/>
    <p:sldLayoutId id="2147483722" r:id="rId14"/>
    <p:sldLayoutId id="2147483723" r:id="rId15"/>
    <p:sldLayoutId id="2147483660" r:id="rId16"/>
    <p:sldLayoutId id="2147483654" r:id="rId17"/>
    <p:sldLayoutId id="2147483655" r:id="rId18"/>
    <p:sldLayoutId id="2147483661" r:id="rId19"/>
    <p:sldLayoutId id="2147483724" r:id="rId20"/>
    <p:sldLayoutId id="2147483726" r:id="rId21"/>
    <p:sldLayoutId id="2147483727" r:id="rId22"/>
    <p:sldLayoutId id="2147483728" r:id="rId23"/>
  </p:sldLayoutIdLst>
  <p:hf sldNum="0" hdr="0" ftr="0" dt="0"/>
  <p:txStyles>
    <p:titleStyle>
      <a:lvl1pPr algn="l" defTabSz="914400" rtl="0" eaLnBrk="1" latinLnBrk="0" hangingPunct="1">
        <a:spcBef>
          <a:spcPct val="0"/>
        </a:spcBef>
        <a:buNone/>
        <a:defRPr sz="2300" b="1" kern="1200" cap="all" spc="180" baseline="0">
          <a:solidFill>
            <a:schemeClr val="accent1"/>
          </a:solidFill>
          <a:latin typeface="+mj-lt"/>
          <a:ea typeface="+mj-ea"/>
          <a:cs typeface="+mj-cs"/>
        </a:defRPr>
      </a:lvl1pPr>
    </p:titleStyle>
    <p:body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hello</a:t>
            </a:r>
          </a:p>
        </p:txBody>
      </p:sp>
      <p:sp>
        <p:nvSpPr>
          <p:cNvPr id="5" name="Text Placeholder 4"/>
          <p:cNvSpPr>
            <a:spLocks noGrp="1"/>
          </p:cNvSpPr>
          <p:nvPr>
            <p:ph type="body" sz="quarter" idx="10"/>
          </p:nvPr>
        </p:nvSpPr>
        <p:spPr>
          <a:xfrm>
            <a:off x="3707904" y="2556165"/>
            <a:ext cx="4936530" cy="1456092"/>
          </a:xfrm>
        </p:spPr>
        <p:txBody>
          <a:bodyPr/>
          <a:lstStyle/>
          <a:p>
            <a:pPr lvl="1"/>
            <a:r>
              <a:rPr lang="en-AU" dirty="0"/>
              <a:t>Welcome to a specialist power and water consulting firm that puts purpose, challenge and opportunity first. </a:t>
            </a:r>
            <a:br>
              <a:rPr lang="en-AU" dirty="0"/>
            </a:br>
            <a:r>
              <a:rPr lang="en-AU" dirty="0"/>
              <a:t>An Australian-owned organisation that does some of the most exciting strategy, planning, design and construction work in the world. </a:t>
            </a:r>
            <a:br>
              <a:rPr lang="en-AU" dirty="0"/>
            </a:br>
            <a:r>
              <a:rPr lang="en-AU" dirty="0"/>
              <a:t>An organisation with a deep connection to hydropower generation and retail energy, linking up the entire energy lifecycle.</a:t>
            </a:r>
          </a:p>
          <a:p>
            <a:r>
              <a:rPr lang="en-AU" dirty="0"/>
              <a:t>Welcome to Entura.</a:t>
            </a:r>
          </a:p>
        </p:txBody>
      </p:sp>
    </p:spTree>
    <p:extLst>
      <p:ext uri="{BB962C8B-B14F-4D97-AF65-F5344CB8AC3E}">
        <p14:creationId xmlns:p14="http://schemas.microsoft.com/office/powerpoint/2010/main" val="4221629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D678FD5A-09D7-4BAE-B400-7489AAF4FC64}"/>
              </a:ext>
            </a:extLst>
          </p:cNvPr>
          <p:cNvGraphicFramePr>
            <a:graphicFrameLocks noGrp="1"/>
          </p:cNvGraphicFramePr>
          <p:nvPr/>
        </p:nvGraphicFramePr>
        <p:xfrm>
          <a:off x="107504" y="752849"/>
          <a:ext cx="8976047" cy="4359854"/>
        </p:xfrm>
        <a:graphic>
          <a:graphicData uri="http://schemas.openxmlformats.org/drawingml/2006/table">
            <a:tbl>
              <a:tblPr firstRow="1" firstCol="1" bandRow="1">
                <a:tableStyleId>{F5AB1C69-6EDB-4FF4-983F-18BD219EF322}</a:tableStyleId>
              </a:tblPr>
              <a:tblGrid>
                <a:gridCol w="1168537">
                  <a:extLst>
                    <a:ext uri="{9D8B030D-6E8A-4147-A177-3AD203B41FA5}">
                      <a16:colId xmlns:a16="http://schemas.microsoft.com/office/drawing/2014/main" val="650646500"/>
                    </a:ext>
                  </a:extLst>
                </a:gridCol>
                <a:gridCol w="3874589">
                  <a:extLst>
                    <a:ext uri="{9D8B030D-6E8A-4147-A177-3AD203B41FA5}">
                      <a16:colId xmlns:a16="http://schemas.microsoft.com/office/drawing/2014/main" val="1345667576"/>
                    </a:ext>
                  </a:extLst>
                </a:gridCol>
                <a:gridCol w="3932921">
                  <a:extLst>
                    <a:ext uri="{9D8B030D-6E8A-4147-A177-3AD203B41FA5}">
                      <a16:colId xmlns:a16="http://schemas.microsoft.com/office/drawing/2014/main" val="2995543942"/>
                    </a:ext>
                  </a:extLst>
                </a:gridCol>
              </a:tblGrid>
              <a:tr h="457200">
                <a:tc>
                  <a:txBody>
                    <a:bodyPr/>
                    <a:lstStyle/>
                    <a:p>
                      <a:pPr algn="ctr">
                        <a:lnSpc>
                          <a:spcPct val="100000"/>
                        </a:lnSpc>
                      </a:pPr>
                      <a:r>
                        <a:rPr lang="en-AU" sz="1500" dirty="0">
                          <a:effectLst/>
                        </a:rPr>
                        <a:t>Competency</a:t>
                      </a:r>
                      <a:endParaRPr lang="en-A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27000" anchor="ctr">
                    <a:solidFill>
                      <a:srgbClr val="A51890"/>
                    </a:solidFill>
                  </a:tcPr>
                </a:tc>
                <a:tc>
                  <a:txBody>
                    <a:bodyPr/>
                    <a:lstStyle/>
                    <a:p>
                      <a:pPr algn="ctr" fontAlgn="ctr"/>
                      <a:r>
                        <a:rPr lang="en-AU" sz="800" b="1" u="none" strike="noStrike" dirty="0">
                          <a:solidFill>
                            <a:schemeClr val="bg1"/>
                          </a:solidFill>
                          <a:effectLst/>
                        </a:rPr>
                        <a:t> People Leaders and Senior/Specialists Experts</a:t>
                      </a:r>
                    </a:p>
                    <a:p>
                      <a:pPr algn="ctr" fontAlgn="ctr"/>
                      <a:r>
                        <a:rPr lang="en-AU" sz="800" b="1" u="none" strike="noStrike" dirty="0">
                          <a:solidFill>
                            <a:schemeClr val="bg1"/>
                          </a:solidFill>
                          <a:effectLst/>
                        </a:rPr>
                        <a:t>(need to demonstrate competence at ‘all of us’ level</a:t>
                      </a:r>
                    </a:p>
                    <a:p>
                      <a:pPr algn="ctr" fontAlgn="ctr"/>
                      <a:r>
                        <a:rPr lang="en-AU" sz="800" b="1" u="none" strike="noStrike" dirty="0">
                          <a:solidFill>
                            <a:schemeClr val="bg1"/>
                          </a:solidFill>
                          <a:effectLst/>
                        </a:rPr>
                        <a:t>in addition to the two Leadership competencies):</a:t>
                      </a:r>
                      <a:endParaRPr lang="en-AU" sz="800" b="1" i="0" u="none" strike="noStrike" dirty="0">
                        <a:solidFill>
                          <a:schemeClr val="bg1"/>
                        </a:solidFill>
                        <a:effectLst/>
                        <a:latin typeface="+mn-lt"/>
                        <a:cs typeface="Calibri" panose="020F0502020204030204" pitchFamily="34" charset="0"/>
                      </a:endParaRPr>
                    </a:p>
                  </a:txBody>
                  <a:tcPr marL="0" marR="0" marT="0" marB="0" anchor="ctr">
                    <a:solidFill>
                      <a:srgbClr val="A51890"/>
                    </a:solidFill>
                  </a:tcPr>
                </a:tc>
                <a:tc>
                  <a:txBody>
                    <a:bodyPr/>
                    <a:lstStyle/>
                    <a:p>
                      <a:pPr algn="ctr" fontAlgn="ctr"/>
                      <a:r>
                        <a:rPr lang="en-AU" sz="800" b="1" u="none" strike="noStrike" dirty="0">
                          <a:solidFill>
                            <a:schemeClr val="bg1"/>
                          </a:solidFill>
                          <a:effectLst/>
                        </a:rPr>
                        <a:t>Senior</a:t>
                      </a:r>
                      <a:r>
                        <a:rPr lang="en-AU" sz="800" b="1" u="none" strike="noStrike" baseline="0" dirty="0">
                          <a:solidFill>
                            <a:schemeClr val="bg1"/>
                          </a:solidFill>
                          <a:effectLst/>
                        </a:rPr>
                        <a:t> </a:t>
                      </a:r>
                      <a:r>
                        <a:rPr lang="en-AU" sz="800" b="1" u="none" strike="noStrike" dirty="0">
                          <a:solidFill>
                            <a:schemeClr val="bg1"/>
                          </a:solidFill>
                          <a:effectLst/>
                        </a:rPr>
                        <a:t>Leaders</a:t>
                      </a:r>
                    </a:p>
                    <a:p>
                      <a:pPr algn="ctr" fontAlgn="ctr"/>
                      <a:r>
                        <a:rPr lang="en-AU" sz="800" b="1" u="none" strike="noStrike" baseline="0" dirty="0">
                          <a:solidFill>
                            <a:schemeClr val="bg1"/>
                          </a:solidFill>
                          <a:effectLst/>
                        </a:rPr>
                        <a:t>(Senior Leaders need to demonstrate competence at ‘all of us’ &amp; People Leaders levels, in addition to the below):</a:t>
                      </a:r>
                      <a:endParaRPr lang="en-AU" sz="800" b="1" i="0" u="none" strike="noStrike" dirty="0">
                        <a:solidFill>
                          <a:schemeClr val="bg1"/>
                        </a:solidFill>
                        <a:effectLst/>
                        <a:latin typeface="+mn-lt"/>
                        <a:cs typeface="Calibri" panose="020F0502020204030204" pitchFamily="34" charset="0"/>
                      </a:endParaRPr>
                    </a:p>
                  </a:txBody>
                  <a:tcPr marL="0" marR="0" marT="0" marB="0" anchor="ctr">
                    <a:solidFill>
                      <a:srgbClr val="A51890"/>
                    </a:solidFill>
                  </a:tcPr>
                </a:tc>
                <a:extLst>
                  <a:ext uri="{0D108BD9-81ED-4DB2-BD59-A6C34878D82A}">
                    <a16:rowId xmlns:a16="http://schemas.microsoft.com/office/drawing/2014/main" val="66736675"/>
                  </a:ext>
                </a:extLst>
              </a:tr>
              <a:tr h="600075">
                <a:tc>
                  <a:txBody>
                    <a:bodyPr/>
                    <a:lstStyle/>
                    <a:p>
                      <a:pPr marL="0" indent="0" algn="ctr" fontAlgn="ctr"/>
                      <a:r>
                        <a:rPr lang="en-AU" sz="800" b="1" dirty="0">
                          <a:solidFill>
                            <a:schemeClr val="bg1"/>
                          </a:solidFill>
                        </a:rPr>
                        <a:t>Innovation &amp;</a:t>
                      </a:r>
                      <a:r>
                        <a:rPr lang="en-AU" sz="800" b="1" baseline="0" dirty="0">
                          <a:solidFill>
                            <a:schemeClr val="bg1"/>
                          </a:solidFill>
                        </a:rPr>
                        <a:t> </a:t>
                      </a:r>
                      <a:br>
                        <a:rPr lang="en-AU" sz="800" b="1" baseline="0" dirty="0">
                          <a:solidFill>
                            <a:schemeClr val="bg1"/>
                          </a:solidFill>
                        </a:rPr>
                      </a:br>
                      <a:r>
                        <a:rPr lang="en-AU" sz="800" b="1" dirty="0">
                          <a:solidFill>
                            <a:schemeClr val="bg1"/>
                          </a:solidFill>
                        </a:rPr>
                        <a:t>Continuous Improvement </a:t>
                      </a:r>
                      <a:endParaRPr lang="en-AU" sz="800" b="1" i="0" u="none" strike="noStrike" dirty="0">
                        <a:solidFill>
                          <a:schemeClr val="bg1"/>
                        </a:solidFill>
                        <a:effectLst/>
                        <a:latin typeface="+mn-lt"/>
                        <a:cs typeface="Calibri" panose="020F0502020204030204" pitchFamily="34" charset="0"/>
                      </a:endParaRPr>
                    </a:p>
                  </a:txBody>
                  <a:tcPr marL="0" marR="0" marT="0" marB="0" anchor="ctr">
                    <a:solidFill>
                      <a:srgbClr val="A51890"/>
                    </a:solidFill>
                  </a:tcPr>
                </a:tc>
                <a:tc>
                  <a:txBody>
                    <a:bodyPr/>
                    <a:lstStyle/>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800" b="0" kern="1200" baseline="0" dirty="0">
                          <a:solidFill>
                            <a:schemeClr val="tx1"/>
                          </a:solidFill>
                          <a:latin typeface="+mn-lt"/>
                          <a:ea typeface="+mn-ea"/>
                          <a:cs typeface="+mn-cs"/>
                        </a:rPr>
                        <a:t>Encourages diverse thinking and curiosity </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800" b="0" kern="1200" baseline="0" dirty="0">
                          <a:solidFill>
                            <a:schemeClr val="tx1"/>
                          </a:solidFill>
                          <a:latin typeface="+mn-lt"/>
                          <a:ea typeface="+mn-ea"/>
                          <a:cs typeface="+mn-cs"/>
                        </a:rPr>
                        <a:t>Creates space for others to improve and innovate</a:t>
                      </a:r>
                    </a:p>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Celebrates successes and learns from mistakes, both personal and within the team</a:t>
                      </a:r>
                    </a:p>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Ensures Lean and continuous improvement initiatives are shared and applied across the business </a:t>
                      </a:r>
                    </a:p>
                  </a:txBody>
                  <a:tcPr marL="0" marR="0" marT="0" marB="0" anchor="ctr">
                    <a:solidFill>
                      <a:srgbClr val="E1CCDB"/>
                    </a:solidFill>
                  </a:tcPr>
                </a:tc>
                <a:tc>
                  <a:txBody>
                    <a:bodyPr/>
                    <a:lstStyle/>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Applies multiple, varied approaches to foster and facilitate innovative ideas</a:t>
                      </a:r>
                    </a:p>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Respectfully challenges the status quo to continually evolve the way we do things </a:t>
                      </a:r>
                    </a:p>
                    <a:p>
                      <a:pPr marL="269875" indent="-87313" algn="l" defTabSz="914400" rtl="0" eaLnBrk="1" latinLnBrk="0" hangingPunct="1">
                        <a:buFont typeface="Arial" panose="020B0604020202020204" pitchFamily="34" charset="0"/>
                        <a:buChar char="•"/>
                        <a:tabLst>
                          <a:tab pos="2870200" algn="l"/>
                        </a:tabLst>
                      </a:pPr>
                      <a:r>
                        <a:rPr lang="en-AU" sz="800" b="0" kern="1200" baseline="0" dirty="0">
                          <a:solidFill>
                            <a:schemeClr val="tx1"/>
                          </a:solidFill>
                          <a:latin typeface="+mn-lt"/>
                          <a:ea typeface="+mn-ea"/>
                          <a:cs typeface="+mn-cs"/>
                        </a:rPr>
                        <a:t>Drives teams and individuals to adopt and sustain change</a:t>
                      </a:r>
                    </a:p>
                  </a:txBody>
                  <a:tcPr marL="0" marR="0" marT="0" marB="0" anchor="ctr">
                    <a:solidFill>
                      <a:srgbClr val="E1CCDB"/>
                    </a:solidFill>
                  </a:tcPr>
                </a:tc>
                <a:extLst>
                  <a:ext uri="{0D108BD9-81ED-4DB2-BD59-A6C34878D82A}">
                    <a16:rowId xmlns:a16="http://schemas.microsoft.com/office/drawing/2014/main" val="2405148062"/>
                  </a:ext>
                </a:extLst>
              </a:tr>
              <a:tr h="36004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AU" sz="800" b="1" dirty="0">
                          <a:solidFill>
                            <a:schemeClr val="bg1"/>
                          </a:solidFill>
                        </a:rPr>
                        <a:t>Collaboration</a:t>
                      </a:r>
                      <a:endParaRPr lang="en-AU" sz="800" b="1" i="0" u="none" strike="noStrike" dirty="0">
                        <a:solidFill>
                          <a:schemeClr val="bg1"/>
                        </a:solidFill>
                        <a:effectLst/>
                        <a:latin typeface="+mn-lt"/>
                        <a:cs typeface="Calibri" panose="020F0502020204030204" pitchFamily="34" charset="0"/>
                      </a:endParaRPr>
                    </a:p>
                  </a:txBody>
                  <a:tcPr marL="0" marR="0" marT="0" marB="0" anchor="ctr">
                    <a:solidFill>
                      <a:srgbClr val="A51890"/>
                    </a:solidFill>
                  </a:tcPr>
                </a:tc>
                <a:tc>
                  <a:txBody>
                    <a:bodyPr/>
                    <a:lstStyle/>
                    <a:p>
                      <a:pPr marL="269875" indent="-87313">
                        <a:buFont typeface="Arial" panose="020B0604020202020204" pitchFamily="34" charset="0"/>
                        <a:buChar char="•"/>
                      </a:pPr>
                      <a:r>
                        <a:rPr lang="en-AU" sz="800" b="0" baseline="0" dirty="0">
                          <a:solidFill>
                            <a:schemeClr val="tx1"/>
                          </a:solidFill>
                        </a:rPr>
                        <a:t>Actively creates a climate that breaks down silos</a:t>
                      </a:r>
                    </a:p>
                    <a:p>
                      <a:pPr marL="269875" indent="-87313">
                        <a:buFont typeface="Arial" panose="020B0604020202020204" pitchFamily="34" charset="0"/>
                        <a:buChar char="•"/>
                      </a:pPr>
                      <a:r>
                        <a:rPr lang="en-AU" sz="800" b="0" baseline="0" dirty="0">
                          <a:solidFill>
                            <a:schemeClr val="tx1"/>
                          </a:solidFill>
                        </a:rPr>
                        <a:t>Promotes and communicates shared contributions and goals widely </a:t>
                      </a:r>
                    </a:p>
                    <a:p>
                      <a:pPr marL="269875" indent="-87313">
                        <a:buFont typeface="Arial" panose="020B0604020202020204" pitchFamily="34" charset="0"/>
                        <a:buChar char="•"/>
                      </a:pPr>
                      <a:r>
                        <a:rPr lang="en-AU" sz="800" b="0" baseline="0" dirty="0">
                          <a:solidFill>
                            <a:schemeClr val="tx1"/>
                          </a:solidFill>
                        </a:rPr>
                        <a:t>Leans in to tackle challenges outside of own traditional scope</a:t>
                      </a:r>
                      <a:endParaRPr lang="en-AU" sz="800" b="0" i="0" baseline="0" dirty="0">
                        <a:solidFill>
                          <a:schemeClr val="tx1"/>
                        </a:solidFill>
                        <a:latin typeface="+mn-lt"/>
                        <a:cs typeface="Calibri" panose="020F0502020204030204" pitchFamily="34" charset="0"/>
                      </a:endParaRPr>
                    </a:p>
                  </a:txBody>
                  <a:tcPr marL="0" marR="0" marT="0" marB="0" anchor="ctr">
                    <a:solidFill>
                      <a:srgbClr val="F0E7EE"/>
                    </a:solidFill>
                  </a:tcPr>
                </a:tc>
                <a:tc>
                  <a:txBody>
                    <a:bodyPr/>
                    <a:lstStyle/>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Facilitates open, 2-way dialogue across business areas and with a wide variety of stakeholders</a:t>
                      </a:r>
                    </a:p>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Shares successes and learnings within the Leadership Teams and across the business</a:t>
                      </a:r>
                    </a:p>
                  </a:txBody>
                  <a:tcPr marL="0" marR="0" marT="0" marB="0" anchor="ctr">
                    <a:solidFill>
                      <a:srgbClr val="F0E7EE"/>
                    </a:solidFill>
                  </a:tcPr>
                </a:tc>
                <a:extLst>
                  <a:ext uri="{0D108BD9-81ED-4DB2-BD59-A6C34878D82A}">
                    <a16:rowId xmlns:a16="http://schemas.microsoft.com/office/drawing/2014/main" val="1835597752"/>
                  </a:ext>
                </a:extLst>
              </a:tr>
              <a:tr h="488894">
                <a:tc>
                  <a:txBody>
                    <a:bodyPr/>
                    <a:lstStyle/>
                    <a:p>
                      <a:pPr algn="ctr" fontAlgn="ctr"/>
                      <a:r>
                        <a:rPr lang="en-AU" sz="800" b="1" u="none" strike="noStrike" dirty="0">
                          <a:solidFill>
                            <a:schemeClr val="bg1"/>
                          </a:solidFill>
                          <a:effectLst/>
                        </a:rPr>
                        <a:t>Builds</a:t>
                      </a:r>
                      <a:r>
                        <a:rPr lang="en-AU" sz="800" b="1" u="none" strike="noStrike" baseline="0" dirty="0">
                          <a:solidFill>
                            <a:schemeClr val="bg1"/>
                          </a:solidFill>
                          <a:effectLst/>
                        </a:rPr>
                        <a:t> effective working relationships</a:t>
                      </a:r>
                      <a:endParaRPr lang="en-AU" sz="800" b="1" i="0" u="none" strike="noStrike" dirty="0">
                        <a:solidFill>
                          <a:schemeClr val="bg1"/>
                        </a:solidFill>
                        <a:effectLst/>
                        <a:latin typeface="+mn-lt"/>
                        <a:cs typeface="Calibri" panose="020F0502020204030204" pitchFamily="34" charset="0"/>
                      </a:endParaRPr>
                    </a:p>
                  </a:txBody>
                  <a:tcPr marL="0" marR="0" marT="0" marB="0" anchor="ctr">
                    <a:solidFill>
                      <a:srgbClr val="A51890"/>
                    </a:solidFill>
                  </a:tcPr>
                </a:tc>
                <a:tc>
                  <a:txBody>
                    <a:bodyPr/>
                    <a:lstStyle/>
                    <a:p>
                      <a:pPr marL="265113" indent="-82550">
                        <a:buFont typeface="Arial" panose="020B0604020202020204" pitchFamily="34" charset="0"/>
                        <a:buChar char="•"/>
                      </a:pPr>
                      <a:r>
                        <a:rPr lang="en-AU" sz="800" b="0" kern="1200" dirty="0">
                          <a:solidFill>
                            <a:schemeClr val="tx1"/>
                          </a:solidFill>
                          <a:effectLst/>
                        </a:rPr>
                        <a:t>Demonstrates</a:t>
                      </a:r>
                      <a:r>
                        <a:rPr lang="en-AU" sz="800" b="0" kern="1200" baseline="0" dirty="0">
                          <a:solidFill>
                            <a:schemeClr val="tx1"/>
                          </a:solidFill>
                          <a:effectLst/>
                        </a:rPr>
                        <a:t> a genuine</a:t>
                      </a:r>
                      <a:r>
                        <a:rPr lang="en-AU" sz="800" b="0" kern="1200" dirty="0">
                          <a:solidFill>
                            <a:schemeClr val="tx1"/>
                          </a:solidFill>
                          <a:effectLst/>
                        </a:rPr>
                        <a:t> interest in people across teams </a:t>
                      </a:r>
                    </a:p>
                    <a:p>
                      <a:pPr marL="265113" indent="-82550">
                        <a:buFont typeface="Arial" panose="020B0604020202020204" pitchFamily="34" charset="0"/>
                        <a:buChar char="•"/>
                      </a:pPr>
                      <a:r>
                        <a:rPr lang="en-AU" sz="800" b="0" kern="1200" baseline="0" dirty="0">
                          <a:solidFill>
                            <a:schemeClr val="tx1"/>
                          </a:solidFill>
                          <a:effectLst/>
                        </a:rPr>
                        <a:t>Can effectively influence outcomes for the team and business</a:t>
                      </a:r>
                    </a:p>
                    <a:p>
                      <a:pPr marL="265113" indent="-82550">
                        <a:buFont typeface="Arial" panose="020B0604020202020204" pitchFamily="34" charset="0"/>
                        <a:buChar char="•"/>
                      </a:pPr>
                      <a:r>
                        <a:rPr lang="en-AU" sz="800" b="0" kern="1200" baseline="0" dirty="0">
                          <a:solidFill>
                            <a:schemeClr val="tx1"/>
                          </a:solidFill>
                          <a:effectLst/>
                        </a:rPr>
                        <a:t>Can effectively resolve conflicts and problems swiftly</a:t>
                      </a:r>
                    </a:p>
                    <a:p>
                      <a:pPr marL="265113" indent="-82550">
                        <a:buFont typeface="Arial" panose="020B0604020202020204" pitchFamily="34" charset="0"/>
                        <a:buChar char="•"/>
                      </a:pPr>
                      <a:r>
                        <a:rPr lang="en-AU" sz="800" b="0" baseline="0" dirty="0">
                          <a:solidFill>
                            <a:schemeClr val="tx1"/>
                          </a:solidFill>
                        </a:rPr>
                        <a:t>Uses feedback to grow self and others</a:t>
                      </a:r>
                      <a:endParaRPr lang="en-AU" sz="800" b="0" i="0" baseline="0" dirty="0">
                        <a:solidFill>
                          <a:schemeClr val="tx1"/>
                        </a:solidFill>
                        <a:latin typeface="+mn-lt"/>
                        <a:cs typeface="Calibri" panose="020F0502020204030204" pitchFamily="34" charset="0"/>
                      </a:endParaRPr>
                    </a:p>
                  </a:txBody>
                  <a:tcPr marL="0" marR="0" marT="0" marB="0" anchor="ctr">
                    <a:solidFill>
                      <a:srgbClr val="E1CCDB"/>
                    </a:solidFill>
                  </a:tcPr>
                </a:tc>
                <a:tc>
                  <a:txBody>
                    <a:bodyPr/>
                    <a:lstStyle/>
                    <a:p>
                      <a:pPr marL="265113" indent="-82550">
                        <a:buFont typeface="Arial" panose="020B0604020202020204" pitchFamily="34" charset="0"/>
                        <a:buChar char="•"/>
                      </a:pPr>
                      <a:r>
                        <a:rPr lang="en-AU" sz="800" b="0" kern="1200" baseline="0" dirty="0">
                          <a:solidFill>
                            <a:schemeClr val="tx1"/>
                          </a:solidFill>
                          <a:effectLst/>
                        </a:rPr>
                        <a:t>Builds effective internal and external networks </a:t>
                      </a:r>
                    </a:p>
                    <a:p>
                      <a:pPr marL="265113" indent="-82550">
                        <a:buFont typeface="Arial" panose="020B0604020202020204" pitchFamily="34" charset="0"/>
                        <a:buChar char="•"/>
                      </a:pPr>
                      <a:r>
                        <a:rPr lang="en-AU" sz="800" b="0" kern="1200" baseline="0" dirty="0">
                          <a:solidFill>
                            <a:schemeClr val="tx1"/>
                          </a:solidFill>
                          <a:effectLst/>
                        </a:rPr>
                        <a:t>Can influence broadly at all levels</a:t>
                      </a:r>
                    </a:p>
                    <a:p>
                      <a:pPr marL="265113" indent="-82550">
                        <a:buFont typeface="Arial" panose="020B0604020202020204" pitchFamily="34" charset="0"/>
                        <a:buChar char="•"/>
                      </a:pPr>
                      <a:r>
                        <a:rPr lang="en-AU" sz="800" b="0" kern="1200" baseline="0" dirty="0">
                          <a:solidFill>
                            <a:schemeClr val="tx1"/>
                          </a:solidFill>
                          <a:effectLst/>
                        </a:rPr>
                        <a:t>Builds an environment of trust while embracing healthy and respectful debate</a:t>
                      </a:r>
                      <a:endParaRPr lang="en-AU" sz="800" b="0" i="0" dirty="0">
                        <a:solidFill>
                          <a:schemeClr val="tx1"/>
                        </a:solidFill>
                        <a:latin typeface="+mn-lt"/>
                        <a:cs typeface="Calibri" panose="020F0502020204030204" pitchFamily="34" charset="0"/>
                      </a:endParaRPr>
                    </a:p>
                  </a:txBody>
                  <a:tcPr marL="0" marR="0" marT="0" marB="0" anchor="ctr">
                    <a:solidFill>
                      <a:srgbClr val="E1CCDB"/>
                    </a:solidFill>
                  </a:tcPr>
                </a:tc>
                <a:extLst>
                  <a:ext uri="{0D108BD9-81ED-4DB2-BD59-A6C34878D82A}">
                    <a16:rowId xmlns:a16="http://schemas.microsoft.com/office/drawing/2014/main" val="3838602445"/>
                  </a:ext>
                </a:extLst>
              </a:tr>
              <a:tr h="720090">
                <a:tc>
                  <a:txBody>
                    <a:bodyPr/>
                    <a:lstStyle/>
                    <a:p>
                      <a:pPr algn="ctr" fontAlgn="ctr"/>
                      <a:r>
                        <a:rPr lang="en-AU" sz="800" b="1" u="none" strike="noStrike">
                          <a:solidFill>
                            <a:schemeClr val="bg1"/>
                          </a:solidFill>
                          <a:effectLst/>
                        </a:rPr>
                        <a:t>Accountability</a:t>
                      </a:r>
                      <a:r>
                        <a:rPr lang="en-AU" sz="800" b="1" u="none" strike="noStrike" baseline="0">
                          <a:solidFill>
                            <a:schemeClr val="bg1"/>
                          </a:solidFill>
                          <a:effectLst/>
                        </a:rPr>
                        <a:t> </a:t>
                      </a:r>
                      <a:endParaRPr lang="en-AU" sz="800" b="1" i="0" u="none" strike="noStrike">
                        <a:solidFill>
                          <a:schemeClr val="bg1"/>
                        </a:solidFill>
                        <a:effectLst/>
                        <a:latin typeface="+mn-lt"/>
                        <a:cs typeface="Calibri" panose="020F0502020204030204" pitchFamily="34" charset="0"/>
                      </a:endParaRPr>
                    </a:p>
                  </a:txBody>
                  <a:tcPr marL="0" marR="0" marT="0" marB="0" anchor="ctr">
                    <a:solidFill>
                      <a:srgbClr val="A51890"/>
                    </a:solidFill>
                  </a:tcPr>
                </a:tc>
                <a:tc>
                  <a:txBody>
                    <a:bodyPr/>
                    <a:lstStyle/>
                    <a:p>
                      <a:pPr marL="265113" indent="-82550">
                        <a:buFont typeface="Arial" panose="020B0604020202020204" pitchFamily="34" charset="0"/>
                        <a:buChar char="•"/>
                      </a:pPr>
                      <a:r>
                        <a:rPr lang="en-AU" sz="800" b="0" dirty="0">
                          <a:solidFill>
                            <a:schemeClr val="tx1"/>
                          </a:solidFill>
                        </a:rPr>
                        <a:t>Connects teams to business priorities and empowers others to achieve established objectives </a:t>
                      </a:r>
                    </a:p>
                    <a:p>
                      <a:pPr marL="265113" indent="-82550">
                        <a:buFont typeface="Arial" panose="020B0604020202020204" pitchFamily="34" charset="0"/>
                        <a:buChar char="•"/>
                      </a:pPr>
                      <a:r>
                        <a:rPr lang="en-AU" sz="800" b="0" baseline="0" dirty="0">
                          <a:solidFill>
                            <a:schemeClr val="tx1"/>
                          </a:solidFill>
                        </a:rPr>
                        <a:t>Establishes and meets stakeholder and customer needs </a:t>
                      </a:r>
                    </a:p>
                    <a:p>
                      <a:pPr marL="265113" marR="0" lvl="0" indent="-825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800" b="0" baseline="0" dirty="0">
                          <a:solidFill>
                            <a:schemeClr val="tx1"/>
                          </a:solidFill>
                        </a:rPr>
                        <a:t>Drives individual accountability within and across teams</a:t>
                      </a:r>
                    </a:p>
                    <a:p>
                      <a:pPr marL="265113" marR="0" lvl="0" indent="-825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800" b="0" baseline="0" dirty="0">
                          <a:solidFill>
                            <a:schemeClr val="tx1"/>
                          </a:solidFill>
                        </a:rPr>
                        <a:t>Regularly provides genuine and constructive feedback to peers and team members, providing opportunities for growth</a:t>
                      </a:r>
                      <a:endParaRPr lang="en-AU" sz="800" b="0" i="0" baseline="0" dirty="0">
                        <a:solidFill>
                          <a:schemeClr val="tx1"/>
                        </a:solidFill>
                        <a:latin typeface="+mn-lt"/>
                        <a:cs typeface="Calibri" panose="020F0502020204030204" pitchFamily="34" charset="0"/>
                      </a:endParaRPr>
                    </a:p>
                  </a:txBody>
                  <a:tcPr marL="0" marR="0" marT="0" marB="0" anchor="ctr">
                    <a:solidFill>
                      <a:srgbClr val="F0E7EE"/>
                    </a:solidFill>
                  </a:tcPr>
                </a:tc>
                <a:tc>
                  <a:txBody>
                    <a:bodyPr/>
                    <a:lstStyle/>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Establishes clear team objectives that are aligned to what truly matters to achieve success</a:t>
                      </a:r>
                    </a:p>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Inspires others to assume ownership of goals and achieve results</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800" b="0" kern="1200" baseline="0" dirty="0">
                          <a:solidFill>
                            <a:schemeClr val="tx1"/>
                          </a:solidFill>
                          <a:latin typeface="+mn-lt"/>
                          <a:ea typeface="+mn-ea"/>
                          <a:cs typeface="+mn-cs"/>
                        </a:rPr>
                        <a:t>Actively engages in broader multi faceted programs of work across the business</a:t>
                      </a:r>
                    </a:p>
                  </a:txBody>
                  <a:tcPr marL="0" marR="0" marT="0" marB="0" anchor="ctr">
                    <a:solidFill>
                      <a:srgbClr val="F0E7EE"/>
                    </a:solidFill>
                  </a:tcPr>
                </a:tc>
                <a:extLst>
                  <a:ext uri="{0D108BD9-81ED-4DB2-BD59-A6C34878D82A}">
                    <a16:rowId xmlns:a16="http://schemas.microsoft.com/office/drawing/2014/main" val="2493033982"/>
                  </a:ext>
                </a:extLst>
              </a:tr>
              <a:tr h="720090">
                <a:tc>
                  <a:txBody>
                    <a:bodyPr/>
                    <a:lstStyle/>
                    <a:p>
                      <a:pPr algn="ctr" fontAlgn="ctr"/>
                      <a:r>
                        <a:rPr lang="en-AU" sz="800" b="1" u="none" strike="noStrike">
                          <a:solidFill>
                            <a:schemeClr val="bg1"/>
                          </a:solidFill>
                          <a:effectLst/>
                        </a:rPr>
                        <a:t>Judgement</a:t>
                      </a:r>
                      <a:endParaRPr lang="en-AU" sz="800" b="1" i="0" u="none" strike="noStrike">
                        <a:solidFill>
                          <a:schemeClr val="bg1"/>
                        </a:solidFill>
                        <a:effectLst/>
                        <a:latin typeface="+mn-lt"/>
                        <a:cs typeface="Calibri" panose="020F0502020204030204" pitchFamily="34" charset="0"/>
                      </a:endParaRPr>
                    </a:p>
                  </a:txBody>
                  <a:tcPr marL="0" marR="0" marT="0" marB="0" anchor="ctr">
                    <a:solidFill>
                      <a:srgbClr val="A51890"/>
                    </a:solidFill>
                  </a:tcPr>
                </a:tc>
                <a:tc>
                  <a:txBody>
                    <a:bodyPr/>
                    <a:lstStyle/>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800" b="0" kern="1200" baseline="0" dirty="0">
                          <a:solidFill>
                            <a:schemeClr val="tx1"/>
                          </a:solidFill>
                          <a:latin typeface="+mn-lt"/>
                          <a:ea typeface="+mn-ea"/>
                          <a:cs typeface="+mn-cs"/>
                        </a:rPr>
                        <a:t>Makes well informed decisions, even when information is incomplete or not clear</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a:solidFill>
                            <a:schemeClr val="tx1"/>
                          </a:solidFill>
                          <a:latin typeface="+mn-lt"/>
                          <a:ea typeface="+mn-ea"/>
                          <a:cs typeface="+mn-cs"/>
                        </a:rPr>
                        <a:t>Anticipates issues, sees opportunities and acts on these</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a:solidFill>
                            <a:schemeClr val="tx1"/>
                          </a:solidFill>
                          <a:latin typeface="+mn-lt"/>
                          <a:ea typeface="+mn-ea"/>
                          <a:cs typeface="+mn-cs"/>
                        </a:rPr>
                        <a:t>Considers business challenges outside of immediate business area and engages in critical questioning/discussions with peers</a:t>
                      </a:r>
                    </a:p>
                  </a:txBody>
                  <a:tcPr marL="0" marR="0" marT="0" marB="0" anchor="ctr">
                    <a:solidFill>
                      <a:srgbClr val="E1CCDB"/>
                    </a:solidFill>
                  </a:tcPr>
                </a:tc>
                <a:tc>
                  <a:txBody>
                    <a:bodyPr/>
                    <a:lstStyle/>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a:solidFill>
                            <a:schemeClr val="tx1"/>
                          </a:solidFill>
                          <a:latin typeface="+mn-lt"/>
                          <a:ea typeface="+mn-ea"/>
                          <a:cs typeface="+mn-cs"/>
                        </a:rPr>
                        <a:t>Provides clarity for others, even when issues are complex </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a:solidFill>
                            <a:schemeClr val="tx1"/>
                          </a:solidFill>
                          <a:latin typeface="+mn-lt"/>
                          <a:ea typeface="+mn-ea"/>
                          <a:cs typeface="+mn-cs"/>
                        </a:rPr>
                        <a:t>Makes sound complex or tough multi tiered decisions that achieve the right business outcomes </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a:solidFill>
                            <a:schemeClr val="tx1"/>
                          </a:solidFill>
                          <a:latin typeface="+mn-lt"/>
                          <a:ea typeface="+mn-ea"/>
                          <a:cs typeface="+mn-cs"/>
                        </a:rPr>
                        <a:t>Proactively engages in cross business matters and initiates critical questioning/thinking with other leaders</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kern="1200" baseline="0" dirty="0">
                          <a:solidFill>
                            <a:schemeClr val="tx1"/>
                          </a:solidFill>
                          <a:latin typeface="+mn-lt"/>
                          <a:ea typeface="+mn-ea"/>
                          <a:cs typeface="+mn-cs"/>
                        </a:rPr>
                        <a:t>Shifts gear based on changing organisational needs or climate</a:t>
                      </a:r>
                    </a:p>
                  </a:txBody>
                  <a:tcPr marL="0" marR="0" marT="0" marB="0" anchor="ctr">
                    <a:solidFill>
                      <a:srgbClr val="E1CCDB"/>
                    </a:solidFill>
                  </a:tcPr>
                </a:tc>
                <a:extLst>
                  <a:ext uri="{0D108BD9-81ED-4DB2-BD59-A6C34878D82A}">
                    <a16:rowId xmlns:a16="http://schemas.microsoft.com/office/drawing/2014/main" val="4132503237"/>
                  </a:ext>
                </a:extLst>
              </a:tr>
              <a:tr h="486720">
                <a:tc>
                  <a:txBody>
                    <a:bodyPr/>
                    <a:lstStyle/>
                    <a:p>
                      <a:pPr algn="ctr" fontAlgn="ctr"/>
                      <a:r>
                        <a:rPr lang="en-AU" sz="800" b="1" u="none" strike="noStrike" dirty="0">
                          <a:solidFill>
                            <a:schemeClr val="bg1"/>
                          </a:solidFill>
                          <a:effectLst/>
                        </a:rPr>
                        <a:t>Leading</a:t>
                      </a:r>
                      <a:r>
                        <a:rPr lang="en-AU" sz="800" b="1" u="none" strike="noStrike" baseline="0" dirty="0">
                          <a:solidFill>
                            <a:schemeClr val="bg1"/>
                          </a:solidFill>
                          <a:effectLst/>
                        </a:rPr>
                        <a:t> &amp; </a:t>
                      </a:r>
                      <a:br>
                        <a:rPr lang="en-AU" sz="800" b="1" u="none" strike="noStrike" baseline="0" dirty="0">
                          <a:solidFill>
                            <a:schemeClr val="bg1"/>
                          </a:solidFill>
                          <a:effectLst/>
                        </a:rPr>
                      </a:br>
                      <a:r>
                        <a:rPr lang="en-AU" sz="800" b="1" u="none" strike="noStrike" baseline="0" dirty="0">
                          <a:solidFill>
                            <a:schemeClr val="bg1"/>
                          </a:solidFill>
                          <a:effectLst/>
                        </a:rPr>
                        <a:t>inspiring others</a:t>
                      </a:r>
                      <a:endParaRPr lang="en-AU" sz="800" b="1" i="0" u="none" strike="noStrike" dirty="0">
                        <a:solidFill>
                          <a:schemeClr val="bg1"/>
                        </a:solidFill>
                        <a:effectLst/>
                        <a:latin typeface="+mn-lt"/>
                        <a:cs typeface="Calibri" panose="020F0502020204030204" pitchFamily="34" charset="0"/>
                      </a:endParaRPr>
                    </a:p>
                  </a:txBody>
                  <a:tcPr marL="0" marR="0" marT="0" marB="0" anchor="ctr">
                    <a:solidFill>
                      <a:srgbClr val="A51890"/>
                    </a:solidFill>
                  </a:tcPr>
                </a:tc>
                <a:tc>
                  <a:txBody>
                    <a:bodyPr/>
                    <a:lstStyle/>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Creates and develops a team where people are empowered and want to do their best</a:t>
                      </a:r>
                    </a:p>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Fosters feeling of positivity, belonging and invites curiosity and input from all</a:t>
                      </a:r>
                    </a:p>
                    <a:p>
                      <a:pPr marL="269875" indent="-87313" algn="l" defTabSz="914400" rtl="0" eaLnBrk="1" latinLnBrk="0" hangingPunct="1">
                        <a:buFont typeface="Arial" panose="020B0604020202020204" pitchFamily="34" charset="0"/>
                        <a:buChar char="•"/>
                      </a:pPr>
                      <a:endParaRPr lang="en-AU" sz="800" b="0" kern="1200" baseline="0" dirty="0">
                        <a:solidFill>
                          <a:schemeClr val="tx1"/>
                        </a:solidFill>
                        <a:latin typeface="+mn-lt"/>
                        <a:ea typeface="+mn-ea"/>
                        <a:cs typeface="+mn-cs"/>
                      </a:endParaRPr>
                    </a:p>
                    <a:p>
                      <a:pPr marL="265113" indent="-82550">
                        <a:buFont typeface="Arial" panose="020B0604020202020204" pitchFamily="34" charset="0"/>
                        <a:buChar char="•"/>
                      </a:pPr>
                      <a:endParaRPr lang="en-AU" sz="800" b="0" i="0" baseline="0" dirty="0">
                        <a:solidFill>
                          <a:schemeClr val="tx1"/>
                        </a:solidFill>
                        <a:latin typeface="+mn-lt"/>
                        <a:cs typeface="Calibri" panose="020F0502020204030204" pitchFamily="34" charset="0"/>
                      </a:endParaRPr>
                    </a:p>
                  </a:txBody>
                  <a:tcPr marL="0" marR="0" marT="0" marB="0" anchor="ctr">
                    <a:solidFill>
                      <a:srgbClr val="F0E7EE"/>
                    </a:solidFill>
                  </a:tcPr>
                </a:tc>
                <a:tc>
                  <a:txBody>
                    <a:bodyPr/>
                    <a:lstStyle/>
                    <a:p>
                      <a:pPr marL="269875" indent="-87313" algn="l" defTabSz="914400" rtl="0" eaLnBrk="1" latinLnBrk="0" hangingPunct="1">
                        <a:buFont typeface="Arial" panose="020B0604020202020204" pitchFamily="34" charset="0"/>
                        <a:buChar char="•"/>
                        <a:tabLst/>
                      </a:pPr>
                      <a:r>
                        <a:rPr lang="en-AU" sz="800" b="0" kern="1200" baseline="0" dirty="0">
                          <a:solidFill>
                            <a:schemeClr val="tx1"/>
                          </a:solidFill>
                          <a:latin typeface="+mn-lt"/>
                          <a:ea typeface="+mn-ea"/>
                          <a:cs typeface="+mn-cs"/>
                        </a:rPr>
                        <a:t>Builds high-performing and diverse teams that have impact</a:t>
                      </a:r>
                    </a:p>
                    <a:p>
                      <a:pPr marL="269875" indent="-87313" algn="l" defTabSz="914400" rtl="0" eaLnBrk="1" latinLnBrk="0" hangingPunct="1">
                        <a:buFont typeface="Arial" panose="020B0604020202020204" pitchFamily="34" charset="0"/>
                        <a:buChar char="•"/>
                        <a:tabLst/>
                      </a:pPr>
                      <a:r>
                        <a:rPr lang="en-AU" sz="800" b="0" kern="1200" baseline="0" dirty="0">
                          <a:solidFill>
                            <a:schemeClr val="tx1"/>
                          </a:solidFill>
                          <a:latin typeface="+mn-lt"/>
                          <a:ea typeface="+mn-ea"/>
                          <a:cs typeface="+mn-cs"/>
                        </a:rPr>
                        <a:t>Instils a relentless focus on customer and stakeholders in others</a:t>
                      </a:r>
                    </a:p>
                    <a:p>
                      <a:pPr marL="269875" indent="-87313" algn="l" defTabSz="914400" rtl="0" eaLnBrk="1" latinLnBrk="0" hangingPunct="1">
                        <a:buFont typeface="Arial" panose="020B0604020202020204" pitchFamily="34" charset="0"/>
                        <a:buChar char="•"/>
                        <a:tabLst/>
                      </a:pPr>
                      <a:r>
                        <a:rPr lang="en-AU" sz="800" b="0" kern="1200" baseline="0" dirty="0">
                          <a:solidFill>
                            <a:schemeClr val="tx1"/>
                          </a:solidFill>
                          <a:latin typeface="+mn-lt"/>
                          <a:ea typeface="+mn-ea"/>
                          <a:cs typeface="+mn-cs"/>
                        </a:rPr>
                        <a:t>Builds the talent and capability of the workforce to meet future needs</a:t>
                      </a:r>
                    </a:p>
                    <a:p>
                      <a:pPr marL="269875" indent="-87313" algn="l" defTabSz="914400" rtl="0" eaLnBrk="1" latinLnBrk="0" hangingPunct="1">
                        <a:buFont typeface="Arial" panose="020B0604020202020204" pitchFamily="34" charset="0"/>
                        <a:buChar char="•"/>
                        <a:tabLst/>
                      </a:pPr>
                      <a:r>
                        <a:rPr lang="en-AU" sz="800" b="0" kern="1200" baseline="0" dirty="0">
                          <a:solidFill>
                            <a:schemeClr val="tx1"/>
                          </a:solidFill>
                          <a:latin typeface="+mn-lt"/>
                          <a:ea typeface="+mn-ea"/>
                          <a:cs typeface="+mn-cs"/>
                        </a:rPr>
                        <a:t>Mentors colleagues across the business</a:t>
                      </a:r>
                    </a:p>
                  </a:txBody>
                  <a:tcPr marL="0" marR="0" marT="0" marB="0" anchor="ctr">
                    <a:solidFill>
                      <a:srgbClr val="F0E7EE"/>
                    </a:solidFill>
                  </a:tcPr>
                </a:tc>
                <a:extLst>
                  <a:ext uri="{0D108BD9-81ED-4DB2-BD59-A6C34878D82A}">
                    <a16:rowId xmlns:a16="http://schemas.microsoft.com/office/drawing/2014/main" val="767755837"/>
                  </a:ext>
                </a:extLst>
              </a:tr>
              <a:tr h="206028">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AU" sz="800" b="1" u="none" strike="noStrike" dirty="0">
                          <a:solidFill>
                            <a:schemeClr val="bg1"/>
                          </a:solidFill>
                          <a:effectLst/>
                        </a:rPr>
                        <a:t>Leading</a:t>
                      </a:r>
                      <a:r>
                        <a:rPr lang="en-AU" sz="800" b="1" u="none" strike="noStrike" baseline="0" dirty="0">
                          <a:solidFill>
                            <a:schemeClr val="bg1"/>
                          </a:solidFill>
                          <a:effectLst/>
                        </a:rPr>
                        <a:t> into the future</a:t>
                      </a:r>
                      <a:endParaRPr lang="en-AU" sz="800" b="1" i="0" u="none" strike="noStrike" dirty="0">
                        <a:solidFill>
                          <a:schemeClr val="bg1"/>
                        </a:solidFill>
                        <a:effectLst/>
                        <a:latin typeface="+mn-lt"/>
                        <a:cs typeface="Calibri" panose="020F0502020204030204" pitchFamily="34" charset="0"/>
                      </a:endParaRPr>
                    </a:p>
                  </a:txBody>
                  <a:tcPr marL="0" marR="0" marT="0" marB="0" anchor="ctr">
                    <a:solidFill>
                      <a:srgbClr val="A51890"/>
                    </a:solidFill>
                  </a:tcPr>
                </a:tc>
                <a:tc>
                  <a:txBody>
                    <a:bodyPr/>
                    <a:lstStyle/>
                    <a:p>
                      <a:pPr marL="269875" indent="-87313" algn="l" defTabSz="914400" rtl="0" eaLnBrk="1" latinLnBrk="0" hangingPunct="1">
                        <a:buFont typeface="Arial" panose="020B0604020202020204" pitchFamily="34" charset="0"/>
                        <a:buChar char="•"/>
                        <a:tabLst>
                          <a:tab pos="803275" algn="l"/>
                        </a:tabLst>
                      </a:pPr>
                      <a:r>
                        <a:rPr lang="en-AU" sz="800" b="0" kern="1200" baseline="0" dirty="0">
                          <a:solidFill>
                            <a:schemeClr val="tx1"/>
                          </a:solidFill>
                          <a:latin typeface="+mn-lt"/>
                          <a:ea typeface="+mn-ea"/>
                          <a:cs typeface="+mn-cs"/>
                        </a:rPr>
                        <a:t>Demonstrates personal commitment to the strategy, vision and purpose </a:t>
                      </a:r>
                    </a:p>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Can articulate to others the Hydro Tasmania vision and purpose in an inspiring way </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800" b="0" kern="1200" baseline="0" dirty="0">
                          <a:solidFill>
                            <a:schemeClr val="tx1"/>
                          </a:solidFill>
                          <a:latin typeface="+mn-lt"/>
                          <a:ea typeface="+mn-ea"/>
                          <a:cs typeface="+mn-cs"/>
                        </a:rPr>
                        <a:t>Creates positivity and empowers others to embrace change and look for the opportunity in every challenge.</a:t>
                      </a:r>
                    </a:p>
                  </a:txBody>
                  <a:tcPr marL="0" marR="0" marT="0" marB="0" anchor="ctr">
                    <a:solidFill>
                      <a:srgbClr val="E1CCDB"/>
                    </a:solidFill>
                  </a:tcPr>
                </a:tc>
                <a:tc>
                  <a:txBody>
                    <a:bodyPr/>
                    <a:lstStyle/>
                    <a:p>
                      <a:pPr marL="269875" indent="-87313" algn="l" defTabSz="914400" rtl="0" eaLnBrk="1" latinLnBrk="0" hangingPunct="1">
                        <a:buFont typeface="Arial" panose="020B0604020202020204" pitchFamily="34" charset="0"/>
                        <a:buChar char="•"/>
                      </a:pPr>
                      <a:r>
                        <a:rPr lang="en-AU" sz="800" b="0" kern="1200" baseline="0" dirty="0">
                          <a:solidFill>
                            <a:schemeClr val="tx1"/>
                          </a:solidFill>
                          <a:latin typeface="+mn-lt"/>
                          <a:ea typeface="+mn-ea"/>
                          <a:cs typeface="+mn-cs"/>
                        </a:rPr>
                        <a:t>Creates and delivers strategic plans to ensure the organisation moves towards its vision</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800" b="0" kern="1200" baseline="0" dirty="0">
                          <a:solidFill>
                            <a:schemeClr val="tx1"/>
                          </a:solidFill>
                          <a:latin typeface="+mn-lt"/>
                          <a:ea typeface="+mn-ea"/>
                          <a:cs typeface="+mn-cs"/>
                        </a:rPr>
                        <a:t>Can distil the meaning of strategy, vision and purpose and positively influence the way others feel about the future and engage in their work</a:t>
                      </a:r>
                    </a:p>
                  </a:txBody>
                  <a:tcPr marL="0" marR="0" marT="0" marB="0" anchor="ctr">
                    <a:solidFill>
                      <a:srgbClr val="E1CCDB"/>
                    </a:solidFill>
                  </a:tcPr>
                </a:tc>
                <a:extLst>
                  <a:ext uri="{0D108BD9-81ED-4DB2-BD59-A6C34878D82A}">
                    <a16:rowId xmlns:a16="http://schemas.microsoft.com/office/drawing/2014/main" val="706851363"/>
                  </a:ext>
                </a:extLst>
              </a:tr>
            </a:tbl>
          </a:graphicData>
        </a:graphic>
      </p:graphicFrame>
      <p:sp>
        <p:nvSpPr>
          <p:cNvPr id="3" name="TextBox 2">
            <a:extLst>
              <a:ext uri="{FF2B5EF4-FFF2-40B4-BE49-F238E27FC236}">
                <a16:creationId xmlns:a16="http://schemas.microsoft.com/office/drawing/2014/main" id="{3183AA36-54FC-49F3-8855-33850DC88B7E}"/>
              </a:ext>
            </a:extLst>
          </p:cNvPr>
          <p:cNvSpPr txBox="1"/>
          <p:nvPr/>
        </p:nvSpPr>
        <p:spPr>
          <a:xfrm>
            <a:off x="179512" y="94749"/>
            <a:ext cx="7992888" cy="408470"/>
          </a:xfrm>
          <a:prstGeom prst="rect">
            <a:avLst/>
          </a:prstGeom>
          <a:noFill/>
        </p:spPr>
        <p:txBody>
          <a:bodyPr wrap="square" lIns="27000" tIns="27000" rIns="27000" bIns="2700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300" b="1" i="0" u="none" strike="noStrike" kern="1200" cap="all" spc="180" normalizeH="0" baseline="0" noProof="0" dirty="0">
                <a:ln>
                  <a:noFill/>
                </a:ln>
                <a:solidFill>
                  <a:srgbClr val="A51890"/>
                </a:solidFill>
                <a:effectLst/>
                <a:uLnTx/>
                <a:uFillTx/>
                <a:latin typeface="Calibri" panose="020F0502020204030204"/>
                <a:ea typeface="+mn-ea"/>
                <a:cs typeface="+mn-cs"/>
              </a:rPr>
              <a:t>Position Description:	Position Title</a:t>
            </a:r>
          </a:p>
        </p:txBody>
      </p:sp>
      <p:sp>
        <p:nvSpPr>
          <p:cNvPr id="5" name="Text Placeholder 2">
            <a:extLst>
              <a:ext uri="{FF2B5EF4-FFF2-40B4-BE49-F238E27FC236}">
                <a16:creationId xmlns:a16="http://schemas.microsoft.com/office/drawing/2014/main" id="{7E5C9C1A-2360-4243-B101-153B8732E2C3}"/>
              </a:ext>
            </a:extLst>
          </p:cNvPr>
          <p:cNvSpPr>
            <a:spLocks noGrp="1"/>
          </p:cNvSpPr>
          <p:nvPr>
            <p:ph type="body" sz="quarter" idx="4294967295"/>
          </p:nvPr>
        </p:nvSpPr>
        <p:spPr>
          <a:xfrm>
            <a:off x="179512" y="411510"/>
            <a:ext cx="7704013" cy="269875"/>
          </a:xfrm>
        </p:spPr>
        <p:txBody>
          <a:bodyPr/>
          <a:lstStyle/>
          <a:p>
            <a:pPr lvl="1"/>
            <a:r>
              <a:rPr lang="en-AU" sz="1600" dirty="0"/>
              <a:t>Leadership Behavioural Competency Framework</a:t>
            </a:r>
          </a:p>
        </p:txBody>
      </p:sp>
    </p:spTree>
    <p:extLst>
      <p:ext uri="{BB962C8B-B14F-4D97-AF65-F5344CB8AC3E}">
        <p14:creationId xmlns:p14="http://schemas.microsoft.com/office/powerpoint/2010/main" val="805023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C4CACB-FEBC-4FB7-9EAB-62AB898FEF7C}"/>
              </a:ext>
            </a:extLst>
          </p:cNvPr>
          <p:cNvSpPr>
            <a:spLocks noGrp="1"/>
          </p:cNvSpPr>
          <p:nvPr>
            <p:ph type="title" idx="4294967295"/>
          </p:nvPr>
        </p:nvSpPr>
        <p:spPr>
          <a:xfrm>
            <a:off x="251520" y="485775"/>
            <a:ext cx="7886005" cy="593725"/>
          </a:xfrm>
        </p:spPr>
        <p:txBody>
          <a:bodyPr/>
          <a:lstStyle/>
          <a:p>
            <a:r>
              <a:rPr lang="en-AU" b="0" dirty="0"/>
              <a:t>POSITION DESCRIPTION</a:t>
            </a:r>
            <a:r>
              <a:rPr lang="en-AU" b="0"/>
              <a:t>: </a:t>
            </a:r>
            <a:br>
              <a:rPr lang="en-AU" b="0"/>
            </a:br>
            <a:r>
              <a:rPr lang="en-AU"/>
              <a:t>Principal </a:t>
            </a:r>
            <a:r>
              <a:rPr lang="en-AU" dirty="0"/>
              <a:t>– Renewable Engineer – Solar PV</a:t>
            </a:r>
          </a:p>
        </p:txBody>
      </p:sp>
      <p:sp>
        <p:nvSpPr>
          <p:cNvPr id="7" name="Content Placeholder 6"/>
          <p:cNvSpPr>
            <a:spLocks noGrp="1"/>
          </p:cNvSpPr>
          <p:nvPr>
            <p:ph sz="half" idx="4294967295"/>
          </p:nvPr>
        </p:nvSpPr>
        <p:spPr>
          <a:xfrm>
            <a:off x="272454" y="1419623"/>
            <a:ext cx="8836050" cy="3384376"/>
          </a:xfrm>
        </p:spPr>
        <p:txBody>
          <a:bodyPr numCol="2"/>
          <a:lstStyle/>
          <a:p>
            <a:r>
              <a:rPr lang="en-AU" sz="1600" b="0" dirty="0">
                <a:solidFill>
                  <a:srgbClr val="A51890"/>
                </a:solidFill>
              </a:rPr>
              <a:t>Role overview</a:t>
            </a:r>
            <a:br>
              <a:rPr lang="en-AU" sz="1600" b="0" dirty="0">
                <a:solidFill>
                  <a:srgbClr val="A51890"/>
                </a:solidFill>
              </a:rPr>
            </a:br>
            <a:endParaRPr lang="en-AU" sz="1050" cap="all" spc="180" dirty="0">
              <a:solidFill>
                <a:srgbClr val="A51890"/>
              </a:solidFill>
              <a:latin typeface="+mj-lt"/>
              <a:ea typeface="+mj-ea"/>
              <a:cs typeface="+mj-cs"/>
            </a:endParaRPr>
          </a:p>
          <a:p>
            <a:pPr marL="171450" indent="-171450" defTabSz="868363">
              <a:lnSpc>
                <a:spcPts val="1260"/>
              </a:lnSpc>
              <a:spcBef>
                <a:spcPts val="0"/>
              </a:spcBef>
              <a:spcAft>
                <a:spcPts val="600"/>
              </a:spcAft>
              <a:buClr>
                <a:srgbClr val="A51890"/>
              </a:buClr>
              <a:buFont typeface="Arial" panose="020B0604020202020204" pitchFamily="34" charset="0"/>
              <a:buChar char="•"/>
            </a:pPr>
            <a:r>
              <a:rPr lang="en-AU" sz="1050" b="0" dirty="0"/>
              <a:t>Position Classification: : Enterprise Agreement: CSD</a:t>
            </a:r>
          </a:p>
          <a:p>
            <a:pPr marL="171450" indent="-171450">
              <a:lnSpc>
                <a:spcPts val="1260"/>
              </a:lnSpc>
              <a:spcBef>
                <a:spcPts val="0"/>
              </a:spcBef>
              <a:spcAft>
                <a:spcPts val="600"/>
              </a:spcAft>
              <a:buClr>
                <a:srgbClr val="A51890"/>
              </a:buClr>
              <a:buFont typeface="Arial" panose="020B0604020202020204" pitchFamily="34" charset="0"/>
              <a:buChar char="•"/>
            </a:pPr>
            <a:r>
              <a:rPr lang="en-AU" sz="1050" b="0" dirty="0"/>
              <a:t>Number of Direct Reports: NIL</a:t>
            </a:r>
          </a:p>
          <a:p>
            <a:pPr marL="171450" indent="-171450">
              <a:lnSpc>
                <a:spcPts val="1260"/>
              </a:lnSpc>
              <a:spcBef>
                <a:spcPts val="0"/>
              </a:spcBef>
              <a:spcAft>
                <a:spcPts val="600"/>
              </a:spcAft>
              <a:buClr>
                <a:srgbClr val="A51890"/>
              </a:buClr>
              <a:buFont typeface="Arial" panose="020B0604020202020204" pitchFamily="34" charset="0"/>
              <a:buChar char="•"/>
            </a:pPr>
            <a:r>
              <a:rPr lang="en-AU" sz="1050" b="0" dirty="0"/>
              <a:t>Delegation Level: DL6 &lt;$20K</a:t>
            </a:r>
          </a:p>
          <a:p>
            <a:pPr marL="171450" indent="-171450">
              <a:lnSpc>
                <a:spcPts val="1260"/>
              </a:lnSpc>
              <a:spcBef>
                <a:spcPts val="0"/>
              </a:spcBef>
              <a:spcAft>
                <a:spcPts val="600"/>
              </a:spcAft>
              <a:buClr>
                <a:srgbClr val="A51890"/>
              </a:buClr>
              <a:buFont typeface="Arial" panose="020B0604020202020204" pitchFamily="34" charset="0"/>
              <a:buChar char="•"/>
            </a:pPr>
            <a:r>
              <a:rPr lang="en-AU" sz="1050" b="0" dirty="0"/>
              <a:t>Team, Business Area: Renewables Development Team within the Water &amp; Renewable Group</a:t>
            </a:r>
            <a:endParaRPr lang="en-AU" sz="1050" b="0" dirty="0">
              <a:highlight>
                <a:srgbClr val="FFFF00"/>
              </a:highlight>
            </a:endParaRPr>
          </a:p>
          <a:p>
            <a:pPr marL="171450" indent="-171450">
              <a:lnSpc>
                <a:spcPts val="1260"/>
              </a:lnSpc>
              <a:spcBef>
                <a:spcPts val="0"/>
              </a:spcBef>
              <a:spcAft>
                <a:spcPts val="600"/>
              </a:spcAft>
              <a:buClr>
                <a:srgbClr val="A51890"/>
              </a:buClr>
              <a:buFont typeface="Arial" panose="020B0604020202020204" pitchFamily="34" charset="0"/>
              <a:buChar char="•"/>
            </a:pPr>
            <a:r>
              <a:rPr lang="en-AU" sz="1050" b="0" dirty="0"/>
              <a:t>Immediate Manager: Team Leader Renewables Development </a:t>
            </a:r>
            <a:endParaRPr lang="en-AU" sz="1050" b="0" dirty="0">
              <a:highlight>
                <a:srgbClr val="FFFF00"/>
              </a:highlight>
            </a:endParaRPr>
          </a:p>
          <a:p>
            <a:pPr marL="171450" indent="-171450">
              <a:lnSpc>
                <a:spcPts val="1260"/>
              </a:lnSpc>
              <a:spcBef>
                <a:spcPts val="0"/>
              </a:spcBef>
              <a:spcAft>
                <a:spcPts val="600"/>
              </a:spcAft>
              <a:buClr>
                <a:srgbClr val="A51890"/>
              </a:buClr>
              <a:buFont typeface="Arial" panose="020B0604020202020204" pitchFamily="34" charset="0"/>
              <a:buChar char="•"/>
            </a:pPr>
            <a:r>
              <a:rPr lang="en-AU" sz="1050" b="0" dirty="0"/>
              <a:t>Manager-One-Removed (Skip): Director Water and Renewables</a:t>
            </a:r>
          </a:p>
          <a:p>
            <a:endParaRPr lang="en-AU" sz="1600" b="0" dirty="0">
              <a:solidFill>
                <a:srgbClr val="A51890"/>
              </a:solidFill>
            </a:endParaRPr>
          </a:p>
          <a:p>
            <a:endParaRPr lang="en-AU" sz="1600" b="0" dirty="0">
              <a:solidFill>
                <a:srgbClr val="A51890"/>
              </a:solidFill>
            </a:endParaRPr>
          </a:p>
          <a:p>
            <a:endParaRPr lang="en-AU" sz="1600" b="0" dirty="0">
              <a:solidFill>
                <a:srgbClr val="A51890"/>
              </a:solidFill>
            </a:endParaRPr>
          </a:p>
          <a:p>
            <a:pPr marL="182563"/>
            <a:r>
              <a:rPr lang="en-AU" sz="1600" b="0" dirty="0">
                <a:solidFill>
                  <a:srgbClr val="A51890"/>
                </a:solidFill>
              </a:rPr>
              <a:t>Role purpose </a:t>
            </a:r>
            <a:br>
              <a:rPr lang="en-AU" sz="1600" b="0" dirty="0">
                <a:solidFill>
                  <a:srgbClr val="A51890"/>
                </a:solidFill>
              </a:rPr>
            </a:br>
            <a:endParaRPr lang="en-AU" sz="1050" b="0" dirty="0">
              <a:solidFill>
                <a:srgbClr val="A51890"/>
              </a:solidFill>
            </a:endParaRPr>
          </a:p>
          <a:p>
            <a:pPr marL="182563">
              <a:lnSpc>
                <a:spcPts val="1260"/>
              </a:lnSpc>
              <a:spcBef>
                <a:spcPts val="0"/>
              </a:spcBef>
            </a:pPr>
            <a:r>
              <a:rPr lang="en-GB" sz="1050" b="0" dirty="0"/>
              <a:t>Playing a key leadership role within the business, being influential across a range of stakeholders, and promoting the strategic direction of the business,</a:t>
            </a:r>
          </a:p>
          <a:p>
            <a:pPr marL="182563">
              <a:lnSpc>
                <a:spcPts val="1260"/>
              </a:lnSpc>
              <a:spcBef>
                <a:spcPts val="0"/>
              </a:spcBef>
            </a:pPr>
            <a:r>
              <a:rPr lang="en-GB" sz="1050" b="0" dirty="0"/>
              <a:t>leading the provision of expert advice, leadership, and mentoring within their team, ensuring appropriate skills development to match solution requirements.</a:t>
            </a:r>
          </a:p>
          <a:p>
            <a:pPr marL="182563">
              <a:lnSpc>
                <a:spcPts val="1260"/>
              </a:lnSpc>
              <a:spcBef>
                <a:spcPts val="0"/>
              </a:spcBef>
            </a:pPr>
            <a:endParaRPr lang="en-GB" sz="1050" b="0" dirty="0"/>
          </a:p>
          <a:p>
            <a:pPr marL="182563">
              <a:lnSpc>
                <a:spcPts val="1260"/>
              </a:lnSpc>
              <a:spcBef>
                <a:spcPts val="0"/>
              </a:spcBef>
            </a:pPr>
            <a:r>
              <a:rPr lang="en-GB" sz="1050" b="0" dirty="0"/>
              <a:t>The position will have a primary emphasis on</a:t>
            </a:r>
            <a:r>
              <a:rPr lang="en-AU" sz="1050" b="0" dirty="0"/>
              <a:t> Solar PV and associated renewable energy systems, is likely to include involvement in wind, storage, and hybrid power projects and</a:t>
            </a:r>
            <a:r>
              <a:rPr lang="en-GB" sz="1050" b="0" dirty="0"/>
              <a:t> will also contribute to the wider discipline depending upon resource requirements.</a:t>
            </a:r>
          </a:p>
          <a:p>
            <a:pPr marL="182563">
              <a:lnSpc>
                <a:spcPts val="1260"/>
              </a:lnSpc>
              <a:spcBef>
                <a:spcPts val="0"/>
              </a:spcBef>
            </a:pPr>
            <a:endParaRPr lang="en-GB" sz="1050" b="0" dirty="0"/>
          </a:p>
          <a:p>
            <a:pPr marL="182563">
              <a:lnSpc>
                <a:spcPts val="1260"/>
              </a:lnSpc>
              <a:spcBef>
                <a:spcPts val="0"/>
              </a:spcBef>
            </a:pPr>
            <a:r>
              <a:rPr lang="en-GB" sz="1050" b="0" dirty="0"/>
              <a:t>Develop and use national/international contacts to obtain consultancy work for </a:t>
            </a:r>
            <a:r>
              <a:rPr lang="en-GB" sz="1050" b="0" dirty="0" err="1"/>
              <a:t>Entura</a:t>
            </a:r>
            <a:r>
              <a:rPr lang="en-GB" sz="1050" b="0" dirty="0"/>
              <a:t>.</a:t>
            </a:r>
          </a:p>
          <a:p>
            <a:pPr marL="354013" indent="-171450">
              <a:lnSpc>
                <a:spcPts val="1260"/>
              </a:lnSpc>
              <a:spcBef>
                <a:spcPts val="0"/>
              </a:spcBef>
              <a:buFont typeface="Arial" panose="020B0604020202020204" pitchFamily="34" charset="0"/>
              <a:buChar char="•"/>
            </a:pPr>
            <a:endParaRPr lang="en-GB" sz="1050" b="0" dirty="0"/>
          </a:p>
          <a:p>
            <a:pPr marL="182563">
              <a:lnSpc>
                <a:spcPts val="1260"/>
              </a:lnSpc>
              <a:spcBef>
                <a:spcPts val="0"/>
              </a:spcBef>
            </a:pPr>
            <a:endParaRPr lang="en-AU" sz="1050" b="0" dirty="0"/>
          </a:p>
        </p:txBody>
      </p:sp>
      <p:sp>
        <p:nvSpPr>
          <p:cNvPr id="12" name="Content Placeholder 4">
            <a:extLst>
              <a:ext uri="{FF2B5EF4-FFF2-40B4-BE49-F238E27FC236}">
                <a16:creationId xmlns:a16="http://schemas.microsoft.com/office/drawing/2014/main" id="{C03B070C-8B8E-4586-9826-AE8F2A4DE76E}"/>
              </a:ext>
            </a:extLst>
          </p:cNvPr>
          <p:cNvSpPr txBox="1">
            <a:spLocks/>
          </p:cNvSpPr>
          <p:nvPr/>
        </p:nvSpPr>
        <p:spPr>
          <a:xfrm>
            <a:off x="6360454" y="1245885"/>
            <a:ext cx="2820058" cy="4412376"/>
          </a:xfrm>
          <a:prstGeom prst="rect">
            <a:avLst/>
          </a:prstGeom>
        </p:spPr>
        <p:txBody>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5" indent="0">
              <a:buNone/>
            </a:pPr>
            <a:endParaRPr lang="en-AU" sz="1050" dirty="0"/>
          </a:p>
        </p:txBody>
      </p:sp>
    </p:spTree>
    <p:extLst>
      <p:ext uri="{BB962C8B-B14F-4D97-AF65-F5344CB8AC3E}">
        <p14:creationId xmlns:p14="http://schemas.microsoft.com/office/powerpoint/2010/main" val="3913647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4294967295"/>
          </p:nvPr>
        </p:nvSpPr>
        <p:spPr>
          <a:xfrm>
            <a:off x="272454" y="411510"/>
            <a:ext cx="8836050" cy="4731989"/>
          </a:xfrm>
        </p:spPr>
        <p:txBody>
          <a:bodyPr numCol="2"/>
          <a:lstStyle/>
          <a:p>
            <a:r>
              <a:rPr lang="en-AU" sz="1600" b="0" dirty="0">
                <a:solidFill>
                  <a:srgbClr val="A51890"/>
                </a:solidFill>
              </a:rPr>
              <a:t>Role accountabilities</a:t>
            </a:r>
            <a:r>
              <a:rPr lang="en-AU" dirty="0"/>
              <a:t> </a:t>
            </a:r>
          </a:p>
          <a:p>
            <a:r>
              <a:rPr lang="en-AU" sz="1050" dirty="0">
                <a:solidFill>
                  <a:srgbClr val="A51890"/>
                </a:solidFill>
              </a:rPr>
              <a:t>Strategy Execution </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Develop leadership capability to ensure personal effectiveness in role.</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Collaborate across Entura to build the effectiveness  of the Entura Business.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Provide a leadership example by demonstrating collaborative behaviours across the business to achieve required business outcomes, and engagement and delivery of broader business initiatives.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Create and sustain a significant market/industry profile by participating/taking a leading role in national/international conferences, study groups, forums. </a:t>
            </a:r>
          </a:p>
          <a:p>
            <a:pPr lvl="1">
              <a:lnSpc>
                <a:spcPts val="1260"/>
              </a:lnSpc>
              <a:spcBef>
                <a:spcPts val="0"/>
              </a:spcBef>
              <a:spcAft>
                <a:spcPts val="600"/>
              </a:spcAft>
              <a:buClr>
                <a:srgbClr val="A51890"/>
              </a:buClr>
            </a:pPr>
            <a:r>
              <a:rPr lang="en-AU" sz="1050" dirty="0">
                <a:solidFill>
                  <a:srgbClr val="A51890"/>
                </a:solidFill>
              </a:rPr>
              <a:t>Financial (budget expenditure, revenue, profit targets, etc)</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Contribute to the profitable operations of the business unit.</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Contribute to building sales revenue across the business.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Delivering value to customers.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Contribute to building, retaining and growing key accounts.</a:t>
            </a:r>
          </a:p>
          <a:p>
            <a:pPr lvl="1">
              <a:lnSpc>
                <a:spcPts val="1260"/>
              </a:lnSpc>
              <a:spcBef>
                <a:spcPts val="0"/>
              </a:spcBef>
              <a:spcAft>
                <a:spcPts val="600"/>
              </a:spcAft>
              <a:buClr>
                <a:srgbClr val="A51890"/>
              </a:buClr>
            </a:pPr>
            <a:endParaRPr lang="en-AU" sz="1050" spc="60" dirty="0">
              <a:solidFill>
                <a:srgbClr val="A51890"/>
              </a:solidFill>
            </a:endParaRPr>
          </a:p>
          <a:p>
            <a:pPr lvl="1">
              <a:lnSpc>
                <a:spcPts val="1260"/>
              </a:lnSpc>
              <a:spcBef>
                <a:spcPts val="0"/>
              </a:spcBef>
              <a:spcAft>
                <a:spcPts val="600"/>
              </a:spcAft>
              <a:buClr>
                <a:srgbClr val="A51890"/>
              </a:buClr>
            </a:pPr>
            <a:endParaRPr lang="en-AU" sz="1050" dirty="0">
              <a:solidFill>
                <a:srgbClr val="A51890"/>
              </a:solidFill>
            </a:endParaRPr>
          </a:p>
          <a:p>
            <a:pPr lvl="1">
              <a:lnSpc>
                <a:spcPts val="1260"/>
              </a:lnSpc>
              <a:spcBef>
                <a:spcPts val="0"/>
              </a:spcBef>
              <a:spcAft>
                <a:spcPts val="600"/>
              </a:spcAft>
              <a:buClr>
                <a:srgbClr val="A51890"/>
              </a:buClr>
            </a:pPr>
            <a:endParaRPr lang="en-AU" sz="1050" spc="60" dirty="0">
              <a:solidFill>
                <a:srgbClr val="A51890"/>
              </a:solidFill>
            </a:endParaRPr>
          </a:p>
          <a:p>
            <a:pPr lvl="1">
              <a:lnSpc>
                <a:spcPts val="1260"/>
              </a:lnSpc>
              <a:spcBef>
                <a:spcPts val="0"/>
              </a:spcBef>
              <a:spcAft>
                <a:spcPts val="600"/>
              </a:spcAft>
              <a:buClr>
                <a:srgbClr val="A51890"/>
              </a:buClr>
            </a:pPr>
            <a:r>
              <a:rPr lang="en-AU" sz="1050" spc="60" dirty="0">
                <a:solidFill>
                  <a:srgbClr val="A51890"/>
                </a:solidFill>
              </a:rPr>
              <a:t>Leadership and organisation </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b="0" dirty="0"/>
              <a:t>Responsible for technical correctness, accuracy, quality, value and timeliness of own work undertaken, and the work of others. </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b="0" dirty="0"/>
              <a:t>Make a positive contribution to achievement of </a:t>
            </a:r>
            <a:r>
              <a:rPr lang="en-GB" sz="1050" b="0" dirty="0" err="1"/>
              <a:t>Entura</a:t>
            </a:r>
            <a:r>
              <a:rPr lang="en-GB" sz="1050" b="0" dirty="0"/>
              <a:t> business plan objectives.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b="0" dirty="0"/>
              <a:t>Demonstrate alignment with and commitment to the  agreed strategic direction and team behaviours.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b="0" dirty="0"/>
              <a:t>Ensuring compliance with Statutory and Regulatory requirements and Corporation charters and policies.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b="0" dirty="0"/>
              <a:t>Encourage a culture of personal and professional development and commerciality.</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b="0" dirty="0"/>
              <a:t>Develop technical capability and provide mentoring, training, and coaching to members of the relevant discipline, both within the team, across other teams, and within assigned project teams.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b="0" dirty="0"/>
              <a:t>Contribute to the development of effective mentoring and coaching programs and mechanisms.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b="0" dirty="0"/>
              <a:t>Encourage a culture of personal and professional development and commerciality.</a:t>
            </a:r>
          </a:p>
          <a:p>
            <a:pPr marL="171450" lvl="1" indent="-171450">
              <a:lnSpc>
                <a:spcPts val="1260"/>
              </a:lnSpc>
              <a:spcBef>
                <a:spcPts val="0"/>
              </a:spcBef>
              <a:spcAft>
                <a:spcPts val="600"/>
              </a:spcAft>
              <a:buClr>
                <a:srgbClr val="A51890"/>
              </a:buClr>
              <a:buFont typeface="Arial" panose="020B0604020202020204" pitchFamily="34" charset="0"/>
              <a:buChar char="•"/>
            </a:pPr>
            <a:endParaRPr lang="en-AU" sz="1050" b="0" dirty="0"/>
          </a:p>
        </p:txBody>
      </p:sp>
      <p:sp>
        <p:nvSpPr>
          <p:cNvPr id="12" name="Content Placeholder 4">
            <a:extLst>
              <a:ext uri="{FF2B5EF4-FFF2-40B4-BE49-F238E27FC236}">
                <a16:creationId xmlns:a16="http://schemas.microsoft.com/office/drawing/2014/main" id="{C03B070C-8B8E-4586-9826-AE8F2A4DE76E}"/>
              </a:ext>
            </a:extLst>
          </p:cNvPr>
          <p:cNvSpPr txBox="1">
            <a:spLocks/>
          </p:cNvSpPr>
          <p:nvPr/>
        </p:nvSpPr>
        <p:spPr>
          <a:xfrm>
            <a:off x="6325431" y="1203598"/>
            <a:ext cx="2820058" cy="4412376"/>
          </a:xfrm>
          <a:prstGeom prst="rect">
            <a:avLst/>
          </a:prstGeom>
        </p:spPr>
        <p:txBody>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5" indent="0">
              <a:buNone/>
            </a:pPr>
            <a:endParaRPr lang="en-AU" sz="1050" dirty="0"/>
          </a:p>
        </p:txBody>
      </p:sp>
    </p:spTree>
    <p:extLst>
      <p:ext uri="{BB962C8B-B14F-4D97-AF65-F5344CB8AC3E}">
        <p14:creationId xmlns:p14="http://schemas.microsoft.com/office/powerpoint/2010/main" val="721288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6">
            <a:extLst>
              <a:ext uri="{FF2B5EF4-FFF2-40B4-BE49-F238E27FC236}">
                <a16:creationId xmlns:a16="http://schemas.microsoft.com/office/drawing/2014/main" id="{D7808757-BC3C-4E91-8164-C368FE5E709F}"/>
              </a:ext>
            </a:extLst>
          </p:cNvPr>
          <p:cNvSpPr txBox="1">
            <a:spLocks/>
          </p:cNvSpPr>
          <p:nvPr/>
        </p:nvSpPr>
        <p:spPr>
          <a:xfrm>
            <a:off x="272454" y="411510"/>
            <a:ext cx="8836050" cy="4731989"/>
          </a:xfrm>
          <a:prstGeom prst="rect">
            <a:avLst/>
          </a:prstGeom>
        </p:spPr>
        <p:txBody>
          <a:bodyPr vert="horz" lIns="36000" tIns="36000" rIns="36000" bIns="36000" numCol="2" rtlCol="0">
            <a:noAutofit/>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2" indent="0">
              <a:lnSpc>
                <a:spcPts val="1260"/>
              </a:lnSpc>
              <a:spcBef>
                <a:spcPts val="0"/>
              </a:spcBef>
              <a:buFont typeface="Symbol" panose="05050102010706020507" pitchFamily="18" charset="2"/>
              <a:buNone/>
            </a:pPr>
            <a:r>
              <a:rPr lang="en-AU" sz="1050" dirty="0">
                <a:solidFill>
                  <a:srgbClr val="A51890"/>
                </a:solidFill>
              </a:rPr>
              <a:t>Technical</a:t>
            </a:r>
            <a:r>
              <a:rPr lang="en-AU" sz="1050" dirty="0"/>
              <a:t> </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Ensure compliance with </a:t>
            </a:r>
            <a:r>
              <a:rPr lang="en-GB" sz="1050" dirty="0" err="1"/>
              <a:t>Entura’s</a:t>
            </a:r>
            <a:r>
              <a:rPr lang="en-GB" sz="1050" dirty="0"/>
              <a:t> quality management systems.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Contribute to continuous improvement of the quality management system through awareness and use of </a:t>
            </a:r>
            <a:r>
              <a:rPr lang="en-GB" sz="1050" dirty="0" err="1"/>
              <a:t>Entura’s</a:t>
            </a:r>
            <a:r>
              <a:rPr lang="en-GB" sz="1050" dirty="0"/>
              <a:t> continuous improvement tools.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Ensure the effective profitable delivery of projects and client outcomes.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Complex understanding of Engineering in chosen field</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Act as an early technical sounding board across the team, with regard to efficient, effective and commercial approaches, with deeper project interventions and redress as required.</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Promote our technical knowledge and capability through Thought Leadership.</a:t>
            </a:r>
          </a:p>
          <a:p>
            <a:pPr lvl="1">
              <a:lnSpc>
                <a:spcPts val="1260"/>
              </a:lnSpc>
              <a:spcBef>
                <a:spcPts val="0"/>
              </a:spcBef>
              <a:spcAft>
                <a:spcPts val="600"/>
              </a:spcAft>
              <a:buClr>
                <a:srgbClr val="A51890"/>
              </a:buClr>
            </a:pPr>
            <a:endParaRPr kumimoji="0" lang="en-AU" sz="1050" b="0" i="0" u="none" strike="noStrike" kern="1200" cap="none" spc="20" normalizeH="0" baseline="0" noProof="0" dirty="0">
              <a:ln>
                <a:noFill/>
              </a:ln>
              <a:solidFill>
                <a:schemeClr val="accent4"/>
              </a:solidFill>
              <a:effectLst/>
              <a:uLnTx/>
              <a:uFillTx/>
              <a:latin typeface="Calibri"/>
              <a:ea typeface="+mn-ea"/>
              <a:cs typeface="+mn-cs"/>
            </a:endParaRPr>
          </a:p>
          <a:p>
            <a:pPr lvl="1">
              <a:lnSpc>
                <a:spcPts val="1260"/>
              </a:lnSpc>
              <a:spcBef>
                <a:spcPts val="0"/>
              </a:spcBef>
              <a:spcAft>
                <a:spcPts val="600"/>
              </a:spcAft>
              <a:buClr>
                <a:srgbClr val="A51890"/>
              </a:buClr>
            </a:pPr>
            <a:endParaRPr lang="en-AU" sz="1050" spc="20" dirty="0">
              <a:solidFill>
                <a:schemeClr val="accent4"/>
              </a:solidFill>
              <a:latin typeface="Calibri"/>
            </a:endParaRPr>
          </a:p>
          <a:p>
            <a:pPr lvl="1">
              <a:lnSpc>
                <a:spcPts val="1260"/>
              </a:lnSpc>
              <a:spcBef>
                <a:spcPts val="0"/>
              </a:spcBef>
              <a:spcAft>
                <a:spcPts val="600"/>
              </a:spcAft>
              <a:buClr>
                <a:srgbClr val="A51890"/>
              </a:buClr>
            </a:pPr>
            <a:endParaRPr kumimoji="0" lang="en-AU" sz="1050" b="0" i="0" u="none" strike="noStrike" kern="1200" cap="none" spc="20" normalizeH="0" baseline="0" noProof="0" dirty="0">
              <a:ln>
                <a:noFill/>
              </a:ln>
              <a:solidFill>
                <a:schemeClr val="accent4"/>
              </a:solidFill>
              <a:effectLst/>
              <a:uLnTx/>
              <a:uFillTx/>
              <a:latin typeface="Calibri"/>
              <a:ea typeface="+mn-ea"/>
              <a:cs typeface="+mn-cs"/>
            </a:endParaRPr>
          </a:p>
          <a:p>
            <a:pPr lvl="1">
              <a:lnSpc>
                <a:spcPts val="1260"/>
              </a:lnSpc>
              <a:spcBef>
                <a:spcPts val="0"/>
              </a:spcBef>
              <a:spcAft>
                <a:spcPts val="600"/>
              </a:spcAft>
              <a:buClr>
                <a:srgbClr val="A51890"/>
              </a:buClr>
            </a:pPr>
            <a:endParaRPr lang="en-AU" sz="1050" spc="20" dirty="0">
              <a:solidFill>
                <a:schemeClr val="accent4"/>
              </a:solidFill>
              <a:latin typeface="Calibri"/>
            </a:endParaRPr>
          </a:p>
          <a:p>
            <a:pPr lvl="1">
              <a:lnSpc>
                <a:spcPts val="1260"/>
              </a:lnSpc>
              <a:spcBef>
                <a:spcPts val="0"/>
              </a:spcBef>
              <a:spcAft>
                <a:spcPts val="600"/>
              </a:spcAft>
              <a:buClr>
                <a:srgbClr val="A51890"/>
              </a:buClr>
            </a:pPr>
            <a:endParaRPr kumimoji="0" lang="en-AU" sz="1050" b="0" i="0" u="none" strike="noStrike" kern="1200" cap="none" spc="20" normalizeH="0" baseline="0" noProof="0" dirty="0">
              <a:ln>
                <a:noFill/>
              </a:ln>
              <a:solidFill>
                <a:schemeClr val="accent4"/>
              </a:solidFill>
              <a:effectLst/>
              <a:uLnTx/>
              <a:uFillTx/>
              <a:latin typeface="Calibri"/>
              <a:ea typeface="+mn-ea"/>
              <a:cs typeface="+mn-cs"/>
            </a:endParaRPr>
          </a:p>
          <a:p>
            <a:pPr lvl="1">
              <a:lnSpc>
                <a:spcPts val="1260"/>
              </a:lnSpc>
              <a:spcBef>
                <a:spcPts val="0"/>
              </a:spcBef>
              <a:spcAft>
                <a:spcPts val="600"/>
              </a:spcAft>
              <a:buClr>
                <a:srgbClr val="A51890"/>
              </a:buClr>
            </a:pPr>
            <a:endParaRPr lang="en-AU" sz="1050" spc="20" dirty="0">
              <a:solidFill>
                <a:schemeClr val="accent4"/>
              </a:solidFill>
              <a:latin typeface="Calibri"/>
            </a:endParaRPr>
          </a:p>
          <a:p>
            <a:pPr lvl="1">
              <a:lnSpc>
                <a:spcPts val="1260"/>
              </a:lnSpc>
              <a:spcBef>
                <a:spcPts val="0"/>
              </a:spcBef>
              <a:spcAft>
                <a:spcPts val="600"/>
              </a:spcAft>
              <a:buClr>
                <a:srgbClr val="A51890"/>
              </a:buClr>
            </a:pPr>
            <a:endParaRPr kumimoji="0" lang="en-AU" sz="1050" b="0" i="0" u="none" strike="noStrike" kern="1200" cap="none" spc="20" normalizeH="0" baseline="0" noProof="0" dirty="0">
              <a:ln>
                <a:noFill/>
              </a:ln>
              <a:solidFill>
                <a:schemeClr val="accent4"/>
              </a:solidFill>
              <a:effectLst/>
              <a:uLnTx/>
              <a:uFillTx/>
              <a:latin typeface="Calibri"/>
              <a:ea typeface="+mn-ea"/>
              <a:cs typeface="+mn-cs"/>
            </a:endParaRPr>
          </a:p>
          <a:p>
            <a:pPr lvl="1">
              <a:lnSpc>
                <a:spcPts val="1260"/>
              </a:lnSpc>
              <a:spcBef>
                <a:spcPts val="0"/>
              </a:spcBef>
              <a:spcAft>
                <a:spcPts val="600"/>
              </a:spcAft>
              <a:buClr>
                <a:srgbClr val="A51890"/>
              </a:buClr>
            </a:pPr>
            <a:endParaRPr lang="en-AU" sz="1050" spc="20" dirty="0">
              <a:solidFill>
                <a:schemeClr val="accent4"/>
              </a:solidFill>
              <a:latin typeface="Calibri"/>
            </a:endParaRPr>
          </a:p>
          <a:p>
            <a:pPr lvl="1">
              <a:lnSpc>
                <a:spcPts val="1260"/>
              </a:lnSpc>
              <a:spcBef>
                <a:spcPts val="0"/>
              </a:spcBef>
              <a:spcAft>
                <a:spcPts val="600"/>
              </a:spcAft>
              <a:buClr>
                <a:srgbClr val="A51890"/>
              </a:buClr>
            </a:pPr>
            <a:r>
              <a:rPr kumimoji="0" lang="en-AU" sz="1050" b="0" i="0" u="none" strike="noStrike" kern="1200" cap="none" spc="20" normalizeH="0" baseline="0" noProof="0">
                <a:ln>
                  <a:noFill/>
                </a:ln>
                <a:solidFill>
                  <a:schemeClr val="accent4"/>
                </a:solidFill>
                <a:effectLst/>
                <a:uLnTx/>
                <a:uFillTx/>
                <a:latin typeface="Calibri"/>
                <a:ea typeface="+mn-ea"/>
                <a:cs typeface="+mn-cs"/>
              </a:rPr>
              <a:t>Sales </a:t>
            </a:r>
            <a:r>
              <a:rPr kumimoji="0" lang="en-AU" sz="1050" b="0" i="0" u="none" strike="noStrike" kern="1200" cap="none" spc="20" normalizeH="0" baseline="0" noProof="0" dirty="0">
                <a:ln>
                  <a:noFill/>
                </a:ln>
                <a:solidFill>
                  <a:schemeClr val="accent4"/>
                </a:solidFill>
                <a:effectLst/>
                <a:uLnTx/>
                <a:uFillTx/>
                <a:latin typeface="Calibri"/>
                <a:ea typeface="+mn-ea"/>
                <a:cs typeface="+mn-cs"/>
              </a:rPr>
              <a:t>funnel engagement</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Contribute to thought leadership and content development strategy.</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Contribute to the strategic direction within and the team.</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Support client engagement as required, especially as part of strategic pursuits.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Contribute to Why-Go? discussions and Go/No-Go decisions.</a:t>
            </a:r>
          </a:p>
          <a:p>
            <a:pPr marL="171450" lvl="1" indent="-171450">
              <a:lnSpc>
                <a:spcPts val="1260"/>
              </a:lnSpc>
              <a:spcBef>
                <a:spcPts val="0"/>
              </a:spcBef>
              <a:spcAft>
                <a:spcPts val="600"/>
              </a:spcAft>
              <a:buClr>
                <a:srgbClr val="A51890"/>
              </a:buClr>
              <a:buFont typeface="Arial" panose="020B0604020202020204" pitchFamily="34" charset="0"/>
              <a:buChar char="•"/>
            </a:pPr>
            <a:r>
              <a:rPr lang="en-GB" sz="1050" dirty="0"/>
              <a:t>Review major/complex proposal documents and cost estimates.</a:t>
            </a:r>
          </a:p>
          <a:p>
            <a:pPr marL="180000" marR="0" lvl="2" indent="-180000" algn="l" defTabSz="914400" rtl="0" eaLnBrk="1" fontAlgn="auto" latinLnBrk="0" hangingPunct="1">
              <a:lnSpc>
                <a:spcPct val="114000"/>
              </a:lnSpc>
              <a:spcBef>
                <a:spcPts val="0"/>
              </a:spcBef>
              <a:spcAft>
                <a:spcPts val="500"/>
              </a:spcAft>
              <a:buClr>
                <a:srgbClr val="E42313"/>
              </a:buClr>
              <a:buSzTx/>
              <a:buFont typeface="Arial" panose="020B0604020202020204" pitchFamily="34" charset="0"/>
              <a:buChar char="•"/>
              <a:tabLst/>
              <a:defRPr/>
            </a:pPr>
            <a:endParaRPr lang="en-AU" sz="1050" dirty="0"/>
          </a:p>
        </p:txBody>
      </p:sp>
    </p:spTree>
    <p:extLst>
      <p:ext uri="{BB962C8B-B14F-4D97-AF65-F5344CB8AC3E}">
        <p14:creationId xmlns:p14="http://schemas.microsoft.com/office/powerpoint/2010/main" val="127029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4294967295"/>
          </p:nvPr>
        </p:nvSpPr>
        <p:spPr>
          <a:xfrm>
            <a:off x="287524" y="375506"/>
            <a:ext cx="8568952" cy="4392488"/>
          </a:xfrm>
        </p:spPr>
        <p:txBody>
          <a:bodyPr vert="horz" lIns="36000" tIns="36000" rIns="36000" bIns="36000" numCol="2" rtlCol="0" anchor="t">
            <a:noAutofit/>
          </a:bodyPr>
          <a:lstStyle/>
          <a:p>
            <a:r>
              <a:rPr lang="en-AU" sz="900" b="0" dirty="0">
                <a:solidFill>
                  <a:srgbClr val="A51890"/>
                </a:solidFill>
              </a:rPr>
              <a:t>Candidate attributes</a:t>
            </a:r>
            <a:br>
              <a:rPr lang="en-AU" sz="900" b="0" dirty="0">
                <a:solidFill>
                  <a:srgbClr val="A51890"/>
                </a:solidFill>
                <a:highlight>
                  <a:srgbClr val="FFFF00"/>
                </a:highlight>
              </a:rPr>
            </a:br>
            <a:endParaRPr lang="en-AU" sz="900" cap="all" spc="180" dirty="0">
              <a:solidFill>
                <a:srgbClr val="A51890"/>
              </a:solidFill>
              <a:highlight>
                <a:srgbClr val="FFFF00"/>
              </a:highlight>
              <a:ea typeface="+mj-ea"/>
              <a:cs typeface="+mj-cs"/>
            </a:endParaRPr>
          </a:p>
          <a:p>
            <a:r>
              <a:rPr lang="en-AU" sz="900" b="0" dirty="0">
                <a:effectLst/>
                <a:ea typeface="Times New Roman" panose="02020603050405020304" pitchFamily="18" charset="0"/>
                <a:cs typeface="Times New Roman"/>
              </a:rPr>
              <a:t>In this role you will provide leading technical engineering advice and expertise in Solar PV Designs renewable energy </a:t>
            </a:r>
            <a:r>
              <a:rPr lang="en-AU" sz="900" b="0" dirty="0">
                <a:ea typeface="Times New Roman" panose="02020603050405020304" pitchFamily="18" charset="0"/>
                <a:cs typeface="Times New Roman"/>
              </a:rPr>
              <a:t>systems for</a:t>
            </a:r>
            <a:r>
              <a:rPr lang="en-AU" sz="900" b="0" dirty="0">
                <a:effectLst/>
                <a:ea typeface="Times New Roman" panose="02020603050405020304" pitchFamily="18" charset="0"/>
                <a:cs typeface="Times New Roman"/>
              </a:rPr>
              <a:t> effective delivery of projects for Entura clients.</a:t>
            </a:r>
          </a:p>
          <a:p>
            <a:pPr marL="66040" marR="78740" indent="-228600">
              <a:lnSpc>
                <a:spcPct val="120000"/>
              </a:lnSpc>
              <a:spcBef>
                <a:spcPts val="575"/>
              </a:spcBef>
            </a:pPr>
            <a:r>
              <a:rPr lang="en-GB" sz="900" b="0" dirty="0">
                <a:cs typeface="Times New Roman"/>
              </a:rPr>
              <a:t>Whilst the primary focus of this position will be focused on Solar projects, such as capacity assessments, energy yield assessments, project development activities, developing of technical specification, evaluation of equipment, detailed designs, advise on project implementation or commissioning activities, the role will also cover other forms of renewable energy, such BESS and hybrid projects, and to limited extent wind energy. Typical activities may include energy and resource assessments, concept and feasibility studies, specification development and project implementation support for renewable developments. These will be provided at stages from investigation and site acquisition, through development, design, owner engineer services and due diligence of existing assets. You will also work alongside a team of highly renowned technical and thought leaders within this discipline. </a:t>
            </a:r>
          </a:p>
          <a:p>
            <a:pPr marL="66040" marR="78740" indent="-228600">
              <a:lnSpc>
                <a:spcPct val="120000"/>
              </a:lnSpc>
              <a:spcBef>
                <a:spcPts val="575"/>
              </a:spcBef>
            </a:pPr>
            <a:endParaRPr lang="en-GB" sz="900" b="0" spc="60" dirty="0">
              <a:solidFill>
                <a:srgbClr val="A51890"/>
              </a:solidFill>
              <a:cs typeface="Times New Roman"/>
            </a:endParaRPr>
          </a:p>
          <a:p>
            <a:pPr marL="66040" marR="78740" indent="-228600">
              <a:lnSpc>
                <a:spcPct val="120000"/>
              </a:lnSpc>
              <a:spcBef>
                <a:spcPts val="575"/>
              </a:spcBef>
            </a:pPr>
            <a:r>
              <a:rPr lang="en-AU" sz="900" b="0" spc="60" dirty="0">
                <a:solidFill>
                  <a:srgbClr val="A51890"/>
                </a:solidFill>
              </a:rPr>
              <a:t>Technical Skills and Qualifications</a:t>
            </a:r>
          </a:p>
          <a:p>
            <a:pPr marL="171450" indent="-171450">
              <a:lnSpc>
                <a:spcPts val="1260"/>
              </a:lnSpc>
              <a:spcBef>
                <a:spcPts val="0"/>
              </a:spcBef>
              <a:spcAft>
                <a:spcPts val="600"/>
              </a:spcAft>
              <a:buClr>
                <a:srgbClr val="A51890"/>
              </a:buClr>
              <a:buFont typeface="Arial" panose="020B0604020202020204" pitchFamily="34" charset="0"/>
              <a:buChar char="•"/>
            </a:pPr>
            <a:r>
              <a:rPr lang="en-GB" sz="900" b="0" dirty="0">
                <a:solidFill>
                  <a:schemeClr val="tx1"/>
                </a:solidFill>
              </a:rPr>
              <a:t>Tertiary qualifications in Engineering or a related discipline or experience as required for admission as a member of Engineers Australia, or another appropriate professional body.</a:t>
            </a:r>
          </a:p>
          <a:p>
            <a:pPr marL="171450" indent="-171450">
              <a:lnSpc>
                <a:spcPts val="1260"/>
              </a:lnSpc>
              <a:spcBef>
                <a:spcPts val="0"/>
              </a:spcBef>
              <a:spcAft>
                <a:spcPts val="600"/>
              </a:spcAft>
              <a:buClr>
                <a:srgbClr val="A51890"/>
              </a:buClr>
              <a:buFont typeface="Arial" panose="020B0604020202020204" pitchFamily="34" charset="0"/>
              <a:buChar char="•"/>
            </a:pPr>
            <a:r>
              <a:rPr lang="en-GB" sz="900" b="0" dirty="0">
                <a:solidFill>
                  <a:schemeClr val="tx1"/>
                </a:solidFill>
              </a:rPr>
              <a:t>At least 10 years’ experience in renewable energy solar PV power systems at utility scales with an emphasis on their , design (layout, cabling and or system) and installation.</a:t>
            </a:r>
          </a:p>
          <a:p>
            <a:pPr>
              <a:lnSpc>
                <a:spcPts val="1260"/>
              </a:lnSpc>
              <a:spcBef>
                <a:spcPts val="0"/>
              </a:spcBef>
              <a:spcAft>
                <a:spcPts val="600"/>
              </a:spcAft>
              <a:buClr>
                <a:srgbClr val="A51890"/>
              </a:buClr>
            </a:pPr>
            <a:endParaRPr lang="en-GB" sz="900" b="0" spc="60" dirty="0">
              <a:solidFill>
                <a:srgbClr val="A51890"/>
              </a:solidFill>
            </a:endParaRPr>
          </a:p>
          <a:p>
            <a:pPr>
              <a:lnSpc>
                <a:spcPts val="1260"/>
              </a:lnSpc>
              <a:spcBef>
                <a:spcPts val="0"/>
              </a:spcBef>
              <a:spcAft>
                <a:spcPts val="600"/>
              </a:spcAft>
              <a:buClr>
                <a:srgbClr val="A51890"/>
              </a:buClr>
            </a:pPr>
            <a:r>
              <a:rPr lang="en-GB" sz="900" b="0" spc="60" dirty="0">
                <a:solidFill>
                  <a:srgbClr val="A51890"/>
                </a:solidFill>
              </a:rPr>
              <a:t>Desirable</a:t>
            </a:r>
          </a:p>
          <a:p>
            <a:pPr marL="171450" indent="-171450">
              <a:lnSpc>
                <a:spcPts val="1260"/>
              </a:lnSpc>
              <a:spcBef>
                <a:spcPts val="0"/>
              </a:spcBef>
              <a:spcAft>
                <a:spcPts val="600"/>
              </a:spcAft>
              <a:buClr>
                <a:srgbClr val="A51890"/>
              </a:buClr>
              <a:buSzPts val="1000"/>
              <a:buFont typeface="Arial" panose="020B0604020202020204" pitchFamily="34" charset="0"/>
              <a:buChar char="•"/>
              <a:tabLst>
                <a:tab pos="457200" algn="l"/>
              </a:tabLst>
            </a:pPr>
            <a:r>
              <a:rPr lang="en-GB" sz="900" b="0" dirty="0">
                <a:solidFill>
                  <a:schemeClr val="tx1"/>
                </a:solidFill>
              </a:rPr>
              <a:t>Experience in Energy Yield Assessments</a:t>
            </a:r>
            <a:endParaRPr lang="en-GB" sz="900" b="0" dirty="0">
              <a:solidFill>
                <a:schemeClr val="tx1"/>
              </a:solidFill>
              <a:ea typeface="Calibri"/>
              <a:cs typeface="Calibri"/>
            </a:endParaRPr>
          </a:p>
          <a:p>
            <a:pPr marL="171450" indent="-171450">
              <a:lnSpc>
                <a:spcPts val="1260"/>
              </a:lnSpc>
              <a:spcBef>
                <a:spcPts val="0"/>
              </a:spcBef>
              <a:spcAft>
                <a:spcPts val="600"/>
              </a:spcAft>
              <a:buClr>
                <a:srgbClr val="A51890"/>
              </a:buClr>
              <a:buSzPts val="1000"/>
              <a:buFont typeface="Arial" panose="020B0604020202020204" pitchFamily="34" charset="0"/>
              <a:buChar char="•"/>
              <a:tabLst>
                <a:tab pos="457200" algn="l"/>
              </a:tabLst>
            </a:pPr>
            <a:r>
              <a:rPr lang="en-GB" sz="900" b="0" dirty="0">
                <a:solidFill>
                  <a:schemeClr val="tx1"/>
                </a:solidFill>
              </a:rPr>
              <a:t>Experience in Technical due diligence and owners engineer experience.</a:t>
            </a:r>
            <a:endParaRPr lang="en-GB" sz="900" b="0" dirty="0">
              <a:solidFill>
                <a:schemeClr val="tx1"/>
              </a:solidFill>
              <a:ea typeface="Calibri"/>
              <a:cs typeface="Calibri"/>
            </a:endParaRPr>
          </a:p>
          <a:p>
            <a:pPr marL="171450" indent="-171450">
              <a:lnSpc>
                <a:spcPts val="1260"/>
              </a:lnSpc>
              <a:spcBef>
                <a:spcPts val="0"/>
              </a:spcBef>
              <a:spcAft>
                <a:spcPts val="600"/>
              </a:spcAft>
              <a:buClr>
                <a:srgbClr val="A51890"/>
              </a:buClr>
              <a:buSzPts val="1000"/>
              <a:buFont typeface="Arial" panose="020B0604020202020204" pitchFamily="34" charset="0"/>
              <a:buChar char="•"/>
              <a:tabLst>
                <a:tab pos="457200" algn="l"/>
              </a:tabLst>
            </a:pPr>
            <a:r>
              <a:rPr lang="en-GB" sz="900" b="0" dirty="0">
                <a:solidFill>
                  <a:schemeClr val="tx1"/>
                </a:solidFill>
              </a:rPr>
              <a:t>Experience with Solar PV associated with hybrid or standalone systems, including device settings, control systems and commissioning.</a:t>
            </a:r>
            <a:endParaRPr lang="en-GB" sz="900" b="0" dirty="0">
              <a:solidFill>
                <a:schemeClr val="tx1"/>
              </a:solidFill>
              <a:ea typeface="Calibri"/>
              <a:cs typeface="Calibri"/>
            </a:endParaRPr>
          </a:p>
          <a:p>
            <a:pPr marL="171450" indent="-171450">
              <a:lnSpc>
                <a:spcPts val="1260"/>
              </a:lnSpc>
              <a:spcBef>
                <a:spcPts val="0"/>
              </a:spcBef>
              <a:spcAft>
                <a:spcPts val="600"/>
              </a:spcAft>
              <a:buClr>
                <a:srgbClr val="A51890"/>
              </a:buClr>
              <a:buSzPts val="1000"/>
              <a:buFont typeface="Arial" panose="020B0604020202020204" pitchFamily="34" charset="0"/>
              <a:buChar char="•"/>
              <a:tabLst>
                <a:tab pos="457200" algn="l"/>
              </a:tabLst>
            </a:pPr>
            <a:r>
              <a:rPr lang="en-GB" sz="900" b="0" dirty="0">
                <a:solidFill>
                  <a:schemeClr val="tx1"/>
                </a:solidFill>
              </a:rPr>
              <a:t>Computer literacy particularly in advanced engineering software experience and demonstrated knowledge of </a:t>
            </a:r>
            <a:endParaRPr lang="en-GB" sz="900" b="0" dirty="0">
              <a:solidFill>
                <a:schemeClr val="tx1"/>
              </a:solidFill>
              <a:ea typeface="Calibri"/>
              <a:cs typeface="Calibri"/>
            </a:endParaRPr>
          </a:p>
          <a:p>
            <a:pPr marL="171450" indent="-171450">
              <a:lnSpc>
                <a:spcPts val="1260"/>
              </a:lnSpc>
              <a:spcBef>
                <a:spcPts val="0"/>
              </a:spcBef>
              <a:spcAft>
                <a:spcPts val="600"/>
              </a:spcAft>
              <a:buClr>
                <a:srgbClr val="A51890"/>
              </a:buClr>
              <a:buSzPts val="1000"/>
              <a:buFont typeface="Arial" panose="020B0604020202020204" pitchFamily="34" charset="0"/>
              <a:buChar char="•"/>
              <a:tabLst>
                <a:tab pos="457200" algn="l"/>
              </a:tabLst>
            </a:pPr>
            <a:r>
              <a:rPr lang="en-GB" sz="900" b="0" dirty="0">
                <a:solidFill>
                  <a:schemeClr val="tx1"/>
                </a:solidFill>
              </a:rPr>
              <a:t>Experience with the specification, procurement and installation of renewable generation systems, such as solar PV, wind, BESS &amp; control.</a:t>
            </a:r>
            <a:endParaRPr lang="en-AU" sz="900" spc="0" dirty="0">
              <a:solidFill>
                <a:schemeClr val="tx1"/>
              </a:solidFill>
            </a:endParaRPr>
          </a:p>
          <a:p>
            <a:pPr marL="171450" marR="433705" lvl="0" indent="-171450">
              <a:spcBef>
                <a:spcPts val="0"/>
              </a:spcBef>
              <a:spcAft>
                <a:spcPts val="600"/>
              </a:spcAft>
              <a:buClr>
                <a:srgbClr val="A51890"/>
              </a:buClr>
              <a:buSzPts val="1000"/>
              <a:buFont typeface="Arial" panose="020B0604020202020204" pitchFamily="34" charset="0"/>
              <a:buChar char="•"/>
              <a:tabLst>
                <a:tab pos="457200" algn="l"/>
                <a:tab pos="796925" algn="l"/>
              </a:tabLst>
            </a:pPr>
            <a:r>
              <a:rPr lang="en-US" sz="900" b="0" dirty="0">
                <a:solidFill>
                  <a:schemeClr val="tx1"/>
                </a:solidFill>
              </a:rPr>
              <a:t>Manage and undertake renewable energy specific project requirements with focus on solar and hybrid, including</a:t>
            </a:r>
            <a:endParaRPr lang="en-AU" sz="900" b="0" dirty="0">
              <a:solidFill>
                <a:schemeClr val="tx1"/>
              </a:solidFill>
            </a:endParaRPr>
          </a:p>
          <a:p>
            <a:pPr marL="495300" lvl="2" indent="-171450">
              <a:spcBef>
                <a:spcPts val="0"/>
              </a:spcBef>
              <a:spcAft>
                <a:spcPts val="600"/>
              </a:spcAft>
              <a:buClr>
                <a:srgbClr val="A51890"/>
              </a:buClr>
              <a:buSzPts val="1000"/>
              <a:buFont typeface="Arial" panose="020B0604020202020204" pitchFamily="34" charset="0"/>
              <a:buChar char="•"/>
              <a:tabLst>
                <a:tab pos="914400" algn="l"/>
                <a:tab pos="1253490" algn="l"/>
              </a:tabLst>
            </a:pPr>
            <a:r>
              <a:rPr lang="en-US" sz="900" spc="0" dirty="0">
                <a:solidFill>
                  <a:schemeClr val="tx1"/>
                </a:solidFill>
              </a:rPr>
              <a:t>Feasibility studies and modelling</a:t>
            </a:r>
            <a:endParaRPr lang="en-AU" sz="900" spc="0" dirty="0">
              <a:solidFill>
                <a:schemeClr val="tx1"/>
              </a:solidFill>
              <a:ea typeface="Calibri" panose="020F0502020204030204"/>
              <a:cs typeface="Calibri" panose="020F0502020204030204"/>
            </a:endParaRPr>
          </a:p>
          <a:p>
            <a:pPr marL="495300" lvl="2" indent="-171450">
              <a:spcBef>
                <a:spcPts val="0"/>
              </a:spcBef>
              <a:spcAft>
                <a:spcPts val="600"/>
              </a:spcAft>
              <a:buClr>
                <a:srgbClr val="A51890"/>
              </a:buClr>
              <a:buSzPts val="1000"/>
              <a:buFont typeface="Arial" panose="020B0604020202020204" pitchFamily="34" charset="0"/>
              <a:buChar char="•"/>
              <a:tabLst>
                <a:tab pos="914400" algn="l"/>
                <a:tab pos="1253490" algn="l"/>
              </a:tabLst>
            </a:pPr>
            <a:r>
              <a:rPr lang="en-US" sz="900" spc="0" dirty="0">
                <a:solidFill>
                  <a:schemeClr val="tx1"/>
                </a:solidFill>
              </a:rPr>
              <a:t>Concept designs and yield estimation</a:t>
            </a:r>
            <a:endParaRPr lang="en-AU" sz="900" spc="0" dirty="0">
              <a:solidFill>
                <a:schemeClr val="tx1"/>
              </a:solidFill>
              <a:ea typeface="Calibri" panose="020F0502020204030204"/>
              <a:cs typeface="Calibri" panose="020F0502020204030204"/>
            </a:endParaRPr>
          </a:p>
          <a:p>
            <a:pPr marL="495300" lvl="2" indent="-171450">
              <a:spcBef>
                <a:spcPts val="0"/>
              </a:spcBef>
              <a:spcAft>
                <a:spcPts val="600"/>
              </a:spcAft>
              <a:buClr>
                <a:srgbClr val="A51890"/>
              </a:buClr>
              <a:buSzPts val="1000"/>
              <a:buFont typeface="Arial" panose="020B0604020202020204" pitchFamily="34" charset="0"/>
              <a:buChar char="•"/>
              <a:tabLst>
                <a:tab pos="914400" algn="l"/>
                <a:tab pos="1253490" algn="l"/>
              </a:tabLst>
            </a:pPr>
            <a:r>
              <a:rPr lang="en-US" sz="900" spc="0" dirty="0">
                <a:solidFill>
                  <a:schemeClr val="tx1"/>
                </a:solidFill>
              </a:rPr>
              <a:t>Equipment Specification</a:t>
            </a:r>
            <a:endParaRPr lang="en-AU" sz="900" spc="0" dirty="0">
              <a:solidFill>
                <a:schemeClr val="tx1"/>
              </a:solidFill>
              <a:ea typeface="Calibri" panose="020F0502020204030204"/>
              <a:cs typeface="Calibri" panose="020F0502020204030204"/>
            </a:endParaRPr>
          </a:p>
          <a:p>
            <a:pPr marL="495300" lvl="2" indent="-171450">
              <a:spcBef>
                <a:spcPts val="0"/>
              </a:spcBef>
              <a:spcAft>
                <a:spcPts val="600"/>
              </a:spcAft>
              <a:buClr>
                <a:srgbClr val="A51890"/>
              </a:buClr>
              <a:buSzPts val="1000"/>
              <a:buFont typeface="Arial" panose="020B0604020202020204" pitchFamily="34" charset="0"/>
              <a:buChar char="•"/>
              <a:tabLst>
                <a:tab pos="914400" algn="l"/>
                <a:tab pos="1253490" algn="l"/>
              </a:tabLst>
            </a:pPr>
            <a:r>
              <a:rPr lang="en-US" sz="900" spc="0" dirty="0">
                <a:solidFill>
                  <a:schemeClr val="tx1"/>
                </a:solidFill>
              </a:rPr>
              <a:t>Owners' Engineer services</a:t>
            </a:r>
            <a:endParaRPr lang="en-AU" sz="900" spc="0" dirty="0">
              <a:solidFill>
                <a:schemeClr val="tx1"/>
              </a:solidFill>
              <a:ea typeface="Calibri" panose="020F0502020204030204"/>
              <a:cs typeface="Calibri" panose="020F0502020204030204"/>
            </a:endParaRPr>
          </a:p>
          <a:p>
            <a:pPr marL="495300" lvl="2" indent="-171450">
              <a:spcBef>
                <a:spcPts val="0"/>
              </a:spcBef>
              <a:spcAft>
                <a:spcPts val="600"/>
              </a:spcAft>
              <a:buClr>
                <a:srgbClr val="A51890"/>
              </a:buClr>
              <a:buSzPts val="1000"/>
              <a:buFont typeface="Arial" panose="020B0604020202020204" pitchFamily="34" charset="0"/>
              <a:buChar char="•"/>
              <a:tabLst>
                <a:tab pos="914400" algn="l"/>
                <a:tab pos="1253490" algn="l"/>
              </a:tabLst>
            </a:pPr>
            <a:r>
              <a:rPr lang="en-US" sz="900" spc="0" dirty="0">
                <a:solidFill>
                  <a:schemeClr val="tx1"/>
                </a:solidFill>
              </a:rPr>
              <a:t>Site inspection and witnessing</a:t>
            </a:r>
            <a:endParaRPr lang="en-AU" sz="900" spc="0" dirty="0">
              <a:solidFill>
                <a:schemeClr val="tx1"/>
              </a:solidFill>
              <a:ea typeface="Calibri" panose="020F0502020204030204"/>
              <a:cs typeface="Calibri" panose="020F0502020204030204"/>
            </a:endParaRPr>
          </a:p>
          <a:p>
            <a:pPr marL="495300" lvl="2" indent="-171450">
              <a:spcBef>
                <a:spcPts val="0"/>
              </a:spcBef>
              <a:spcAft>
                <a:spcPts val="600"/>
              </a:spcAft>
              <a:buClr>
                <a:srgbClr val="A51890"/>
              </a:buClr>
              <a:buSzPts val="1000"/>
              <a:buFont typeface="Arial" panose="020B0604020202020204" pitchFamily="34" charset="0"/>
              <a:buChar char="•"/>
              <a:tabLst>
                <a:tab pos="914400" algn="l"/>
                <a:tab pos="1253490" algn="l"/>
              </a:tabLst>
            </a:pPr>
            <a:r>
              <a:rPr lang="en-US" sz="900" spc="0" dirty="0">
                <a:solidFill>
                  <a:schemeClr val="tx1"/>
                </a:solidFill>
              </a:rPr>
              <a:t>Due diligence</a:t>
            </a:r>
            <a:endParaRPr lang="en-AU" sz="900" spc="0" dirty="0">
              <a:solidFill>
                <a:schemeClr val="tx1"/>
              </a:solidFill>
              <a:ea typeface="Calibri" panose="020F0502020204030204"/>
              <a:cs typeface="Calibri" panose="020F0502020204030204"/>
            </a:endParaRPr>
          </a:p>
          <a:p>
            <a:pPr marL="495300" lvl="2" indent="-171450">
              <a:spcBef>
                <a:spcPts val="0"/>
              </a:spcBef>
              <a:spcAft>
                <a:spcPts val="600"/>
              </a:spcAft>
              <a:buClr>
                <a:srgbClr val="A51890"/>
              </a:buClr>
              <a:buSzPts val="1000"/>
              <a:buFont typeface="Arial" panose="020B0604020202020204" pitchFamily="34" charset="0"/>
              <a:buChar char="•"/>
              <a:tabLst>
                <a:tab pos="914400" algn="l"/>
                <a:tab pos="1253490" algn="l"/>
              </a:tabLst>
            </a:pPr>
            <a:r>
              <a:rPr lang="en-US" sz="900" spc="0" dirty="0">
                <a:solidFill>
                  <a:schemeClr val="tx1"/>
                </a:solidFill>
              </a:rPr>
              <a:t>Resource Assessment, demand and energy yield calculation</a:t>
            </a:r>
            <a:endParaRPr lang="en-AU" sz="900" spc="0" dirty="0">
              <a:solidFill>
                <a:schemeClr val="tx1"/>
              </a:solidFill>
              <a:ea typeface="Calibri" panose="020F0502020204030204"/>
              <a:cs typeface="Calibri" panose="020F0502020204030204"/>
            </a:endParaRPr>
          </a:p>
          <a:p>
            <a:pPr marL="171450" lvl="0" indent="-171450">
              <a:spcBef>
                <a:spcPts val="0"/>
              </a:spcBef>
              <a:spcAft>
                <a:spcPts val="600"/>
              </a:spcAft>
              <a:buClr>
                <a:srgbClr val="A51890"/>
              </a:buClr>
              <a:buSzPts val="1000"/>
              <a:buFont typeface="Arial" panose="020B0604020202020204" pitchFamily="34" charset="0"/>
              <a:buChar char="•"/>
              <a:tabLst>
                <a:tab pos="457200" algn="l"/>
              </a:tabLst>
            </a:pPr>
            <a:r>
              <a:rPr lang="en-AU" sz="900" b="0" dirty="0">
                <a:solidFill>
                  <a:schemeClr val="tx1"/>
                </a:solidFill>
              </a:rPr>
              <a:t>Demonstrated exposure to and use of project management principles including scope, budget, and timeline preparation.</a:t>
            </a:r>
          </a:p>
          <a:p>
            <a:pPr marL="171450" indent="-171450">
              <a:lnSpc>
                <a:spcPts val="1260"/>
              </a:lnSpc>
              <a:spcBef>
                <a:spcPts val="0"/>
              </a:spcBef>
              <a:spcAft>
                <a:spcPts val="600"/>
              </a:spcAft>
              <a:buClr>
                <a:srgbClr val="A51890"/>
              </a:buClr>
              <a:buFont typeface="Arial" panose="020B0604020202020204" pitchFamily="34" charset="0"/>
              <a:buChar char="•"/>
            </a:pPr>
            <a:endParaRPr lang="en-GB" sz="800" b="0" spc="60" dirty="0">
              <a:solidFill>
                <a:srgbClr val="A51890"/>
              </a:solidFill>
              <a:highlight>
                <a:srgbClr val="FFFF00"/>
              </a:highlight>
            </a:endParaRPr>
          </a:p>
        </p:txBody>
      </p:sp>
      <p:sp>
        <p:nvSpPr>
          <p:cNvPr id="11" name="Content Placeholder 2">
            <a:extLst>
              <a:ext uri="{FF2B5EF4-FFF2-40B4-BE49-F238E27FC236}">
                <a16:creationId xmlns:a16="http://schemas.microsoft.com/office/drawing/2014/main" id="{D2A65CD3-2963-4AE2-928F-61A606E22F8E}"/>
              </a:ext>
            </a:extLst>
          </p:cNvPr>
          <p:cNvSpPr txBox="1">
            <a:spLocks/>
          </p:cNvSpPr>
          <p:nvPr/>
        </p:nvSpPr>
        <p:spPr>
          <a:xfrm>
            <a:off x="4932040" y="627534"/>
            <a:ext cx="3867498" cy="4320000"/>
          </a:xfrm>
          <a:prstGeom prst="rect">
            <a:avLst/>
          </a:prstGeom>
        </p:spPr>
        <p:txBody>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AU" sz="1050" dirty="0"/>
          </a:p>
        </p:txBody>
      </p:sp>
    </p:spTree>
    <p:extLst>
      <p:ext uri="{BB962C8B-B14F-4D97-AF65-F5344CB8AC3E}">
        <p14:creationId xmlns:p14="http://schemas.microsoft.com/office/powerpoint/2010/main" val="1060257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4294967295"/>
          </p:nvPr>
        </p:nvSpPr>
        <p:spPr>
          <a:xfrm>
            <a:off x="287524" y="375506"/>
            <a:ext cx="8568952" cy="4392488"/>
          </a:xfrm>
        </p:spPr>
        <p:txBody>
          <a:bodyPr numCol="2"/>
          <a:lstStyle/>
          <a:p>
            <a:r>
              <a:rPr lang="en-AU" sz="1600" b="0" dirty="0">
                <a:solidFill>
                  <a:srgbClr val="A51890"/>
                </a:solidFill>
              </a:rPr>
              <a:t>Candidate attributes</a:t>
            </a:r>
            <a:br>
              <a:rPr lang="en-AU" sz="1600" b="0" dirty="0">
                <a:solidFill>
                  <a:srgbClr val="A51890"/>
                </a:solidFill>
              </a:rPr>
            </a:br>
            <a:endParaRPr lang="en-AU" sz="1050" cap="all" spc="180" dirty="0">
              <a:solidFill>
                <a:srgbClr val="A51890"/>
              </a:solidFill>
              <a:latin typeface="+mj-lt"/>
              <a:ea typeface="+mj-ea"/>
              <a:cs typeface="+mj-cs"/>
            </a:endParaRPr>
          </a:p>
          <a:p>
            <a:pPr>
              <a:lnSpc>
                <a:spcPts val="1260"/>
              </a:lnSpc>
              <a:spcBef>
                <a:spcPts val="0"/>
              </a:spcBef>
              <a:spcAft>
                <a:spcPts val="600"/>
              </a:spcAft>
              <a:buClr>
                <a:srgbClr val="A51890"/>
              </a:buClr>
            </a:pPr>
            <a:r>
              <a:rPr lang="en-AU" sz="1050" b="0" spc="60" dirty="0">
                <a:solidFill>
                  <a:srgbClr val="A51890"/>
                </a:solidFill>
              </a:rPr>
              <a:t>Experience</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Strong leadership skills with the ability to motivate, mentor, coach and develop team members in technical excellence, interpersonal skills and knowledge sharing, and achieving team cohesion and performance targets. </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Strong ability to lead and motivate performance and manage change.</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A demonstrated commitment to values based decision making.</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Strong business acumen and proven track record in effective leadership of people and delivering outcomes to clients.</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A collaborative approach with the ability to build effective partnerships within your group and across the organisation.</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Good influencing and negotiation skills with the ability to listen, understand and modify positions to achieve mutually acceptable outcomes.</a:t>
            </a:r>
          </a:p>
          <a:p>
            <a:pPr marL="171450" indent="-171450">
              <a:lnSpc>
                <a:spcPts val="1260"/>
              </a:lnSpc>
              <a:spcBef>
                <a:spcPts val="0"/>
              </a:spcBef>
              <a:spcAft>
                <a:spcPts val="600"/>
              </a:spcAft>
              <a:buClr>
                <a:srgbClr val="A51890"/>
              </a:buClr>
              <a:buFont typeface="Arial" panose="020B0604020202020204" pitchFamily="34" charset="0"/>
              <a:buChar char="•"/>
            </a:pPr>
            <a:r>
              <a:rPr lang="en-GB" sz="1050" b="0" dirty="0"/>
              <a:t>Problem solving and analytical skills covering strategic, technical and complex operational problems in the context of ambiguity and change.</a:t>
            </a:r>
          </a:p>
          <a:p>
            <a:pPr>
              <a:lnSpc>
                <a:spcPts val="1260"/>
              </a:lnSpc>
              <a:spcBef>
                <a:spcPts val="0"/>
              </a:spcBef>
              <a:spcAft>
                <a:spcPts val="600"/>
              </a:spcAft>
              <a:buClr>
                <a:srgbClr val="A51890"/>
              </a:buClr>
            </a:pPr>
            <a:endParaRPr lang="en-AU" sz="1050" b="0" dirty="0"/>
          </a:p>
          <a:p>
            <a:pPr marL="0" marR="0" lvl="5" indent="0" algn="l" defTabSz="914400" rtl="0" eaLnBrk="1" fontAlgn="auto" latinLnBrk="0" hangingPunct="1">
              <a:lnSpc>
                <a:spcPct val="105000"/>
              </a:lnSpc>
              <a:spcBef>
                <a:spcPts val="200"/>
              </a:spcBef>
              <a:spcAft>
                <a:spcPts val="0"/>
              </a:spcAft>
              <a:buClrTx/>
              <a:buSzTx/>
              <a:buFontTx/>
              <a:buNone/>
              <a:tabLst/>
              <a:defRPr/>
            </a:pPr>
            <a:endParaRPr kumimoji="0" lang="en-AU" sz="1050" b="0" i="0" u="none" strike="noStrike" kern="1200" cap="none" spc="20" normalizeH="0" baseline="0" noProof="0" dirty="0">
              <a:ln>
                <a:noFill/>
              </a:ln>
              <a:solidFill>
                <a:schemeClr val="accent4"/>
              </a:solidFill>
              <a:effectLst/>
              <a:uLnTx/>
              <a:uFillTx/>
              <a:latin typeface="Calibri"/>
              <a:ea typeface="+mn-ea"/>
              <a:cs typeface="+mn-cs"/>
            </a:endParaRPr>
          </a:p>
          <a:p>
            <a:pPr marL="0" marR="0" lvl="5" indent="0" algn="l" defTabSz="914400" rtl="0" eaLnBrk="1" fontAlgn="auto" latinLnBrk="0" hangingPunct="1">
              <a:lnSpc>
                <a:spcPct val="105000"/>
              </a:lnSpc>
              <a:spcBef>
                <a:spcPts val="200"/>
              </a:spcBef>
              <a:spcAft>
                <a:spcPts val="0"/>
              </a:spcAft>
              <a:buClrTx/>
              <a:buSzTx/>
              <a:buFontTx/>
              <a:buNone/>
              <a:tabLst/>
              <a:defRPr/>
            </a:pPr>
            <a:endParaRPr lang="en-AU" sz="1050" spc="20" dirty="0">
              <a:solidFill>
                <a:schemeClr val="accent4"/>
              </a:solidFill>
              <a:latin typeface="Calibri"/>
            </a:endParaRPr>
          </a:p>
          <a:p>
            <a:pPr marL="0" marR="0" lvl="5" indent="0" algn="l" defTabSz="914400" rtl="0" eaLnBrk="1" fontAlgn="auto" latinLnBrk="0" hangingPunct="1">
              <a:lnSpc>
                <a:spcPct val="105000"/>
              </a:lnSpc>
              <a:spcBef>
                <a:spcPts val="200"/>
              </a:spcBef>
              <a:spcAft>
                <a:spcPts val="0"/>
              </a:spcAft>
              <a:buClrTx/>
              <a:buSzTx/>
              <a:buFontTx/>
              <a:buNone/>
              <a:tabLst/>
              <a:defRPr/>
            </a:pPr>
            <a:endParaRPr kumimoji="0" lang="en-AU" sz="1050" b="0" i="0" u="none" strike="noStrike" kern="1200" cap="none" spc="20" normalizeH="0" baseline="0" noProof="0" dirty="0">
              <a:ln>
                <a:noFill/>
              </a:ln>
              <a:solidFill>
                <a:schemeClr val="accent4"/>
              </a:solidFill>
              <a:effectLst/>
              <a:uLnTx/>
              <a:uFillTx/>
              <a:latin typeface="Calibri"/>
              <a:ea typeface="+mn-ea"/>
              <a:cs typeface="+mn-cs"/>
            </a:endParaRPr>
          </a:p>
          <a:p>
            <a:pPr marL="0" marR="0" lvl="5" indent="0" algn="l" defTabSz="914400" rtl="0" eaLnBrk="1" fontAlgn="auto" latinLnBrk="0" hangingPunct="1">
              <a:lnSpc>
                <a:spcPct val="105000"/>
              </a:lnSpc>
              <a:spcBef>
                <a:spcPts val="200"/>
              </a:spcBef>
              <a:spcAft>
                <a:spcPts val="0"/>
              </a:spcAft>
              <a:buClrTx/>
              <a:buSzTx/>
              <a:buFontTx/>
              <a:buNone/>
              <a:tabLst/>
              <a:defRPr/>
            </a:pPr>
            <a:r>
              <a:rPr kumimoji="0" lang="en-AU" sz="1050" b="0" i="0" u="none" strike="noStrike" kern="1200" cap="none" spc="20" normalizeH="0" baseline="0" noProof="0" dirty="0">
                <a:ln>
                  <a:noFill/>
                </a:ln>
                <a:solidFill>
                  <a:schemeClr val="accent4"/>
                </a:solidFill>
                <a:effectLst/>
                <a:uLnTx/>
                <a:uFillTx/>
                <a:latin typeface="Calibri"/>
                <a:ea typeface="+mn-ea"/>
                <a:cs typeface="+mn-cs"/>
              </a:rPr>
              <a:t>Change leader </a:t>
            </a:r>
          </a:p>
          <a:p>
            <a:pPr marL="171450" indent="-171450">
              <a:lnSpc>
                <a:spcPts val="1260"/>
              </a:lnSpc>
              <a:spcBef>
                <a:spcPts val="0"/>
              </a:spcBef>
              <a:spcAft>
                <a:spcPts val="600"/>
              </a:spcAft>
              <a:buClr>
                <a:srgbClr val="A51890"/>
              </a:buClr>
              <a:buFont typeface="Arial" panose="020B0604020202020204" pitchFamily="34" charset="0"/>
              <a:buChar char="•"/>
            </a:pPr>
            <a:r>
              <a:rPr kumimoji="0" lang="en-AU" sz="1050" b="0" i="0" u="none" strike="noStrike" kern="1200" cap="none" spc="0" normalizeH="0" baseline="0" noProof="0" dirty="0">
                <a:ln>
                  <a:noFill/>
                </a:ln>
                <a:solidFill>
                  <a:srgbClr val="000000"/>
                </a:solidFill>
                <a:effectLst/>
                <a:uLnTx/>
                <a:uFillTx/>
                <a:latin typeface="Calibri"/>
                <a:ea typeface="+mn-ea"/>
                <a:cs typeface="+mn-cs"/>
              </a:rPr>
              <a:t>You identify and implement opportunities for continuous improvement/Lean initiatives within your</a:t>
            </a:r>
            <a:r>
              <a:rPr kumimoji="0" lang="en-AU" sz="1050" b="0" i="0" u="none" strike="noStrike" kern="1200" cap="none" spc="0" normalizeH="0" baseline="0" noProof="0" dirty="0">
                <a:ln>
                  <a:noFill/>
                </a:ln>
                <a:solidFill>
                  <a:srgbClr val="FF0000"/>
                </a:solidFill>
                <a:effectLst/>
                <a:uLnTx/>
                <a:uFillTx/>
                <a:latin typeface="Calibri"/>
                <a:ea typeface="+mn-ea"/>
                <a:cs typeface="+mn-cs"/>
              </a:rPr>
              <a:t> </a:t>
            </a:r>
            <a:r>
              <a:rPr kumimoji="0" lang="en-AU" sz="1050" b="0" i="0" u="none" strike="noStrike" kern="1200" cap="none" spc="0" normalizeH="0" baseline="0" noProof="0" dirty="0">
                <a:ln>
                  <a:noFill/>
                </a:ln>
                <a:solidFill>
                  <a:srgbClr val="000000"/>
                </a:solidFill>
                <a:effectLst/>
                <a:uLnTx/>
                <a:uFillTx/>
                <a:latin typeface="Calibri"/>
                <a:ea typeface="+mn-ea"/>
                <a:cs typeface="+mn-cs"/>
              </a:rPr>
              <a:t>group.</a:t>
            </a:r>
          </a:p>
          <a:p>
            <a:pPr marL="171450" indent="-171450">
              <a:lnSpc>
                <a:spcPts val="1260"/>
              </a:lnSpc>
              <a:spcBef>
                <a:spcPts val="0"/>
              </a:spcBef>
              <a:spcAft>
                <a:spcPts val="600"/>
              </a:spcAft>
              <a:buClr>
                <a:srgbClr val="A51890"/>
              </a:buClr>
              <a:buFont typeface="Arial" panose="020B0604020202020204" pitchFamily="34" charset="0"/>
              <a:buChar char="•"/>
            </a:pPr>
            <a:r>
              <a:rPr kumimoji="0" lang="en-AU" sz="1050" b="0" i="0" u="none" strike="noStrike" kern="1200" cap="none" spc="0" normalizeH="0" baseline="0" noProof="0" dirty="0">
                <a:ln>
                  <a:noFill/>
                </a:ln>
                <a:solidFill>
                  <a:srgbClr val="000000"/>
                </a:solidFill>
                <a:effectLst/>
                <a:uLnTx/>
                <a:uFillTx/>
                <a:latin typeface="Calibri"/>
                <a:ea typeface="+mn-ea"/>
                <a:cs typeface="+mn-cs"/>
              </a:rPr>
              <a:t>You champion change where needed and inspire others to do the same.</a:t>
            </a:r>
          </a:p>
          <a:p>
            <a:pPr marL="171450" indent="-171450">
              <a:lnSpc>
                <a:spcPts val="1260"/>
              </a:lnSpc>
              <a:spcBef>
                <a:spcPts val="0"/>
              </a:spcBef>
              <a:spcAft>
                <a:spcPts val="600"/>
              </a:spcAft>
              <a:buClr>
                <a:srgbClr val="A51890"/>
              </a:buClr>
              <a:buFont typeface="Arial" panose="020B0604020202020204" pitchFamily="34" charset="0"/>
              <a:buChar char="•"/>
            </a:pPr>
            <a:r>
              <a:rPr kumimoji="0" lang="en-AU" sz="1050" b="0" i="0" u="none" strike="noStrike" kern="1200" cap="none" spc="0" normalizeH="0" baseline="0" noProof="0" dirty="0">
                <a:ln>
                  <a:noFill/>
                </a:ln>
                <a:solidFill>
                  <a:srgbClr val="000000"/>
                </a:solidFill>
                <a:effectLst/>
                <a:uLnTx/>
                <a:uFillTx/>
                <a:latin typeface="Calibri"/>
                <a:ea typeface="+mn-ea"/>
                <a:cs typeface="+mn-cs"/>
              </a:rPr>
              <a:t>You apply change management methodology to your business area objectives, focusing on the future state and achieving positive and sustainable outcomes.</a:t>
            </a:r>
          </a:p>
          <a:p>
            <a:pPr marL="171450" indent="-171450">
              <a:lnSpc>
                <a:spcPts val="1260"/>
              </a:lnSpc>
              <a:spcBef>
                <a:spcPts val="0"/>
              </a:spcBef>
              <a:spcAft>
                <a:spcPts val="600"/>
              </a:spcAft>
              <a:buClr>
                <a:srgbClr val="A51890"/>
              </a:buClr>
              <a:buFont typeface="Arial" panose="020B0604020202020204" pitchFamily="34" charset="0"/>
              <a:buChar char="•"/>
            </a:pPr>
            <a:r>
              <a:rPr kumimoji="0" lang="en-AU" sz="1050" b="0" i="0" u="none" strike="noStrike" kern="1200" cap="none" spc="0" normalizeH="0" baseline="0" noProof="0" dirty="0">
                <a:ln>
                  <a:noFill/>
                </a:ln>
                <a:solidFill>
                  <a:srgbClr val="000000"/>
                </a:solidFill>
                <a:effectLst/>
                <a:uLnTx/>
                <a:uFillTx/>
                <a:latin typeface="Calibri"/>
                <a:ea typeface="+mn-ea"/>
                <a:cs typeface="+mn-cs"/>
              </a:rPr>
              <a:t>You display resilience and persistence to achieve positive change outcomes. </a:t>
            </a:r>
          </a:p>
          <a:p>
            <a:pPr>
              <a:lnSpc>
                <a:spcPts val="1260"/>
              </a:lnSpc>
              <a:spcBef>
                <a:spcPts val="0"/>
              </a:spcBef>
              <a:spcAft>
                <a:spcPts val="600"/>
              </a:spcAft>
              <a:buClr>
                <a:srgbClr val="A51890"/>
              </a:buClr>
            </a:pPr>
            <a:endParaRPr kumimoji="0" lang="en-AU" sz="1050" b="0" i="0" u="none" strike="noStrike" kern="1200" cap="none" spc="20" normalizeH="0" baseline="0" noProof="0" dirty="0">
              <a:ln>
                <a:noFill/>
              </a:ln>
              <a:solidFill>
                <a:schemeClr val="accent4"/>
              </a:solidFill>
              <a:effectLst/>
              <a:uLnTx/>
              <a:uFillTx/>
              <a:latin typeface="Calibri"/>
              <a:ea typeface="+mn-ea"/>
              <a:cs typeface="+mn-cs"/>
            </a:endParaRPr>
          </a:p>
          <a:p>
            <a:pPr>
              <a:lnSpc>
                <a:spcPts val="1260"/>
              </a:lnSpc>
              <a:spcBef>
                <a:spcPts val="0"/>
              </a:spcBef>
              <a:spcAft>
                <a:spcPts val="600"/>
              </a:spcAft>
              <a:buClr>
                <a:srgbClr val="A51890"/>
              </a:buClr>
            </a:pPr>
            <a:r>
              <a:rPr kumimoji="0" lang="en-AU" sz="1050" b="0" i="0" u="none" strike="noStrike" kern="1200" cap="none" spc="20" normalizeH="0" baseline="0" noProof="0" dirty="0">
                <a:ln>
                  <a:noFill/>
                </a:ln>
                <a:solidFill>
                  <a:schemeClr val="accent4"/>
                </a:solidFill>
                <a:effectLst/>
                <a:uLnTx/>
                <a:uFillTx/>
                <a:latin typeface="Calibri"/>
                <a:ea typeface="+mn-ea"/>
                <a:cs typeface="+mn-cs"/>
              </a:rPr>
              <a:t>Growth mindset</a:t>
            </a:r>
          </a:p>
          <a:p>
            <a:pPr marL="171450" indent="-171450">
              <a:lnSpc>
                <a:spcPts val="1260"/>
              </a:lnSpc>
              <a:spcBef>
                <a:spcPts val="0"/>
              </a:spcBef>
              <a:spcAft>
                <a:spcPts val="600"/>
              </a:spcAft>
              <a:buClr>
                <a:srgbClr val="A51890"/>
              </a:buClr>
              <a:buFont typeface="Arial" panose="020B0604020202020204" pitchFamily="34" charset="0"/>
              <a:buChar char="•"/>
            </a:pPr>
            <a:r>
              <a:rPr kumimoji="0" lang="en-AU" sz="1050" b="0" i="0" u="none" strike="noStrike" kern="1200" cap="none" spc="0" normalizeH="0" baseline="0" noProof="0" dirty="0">
                <a:ln>
                  <a:noFill/>
                </a:ln>
                <a:solidFill>
                  <a:srgbClr val="000000"/>
                </a:solidFill>
                <a:effectLst/>
                <a:uLnTx/>
                <a:uFillTx/>
                <a:latin typeface="Calibri"/>
                <a:ea typeface="+mn-ea"/>
                <a:cs typeface="+mn-cs"/>
              </a:rPr>
              <a:t>You see challenges and failures as opportunities.</a:t>
            </a:r>
          </a:p>
          <a:p>
            <a:pPr marL="171450" indent="-171450">
              <a:lnSpc>
                <a:spcPts val="1260"/>
              </a:lnSpc>
              <a:spcBef>
                <a:spcPts val="0"/>
              </a:spcBef>
              <a:spcAft>
                <a:spcPts val="600"/>
              </a:spcAft>
              <a:buClr>
                <a:srgbClr val="A51890"/>
              </a:buClr>
              <a:buFont typeface="Arial" panose="020B0604020202020204" pitchFamily="34" charset="0"/>
              <a:buChar char="•"/>
            </a:pPr>
            <a:r>
              <a:rPr kumimoji="0" lang="en-AU" sz="1050" b="0" i="0" u="none" strike="noStrike" kern="1200" cap="none" spc="0" normalizeH="0" baseline="0" noProof="0" dirty="0">
                <a:ln>
                  <a:noFill/>
                </a:ln>
                <a:solidFill>
                  <a:srgbClr val="000000"/>
                </a:solidFill>
                <a:effectLst/>
                <a:uLnTx/>
                <a:uFillTx/>
                <a:latin typeface="Calibri"/>
                <a:ea typeface="+mn-ea"/>
                <a:cs typeface="+mn-cs"/>
              </a:rPr>
              <a:t>You actively seek and learn from feedback.</a:t>
            </a:r>
          </a:p>
          <a:p>
            <a:pPr marL="171450" indent="-171450">
              <a:lnSpc>
                <a:spcPts val="1260"/>
              </a:lnSpc>
              <a:spcBef>
                <a:spcPts val="0"/>
              </a:spcBef>
              <a:spcAft>
                <a:spcPts val="600"/>
              </a:spcAft>
              <a:buClr>
                <a:srgbClr val="A51890"/>
              </a:buClr>
              <a:buFont typeface="Arial" panose="020B0604020202020204" pitchFamily="34" charset="0"/>
              <a:buChar char="•"/>
            </a:pPr>
            <a:r>
              <a:rPr kumimoji="0" lang="en-AU" sz="1050" b="0" i="0" u="none" strike="noStrike" kern="1200" cap="none" spc="0" normalizeH="0" baseline="0" noProof="0" dirty="0">
                <a:ln>
                  <a:noFill/>
                </a:ln>
                <a:solidFill>
                  <a:srgbClr val="000000"/>
                </a:solidFill>
                <a:effectLst/>
                <a:uLnTx/>
                <a:uFillTx/>
                <a:latin typeface="Calibri"/>
                <a:ea typeface="+mn-ea"/>
                <a:cs typeface="+mn-cs"/>
              </a:rPr>
              <a:t>You have a mindset of development, determination and opportunity.</a:t>
            </a:r>
          </a:p>
          <a:p>
            <a:endParaRPr lang="en-AU" sz="1050" b="0" dirty="0">
              <a:solidFill>
                <a:srgbClr val="A51890"/>
              </a:solidFill>
            </a:endParaRPr>
          </a:p>
          <a:p>
            <a:r>
              <a:rPr lang="en-AU" sz="1050" b="0" dirty="0">
                <a:solidFill>
                  <a:srgbClr val="A51890"/>
                </a:solidFill>
              </a:rPr>
              <a:t>Behavioural competencies</a:t>
            </a:r>
            <a:endParaRPr lang="en-AU" sz="1050" dirty="0"/>
          </a:p>
          <a:p>
            <a:pPr lvl="1">
              <a:lnSpc>
                <a:spcPts val="1260"/>
              </a:lnSpc>
              <a:spcBef>
                <a:spcPts val="0"/>
              </a:spcBef>
            </a:pPr>
            <a:endParaRPr lang="en-AU" sz="1050" dirty="0"/>
          </a:p>
          <a:p>
            <a:pPr lvl="1">
              <a:lnSpc>
                <a:spcPts val="1260"/>
              </a:lnSpc>
              <a:spcBef>
                <a:spcPts val="0"/>
              </a:spcBef>
            </a:pPr>
            <a:r>
              <a:rPr lang="en-AU" sz="1050" dirty="0"/>
              <a:t>Find the behavioural Competency Framework at the end of this position description.</a:t>
            </a:r>
          </a:p>
          <a:p>
            <a:pPr marL="171450" indent="-171450">
              <a:lnSpc>
                <a:spcPts val="1260"/>
              </a:lnSpc>
              <a:spcBef>
                <a:spcPts val="0"/>
              </a:spcBef>
              <a:spcAft>
                <a:spcPts val="600"/>
              </a:spcAft>
              <a:buClr>
                <a:srgbClr val="A51890"/>
              </a:buClr>
              <a:buFont typeface="Arial" panose="020B0604020202020204" pitchFamily="34" charset="0"/>
              <a:buChar char="•"/>
            </a:pPr>
            <a:endParaRPr lang="en-AU" sz="1050" b="0" dirty="0"/>
          </a:p>
        </p:txBody>
      </p:sp>
      <p:sp>
        <p:nvSpPr>
          <p:cNvPr id="11" name="Content Placeholder 2">
            <a:extLst>
              <a:ext uri="{FF2B5EF4-FFF2-40B4-BE49-F238E27FC236}">
                <a16:creationId xmlns:a16="http://schemas.microsoft.com/office/drawing/2014/main" id="{D2A65CD3-2963-4AE2-928F-61A606E22F8E}"/>
              </a:ext>
            </a:extLst>
          </p:cNvPr>
          <p:cNvSpPr txBox="1">
            <a:spLocks/>
          </p:cNvSpPr>
          <p:nvPr/>
        </p:nvSpPr>
        <p:spPr>
          <a:xfrm>
            <a:off x="4932040" y="627534"/>
            <a:ext cx="3867498" cy="4320000"/>
          </a:xfrm>
          <a:prstGeom prst="rect">
            <a:avLst/>
          </a:prstGeom>
        </p:spPr>
        <p:txBody>
          <a:bodyPr/>
          <a:lstStyle>
            <a:lvl1pPr marL="0" indent="0" algn="l" defTabSz="914400" rtl="0" eaLnBrk="1" latinLnBrk="0" hangingPunct="1">
              <a:lnSpc>
                <a:spcPct val="100000"/>
              </a:lnSpc>
              <a:spcBef>
                <a:spcPts val="800"/>
              </a:spcBef>
              <a:buFontTx/>
              <a:buNone/>
              <a:defRPr sz="1800" b="1" kern="1200" spc="0" baseline="0">
                <a:solidFill>
                  <a:schemeClr val="tx2"/>
                </a:solidFill>
                <a:latin typeface="+mn-lt"/>
                <a:ea typeface="+mn-ea"/>
                <a:cs typeface="+mn-cs"/>
              </a:defRPr>
            </a:lvl1pPr>
            <a:lvl2pPr marL="0" indent="0" algn="l" defTabSz="914400" rtl="0" eaLnBrk="1" latinLnBrk="0" hangingPunct="1">
              <a:lnSpc>
                <a:spcPct val="100000"/>
              </a:lnSpc>
              <a:spcBef>
                <a:spcPts val="800"/>
              </a:spcBef>
              <a:buFontTx/>
              <a:buNone/>
              <a:defRPr sz="1800" b="0" kern="1200" spc="60" baseline="0">
                <a:solidFill>
                  <a:schemeClr val="tx2"/>
                </a:solidFill>
                <a:latin typeface="+mn-lt"/>
                <a:ea typeface="+mn-ea"/>
                <a:cs typeface="+mn-cs"/>
              </a:defRPr>
            </a:lvl2pPr>
            <a:lvl3pPr marL="324000" indent="-324000" algn="l" defTabSz="914400" rtl="0" eaLnBrk="1" latinLnBrk="0" hangingPunct="1">
              <a:lnSpc>
                <a:spcPct val="100000"/>
              </a:lnSpc>
              <a:spcBef>
                <a:spcPts val="800"/>
              </a:spcBef>
              <a:spcAft>
                <a:spcPts val="0"/>
              </a:spcAft>
              <a:buClr>
                <a:schemeClr val="tx2"/>
              </a:buClr>
              <a:buFont typeface="Symbol" panose="05050102010706020507" pitchFamily="18" charset="2"/>
              <a:buChar char=""/>
              <a:defRPr sz="1800" kern="1200" spc="60" baseline="0">
                <a:solidFill>
                  <a:schemeClr val="tx2"/>
                </a:solidFill>
                <a:latin typeface="+mn-lt"/>
                <a:ea typeface="+mn-ea"/>
                <a:cs typeface="+mn-cs"/>
              </a:defRPr>
            </a:lvl3pPr>
            <a:lvl4pPr marL="648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4pPr>
            <a:lvl5pPr marL="972000" indent="-324000" algn="l" defTabSz="914400" rtl="0" eaLnBrk="1" latinLnBrk="0" hangingPunct="1">
              <a:lnSpc>
                <a:spcPct val="100000"/>
              </a:lnSpc>
              <a:spcBef>
                <a:spcPts val="800"/>
              </a:spcBef>
              <a:buFont typeface="Arial" panose="020B0604020202020204" pitchFamily="34" charset="0"/>
              <a:buChar char="»"/>
              <a:defRPr sz="1800" kern="1200" spc="60" baseline="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AU" sz="1050" dirty="0"/>
          </a:p>
        </p:txBody>
      </p:sp>
    </p:spTree>
    <p:extLst>
      <p:ext uri="{BB962C8B-B14F-4D97-AF65-F5344CB8AC3E}">
        <p14:creationId xmlns:p14="http://schemas.microsoft.com/office/powerpoint/2010/main" val="26171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772BD10A-C96A-4BAD-AB82-77756A10CD7D}"/>
              </a:ext>
            </a:extLst>
          </p:cNvPr>
          <p:cNvSpPr>
            <a:spLocks noGrp="1"/>
          </p:cNvSpPr>
          <p:nvPr>
            <p:ph type="body" idx="4294967295"/>
          </p:nvPr>
        </p:nvSpPr>
        <p:spPr>
          <a:xfrm>
            <a:off x="295712" y="881843"/>
            <a:ext cx="3433614" cy="269875"/>
          </a:xfrm>
        </p:spPr>
        <p:txBody>
          <a:bodyPr/>
          <a:lstStyle/>
          <a:p>
            <a:r>
              <a:rPr lang="en-AU" sz="1600" b="0" dirty="0">
                <a:solidFill>
                  <a:srgbClr val="A51890"/>
                </a:solidFill>
              </a:rPr>
              <a:t>Organisational values: Our Way</a:t>
            </a:r>
          </a:p>
        </p:txBody>
      </p:sp>
      <p:graphicFrame>
        <p:nvGraphicFramePr>
          <p:cNvPr id="14" name="Table 14">
            <a:extLst>
              <a:ext uri="{FF2B5EF4-FFF2-40B4-BE49-F238E27FC236}">
                <a16:creationId xmlns:a16="http://schemas.microsoft.com/office/drawing/2014/main" id="{2F6BD6E0-F751-4EF4-92F1-673368B51BAF}"/>
              </a:ext>
            </a:extLst>
          </p:cNvPr>
          <p:cNvGraphicFramePr>
            <a:graphicFrameLocks noGrp="1"/>
          </p:cNvGraphicFramePr>
          <p:nvPr>
            <p:ph sz="half" idx="4294967295"/>
            <p:extLst>
              <p:ext uri="{D42A27DB-BD31-4B8C-83A1-F6EECF244321}">
                <p14:modId xmlns:p14="http://schemas.microsoft.com/office/powerpoint/2010/main" val="4100064756"/>
              </p:ext>
            </p:extLst>
          </p:nvPr>
        </p:nvGraphicFramePr>
        <p:xfrm>
          <a:off x="607868" y="1224829"/>
          <a:ext cx="3969000" cy="1891832"/>
        </p:xfrm>
        <a:graphic>
          <a:graphicData uri="http://schemas.openxmlformats.org/drawingml/2006/table">
            <a:tbl>
              <a:tblPr firstRow="1" bandRow="1"/>
              <a:tblGrid>
                <a:gridCol w="558290">
                  <a:extLst>
                    <a:ext uri="{9D8B030D-6E8A-4147-A177-3AD203B41FA5}">
                      <a16:colId xmlns:a16="http://schemas.microsoft.com/office/drawing/2014/main" val="2337149939"/>
                    </a:ext>
                  </a:extLst>
                </a:gridCol>
                <a:gridCol w="3410710">
                  <a:extLst>
                    <a:ext uri="{9D8B030D-6E8A-4147-A177-3AD203B41FA5}">
                      <a16:colId xmlns:a16="http://schemas.microsoft.com/office/drawing/2014/main" val="2355618388"/>
                    </a:ext>
                  </a:extLst>
                </a:gridCol>
              </a:tblGrid>
              <a:tr h="554141">
                <a:tc>
                  <a:txBody>
                    <a:bodyPr/>
                    <a:lstStyle/>
                    <a:p>
                      <a:pPr>
                        <a:lnSpc>
                          <a:spcPct val="113000"/>
                        </a:lnSpc>
                      </a:pPr>
                      <a:endParaRPr lang="en-AU" sz="800" b="0" baseline="0" dirty="0">
                        <a:solidFill>
                          <a:schemeClr val="tx1"/>
                        </a:solidFill>
                      </a:endParaRPr>
                    </a:p>
                  </a:txBody>
                  <a:tcPr marL="68580" marR="27000" marT="27000" marB="27000"/>
                </a:tc>
                <a:tc>
                  <a:txBody>
                    <a:bodyPr/>
                    <a:lstStyle/>
                    <a:p>
                      <a:pPr>
                        <a:lnSpc>
                          <a:spcPct val="113000"/>
                        </a:lnSpc>
                      </a:pPr>
                      <a:r>
                        <a:rPr lang="en-US" sz="900" b="0" spc="20" baseline="0" dirty="0">
                          <a:solidFill>
                            <a:srgbClr val="A51890"/>
                          </a:solidFill>
                        </a:rPr>
                        <a:t>Keep each other safe </a:t>
                      </a:r>
                    </a:p>
                    <a:p>
                      <a:pPr lvl="0">
                        <a:lnSpc>
                          <a:spcPct val="113000"/>
                        </a:lnSpc>
                        <a:spcBef>
                          <a:spcPts val="0"/>
                        </a:spcBef>
                      </a:pPr>
                      <a:r>
                        <a:rPr lang="en-US" sz="800" b="0" baseline="0" dirty="0">
                          <a:solidFill>
                            <a:schemeClr val="tx1"/>
                          </a:solidFill>
                        </a:rPr>
                        <a:t>We’ve got each other’s backs. We care for the well-being of our colleagues and communities and we courageously speak up when things aren’t right.</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2665817952"/>
                  </a:ext>
                </a:extLst>
              </a:tr>
              <a:tr h="635268">
                <a:tc>
                  <a:txBody>
                    <a:bodyPr/>
                    <a:lstStyle/>
                    <a:p>
                      <a:pPr>
                        <a:lnSpc>
                          <a:spcPct val="113000"/>
                        </a:lnSpc>
                      </a:pPr>
                      <a:endParaRPr lang="en-AU" sz="800" b="0" baseline="0" dirty="0">
                        <a:solidFill>
                          <a:schemeClr val="tx1"/>
                        </a:solidFill>
                      </a:endParaRPr>
                    </a:p>
                  </a:txBody>
                  <a:tcPr marL="68580" marR="27000" marT="27000" marB="27000"/>
                </a:tc>
                <a:tc>
                  <a:txBody>
                    <a:bodyPr/>
                    <a:lstStyle/>
                    <a:p>
                      <a:pPr lvl="0">
                        <a:lnSpc>
                          <a:spcPct val="113000"/>
                        </a:lnSpc>
                      </a:pPr>
                      <a:r>
                        <a:rPr lang="en-US" sz="900" b="0" spc="20" baseline="0" dirty="0">
                          <a:solidFill>
                            <a:srgbClr val="A51890"/>
                          </a:solidFill>
                        </a:rPr>
                        <a:t>Find a way </a:t>
                      </a:r>
                    </a:p>
                    <a:p>
                      <a:pPr>
                        <a:lnSpc>
                          <a:spcPct val="113000"/>
                        </a:lnSpc>
                        <a:spcBef>
                          <a:spcPts val="0"/>
                        </a:spcBef>
                      </a:pPr>
                      <a:r>
                        <a:rPr lang="en-US" sz="800" b="0" baseline="0" dirty="0">
                          <a:solidFill>
                            <a:schemeClr val="tx1"/>
                          </a:solidFill>
                        </a:rPr>
                        <a:t>We’re up for solving even the toughest challenges. We collaborate, innovate and persevere until the job is done. And then we get up and do it again.</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1756797998"/>
                  </a:ext>
                </a:extLst>
              </a:tr>
              <a:tr h="702423">
                <a:tc>
                  <a:txBody>
                    <a:bodyPr/>
                    <a:lstStyle/>
                    <a:p>
                      <a:pPr>
                        <a:lnSpc>
                          <a:spcPct val="113000"/>
                        </a:lnSpc>
                      </a:pPr>
                      <a:endParaRPr lang="en-AU" sz="900" b="0" baseline="0" dirty="0">
                        <a:solidFill>
                          <a:schemeClr val="tx2"/>
                        </a:solidFill>
                      </a:endParaRPr>
                    </a:p>
                  </a:txBody>
                  <a:tcPr marL="68580" marR="27000" marT="27000" marB="27000"/>
                </a:tc>
                <a:tc>
                  <a:txBody>
                    <a:bodyPr/>
                    <a:lstStyle/>
                    <a:p>
                      <a:pPr>
                        <a:lnSpc>
                          <a:spcPct val="113000"/>
                        </a:lnSpc>
                      </a:pPr>
                      <a:r>
                        <a:rPr lang="en-US" sz="900" b="0" spc="20" baseline="0" dirty="0">
                          <a:solidFill>
                            <a:srgbClr val="A51890"/>
                          </a:solidFill>
                        </a:rPr>
                        <a:t>Do The Right Thing</a:t>
                      </a:r>
                    </a:p>
                    <a:p>
                      <a:pPr>
                        <a:lnSpc>
                          <a:spcPct val="113000"/>
                        </a:lnSpc>
                        <a:spcBef>
                          <a:spcPts val="0"/>
                        </a:spcBef>
                      </a:pPr>
                      <a:r>
                        <a:rPr lang="en-US" sz="800" b="0" baseline="0" dirty="0">
                          <a:solidFill>
                            <a:schemeClr val="tx1"/>
                          </a:solidFill>
                        </a:rPr>
                        <a:t>It’s up to all of us to leave a positive legacy for this world. We do the right thing by each other, our communities and our planet by acting with integrity and honesty in all that we do.</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20870608"/>
                  </a:ext>
                </a:extLst>
              </a:tr>
            </a:tbl>
          </a:graphicData>
        </a:graphic>
      </p:graphicFrame>
      <p:graphicFrame>
        <p:nvGraphicFramePr>
          <p:cNvPr id="15" name="Table 15">
            <a:extLst>
              <a:ext uri="{FF2B5EF4-FFF2-40B4-BE49-F238E27FC236}">
                <a16:creationId xmlns:a16="http://schemas.microsoft.com/office/drawing/2014/main" id="{063AD64E-3D67-4F0E-A76F-5A80A253B738}"/>
              </a:ext>
            </a:extLst>
          </p:cNvPr>
          <p:cNvGraphicFramePr>
            <a:graphicFrameLocks noGrp="1"/>
          </p:cNvGraphicFramePr>
          <p:nvPr>
            <p:ph sz="quarter" idx="4294967295"/>
            <p:extLst>
              <p:ext uri="{D42A27DB-BD31-4B8C-83A1-F6EECF244321}">
                <p14:modId xmlns:p14="http://schemas.microsoft.com/office/powerpoint/2010/main" val="1836427861"/>
              </p:ext>
            </p:extLst>
          </p:nvPr>
        </p:nvGraphicFramePr>
        <p:xfrm>
          <a:off x="4702463" y="1223671"/>
          <a:ext cx="3969000" cy="1979477"/>
        </p:xfrm>
        <a:graphic>
          <a:graphicData uri="http://schemas.openxmlformats.org/drawingml/2006/table">
            <a:tbl>
              <a:tblPr firstRow="1" bandRow="1"/>
              <a:tblGrid>
                <a:gridCol w="568519">
                  <a:extLst>
                    <a:ext uri="{9D8B030D-6E8A-4147-A177-3AD203B41FA5}">
                      <a16:colId xmlns:a16="http://schemas.microsoft.com/office/drawing/2014/main" val="4077388528"/>
                    </a:ext>
                  </a:extLst>
                </a:gridCol>
                <a:gridCol w="3400481">
                  <a:extLst>
                    <a:ext uri="{9D8B030D-6E8A-4147-A177-3AD203B41FA5}">
                      <a16:colId xmlns:a16="http://schemas.microsoft.com/office/drawing/2014/main" val="1880817486"/>
                    </a:ext>
                  </a:extLst>
                </a:gridCol>
              </a:tblGrid>
              <a:tr h="689210">
                <a:tc>
                  <a:txBody>
                    <a:bodyPr/>
                    <a:lstStyle/>
                    <a:p>
                      <a:pPr>
                        <a:lnSpc>
                          <a:spcPct val="113000"/>
                        </a:lnSpc>
                      </a:pPr>
                      <a:endParaRPr lang="en-AU" sz="800" baseline="0" dirty="0">
                        <a:solidFill>
                          <a:schemeClr val="tx1"/>
                        </a:solidFill>
                      </a:endParaRPr>
                    </a:p>
                  </a:txBody>
                  <a:tcPr marL="68580" marR="27000" marT="27000" marB="27000"/>
                </a:tc>
                <a:tc>
                  <a:txBody>
                    <a:bodyPr/>
                    <a:lstStyle/>
                    <a:p>
                      <a:pPr>
                        <a:lnSpc>
                          <a:spcPct val="113000"/>
                        </a:lnSpc>
                      </a:pPr>
                      <a:r>
                        <a:rPr lang="en-US" sz="900" b="0" spc="20" baseline="0" dirty="0">
                          <a:solidFill>
                            <a:srgbClr val="A51890"/>
                          </a:solidFill>
                        </a:rPr>
                        <a:t>Better Together </a:t>
                      </a:r>
                    </a:p>
                    <a:p>
                      <a:pPr>
                        <a:lnSpc>
                          <a:spcPct val="113000"/>
                        </a:lnSpc>
                      </a:pPr>
                      <a:r>
                        <a:rPr lang="en-US" sz="800" b="0" baseline="0" dirty="0">
                          <a:solidFill>
                            <a:schemeClr val="tx1"/>
                          </a:solidFill>
                        </a:rPr>
                        <a:t>We create meaningful opportunities when we work together to unlock the power of our diverse talents. We can do great things when we listen and </a:t>
                      </a:r>
                      <a:br>
                        <a:rPr lang="en-US" sz="800" b="0" baseline="0" dirty="0">
                          <a:solidFill>
                            <a:schemeClr val="tx1"/>
                          </a:solidFill>
                        </a:rPr>
                      </a:br>
                      <a:r>
                        <a:rPr lang="en-US" sz="800" b="0" baseline="0" dirty="0">
                          <a:solidFill>
                            <a:schemeClr val="tx1"/>
                          </a:solidFill>
                        </a:rPr>
                        <a:t>learn from each other’s perspectives.</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1246065652"/>
                  </a:ext>
                </a:extLst>
              </a:tr>
              <a:tr h="700238">
                <a:tc>
                  <a:txBody>
                    <a:bodyPr/>
                    <a:lstStyle/>
                    <a:p>
                      <a:pPr>
                        <a:lnSpc>
                          <a:spcPct val="113000"/>
                        </a:lnSpc>
                      </a:pPr>
                      <a:endParaRPr lang="en-AU" sz="800" baseline="0" dirty="0">
                        <a:solidFill>
                          <a:schemeClr val="tx1"/>
                        </a:solidFill>
                      </a:endParaRPr>
                    </a:p>
                  </a:txBody>
                  <a:tcPr marL="68580" marR="27000" marT="27000" marB="27000"/>
                </a:tc>
                <a:tc>
                  <a:txBody>
                    <a:bodyPr/>
                    <a:lstStyle/>
                    <a:p>
                      <a:pPr>
                        <a:lnSpc>
                          <a:spcPct val="113000"/>
                        </a:lnSpc>
                      </a:pPr>
                      <a:r>
                        <a:rPr lang="en-US" sz="900" b="0" spc="20" baseline="0" dirty="0">
                          <a:solidFill>
                            <a:srgbClr val="A51890"/>
                          </a:solidFill>
                        </a:rPr>
                        <a:t>All About Our Customers </a:t>
                      </a:r>
                    </a:p>
                    <a:p>
                      <a:pPr>
                        <a:lnSpc>
                          <a:spcPct val="113000"/>
                        </a:lnSpc>
                      </a:pPr>
                      <a:r>
                        <a:rPr lang="en-US" sz="800" b="0" baseline="0" dirty="0">
                          <a:solidFill>
                            <a:schemeClr val="tx1"/>
                          </a:solidFill>
                        </a:rPr>
                        <a:t>Creating a brighter future for our customers is at the heart of every decision we make. We take time to listen, learn and adapt to deliver innovative </a:t>
                      </a:r>
                      <a:br>
                        <a:rPr lang="en-US" sz="800" b="0" baseline="0" dirty="0">
                          <a:solidFill>
                            <a:schemeClr val="tx1"/>
                          </a:solidFill>
                        </a:rPr>
                      </a:br>
                      <a:r>
                        <a:rPr lang="en-US" sz="800" b="0" baseline="0" dirty="0">
                          <a:solidFill>
                            <a:schemeClr val="tx1"/>
                          </a:solidFill>
                        </a:rPr>
                        <a:t>product solutions impact solutions that genuinely meet their needs.</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1527771117"/>
                  </a:ext>
                </a:extLst>
              </a:tr>
              <a:tr h="590029">
                <a:tc>
                  <a:txBody>
                    <a:bodyPr/>
                    <a:lstStyle/>
                    <a:p>
                      <a:pPr>
                        <a:lnSpc>
                          <a:spcPct val="113000"/>
                        </a:lnSpc>
                      </a:pPr>
                      <a:endParaRPr lang="en-AU" sz="800" baseline="0" dirty="0">
                        <a:solidFill>
                          <a:schemeClr val="tx1"/>
                        </a:solidFill>
                      </a:endParaRPr>
                    </a:p>
                  </a:txBody>
                  <a:tcPr marL="68580" marR="27000" marT="27000" marB="27000"/>
                </a:tc>
                <a:tc>
                  <a:txBody>
                    <a:bodyPr/>
                    <a:lstStyle/>
                    <a:p>
                      <a:pPr>
                        <a:lnSpc>
                          <a:spcPct val="113000"/>
                        </a:lnSpc>
                      </a:pPr>
                      <a:r>
                        <a:rPr lang="en-US" sz="900" b="0" spc="20" baseline="0" dirty="0">
                          <a:solidFill>
                            <a:srgbClr val="A51890"/>
                          </a:solidFill>
                        </a:rPr>
                        <a:t>Fun-loving Professionals</a:t>
                      </a:r>
                    </a:p>
                    <a:p>
                      <a:pPr>
                        <a:lnSpc>
                          <a:spcPct val="113000"/>
                        </a:lnSpc>
                      </a:pPr>
                      <a:r>
                        <a:rPr lang="en-US" sz="800" b="0" baseline="0" dirty="0">
                          <a:solidFill>
                            <a:schemeClr val="tx1"/>
                          </a:solidFill>
                        </a:rPr>
                        <a:t>We’re passionate about what we do so we strive to be our </a:t>
                      </a:r>
                      <a:r>
                        <a:rPr lang="en-US" sz="800" b="0" baseline="0" dirty="0" err="1">
                          <a:solidFill>
                            <a:schemeClr val="tx1"/>
                          </a:solidFill>
                        </a:rPr>
                        <a:t>best.Our</a:t>
                      </a:r>
                      <a:r>
                        <a:rPr lang="en-US" sz="800" b="0" baseline="0" dirty="0">
                          <a:solidFill>
                            <a:schemeClr val="tx1"/>
                          </a:solidFill>
                        </a:rPr>
                        <a:t> technical expertise and leadership is matched by our integrity.</a:t>
                      </a:r>
                      <a:endParaRPr lang="en-AU" sz="800" b="0" baseline="0" dirty="0">
                        <a:solidFill>
                          <a:schemeClr val="tx1"/>
                        </a:solidFill>
                      </a:endParaRPr>
                    </a:p>
                  </a:txBody>
                  <a:tcPr marL="68580" marR="27000" marT="27000" marB="27000"/>
                </a:tc>
                <a:extLst>
                  <a:ext uri="{0D108BD9-81ED-4DB2-BD59-A6C34878D82A}">
                    <a16:rowId xmlns:a16="http://schemas.microsoft.com/office/drawing/2014/main" val="3193954901"/>
                  </a:ext>
                </a:extLst>
              </a:tr>
            </a:tbl>
          </a:graphicData>
        </a:graphic>
      </p:graphicFrame>
      <p:pic>
        <p:nvPicPr>
          <p:cNvPr id="25" name="Picture 24" descr="Icon&#10;&#10;Description automatically generated">
            <a:extLst>
              <a:ext uri="{FF2B5EF4-FFF2-40B4-BE49-F238E27FC236}">
                <a16:creationId xmlns:a16="http://schemas.microsoft.com/office/drawing/2014/main" id="{3E843238-E5BA-4868-99FC-F151748A8E11}"/>
              </a:ext>
            </a:extLst>
          </p:cNvPr>
          <p:cNvPicPr>
            <a:picLocks noChangeAspect="1"/>
          </p:cNvPicPr>
          <p:nvPr/>
        </p:nvPicPr>
        <p:blipFill>
          <a:blip r:embed="rId2"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25977" y="1313591"/>
            <a:ext cx="334900" cy="354331"/>
          </a:xfrm>
          <a:prstGeom prst="rect">
            <a:avLst/>
          </a:prstGeom>
        </p:spPr>
      </p:pic>
      <p:pic>
        <p:nvPicPr>
          <p:cNvPr id="27" name="Picture 26">
            <a:extLst>
              <a:ext uri="{FF2B5EF4-FFF2-40B4-BE49-F238E27FC236}">
                <a16:creationId xmlns:a16="http://schemas.microsoft.com/office/drawing/2014/main" id="{4771A6A9-FC19-405A-A463-3554BC849B5B}"/>
              </a:ext>
            </a:extLst>
          </p:cNvPr>
          <p:cNvPicPr>
            <a:picLocks noChangeAspect="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77377" y="1838905"/>
            <a:ext cx="430912" cy="443485"/>
          </a:xfrm>
          <a:prstGeom prst="rect">
            <a:avLst/>
          </a:prstGeom>
        </p:spPr>
      </p:pic>
      <p:pic>
        <p:nvPicPr>
          <p:cNvPr id="29" name="Picture 28" descr="Icon&#10;&#10;Description automatically generated">
            <a:extLst>
              <a:ext uri="{FF2B5EF4-FFF2-40B4-BE49-F238E27FC236}">
                <a16:creationId xmlns:a16="http://schemas.microsoft.com/office/drawing/2014/main" id="{8BC88A77-4FA2-4B5A-8EBD-240061C4881F}"/>
              </a:ext>
            </a:extLst>
          </p:cNvPr>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78115" y="2547491"/>
            <a:ext cx="422911" cy="374905"/>
          </a:xfrm>
          <a:prstGeom prst="rect">
            <a:avLst/>
          </a:prstGeom>
        </p:spPr>
      </p:pic>
      <p:pic>
        <p:nvPicPr>
          <p:cNvPr id="31" name="Picture 30" descr="Icon&#10;&#10;Description automatically generated">
            <a:extLst>
              <a:ext uri="{FF2B5EF4-FFF2-40B4-BE49-F238E27FC236}">
                <a16:creationId xmlns:a16="http://schemas.microsoft.com/office/drawing/2014/main" id="{CDC75052-3313-4B5A-B58E-A44BA766F2B5}"/>
              </a:ext>
            </a:extLst>
          </p:cNvPr>
          <p:cNvPicPr>
            <a:picLocks noChangeAspect="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790409" y="1303315"/>
            <a:ext cx="409195" cy="409195"/>
          </a:xfrm>
          <a:prstGeom prst="rect">
            <a:avLst/>
          </a:prstGeom>
        </p:spPr>
      </p:pic>
      <p:pic>
        <p:nvPicPr>
          <p:cNvPr id="33" name="Picture 32" descr="Icon&#10;&#10;Description automatically generated">
            <a:extLst>
              <a:ext uri="{FF2B5EF4-FFF2-40B4-BE49-F238E27FC236}">
                <a16:creationId xmlns:a16="http://schemas.microsoft.com/office/drawing/2014/main" id="{E177AB63-9094-4F56-836A-DAAE997C670B}"/>
              </a:ext>
            </a:extLst>
          </p:cNvPr>
          <p:cNvPicPr>
            <a:picLocks noChangeAspect="1"/>
          </p:cNvPicPr>
          <p:nvPr/>
        </p:nvPicPr>
        <p:blipFill>
          <a:blip r:embed="rId6"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822809" y="1996278"/>
            <a:ext cx="342901" cy="438913"/>
          </a:xfrm>
          <a:prstGeom prst="rect">
            <a:avLst/>
          </a:prstGeom>
        </p:spPr>
      </p:pic>
      <p:pic>
        <p:nvPicPr>
          <p:cNvPr id="35" name="Picture 34" descr="Shape, icon&#10;&#10;Description automatically generated">
            <a:extLst>
              <a:ext uri="{FF2B5EF4-FFF2-40B4-BE49-F238E27FC236}">
                <a16:creationId xmlns:a16="http://schemas.microsoft.com/office/drawing/2014/main" id="{C0B9A83D-1D20-410D-9D21-7A0DDC12A716}"/>
              </a:ext>
            </a:extLst>
          </p:cNvPr>
          <p:cNvPicPr>
            <a:picLocks noChangeAspect="1"/>
          </p:cNvPicPr>
          <p:nvPr/>
        </p:nvPicPr>
        <p:blipFill>
          <a:blip r:embed="rId7"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793581" y="2648872"/>
            <a:ext cx="405766" cy="418339"/>
          </a:xfrm>
          <a:prstGeom prst="rect">
            <a:avLst/>
          </a:prstGeom>
        </p:spPr>
      </p:pic>
    </p:spTree>
    <p:extLst>
      <p:ext uri="{BB962C8B-B14F-4D97-AF65-F5344CB8AC3E}">
        <p14:creationId xmlns:p14="http://schemas.microsoft.com/office/powerpoint/2010/main" val="893936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00D3802-DACD-4010-A85B-CF9D983B4750}"/>
              </a:ext>
            </a:extLst>
          </p:cNvPr>
          <p:cNvSpPr>
            <a:spLocks noGrp="1"/>
          </p:cNvSpPr>
          <p:nvPr>
            <p:ph idx="4294967295"/>
          </p:nvPr>
        </p:nvSpPr>
        <p:spPr>
          <a:xfrm>
            <a:off x="295712" y="878994"/>
            <a:ext cx="8208912" cy="3968279"/>
          </a:xfrm>
        </p:spPr>
        <p:txBody>
          <a:bodyPr/>
          <a:lstStyle/>
          <a:p>
            <a:r>
              <a:rPr lang="en-AU" sz="1600" b="0" dirty="0">
                <a:solidFill>
                  <a:srgbClr val="A51890"/>
                </a:solidFill>
              </a:rPr>
              <a:t>Organisational Requirements</a:t>
            </a:r>
          </a:p>
          <a:p>
            <a:r>
              <a:rPr lang="en-AU" sz="1050" b="0" spc="60" dirty="0">
                <a:solidFill>
                  <a:srgbClr val="A51890"/>
                </a:solidFill>
              </a:rPr>
              <a:t>Health, Safety and Security</a:t>
            </a:r>
          </a:p>
          <a:p>
            <a:pPr lvl="1"/>
            <a:r>
              <a:rPr lang="en-AU" sz="1050" dirty="0"/>
              <a:t>Fosters and adheres to a culture that enables self and others’ safety to make good choices at the forefront of all actions. Contributes to our ability to deliver our services by demonstrating an understanding of cyber security standards and applying them to relevant activities in the workplace.</a:t>
            </a:r>
          </a:p>
          <a:p>
            <a:pPr lvl="1"/>
            <a:r>
              <a:rPr lang="en-AU" sz="1050" dirty="0">
                <a:solidFill>
                  <a:srgbClr val="A51890"/>
                </a:solidFill>
              </a:rPr>
              <a:t>Compliance and Standards</a:t>
            </a:r>
          </a:p>
          <a:p>
            <a:pPr lvl="1"/>
            <a:r>
              <a:rPr lang="en-AU" sz="1050" dirty="0"/>
              <a:t>Ensures compliance through actively engaging with stakeholders and maintains awareness of relevant legislation, laws, regulations, standards, codes and Hydro Tasmania policies and procedures. Influences continuous improvement and positive outcomes so they are viewed as adding value.</a:t>
            </a:r>
          </a:p>
          <a:p>
            <a:pPr lvl="1"/>
            <a:r>
              <a:rPr lang="en-AU" sz="1050" dirty="0">
                <a:solidFill>
                  <a:srgbClr val="A51890"/>
                </a:solidFill>
              </a:rPr>
              <a:t>Diversity and Inclusion</a:t>
            </a:r>
          </a:p>
          <a:p>
            <a:pPr lvl="1"/>
            <a:r>
              <a:rPr lang="en-AU" sz="1050" dirty="0"/>
              <a:t>Hydro Tasmania group supports applications from all members of our community and equitable access to our employment opportunities.  We are open to discussing workplace flexibility in all our vacancies, to ensure we can attract the best candidates and accommodate individual needs, differences, disabilities and working arrangements, even in ways we have not thought of.  Our merit based recruitment practices are founded on building diversity by fostering an inclusive, flexible and equitable workplace. </a:t>
            </a:r>
          </a:p>
        </p:txBody>
      </p:sp>
    </p:spTree>
    <p:extLst>
      <p:ext uri="{BB962C8B-B14F-4D97-AF65-F5344CB8AC3E}">
        <p14:creationId xmlns:p14="http://schemas.microsoft.com/office/powerpoint/2010/main" val="4277524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9744F-BE92-4CAA-B603-576AC6C4E8C0}"/>
              </a:ext>
            </a:extLst>
          </p:cNvPr>
          <p:cNvSpPr>
            <a:spLocks noGrp="1"/>
          </p:cNvSpPr>
          <p:nvPr>
            <p:ph type="title" idx="4294967295"/>
          </p:nvPr>
        </p:nvSpPr>
        <p:spPr>
          <a:xfrm>
            <a:off x="348958" y="328613"/>
            <a:ext cx="7537741" cy="296862"/>
          </a:xfrm>
        </p:spPr>
        <p:txBody>
          <a:bodyPr/>
          <a:lstStyle/>
          <a:p>
            <a:r>
              <a:rPr lang="en-AU" dirty="0"/>
              <a:t>Position Description:	</a:t>
            </a:r>
            <a:r>
              <a:rPr lang="en-AU" b="1"/>
              <a:t> position title</a:t>
            </a:r>
            <a:endParaRPr lang="en-AU" b="1" dirty="0"/>
          </a:p>
        </p:txBody>
      </p:sp>
      <p:sp>
        <p:nvSpPr>
          <p:cNvPr id="3" name="Text Placeholder 2">
            <a:extLst>
              <a:ext uri="{FF2B5EF4-FFF2-40B4-BE49-F238E27FC236}">
                <a16:creationId xmlns:a16="http://schemas.microsoft.com/office/drawing/2014/main" id="{82574640-7AC0-46E9-B17D-593AA8360D01}"/>
              </a:ext>
            </a:extLst>
          </p:cNvPr>
          <p:cNvSpPr>
            <a:spLocks noGrp="1"/>
          </p:cNvSpPr>
          <p:nvPr>
            <p:ph type="body" sz="quarter" idx="4294967295"/>
          </p:nvPr>
        </p:nvSpPr>
        <p:spPr>
          <a:xfrm>
            <a:off x="348958" y="644525"/>
            <a:ext cx="7536155" cy="269875"/>
          </a:xfrm>
        </p:spPr>
        <p:txBody>
          <a:bodyPr/>
          <a:lstStyle/>
          <a:p>
            <a:pPr lvl="1"/>
            <a:r>
              <a:rPr lang="en-AU" sz="1600" dirty="0"/>
              <a:t>Behavioural Competency Framework</a:t>
            </a:r>
          </a:p>
        </p:txBody>
      </p:sp>
      <p:graphicFrame>
        <p:nvGraphicFramePr>
          <p:cNvPr id="8" name="Table 7">
            <a:extLst>
              <a:ext uri="{FF2B5EF4-FFF2-40B4-BE49-F238E27FC236}">
                <a16:creationId xmlns:a16="http://schemas.microsoft.com/office/drawing/2014/main" id="{E35EE954-F45A-4346-A400-C5763A9C2F71}"/>
              </a:ext>
            </a:extLst>
          </p:cNvPr>
          <p:cNvGraphicFramePr>
            <a:graphicFrameLocks noGrp="1"/>
          </p:cNvGraphicFramePr>
          <p:nvPr/>
        </p:nvGraphicFramePr>
        <p:xfrm>
          <a:off x="348959" y="1059582"/>
          <a:ext cx="8351918" cy="3576282"/>
        </p:xfrm>
        <a:graphic>
          <a:graphicData uri="http://schemas.openxmlformats.org/drawingml/2006/table">
            <a:tbl>
              <a:tblPr firstRow="1" firstCol="1" bandRow="1">
                <a:tableStyleId>{5C22544A-7EE6-4342-B048-85BDC9FD1C3A}</a:tableStyleId>
              </a:tblPr>
              <a:tblGrid>
                <a:gridCol w="1577192">
                  <a:extLst>
                    <a:ext uri="{9D8B030D-6E8A-4147-A177-3AD203B41FA5}">
                      <a16:colId xmlns:a16="http://schemas.microsoft.com/office/drawing/2014/main" val="650646500"/>
                    </a:ext>
                  </a:extLst>
                </a:gridCol>
                <a:gridCol w="2553247">
                  <a:extLst>
                    <a:ext uri="{9D8B030D-6E8A-4147-A177-3AD203B41FA5}">
                      <a16:colId xmlns:a16="http://schemas.microsoft.com/office/drawing/2014/main" val="1345667576"/>
                    </a:ext>
                  </a:extLst>
                </a:gridCol>
                <a:gridCol w="4221479">
                  <a:extLst>
                    <a:ext uri="{9D8B030D-6E8A-4147-A177-3AD203B41FA5}">
                      <a16:colId xmlns:a16="http://schemas.microsoft.com/office/drawing/2014/main" val="2995543942"/>
                    </a:ext>
                  </a:extLst>
                </a:gridCol>
              </a:tblGrid>
              <a:tr h="415020">
                <a:tc>
                  <a:txBody>
                    <a:bodyPr/>
                    <a:lstStyle/>
                    <a:p>
                      <a:pPr algn="ctr">
                        <a:lnSpc>
                          <a:spcPct val="100000"/>
                        </a:lnSpc>
                      </a:pPr>
                      <a:r>
                        <a:rPr lang="en-AU" sz="1500" dirty="0">
                          <a:effectLst/>
                        </a:rPr>
                        <a:t>Competency</a:t>
                      </a:r>
                      <a:endParaRPr lang="en-A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27000" anchor="ctr"/>
                </a:tc>
                <a:tc>
                  <a:txBody>
                    <a:bodyPr/>
                    <a:lstStyle/>
                    <a:p>
                      <a:pPr algn="ctr">
                        <a:lnSpc>
                          <a:spcPct val="100000"/>
                        </a:lnSpc>
                      </a:pPr>
                      <a:r>
                        <a:rPr lang="en-AU" sz="1500" dirty="0">
                          <a:effectLst/>
                        </a:rPr>
                        <a:t>Description</a:t>
                      </a:r>
                      <a:endParaRPr lang="en-AU" sz="15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27000" anchor="ctr"/>
                </a:tc>
                <a:tc>
                  <a:txBody>
                    <a:bodyPr/>
                    <a:lstStyle/>
                    <a:p>
                      <a:pPr algn="ctr" fontAlgn="ctr"/>
                      <a:r>
                        <a:rPr lang="en-AU" sz="1500" b="1" u="none" strike="noStrike" baseline="0" dirty="0">
                          <a:solidFill>
                            <a:schemeClr val="bg1"/>
                          </a:solidFill>
                          <a:effectLst/>
                        </a:rPr>
                        <a:t>All of us</a:t>
                      </a:r>
                      <a:endParaRPr lang="en-AU" sz="1500" b="1" i="0" u="none" strike="noStrike" baseline="0" dirty="0">
                        <a:solidFill>
                          <a:schemeClr val="bg1"/>
                        </a:solidFill>
                        <a:effectLst/>
                        <a:latin typeface="+mn-lt"/>
                        <a:cs typeface="Calibri" panose="020F0502020204030204" pitchFamily="34" charset="0"/>
                      </a:endParaRPr>
                    </a:p>
                  </a:txBody>
                  <a:tcPr marL="0" marR="0" marT="0" marB="0" anchor="ctr"/>
                </a:tc>
                <a:extLst>
                  <a:ext uri="{0D108BD9-81ED-4DB2-BD59-A6C34878D82A}">
                    <a16:rowId xmlns:a16="http://schemas.microsoft.com/office/drawing/2014/main" val="66736675"/>
                  </a:ext>
                </a:extLst>
              </a:tr>
              <a:tr h="607091">
                <a:tc>
                  <a:txBody>
                    <a:bodyPr/>
                    <a:lstStyle/>
                    <a:p>
                      <a:pPr marL="87313" indent="0" algn="ctr" fontAlgn="ctr"/>
                      <a:r>
                        <a:rPr lang="en-AU" sz="1050" b="1">
                          <a:solidFill>
                            <a:schemeClr val="bg1"/>
                          </a:solidFill>
                        </a:rPr>
                        <a:t>Innovation &amp;</a:t>
                      </a:r>
                      <a:r>
                        <a:rPr lang="en-AU" sz="1050" b="1" baseline="0">
                          <a:solidFill>
                            <a:schemeClr val="bg1"/>
                          </a:solidFill>
                        </a:rPr>
                        <a:t> </a:t>
                      </a:r>
                      <a:r>
                        <a:rPr lang="en-AU" sz="1050" b="1">
                          <a:solidFill>
                            <a:schemeClr val="bg1"/>
                          </a:solidFill>
                        </a:rPr>
                        <a:t>Continuous Improvement </a:t>
                      </a:r>
                      <a:endParaRPr lang="en-AU" sz="1050" b="1" i="0" u="none" strike="noStrike">
                        <a:solidFill>
                          <a:schemeClr val="bg1"/>
                        </a:solidFill>
                        <a:effectLst/>
                        <a:latin typeface="+mn-lt"/>
                        <a:cs typeface="Calibri" panose="020F0502020204030204" pitchFamily="34" charset="0"/>
                      </a:endParaRPr>
                    </a:p>
                  </a:txBody>
                  <a:tcPr marL="0" marR="0" marT="0" marB="0" anchor="ctr"/>
                </a:tc>
                <a:tc>
                  <a:txBody>
                    <a:bodyPr/>
                    <a:lstStyle/>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900" b="0" kern="1200" dirty="0">
                          <a:solidFill>
                            <a:schemeClr val="tx1"/>
                          </a:solidFill>
                          <a:effectLst/>
                        </a:rPr>
                        <a:t>Looks for new and better ways of doing things. Adapts to change to promote growth and improvement.</a:t>
                      </a:r>
                      <a:endParaRPr lang="en-AU" sz="900" b="0" i="0" kern="1200" dirty="0">
                        <a:solidFill>
                          <a:schemeClr val="tx1"/>
                        </a:solidFill>
                        <a:effectLst/>
                        <a:latin typeface="+mn-lt"/>
                        <a:ea typeface="+mn-ea"/>
                        <a:cs typeface="Calibri" panose="020F0502020204030204" pitchFamily="34" charset="0"/>
                      </a:endParaRPr>
                    </a:p>
                  </a:txBody>
                  <a:tcPr marL="0" marR="0" marT="0" marB="0" anchor="ctr"/>
                </a:tc>
                <a:tc>
                  <a:txBody>
                    <a:bodyPr/>
                    <a:lstStyle/>
                    <a:p>
                      <a:pPr marL="269875" indent="-87313" algn="l" defTabSz="914400" rtl="0" eaLnBrk="1" latinLnBrk="0" hangingPunct="1">
                        <a:buFont typeface="Arial" panose="020B0604020202020204" pitchFamily="34" charset="0"/>
                        <a:buChar char="•"/>
                      </a:pPr>
                      <a:r>
                        <a:rPr lang="en-AU" sz="900" b="0" kern="1200" dirty="0">
                          <a:solidFill>
                            <a:schemeClr val="tx1"/>
                          </a:solidFill>
                        </a:rPr>
                        <a:t>Continually looks for opportunities for Lean improvements </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Follows ideas through to action, reflects and always seeks to do better</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Demonstrates diverse thinking and embraces change</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Encourages peers to do the same</a:t>
                      </a:r>
                      <a:endParaRPr lang="en-AU" sz="900" b="0" i="0" kern="1200" dirty="0">
                        <a:solidFill>
                          <a:schemeClr val="tx1"/>
                        </a:solidFill>
                        <a:latin typeface="+mn-lt"/>
                        <a:ea typeface="+mn-ea"/>
                        <a:cs typeface="Calibri" panose="020F0502020204030204" pitchFamily="34" charset="0"/>
                      </a:endParaRPr>
                    </a:p>
                  </a:txBody>
                  <a:tcPr marL="0" marR="0" marT="0" marB="0" anchor="ctr"/>
                </a:tc>
                <a:extLst>
                  <a:ext uri="{0D108BD9-81ED-4DB2-BD59-A6C34878D82A}">
                    <a16:rowId xmlns:a16="http://schemas.microsoft.com/office/drawing/2014/main" val="2405148062"/>
                  </a:ext>
                </a:extLst>
              </a:tr>
              <a:tr h="60709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AU" sz="1050" b="1">
                          <a:solidFill>
                            <a:schemeClr val="bg1"/>
                          </a:solidFill>
                        </a:rPr>
                        <a:t>Collaboration</a:t>
                      </a:r>
                      <a:endParaRPr lang="en-AU" sz="1050" b="1" i="0" u="none" strike="noStrike">
                        <a:solidFill>
                          <a:schemeClr val="bg1"/>
                        </a:solidFill>
                        <a:effectLst/>
                        <a:latin typeface="+mn-lt"/>
                        <a:cs typeface="Calibri" panose="020F0502020204030204" pitchFamily="34" charset="0"/>
                      </a:endParaRPr>
                    </a:p>
                  </a:txBody>
                  <a:tcPr marL="0" marR="0" marT="0" marB="0" anchor="ctr"/>
                </a:tc>
                <a:tc>
                  <a:txBody>
                    <a:bodyPr/>
                    <a:lstStyle/>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900" b="0" baseline="0" dirty="0">
                          <a:solidFill>
                            <a:schemeClr val="tx1"/>
                          </a:solidFill>
                        </a:rPr>
                        <a:t> </a:t>
                      </a:r>
                    </a:p>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900" b="0" kern="1200" dirty="0">
                          <a:solidFill>
                            <a:schemeClr val="tx1"/>
                          </a:solidFill>
                          <a:effectLst/>
                        </a:rPr>
                        <a:t>Breaks down silos, works across boundaries and builds relationships to achieve outstanding results to be proud of.</a:t>
                      </a:r>
                    </a:p>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900" b="0" i="0" kern="1200" dirty="0">
                        <a:solidFill>
                          <a:schemeClr val="tx1"/>
                        </a:solidFill>
                        <a:effectLst/>
                        <a:latin typeface="+mn-lt"/>
                        <a:ea typeface="+mn-ea"/>
                        <a:cs typeface="Calibri" panose="020F0502020204030204" pitchFamily="34" charset="0"/>
                      </a:endParaRPr>
                    </a:p>
                  </a:txBody>
                  <a:tcPr marL="0" marR="0" marT="0" marB="0" anchor="ctr"/>
                </a:tc>
                <a:tc>
                  <a:txBody>
                    <a:bodyPr/>
                    <a:lstStyle/>
                    <a:p>
                      <a:pPr marL="269875" indent="-87313" algn="l" defTabSz="914400" rtl="0" eaLnBrk="1" latinLnBrk="0" hangingPunct="1">
                        <a:buFont typeface="Arial" panose="020B0604020202020204" pitchFamily="34" charset="0"/>
                        <a:buChar char="•"/>
                      </a:pPr>
                      <a:r>
                        <a:rPr lang="en-AU" sz="900" b="0" kern="1200" dirty="0">
                          <a:solidFill>
                            <a:schemeClr val="tx1"/>
                          </a:solidFill>
                        </a:rPr>
                        <a:t>Actively looks for opportunities to share knowledge and utilise strengths</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Works co-operatively to achieve shared objectives</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Recognises others for their contributions and accomplishments</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Gains and demonstrates trust and support for others through actions</a:t>
                      </a:r>
                      <a:endParaRPr lang="en-AU" sz="900" b="0" i="0" kern="1200" dirty="0">
                        <a:solidFill>
                          <a:schemeClr val="tx1"/>
                        </a:solidFill>
                        <a:latin typeface="+mn-lt"/>
                        <a:ea typeface="+mn-ea"/>
                        <a:cs typeface="Calibri" panose="020F0502020204030204" pitchFamily="34" charset="0"/>
                      </a:endParaRPr>
                    </a:p>
                  </a:txBody>
                  <a:tcPr marL="0" marR="0" marT="0" marB="0" anchor="ctr"/>
                </a:tc>
                <a:extLst>
                  <a:ext uri="{0D108BD9-81ED-4DB2-BD59-A6C34878D82A}">
                    <a16:rowId xmlns:a16="http://schemas.microsoft.com/office/drawing/2014/main" val="1835597752"/>
                  </a:ext>
                </a:extLst>
              </a:tr>
              <a:tr h="712640">
                <a:tc>
                  <a:txBody>
                    <a:bodyPr/>
                    <a:lstStyle/>
                    <a:p>
                      <a:pPr algn="ctr" fontAlgn="ctr"/>
                      <a:r>
                        <a:rPr lang="en-AU" sz="1050" b="1" u="none" strike="noStrike">
                          <a:solidFill>
                            <a:schemeClr val="bg1"/>
                          </a:solidFill>
                          <a:effectLst/>
                        </a:rPr>
                        <a:t>Builds</a:t>
                      </a:r>
                      <a:r>
                        <a:rPr lang="en-AU" sz="1050" b="1" u="none" strike="noStrike" baseline="0">
                          <a:solidFill>
                            <a:schemeClr val="bg1"/>
                          </a:solidFill>
                          <a:effectLst/>
                        </a:rPr>
                        <a:t> effective working relationships</a:t>
                      </a:r>
                      <a:endParaRPr lang="en-AU" sz="1050" b="1" i="0" u="none" strike="noStrike">
                        <a:solidFill>
                          <a:schemeClr val="bg1"/>
                        </a:solidFill>
                        <a:effectLst/>
                        <a:latin typeface="+mn-lt"/>
                        <a:cs typeface="Calibri" panose="020F0502020204030204" pitchFamily="34" charset="0"/>
                      </a:endParaRPr>
                    </a:p>
                  </a:txBody>
                  <a:tcPr marL="0" marR="0" marT="0" marB="0" anchor="ctr"/>
                </a:tc>
                <a:tc>
                  <a:txBody>
                    <a:bodyPr/>
                    <a:lstStyle/>
                    <a:p>
                      <a:pPr marL="92075" indent="0">
                        <a:buFont typeface="Arial" panose="020B0604020202020204" pitchFamily="34" charset="0"/>
                        <a:buNone/>
                      </a:pPr>
                      <a:r>
                        <a:rPr lang="en-AU" sz="900" b="0" kern="1200">
                          <a:solidFill>
                            <a:schemeClr val="tx1"/>
                          </a:solidFill>
                          <a:effectLst/>
                        </a:rPr>
                        <a:t>Embraces and encourages</a:t>
                      </a:r>
                      <a:r>
                        <a:rPr lang="en-AU" sz="900" b="0" kern="1200" baseline="0">
                          <a:solidFill>
                            <a:schemeClr val="tx1"/>
                          </a:solidFill>
                          <a:effectLst/>
                        </a:rPr>
                        <a:t> an environment of respect and trust.</a:t>
                      </a:r>
                      <a:endParaRPr lang="en-AU" sz="900" b="0" i="0">
                        <a:solidFill>
                          <a:schemeClr val="tx1"/>
                        </a:solidFill>
                        <a:latin typeface="+mn-lt"/>
                        <a:cs typeface="Calibri" panose="020F0502020204030204" pitchFamily="34" charset="0"/>
                      </a:endParaRPr>
                    </a:p>
                  </a:txBody>
                  <a:tcPr marL="0" marR="0" marT="0" marB="0" anchor="ctr"/>
                </a:tc>
                <a:tc>
                  <a:txBody>
                    <a:bodyPr/>
                    <a:lstStyle/>
                    <a:p>
                      <a:pPr marL="269875" indent="-87313" algn="l" defTabSz="914400" rtl="0" eaLnBrk="1" latinLnBrk="0" hangingPunct="1">
                        <a:buFont typeface="Arial" panose="020B0604020202020204" pitchFamily="34" charset="0"/>
                        <a:buChar char="•"/>
                        <a:tabLst>
                          <a:tab pos="2689225" algn="l"/>
                        </a:tabLst>
                      </a:pPr>
                      <a:r>
                        <a:rPr lang="en-AU" sz="900" b="0" kern="1200" dirty="0">
                          <a:solidFill>
                            <a:schemeClr val="tx1"/>
                          </a:solidFill>
                        </a:rPr>
                        <a:t>Supports equal and fair treatment for all</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Is seen as a team player and finds common ground in a respectful way</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Seeks and provides feedback to improve working relationships</a:t>
                      </a:r>
                      <a:endParaRPr lang="en-AU" sz="900" b="0" i="0" kern="1200" dirty="0">
                        <a:solidFill>
                          <a:schemeClr val="tx1"/>
                        </a:solidFill>
                        <a:latin typeface="+mn-lt"/>
                        <a:ea typeface="+mn-ea"/>
                        <a:cs typeface="Calibri" panose="020F0502020204030204" pitchFamily="34" charset="0"/>
                      </a:endParaRPr>
                    </a:p>
                  </a:txBody>
                  <a:tcPr marL="0" marR="0" marT="0" marB="0" anchor="ctr"/>
                </a:tc>
                <a:extLst>
                  <a:ext uri="{0D108BD9-81ED-4DB2-BD59-A6C34878D82A}">
                    <a16:rowId xmlns:a16="http://schemas.microsoft.com/office/drawing/2014/main" val="3838602445"/>
                  </a:ext>
                </a:extLst>
              </a:tr>
              <a:tr h="607091">
                <a:tc>
                  <a:txBody>
                    <a:bodyPr/>
                    <a:lstStyle/>
                    <a:p>
                      <a:pPr algn="ctr" fontAlgn="ctr"/>
                      <a:r>
                        <a:rPr lang="en-AU" sz="1050" b="1">
                          <a:solidFill>
                            <a:schemeClr val="bg1"/>
                          </a:solidFill>
                        </a:rPr>
                        <a:t>Accountability</a:t>
                      </a:r>
                      <a:endParaRPr lang="en-AU" sz="1050" b="1" i="0" u="none" strike="noStrike">
                        <a:solidFill>
                          <a:schemeClr val="bg1"/>
                        </a:solidFill>
                        <a:effectLst/>
                        <a:latin typeface="+mn-lt"/>
                        <a:cs typeface="Calibri" panose="020F0502020204030204" pitchFamily="34" charset="0"/>
                      </a:endParaRPr>
                    </a:p>
                  </a:txBody>
                  <a:tcPr marL="0" marR="0" marT="0" marB="0" anchor="ctr"/>
                </a:tc>
                <a:tc>
                  <a:txBody>
                    <a:bodyPr/>
                    <a:lstStyle/>
                    <a:p>
                      <a:pPr marL="92075" indent="0">
                        <a:buFont typeface="Arial" panose="020B0604020202020204" pitchFamily="34" charset="0"/>
                        <a:buNone/>
                      </a:pPr>
                      <a:r>
                        <a:rPr lang="en-AU" sz="900" b="0" kern="1200" dirty="0">
                          <a:solidFill>
                            <a:schemeClr val="tx1"/>
                          </a:solidFill>
                          <a:effectLst/>
                        </a:rPr>
                        <a:t>Stands up and takes ownership for achieving</a:t>
                      </a:r>
                      <a:r>
                        <a:rPr lang="en-AU" sz="900" b="0" kern="1200" baseline="0" dirty="0">
                          <a:solidFill>
                            <a:schemeClr val="tx1"/>
                          </a:solidFill>
                          <a:effectLst/>
                        </a:rPr>
                        <a:t> </a:t>
                      </a:r>
                      <a:r>
                        <a:rPr lang="en-AU" sz="900" b="0" kern="1200" dirty="0">
                          <a:solidFill>
                            <a:schemeClr val="tx1"/>
                          </a:solidFill>
                          <a:effectLst/>
                        </a:rPr>
                        <a:t>results.</a:t>
                      </a:r>
                      <a:r>
                        <a:rPr lang="en-AU" sz="900" b="0" kern="1200" baseline="0" dirty="0">
                          <a:solidFill>
                            <a:schemeClr val="tx1"/>
                          </a:solidFill>
                          <a:effectLst/>
                        </a:rPr>
                        <a:t> Sets high standards for self and others.</a:t>
                      </a:r>
                      <a:endParaRPr lang="en-AU" sz="900" b="0" i="0" dirty="0">
                        <a:solidFill>
                          <a:schemeClr val="tx1"/>
                        </a:solidFill>
                        <a:latin typeface="+mn-lt"/>
                        <a:cs typeface="Calibri" panose="020F0502020204030204" pitchFamily="34" charset="0"/>
                      </a:endParaRPr>
                    </a:p>
                  </a:txBody>
                  <a:tcPr marL="0" marR="0" marT="0" marB="0" anchor="ctr"/>
                </a:tc>
                <a:tc>
                  <a:txBody>
                    <a:bodyPr/>
                    <a:lstStyle/>
                    <a:p>
                      <a:pPr marL="269875" indent="-87313" algn="l" defTabSz="914400" rtl="0" eaLnBrk="1" latinLnBrk="0" hangingPunct="1">
                        <a:buFont typeface="Arial" panose="020B0604020202020204" pitchFamily="34" charset="0"/>
                        <a:buChar char="•"/>
                      </a:pPr>
                      <a:r>
                        <a:rPr lang="en-AU" sz="900" b="0" kern="1200" dirty="0">
                          <a:solidFill>
                            <a:schemeClr val="tx1"/>
                          </a:solidFill>
                        </a:rPr>
                        <a:t>Follows through on commitments and encourages others do the same</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Takes personal responsibility for own timely and quality activities</a:t>
                      </a:r>
                    </a:p>
                    <a:p>
                      <a:pPr marL="269875" indent="-87313" algn="l" defTabSz="914400" rtl="0" eaLnBrk="1" latinLnBrk="0" hangingPunct="1">
                        <a:buFont typeface="Arial" panose="020B0604020202020204" pitchFamily="34" charset="0"/>
                        <a:buChar char="•"/>
                        <a:tabLst>
                          <a:tab pos="1343025" algn="l"/>
                        </a:tabLst>
                      </a:pPr>
                      <a:r>
                        <a:rPr lang="en-AU" sz="900" b="0" kern="1200" dirty="0">
                          <a:solidFill>
                            <a:schemeClr val="tx1"/>
                          </a:solidFill>
                        </a:rPr>
                        <a:t>Designs feedback into the ways of work to support ‘growth mindset’</a:t>
                      </a:r>
                    </a:p>
                    <a:p>
                      <a:pPr marL="269875" indent="-87313" algn="l" defTabSz="914400" rtl="0" eaLnBrk="1" latinLnBrk="0" hangingPunct="1">
                        <a:buFont typeface="Arial" panose="020B0604020202020204" pitchFamily="34" charset="0"/>
                        <a:buChar char="•"/>
                      </a:pPr>
                      <a:r>
                        <a:rPr lang="en-AU" sz="900" b="0" kern="1200" dirty="0">
                          <a:solidFill>
                            <a:schemeClr val="tx1"/>
                          </a:solidFill>
                        </a:rPr>
                        <a:t>Provides exceptional service to stakeholders and customers</a:t>
                      </a:r>
                      <a:endParaRPr lang="en-AU" sz="900" b="0" i="0" kern="1200" dirty="0">
                        <a:solidFill>
                          <a:schemeClr val="tx1"/>
                        </a:solidFill>
                        <a:latin typeface="+mn-lt"/>
                        <a:ea typeface="+mn-ea"/>
                        <a:cs typeface="Calibri" panose="020F0502020204030204" pitchFamily="34" charset="0"/>
                      </a:endParaRPr>
                    </a:p>
                  </a:txBody>
                  <a:tcPr marL="0" marR="0" marT="0" marB="0" anchor="ctr"/>
                </a:tc>
                <a:extLst>
                  <a:ext uri="{0D108BD9-81ED-4DB2-BD59-A6C34878D82A}">
                    <a16:rowId xmlns:a16="http://schemas.microsoft.com/office/drawing/2014/main" val="2493033982"/>
                  </a:ext>
                </a:extLst>
              </a:tr>
              <a:tr h="548640">
                <a:tc>
                  <a:txBody>
                    <a:bodyPr/>
                    <a:lstStyle/>
                    <a:p>
                      <a:pPr algn="ctr" fontAlgn="ctr"/>
                      <a:r>
                        <a:rPr lang="en-AU" sz="1050" b="1" u="none" strike="noStrike" dirty="0">
                          <a:solidFill>
                            <a:schemeClr val="bg1"/>
                          </a:solidFill>
                          <a:effectLst/>
                        </a:rPr>
                        <a:t>Judgement</a:t>
                      </a:r>
                      <a:endParaRPr lang="en-AU" sz="1050" b="1" i="0" u="none" strike="noStrike" dirty="0">
                        <a:solidFill>
                          <a:schemeClr val="bg1"/>
                        </a:solidFill>
                        <a:effectLst/>
                        <a:latin typeface="+mn-lt"/>
                        <a:cs typeface="Calibri" panose="020F0502020204030204" pitchFamily="34" charset="0"/>
                      </a:endParaRPr>
                    </a:p>
                  </a:txBody>
                  <a:tcPr marL="0" marR="0" marT="0" marB="0" anchor="ctr"/>
                </a:tc>
                <a:tc>
                  <a:txBody>
                    <a:bodyPr/>
                    <a:lstStyle/>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900" b="0" kern="1200" dirty="0">
                        <a:solidFill>
                          <a:schemeClr val="tx1"/>
                        </a:solidFill>
                        <a:effectLst/>
                      </a:endParaRPr>
                    </a:p>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900" b="0" kern="1200" dirty="0">
                          <a:solidFill>
                            <a:schemeClr val="tx1"/>
                          </a:solidFill>
                          <a:effectLst/>
                        </a:rPr>
                        <a:t>Identifies and acts on issues and develops quality solution, setting high standards of decision making</a:t>
                      </a:r>
                      <a:r>
                        <a:rPr lang="en-AU" sz="900" b="0" u="none" strike="noStrike" baseline="0" dirty="0">
                          <a:solidFill>
                            <a:schemeClr val="tx1"/>
                          </a:solidFill>
                          <a:effectLst/>
                        </a:rPr>
                        <a:t>.</a:t>
                      </a:r>
                      <a:endParaRPr lang="en-AU" sz="900" b="0" u="none" strike="noStrike" dirty="0">
                        <a:solidFill>
                          <a:schemeClr val="tx1"/>
                        </a:solidFill>
                        <a:effectLst/>
                      </a:endParaRPr>
                    </a:p>
                    <a:p>
                      <a:pPr marL="92075"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900" b="0" i="0" u="none" strike="noStrike" dirty="0">
                        <a:solidFill>
                          <a:schemeClr val="tx1"/>
                        </a:solidFill>
                        <a:effectLst/>
                        <a:latin typeface="+mn-lt"/>
                        <a:cs typeface="Calibri" panose="020F0502020204030204" pitchFamily="34" charset="0"/>
                      </a:endParaRPr>
                    </a:p>
                  </a:txBody>
                  <a:tcPr marL="0" marR="0" marT="0" marB="0" anchor="ctr"/>
                </a:tc>
                <a:tc>
                  <a:txBody>
                    <a:bodyPr/>
                    <a:lstStyle/>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900" b="0" kern="1200" dirty="0">
                          <a:solidFill>
                            <a:schemeClr val="tx1"/>
                          </a:solidFill>
                        </a:rPr>
                        <a:t>Always role models our values</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kern="1200" dirty="0">
                          <a:solidFill>
                            <a:schemeClr val="tx1"/>
                          </a:solidFill>
                        </a:rPr>
                        <a:t>Demonstrates rigor to make effective and quality decisions</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kern="1200" dirty="0">
                          <a:solidFill>
                            <a:schemeClr val="tx1"/>
                          </a:solidFill>
                        </a:rPr>
                        <a:t>Stands up and acts when issues arise with a sound and level-headed approach.</a:t>
                      </a:r>
                    </a:p>
                    <a:p>
                      <a:pPr marL="269875" marR="0" lvl="0" indent="-8731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b="0" kern="1200" dirty="0">
                          <a:solidFill>
                            <a:schemeClr val="tx1"/>
                          </a:solidFill>
                        </a:rPr>
                        <a:t>Keeps informed of activities and evolutions in the broader business</a:t>
                      </a:r>
                      <a:endParaRPr lang="en-AU" sz="900" b="0" i="0" kern="1200" dirty="0">
                        <a:solidFill>
                          <a:schemeClr val="tx1"/>
                        </a:solidFill>
                        <a:latin typeface="+mn-lt"/>
                        <a:ea typeface="+mn-ea"/>
                        <a:cs typeface="Calibri" panose="020F0502020204030204" pitchFamily="34" charset="0"/>
                      </a:endParaRPr>
                    </a:p>
                  </a:txBody>
                  <a:tcPr marL="0" marR="0" marT="0" marB="0" anchor="ctr"/>
                </a:tc>
                <a:extLst>
                  <a:ext uri="{0D108BD9-81ED-4DB2-BD59-A6C34878D82A}">
                    <a16:rowId xmlns:a16="http://schemas.microsoft.com/office/drawing/2014/main" val="4132503237"/>
                  </a:ext>
                </a:extLst>
              </a:tr>
            </a:tbl>
          </a:graphicData>
        </a:graphic>
      </p:graphicFrame>
    </p:spTree>
    <p:extLst>
      <p:ext uri="{BB962C8B-B14F-4D97-AF65-F5344CB8AC3E}">
        <p14:creationId xmlns:p14="http://schemas.microsoft.com/office/powerpoint/2010/main" val="2878963608"/>
      </p:ext>
    </p:extLst>
  </p:cSld>
  <p:clrMapOvr>
    <a:masterClrMapping/>
  </p:clrMapOvr>
</p:sld>
</file>

<file path=ppt/theme/theme1.xml><?xml version="1.0" encoding="utf-8"?>
<a:theme xmlns:a="http://schemas.openxmlformats.org/drawingml/2006/main" name="Content Slides">
  <a:themeElements>
    <a:clrScheme name="Entura 2022">
      <a:dk1>
        <a:srgbClr val="000000"/>
      </a:dk1>
      <a:lt1>
        <a:srgbClr val="FFFFFF"/>
      </a:lt1>
      <a:dk2>
        <a:srgbClr val="3F4543"/>
      </a:dk2>
      <a:lt2>
        <a:srgbClr val="DA281C"/>
      </a:lt2>
      <a:accent1>
        <a:srgbClr val="A51890"/>
      </a:accent1>
      <a:accent2>
        <a:srgbClr val="4C0044"/>
      </a:accent2>
      <a:accent3>
        <a:srgbClr val="DA281C"/>
      </a:accent3>
      <a:accent4>
        <a:srgbClr val="A41890"/>
      </a:accent4>
      <a:accent5>
        <a:srgbClr val="4C0044"/>
      </a:accent5>
      <a:accent6>
        <a:srgbClr val="EDDFDE"/>
      </a:accent6>
      <a:hlink>
        <a:srgbClr val="0563C1"/>
      </a:hlink>
      <a:folHlink>
        <a:srgbClr val="4C0044"/>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Entura 16x9 PPT Template" id="{1FFAD0C8-8EFA-4293-A582-39F359DA53A8}" vid="{70F26E1F-9C91-4545-9170-4422FEDA40D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DA5681F7B14474486E51D2F66DEE41A" ma:contentTypeVersion="4" ma:contentTypeDescription="Create a new document." ma:contentTypeScope="" ma:versionID="d6d9d0ed9a6625ba2458a9718b8cdf2d">
  <xsd:schema xmlns:xsd="http://www.w3.org/2001/XMLSchema" xmlns:xs="http://www.w3.org/2001/XMLSchema" xmlns:p="http://schemas.microsoft.com/office/2006/metadata/properties" xmlns:ns2="27ab54f9-3cff-452a-b4ff-18c36e6ebbcb" targetNamespace="http://schemas.microsoft.com/office/2006/metadata/properties" ma:root="true" ma:fieldsID="973b943afa94e2c3e948a383c0598a5a" ns2:_="">
    <xsd:import namespace="27ab54f9-3cff-452a-b4ff-18c36e6ebbcb"/>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ab54f9-3cff-452a-b4ff-18c36e6ebb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6659DA-E7EA-4539-A841-3D34BBFB90D1}">
  <ds:schemaRefs>
    <ds:schemaRef ds:uri="http://schemas.microsoft.com/sharepoint/v3/contenttype/forms"/>
  </ds:schemaRefs>
</ds:datastoreItem>
</file>

<file path=customXml/itemProps2.xml><?xml version="1.0" encoding="utf-8"?>
<ds:datastoreItem xmlns:ds="http://schemas.openxmlformats.org/officeDocument/2006/customXml" ds:itemID="{1AD3BC58-621C-4F15-AAF1-4C06A82CD3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ab54f9-3cff-452a-b4ff-18c36e6ebb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70E051-41B6-446A-914E-402BF9AFE714}">
  <ds:schemaRefs>
    <ds:schemaRef ds:uri="http://schemas.microsoft.com/sharepoint/v3"/>
    <ds:schemaRef ds:uri="http://schemas.microsoft.com/sharepoint/v4"/>
    <ds:schemaRef ds:uri="http://purl.org/dc/terms/"/>
    <ds:schemaRef ds:uri="d3085c2e-697b-494d-8100-bf10262d131f"/>
    <ds:schemaRef ds:uri="http://schemas.microsoft.com/office/2006/documentManagement/types"/>
    <ds:schemaRef ds:uri="http://schemas.microsoft.com/office/infopath/2007/PartnerControls"/>
    <ds:schemaRef ds:uri="4c566738-3a4c-42f1-ab90-f99ceec00cae"/>
    <ds:schemaRef ds:uri="http://purl.org/dc/elements/1.1/"/>
    <ds:schemaRef ds:uri="http://schemas.microsoft.com/office/2006/metadata/properties"/>
    <ds:schemaRef ds:uri="http://schemas.openxmlformats.org/package/2006/metadata/core-properties"/>
    <ds:schemaRef ds:uri="4dc0836f-5dae-489c-a145-05e64077cff1"/>
    <ds:schemaRef ds:uri="http://www.w3.org/XML/1998/namespace"/>
    <ds:schemaRef ds:uri="http://purl.org/dc/dcmitype/"/>
    <ds:schemaRef ds:uri="188a1916-0f64-4131-9662-f51bb1bde046"/>
    <ds:schemaRef ds:uri="95973e21-0244-47cf-813c-7a60462f13fb"/>
  </ds:schemaRefs>
</ds:datastoreItem>
</file>

<file path=docProps/app.xml><?xml version="1.0" encoding="utf-8"?>
<Properties xmlns="http://schemas.openxmlformats.org/officeDocument/2006/extended-properties" xmlns:vt="http://schemas.openxmlformats.org/officeDocument/2006/docPropsVTypes">
  <Template>Content Slides</Template>
  <TotalTime>1130</TotalTime>
  <Words>2512</Words>
  <Application>Microsoft Office PowerPoint</Application>
  <PresentationFormat>On-screen Show (16:9)</PresentationFormat>
  <Paragraphs>231</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Symbol</vt:lpstr>
      <vt:lpstr>Times New Roman</vt:lpstr>
      <vt:lpstr>Content Slides</vt:lpstr>
      <vt:lpstr>hello</vt:lpstr>
      <vt:lpstr>POSITION DESCRIPTION:  Principal – Renewable Engineer – Solar PV</vt:lpstr>
      <vt:lpstr>PowerPoint Presentation</vt:lpstr>
      <vt:lpstr>PowerPoint Presentation</vt:lpstr>
      <vt:lpstr>PowerPoint Presentation</vt:lpstr>
      <vt:lpstr>PowerPoint Presentation</vt:lpstr>
      <vt:lpstr>PowerPoint Presentation</vt:lpstr>
      <vt:lpstr>PowerPoint Presentation</vt:lpstr>
      <vt:lpstr>Position Description:  position title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Brennan Wilson</dc:creator>
  <cp:lastModifiedBy>Rachel Patton</cp:lastModifiedBy>
  <cp:revision>36</cp:revision>
  <dcterms:created xsi:type="dcterms:W3CDTF">2022-05-18T01:05:09Z</dcterms:created>
  <dcterms:modified xsi:type="dcterms:W3CDTF">2024-04-16T01:12:21Z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0x0101005DA5681F7B14474486E51D2F66DEE41A</vt:lpwstr>
  </property>
  <property fmtid="{D5CDD505-2E9C-101B-9397-08002B2CF9AE}" pid="3" name="_dlc_DocIdItemGuid">
    <vt:lpwstr>6492ab33-1194-4eaf-a39d-2c8d1c6f7e52</vt:lpwstr>
  </property>
  <property fmtid="{D5CDD505-2E9C-101B-9397-08002B2CF9AE}" pid="4" name="Discipline">
    <vt:lpwstr/>
  </property>
  <property fmtid="{D5CDD505-2E9C-101B-9397-08002B2CF9AE}" pid="5" name="FinancialYear">
    <vt:lpwstr>132;#2019/2020|fedb8e26-d12c-402e-8f11-6a163e9a0cce</vt:lpwstr>
  </property>
  <property fmtid="{D5CDD505-2E9C-101B-9397-08002B2CF9AE}" pid="6" name="DocumentType">
    <vt:lpwstr>1;#Report|33c44226-f40d-4a82-90b5-52bbab9c560f</vt:lpwstr>
  </property>
  <property fmtid="{D5CDD505-2E9C-101B-9397-08002B2CF9AE}" pid="7" name="MediaServiceImageTags">
    <vt:lpwstr/>
  </property>
</Properties>
</file>