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9" r:id="rId5"/>
    <p:sldMasterId id="2147483683" r:id="rId6"/>
    <p:sldMasterId id="2147483701" r:id="rId7"/>
  </p:sldMasterIdLst>
  <p:notesMasterIdLst>
    <p:notesMasterId r:id="rId9"/>
  </p:notesMasterIdLst>
  <p:sldIdLst>
    <p:sldId id="12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J Gagetti" initials="SJG" lastIdx="2" clrIdx="0">
    <p:extLst>
      <p:ext uri="{19B8F6BF-5375-455C-9EA6-DF929625EA0E}">
        <p15:presenceInfo xmlns:p15="http://schemas.microsoft.com/office/powerpoint/2012/main" userId="S::Stephen.J.Gagetti@nab.com.au::823586ef-9abc-486f-91a9-23ebf563c7db" providerId="AD"/>
      </p:ext>
    </p:extLst>
  </p:cmAuthor>
  <p:cmAuthor id="2" name="Catherine Macleod" initials="CM" lastIdx="1" clrIdx="1">
    <p:extLst>
      <p:ext uri="{19B8F6BF-5375-455C-9EA6-DF929625EA0E}">
        <p15:presenceInfo xmlns:p15="http://schemas.microsoft.com/office/powerpoint/2012/main" userId="S::Catherine_A_MacLeod@national.com.au::129f0cca-3960-4c90-ab5c-b9132f606c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DC3"/>
    <a:srgbClr val="DFFDC3"/>
    <a:srgbClr val="F9C7CE"/>
    <a:srgbClr val="D0F0D4"/>
    <a:srgbClr val="FFCCFF"/>
    <a:srgbClr val="3399FF"/>
    <a:srgbClr val="FF00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FAE35-0B57-43A5-9FDA-6BB2E8348F29}" v="7" dt="2024-08-22T05:33:58.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4717" autoAdjust="0"/>
  </p:normalViewPr>
  <p:slideViewPr>
    <p:cSldViewPr snapToGrid="0">
      <p:cViewPr varScale="1">
        <p:scale>
          <a:sx n="66" d="100"/>
          <a:sy n="66" d="100"/>
        </p:scale>
        <p:origin x="102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veen Grewal" userId="144f4237-b979-4cde-a3e0-a3d78a9edba1" providerId="ADAL" clId="{B61FAE35-0B57-43A5-9FDA-6BB2E8348F29}"/>
    <pc:docChg chg="undo redo custSel modSld">
      <pc:chgData name="Shaveen Grewal" userId="144f4237-b979-4cde-a3e0-a3d78a9edba1" providerId="ADAL" clId="{B61FAE35-0B57-43A5-9FDA-6BB2E8348F29}" dt="2024-08-22T05:34:08.843" v="5658" actId="13926"/>
      <pc:docMkLst>
        <pc:docMk/>
      </pc:docMkLst>
      <pc:sldChg chg="modSp mod">
        <pc:chgData name="Shaveen Grewal" userId="144f4237-b979-4cde-a3e0-a3d78a9edba1" providerId="ADAL" clId="{B61FAE35-0B57-43A5-9FDA-6BB2E8348F29}" dt="2024-08-22T05:34:08.843" v="5658" actId="13926"/>
        <pc:sldMkLst>
          <pc:docMk/>
          <pc:sldMk cId="1849530921" sldId="1293"/>
        </pc:sldMkLst>
        <pc:graphicFrameChg chg="mod modGraphic">
          <ac:chgData name="Shaveen Grewal" userId="144f4237-b979-4cde-a3e0-a3d78a9edba1" providerId="ADAL" clId="{B61FAE35-0B57-43A5-9FDA-6BB2E8348F29}" dt="2024-08-22T05:34:08.843" v="5658" actId="13926"/>
          <ac:graphicFrameMkLst>
            <pc:docMk/>
            <pc:sldMk cId="1849530921" sldId="1293"/>
            <ac:graphicFrameMk id="5" creationId="{53EF53D6-B677-4C45-B183-3F9BBB48351E}"/>
          </ac:graphicFrameMkLst>
        </pc:graphicFrameChg>
      </pc:sldChg>
    </pc:docChg>
  </pc:docChgLst>
  <pc:docChgLst>
    <pc:chgData name="Shaveen Grewal" userId="144f4237-b979-4cde-a3e0-a3d78a9edba1" providerId="ADAL" clId="{7F6F388E-38AC-41E4-A7FF-05F6AE96F858}"/>
    <pc:docChg chg="custSel modSld">
      <pc:chgData name="Shaveen Grewal" userId="144f4237-b979-4cde-a3e0-a3d78a9edba1" providerId="ADAL" clId="{7F6F388E-38AC-41E4-A7FF-05F6AE96F858}" dt="2023-02-28T02:23:30.659" v="82" actId="20577"/>
      <pc:docMkLst>
        <pc:docMk/>
      </pc:docMkLst>
      <pc:sldChg chg="modSp mod">
        <pc:chgData name="Shaveen Grewal" userId="144f4237-b979-4cde-a3e0-a3d78a9edba1" providerId="ADAL" clId="{7F6F388E-38AC-41E4-A7FF-05F6AE96F858}" dt="2023-02-28T02:23:30.659" v="82" actId="20577"/>
        <pc:sldMkLst>
          <pc:docMk/>
          <pc:sldMk cId="1849530921" sldId="1293"/>
        </pc:sldMkLst>
        <pc:graphicFrameChg chg="modGraphic">
          <ac:chgData name="Shaveen Grewal" userId="144f4237-b979-4cde-a3e0-a3d78a9edba1" providerId="ADAL" clId="{7F6F388E-38AC-41E4-A7FF-05F6AE96F858}" dt="2023-02-28T02:23:30.659" v="82" actId="20577"/>
          <ac:graphicFrameMkLst>
            <pc:docMk/>
            <pc:sldMk cId="1849530921" sldId="1293"/>
            <ac:graphicFrameMk id="5" creationId="{53EF53D6-B677-4C45-B183-3F9BBB48351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CF8A8-02C9-4707-9083-C23742BC4DA7}" type="datetimeFigureOut">
              <a:rPr lang="en-AU" smtClean="0"/>
              <a:t>22/08/2024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30ED2-E35B-40D0-B2CD-CA4510329686}" type="slidenum">
              <a:rPr lang="en-AU" smtClean="0"/>
              <a:t>‹#›</a:t>
            </a:fld>
            <a:endParaRPr lang="en-AU" dirty="0"/>
          </a:p>
        </p:txBody>
      </p:sp>
    </p:spTree>
    <p:extLst>
      <p:ext uri="{BB962C8B-B14F-4D97-AF65-F5344CB8AC3E}">
        <p14:creationId xmlns:p14="http://schemas.microsoft.com/office/powerpoint/2010/main" val="364782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B530ED2-E35B-40D0-B2CD-CA4510329686}" type="slidenum">
              <a:rPr lang="en-AU" smtClean="0"/>
              <a:t>1</a:t>
            </a:fld>
            <a:endParaRPr lang="en-AU" dirty="0"/>
          </a:p>
        </p:txBody>
      </p:sp>
    </p:spTree>
    <p:extLst>
      <p:ext uri="{BB962C8B-B14F-4D97-AF65-F5344CB8AC3E}">
        <p14:creationId xmlns:p14="http://schemas.microsoft.com/office/powerpoint/2010/main" val="347911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tiff"/><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tiff"/><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5"/>
          <p:cNvSpPr>
            <a:spLocks noGrp="1"/>
          </p:cNvSpPr>
          <p:nvPr>
            <p:ph type="title"/>
          </p:nvPr>
        </p:nvSpPr>
        <p:spPr>
          <a:xfrm>
            <a:off x="334847" y="154066"/>
            <a:ext cx="11521368" cy="754481"/>
          </a:xfrm>
        </p:spPr>
        <p:txBody>
          <a:bodyPr/>
          <a:lstStyle/>
          <a:p>
            <a:r>
              <a:rPr lang="en-US" noProof="0"/>
              <a:t>Click to edit Master title style</a:t>
            </a:r>
            <a:endParaRPr lang="en-AU" noProof="0" dirty="0"/>
          </a:p>
        </p:txBody>
      </p:sp>
      <p:sp>
        <p:nvSpPr>
          <p:cNvPr id="3" name="Content Placeholder 2"/>
          <p:cNvSpPr>
            <a:spLocks noGrp="1"/>
          </p:cNvSpPr>
          <p:nvPr>
            <p:ph idx="1"/>
          </p:nvPr>
        </p:nvSpPr>
        <p:spPr>
          <a:xfrm>
            <a:off x="334847" y="1383698"/>
            <a:ext cx="10971363" cy="4499527"/>
          </a:xfrm>
        </p:spPr>
        <p:txBody>
          <a:bodyPr lIns="0" rIns="0"/>
          <a:lstStyle>
            <a:lvl1pPr>
              <a:defRPr>
                <a:solidFill>
                  <a:schemeClr val="accent1"/>
                </a:solidFill>
              </a:defRPr>
            </a:lvl1pPr>
            <a:lvl2pPr marL="162713" indent="0">
              <a:spcBef>
                <a:spcPts val="0"/>
              </a:spcBef>
              <a:buNone/>
              <a:defRPr/>
            </a:lvl2pPr>
            <a:lvl3pPr marL="488138" indent="-162713">
              <a:spcBef>
                <a:spcPts val="303"/>
              </a:spcBef>
              <a:defRPr/>
            </a:lvl3pPr>
            <a:lvl4pPr marL="805001" indent="-162713">
              <a:spcBef>
                <a:spcPts val="303"/>
              </a:spcBef>
              <a:defRPr/>
            </a:lvl4pPr>
            <a:lvl5pPr marL="1130428" indent="-162713">
              <a:spcBef>
                <a:spcPts val="303"/>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80"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08080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harts and Text">
    <p:spTree>
      <p:nvGrpSpPr>
        <p:cNvPr id="1" name=""/>
        <p:cNvGrpSpPr/>
        <p:nvPr/>
      </p:nvGrpSpPr>
      <p:grpSpPr>
        <a:xfrm>
          <a:off x="0" y="0"/>
          <a:ext cx="0" cy="0"/>
          <a:chOff x="0" y="0"/>
          <a:chExt cx="0" cy="0"/>
        </a:xfrm>
      </p:grpSpPr>
      <p:sp>
        <p:nvSpPr>
          <p:cNvPr id="13" name="Text Placeholder 7"/>
          <p:cNvSpPr>
            <a:spLocks noGrp="1"/>
          </p:cNvSpPr>
          <p:nvPr>
            <p:ph type="body" sz="quarter" idx="11" hasCustomPrompt="1"/>
          </p:nvPr>
        </p:nvSpPr>
        <p:spPr>
          <a:xfrm>
            <a:off x="334847" y="1353461"/>
            <a:ext cx="5397435"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4" name="Text Placeholder 7"/>
          <p:cNvSpPr>
            <a:spLocks noGrp="1"/>
          </p:cNvSpPr>
          <p:nvPr>
            <p:ph type="body" sz="quarter" idx="14" hasCustomPrompt="1"/>
          </p:nvPr>
        </p:nvSpPr>
        <p:spPr>
          <a:xfrm>
            <a:off x="334847" y="1626054"/>
            <a:ext cx="5397435"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796234"/>
            <a:ext cx="5397435" cy="175292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8" hasCustomPrompt="1"/>
          </p:nvPr>
        </p:nvSpPr>
        <p:spPr>
          <a:xfrm>
            <a:off x="334847" y="3682707"/>
            <a:ext cx="5397435"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6" name="Text Placeholder 7"/>
          <p:cNvSpPr>
            <a:spLocks noGrp="1"/>
          </p:cNvSpPr>
          <p:nvPr>
            <p:ph type="body" sz="quarter" idx="19" hasCustomPrompt="1"/>
          </p:nvPr>
        </p:nvSpPr>
        <p:spPr>
          <a:xfrm>
            <a:off x="334847" y="3955300"/>
            <a:ext cx="5397435"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334847" y="4130297"/>
            <a:ext cx="5397435" cy="175292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45293" y="1658706"/>
            <a:ext cx="5274299" cy="4224516"/>
          </a:xfrm>
        </p:spPr>
        <p:txBody>
          <a:bodyPr lIns="0" r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5"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dirty="0">
                <a:latin typeface="Corpid C1 Regular" pitchFamily="34" charset="0"/>
              </a:rPr>
              <a:t>Source: Data Sources Corpid Regular 9pt</a:t>
            </a:r>
          </a:p>
        </p:txBody>
      </p:sp>
      <p:sp>
        <p:nvSpPr>
          <p:cNvPr id="12" name="Slide Number Placeholder 11"/>
          <p:cNvSpPr>
            <a:spLocks noGrp="1"/>
          </p:cNvSpPr>
          <p:nvPr>
            <p:ph type="sldNum" sz="quarter" idx="17"/>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6"/>
          </p:nvPr>
        </p:nvSpPr>
        <p:spPr/>
        <p:txBody>
          <a:bodyPr/>
          <a:lstStyle/>
          <a:p>
            <a:r>
              <a:rPr lang="en-AU" dirty="0"/>
              <a:t>Footer</a:t>
            </a:r>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357576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4 Charts and Text">
    <p:spTree>
      <p:nvGrpSpPr>
        <p:cNvPr id="1" name=""/>
        <p:cNvGrpSpPr/>
        <p:nvPr/>
      </p:nvGrpSpPr>
      <p:grpSpPr>
        <a:xfrm>
          <a:off x="0" y="0"/>
          <a:ext cx="0" cy="0"/>
          <a:chOff x="0" y="0"/>
          <a:chExt cx="0" cy="0"/>
        </a:xfrm>
      </p:grpSpPr>
      <p:sp>
        <p:nvSpPr>
          <p:cNvPr id="17" name="Text Placeholder 7"/>
          <p:cNvSpPr>
            <a:spLocks noGrp="1"/>
          </p:cNvSpPr>
          <p:nvPr>
            <p:ph type="body" sz="quarter" idx="11" hasCustomPrompt="1"/>
          </p:nvPr>
        </p:nvSpPr>
        <p:spPr>
          <a:xfrm>
            <a:off x="334845" y="1353461"/>
            <a:ext cx="3538091"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8" name="Text Placeholder 7"/>
          <p:cNvSpPr>
            <a:spLocks noGrp="1"/>
          </p:cNvSpPr>
          <p:nvPr>
            <p:ph type="body" sz="quarter" idx="22" hasCustomPrompt="1"/>
          </p:nvPr>
        </p:nvSpPr>
        <p:spPr>
          <a:xfrm>
            <a:off x="334845" y="1626054"/>
            <a:ext cx="3538091"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795842"/>
            <a:ext cx="3537231" cy="175339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4081496" y="1353461"/>
            <a:ext cx="3538091"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24" name="Text Placeholder 7"/>
          <p:cNvSpPr>
            <a:spLocks noGrp="1"/>
          </p:cNvSpPr>
          <p:nvPr>
            <p:ph type="body" sz="quarter" idx="27" hasCustomPrompt="1"/>
          </p:nvPr>
        </p:nvSpPr>
        <p:spPr>
          <a:xfrm>
            <a:off x="4081496" y="1626054"/>
            <a:ext cx="3538091"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1" name="Content Placeholder 2"/>
          <p:cNvSpPr>
            <a:spLocks noGrp="1"/>
          </p:cNvSpPr>
          <p:nvPr>
            <p:ph sz="half" idx="24"/>
          </p:nvPr>
        </p:nvSpPr>
        <p:spPr>
          <a:xfrm>
            <a:off x="4081498" y="1795842"/>
            <a:ext cx="3537231" cy="175339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 name="Text Placeholder 7"/>
          <p:cNvSpPr>
            <a:spLocks noGrp="1"/>
          </p:cNvSpPr>
          <p:nvPr>
            <p:ph type="body" sz="quarter" idx="18" hasCustomPrompt="1"/>
          </p:nvPr>
        </p:nvSpPr>
        <p:spPr>
          <a:xfrm>
            <a:off x="334845" y="3682707"/>
            <a:ext cx="3538091"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20" name="Text Placeholder 7"/>
          <p:cNvSpPr>
            <a:spLocks noGrp="1"/>
          </p:cNvSpPr>
          <p:nvPr>
            <p:ph type="body" sz="quarter" idx="23" hasCustomPrompt="1"/>
          </p:nvPr>
        </p:nvSpPr>
        <p:spPr>
          <a:xfrm>
            <a:off x="334845" y="3955300"/>
            <a:ext cx="3538091"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334847" y="4130437"/>
            <a:ext cx="3537231" cy="175339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4081496" y="3682707"/>
            <a:ext cx="3538091"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26" name="Text Placeholder 7"/>
          <p:cNvSpPr>
            <a:spLocks noGrp="1"/>
          </p:cNvSpPr>
          <p:nvPr>
            <p:ph type="body" sz="quarter" idx="29" hasCustomPrompt="1"/>
          </p:nvPr>
        </p:nvSpPr>
        <p:spPr>
          <a:xfrm>
            <a:off x="4081496" y="3955300"/>
            <a:ext cx="3538091"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2" name="Content Placeholder 2"/>
          <p:cNvSpPr>
            <a:spLocks noGrp="1"/>
          </p:cNvSpPr>
          <p:nvPr>
            <p:ph sz="half" idx="25"/>
          </p:nvPr>
        </p:nvSpPr>
        <p:spPr>
          <a:xfrm>
            <a:off x="4081498" y="4130437"/>
            <a:ext cx="3537231" cy="1753396"/>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7938129" y="1658706"/>
            <a:ext cx="3373911"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r>
              <a:rPr lang="en-AU" dirty="0"/>
              <a:t>Footer</a:t>
            </a:r>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162120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shboard">
    <p:spTree>
      <p:nvGrpSpPr>
        <p:cNvPr id="1" name=""/>
        <p:cNvGrpSpPr/>
        <p:nvPr/>
      </p:nvGrpSpPr>
      <p:grpSpPr>
        <a:xfrm>
          <a:off x="0" y="0"/>
          <a:ext cx="0" cy="0"/>
          <a:chOff x="0" y="0"/>
          <a:chExt cx="0" cy="0"/>
        </a:xfrm>
      </p:grpSpPr>
      <p:sp>
        <p:nvSpPr>
          <p:cNvPr id="20" name="Text Placeholder 7"/>
          <p:cNvSpPr>
            <a:spLocks noGrp="1"/>
          </p:cNvSpPr>
          <p:nvPr>
            <p:ph type="body" sz="quarter" idx="31" hasCustomPrompt="1"/>
          </p:nvPr>
        </p:nvSpPr>
        <p:spPr>
          <a:xfrm>
            <a:off x="334847" y="686148"/>
            <a:ext cx="11521368" cy="166712"/>
          </a:xfrm>
          <a:noFill/>
          <a:ln w="9525">
            <a:noFill/>
            <a:miter lim="800000"/>
            <a:headEnd/>
            <a:tailEnd/>
          </a:ln>
          <a:effectLst/>
        </p:spPr>
        <p:txBody>
          <a:bodyPr wrap="square" lIns="0" tIns="0" rIns="0" bIns="0" anchor="b" anchorCtr="0">
            <a:spAutoFit/>
          </a:bodyPr>
          <a:lstStyle>
            <a:lvl1pPr marL="0" indent="0" algn="l" defTabSz="937742" rtl="0" fontAlgn="base">
              <a:lnSpc>
                <a:spcPts val="1259"/>
              </a:lnSpc>
              <a:spcBef>
                <a:spcPct val="0"/>
              </a:spcBef>
              <a:spcAft>
                <a:spcPct val="0"/>
              </a:spcAft>
              <a:buNone/>
              <a:defRPr lang="en-US" sz="1273" kern="1200" smtClean="0">
                <a:solidFill>
                  <a:schemeClr val="accent1"/>
                </a:solidFill>
                <a:latin typeface="Corpid C1 Bold" pitchFamily="34"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Subtitle</a:t>
            </a:r>
          </a:p>
        </p:txBody>
      </p:sp>
      <p:sp>
        <p:nvSpPr>
          <p:cNvPr id="28" name="Rectangle 27"/>
          <p:cNvSpPr/>
          <p:nvPr userDrawn="1"/>
        </p:nvSpPr>
        <p:spPr bwMode="auto">
          <a:xfrm>
            <a:off x="334848" y="1331718"/>
            <a:ext cx="6987640" cy="848944"/>
          </a:xfrm>
          <a:prstGeom prst="rect">
            <a:avLst/>
          </a:prstGeom>
          <a:solidFill>
            <a:schemeClr val="tx1"/>
          </a:solidFill>
          <a:ln w="6350" cap="flat" cmpd="sng" algn="ctr">
            <a:noFill/>
            <a:prstDash val="solid"/>
            <a:round/>
            <a:headEnd type="none" w="med" len="med"/>
            <a:tailEnd type="none" w="med" len="med"/>
          </a:ln>
          <a:effectLst/>
        </p:spPr>
        <p:txBody>
          <a:bodyPr vert="horz" wrap="none" lIns="82212" tIns="41107" rIns="82212" bIns="41107" numCol="1" rtlCol="0" anchor="ctr" anchorCtr="0" compatLnSpc="1">
            <a:prstTxWarp prst="textNoShape">
              <a:avLst/>
            </a:prstTxWarp>
          </a:bodyPr>
          <a:lstStyle/>
          <a:p>
            <a:pPr marL="0" marR="0" indent="0" algn="ctr" defTabSz="937742" rtl="0" eaLnBrk="1" fontAlgn="base" latinLnBrk="0" hangingPunct="1">
              <a:lnSpc>
                <a:spcPct val="100000"/>
              </a:lnSpc>
              <a:spcBef>
                <a:spcPct val="0"/>
              </a:spcBef>
              <a:spcAft>
                <a:spcPct val="0"/>
              </a:spcAft>
              <a:buClrTx/>
              <a:buSzTx/>
              <a:buFontTx/>
              <a:buNone/>
              <a:tabLst/>
            </a:pPr>
            <a:endParaRPr kumimoji="0" lang="en-AU" sz="1468" b="0" i="0" u="none" strike="noStrike" cap="none" normalizeH="0" baseline="0" dirty="0">
              <a:ln>
                <a:noFill/>
              </a:ln>
              <a:solidFill>
                <a:schemeClr val="tx1"/>
              </a:solidFill>
              <a:effectLst/>
              <a:latin typeface="Corpid C1 Regular" pitchFamily="34" charset="0"/>
            </a:endParaRPr>
          </a:p>
        </p:txBody>
      </p:sp>
      <p:sp>
        <p:nvSpPr>
          <p:cNvPr id="17" name="Text Placeholder 7"/>
          <p:cNvSpPr>
            <a:spLocks noGrp="1"/>
          </p:cNvSpPr>
          <p:nvPr>
            <p:ph type="body" sz="quarter" idx="11" hasCustomPrompt="1"/>
          </p:nvPr>
        </p:nvSpPr>
        <p:spPr>
          <a:xfrm>
            <a:off x="473227" y="1405991"/>
            <a:ext cx="6710879"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bg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Campaign summary</a:t>
            </a:r>
          </a:p>
        </p:txBody>
      </p:sp>
      <p:sp>
        <p:nvSpPr>
          <p:cNvPr id="4" name="Text Placeholder 3"/>
          <p:cNvSpPr>
            <a:spLocks noGrp="1"/>
          </p:cNvSpPr>
          <p:nvPr>
            <p:ph type="body" sz="half" idx="2"/>
          </p:nvPr>
        </p:nvSpPr>
        <p:spPr>
          <a:xfrm>
            <a:off x="473227" y="1657150"/>
            <a:ext cx="6710879" cy="529392"/>
          </a:xfrm>
        </p:spPr>
        <p:txBody>
          <a:bodyPr lIns="0" rIns="0"/>
          <a:lstStyle>
            <a:lvl1pPr marL="0" indent="0">
              <a:spcBef>
                <a:spcPts val="0"/>
              </a:spcBef>
              <a:buNone/>
              <a:defRPr sz="1077">
                <a:solidFill>
                  <a:schemeClr val="bg1"/>
                </a:solidFill>
              </a:defRPr>
            </a:lvl1pPr>
            <a:lvl2pPr>
              <a:spcBef>
                <a:spcPts val="0"/>
              </a:spcBef>
              <a:defRPr sz="1077">
                <a:solidFill>
                  <a:schemeClr val="bg1"/>
                </a:solidFill>
              </a:defRPr>
            </a:lvl2pPr>
            <a:lvl3pPr>
              <a:spcBef>
                <a:spcPts val="0"/>
              </a:spcBef>
              <a:defRPr sz="1077">
                <a:solidFill>
                  <a:schemeClr val="bg1"/>
                </a:solidFill>
              </a:defRPr>
            </a:lvl3pPr>
            <a:lvl4pPr>
              <a:spcBef>
                <a:spcPts val="0"/>
              </a:spcBef>
              <a:defRPr sz="1077">
                <a:solidFill>
                  <a:schemeClr val="bg1"/>
                </a:solidFill>
              </a:defRPr>
            </a:lvl4pPr>
            <a:lvl5pPr>
              <a:spcBef>
                <a:spcPts val="0"/>
              </a:spcBef>
              <a:defRPr sz="1077">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Rectangle 5"/>
          <p:cNvSpPr/>
          <p:nvPr userDrawn="1"/>
        </p:nvSpPr>
        <p:spPr bwMode="auto">
          <a:xfrm>
            <a:off x="334848" y="2267489"/>
            <a:ext cx="6987640" cy="3643317"/>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none" lIns="82212" tIns="41107" rIns="82212" bIns="41107" numCol="1" rtlCol="0" anchor="ctr" anchorCtr="0" compatLnSpc="1">
            <a:prstTxWarp prst="textNoShape">
              <a:avLst/>
            </a:prstTxWarp>
          </a:bodyPr>
          <a:lstStyle/>
          <a:p>
            <a:pPr marL="0" marR="0" indent="0" algn="ctr" defTabSz="937742" rtl="0" eaLnBrk="1" fontAlgn="base" latinLnBrk="0" hangingPunct="1">
              <a:lnSpc>
                <a:spcPct val="100000"/>
              </a:lnSpc>
              <a:spcBef>
                <a:spcPct val="0"/>
              </a:spcBef>
              <a:spcAft>
                <a:spcPct val="0"/>
              </a:spcAft>
              <a:buClrTx/>
              <a:buSzTx/>
              <a:buFontTx/>
              <a:buNone/>
              <a:tabLst/>
            </a:pPr>
            <a:endParaRPr kumimoji="0" lang="en-AU" sz="1468" b="0" i="0" u="none" strike="noStrike" cap="none" normalizeH="0" baseline="0" dirty="0">
              <a:ln>
                <a:noFill/>
              </a:ln>
              <a:solidFill>
                <a:schemeClr val="tx1"/>
              </a:solidFill>
              <a:effectLst/>
              <a:latin typeface="Corpid C1 Regular" pitchFamily="34" charset="0"/>
            </a:endParaRPr>
          </a:p>
        </p:txBody>
      </p:sp>
      <p:sp>
        <p:nvSpPr>
          <p:cNvPr id="19" name="Text Placeholder 7"/>
          <p:cNvSpPr>
            <a:spLocks noGrp="1"/>
          </p:cNvSpPr>
          <p:nvPr>
            <p:ph type="body" sz="quarter" idx="18" hasCustomPrompt="1"/>
          </p:nvPr>
        </p:nvSpPr>
        <p:spPr>
          <a:xfrm>
            <a:off x="473227" y="2380155"/>
            <a:ext cx="6710879" cy="166712"/>
          </a:xfrm>
          <a:noFill/>
          <a:ln w="9525">
            <a:noFill/>
            <a:miter lim="800000"/>
            <a:headEnd/>
            <a:tailEnd/>
          </a:ln>
          <a:effectLst/>
        </p:spPr>
        <p:txBody>
          <a:bodyPr wrap="square" lIns="0" tIns="0" rIns="0" bIns="0" anchor="b" anchorCtr="0">
            <a:spAutoFit/>
          </a:bodyPr>
          <a:lstStyle>
            <a:lvl1pPr marL="0" indent="0" algn="l" defTabSz="937742" rtl="0" fontAlgn="base">
              <a:lnSpc>
                <a:spcPts val="1259"/>
              </a:lnSpc>
              <a:spcBef>
                <a:spcPct val="0"/>
              </a:spcBef>
              <a:spcAft>
                <a:spcPct val="0"/>
              </a:spcAft>
              <a:buNone/>
              <a:defRPr lang="en-US" sz="1273" kern="1200" smtClean="0">
                <a:solidFill>
                  <a:schemeClr val="accent1"/>
                </a:solidFill>
                <a:latin typeface="Corpid C1 Bold" pitchFamily="34"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Highlights</a:t>
            </a:r>
          </a:p>
        </p:txBody>
      </p:sp>
      <p:sp>
        <p:nvSpPr>
          <p:cNvPr id="27" name="Content Placeholder 2"/>
          <p:cNvSpPr>
            <a:spLocks noGrp="1"/>
          </p:cNvSpPr>
          <p:nvPr>
            <p:ph sz="half" idx="29"/>
          </p:nvPr>
        </p:nvSpPr>
        <p:spPr>
          <a:xfrm>
            <a:off x="473229" y="2602760"/>
            <a:ext cx="3283609" cy="3281077"/>
          </a:xfrm>
        </p:spPr>
        <p:txBody>
          <a:bodyPr/>
          <a:lstStyle>
            <a:lvl1pPr>
              <a:spcBef>
                <a:spcPts val="540"/>
              </a:spcBef>
              <a:defRPr sz="1077"/>
            </a:lvl1pPr>
            <a:lvl2pPr>
              <a:spcBef>
                <a:spcPts val="540"/>
              </a:spcBef>
              <a:defRPr sz="1077"/>
            </a:lvl2pPr>
            <a:lvl3pPr>
              <a:spcBef>
                <a:spcPts val="540"/>
              </a:spcBef>
              <a:defRPr sz="1077"/>
            </a:lvl3pPr>
            <a:lvl4pPr>
              <a:spcBef>
                <a:spcPts val="540"/>
              </a:spcBef>
              <a:defRPr sz="1077"/>
            </a:lvl4pPr>
            <a:lvl5pPr>
              <a:spcBef>
                <a:spcPts val="540"/>
              </a:spcBef>
              <a:defRPr sz="107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8" name="Content Placeholder 2"/>
          <p:cNvSpPr>
            <a:spLocks noGrp="1"/>
          </p:cNvSpPr>
          <p:nvPr>
            <p:ph sz="half" idx="30"/>
          </p:nvPr>
        </p:nvSpPr>
        <p:spPr>
          <a:xfrm>
            <a:off x="3900498" y="2602760"/>
            <a:ext cx="3283609" cy="3281077"/>
          </a:xfrm>
        </p:spPr>
        <p:txBody>
          <a:bodyPr/>
          <a:lstStyle>
            <a:lvl1pPr>
              <a:spcBef>
                <a:spcPts val="540"/>
              </a:spcBef>
              <a:defRPr sz="1077"/>
            </a:lvl1pPr>
            <a:lvl2pPr>
              <a:spcBef>
                <a:spcPts val="540"/>
              </a:spcBef>
              <a:defRPr sz="1077"/>
            </a:lvl2pPr>
            <a:lvl3pPr>
              <a:spcBef>
                <a:spcPts val="540"/>
              </a:spcBef>
              <a:defRPr sz="1077"/>
            </a:lvl3pPr>
            <a:lvl4pPr>
              <a:spcBef>
                <a:spcPts val="540"/>
              </a:spcBef>
              <a:defRPr sz="1077"/>
            </a:lvl4pPr>
            <a:lvl5pPr>
              <a:spcBef>
                <a:spcPts val="540"/>
              </a:spcBef>
              <a:defRPr sz="107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7753426" y="1405991"/>
            <a:ext cx="3570927"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Campaign performance</a:t>
            </a:r>
          </a:p>
        </p:txBody>
      </p:sp>
      <p:sp>
        <p:nvSpPr>
          <p:cNvPr id="21" name="Content Placeholder 2"/>
          <p:cNvSpPr>
            <a:spLocks noGrp="1"/>
          </p:cNvSpPr>
          <p:nvPr>
            <p:ph sz="half" idx="24"/>
          </p:nvPr>
        </p:nvSpPr>
        <p:spPr>
          <a:xfrm>
            <a:off x="7753426" y="1711239"/>
            <a:ext cx="3570927" cy="1828495"/>
          </a:xfrm>
        </p:spPr>
        <p:txBody>
          <a:bodyPr/>
          <a:lstStyle>
            <a:lvl1pPr>
              <a:defRPr sz="1077"/>
            </a:lvl1pPr>
            <a:lvl2pPr>
              <a:defRPr sz="1077"/>
            </a:lvl2pPr>
            <a:lvl3pPr>
              <a:defRPr sz="1077"/>
            </a:lvl3pPr>
            <a:lvl4pPr>
              <a:defRPr sz="1077"/>
            </a:lvl4pPr>
            <a:lvl5pPr>
              <a:defRPr sz="107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7753426" y="3753265"/>
            <a:ext cx="3570927"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Performance summary</a:t>
            </a:r>
          </a:p>
        </p:txBody>
      </p:sp>
      <p:sp>
        <p:nvSpPr>
          <p:cNvPr id="22" name="Content Placeholder 2"/>
          <p:cNvSpPr>
            <a:spLocks noGrp="1"/>
          </p:cNvSpPr>
          <p:nvPr>
            <p:ph sz="half" idx="25"/>
          </p:nvPr>
        </p:nvSpPr>
        <p:spPr>
          <a:xfrm>
            <a:off x="7753426" y="4055341"/>
            <a:ext cx="3570927" cy="1828495"/>
          </a:xfrm>
        </p:spPr>
        <p:txBody>
          <a:bodyPr/>
          <a:lstStyle>
            <a:lvl1pPr>
              <a:defRPr sz="1077"/>
            </a:lvl1pPr>
            <a:lvl2pPr>
              <a:defRPr sz="1077"/>
            </a:lvl2pPr>
            <a:lvl3pPr>
              <a:defRPr sz="1077"/>
            </a:lvl3pPr>
            <a:lvl4pPr>
              <a:defRPr sz="1077"/>
            </a:lvl4pPr>
            <a:lvl5pPr>
              <a:defRPr sz="107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r>
              <a:rPr lang="en-AU" dirty="0"/>
              <a:t>Footer</a:t>
            </a:r>
          </a:p>
        </p:txBody>
      </p:sp>
      <p:sp>
        <p:nvSpPr>
          <p:cNvPr id="7" name="Title 6"/>
          <p:cNvSpPr>
            <a:spLocks noGrp="1"/>
          </p:cNvSpPr>
          <p:nvPr>
            <p:ph type="title" hasCustomPrompt="1"/>
          </p:nvPr>
        </p:nvSpPr>
        <p:spPr>
          <a:xfrm>
            <a:off x="334847" y="208155"/>
            <a:ext cx="11521368" cy="476965"/>
          </a:xfrm>
        </p:spPr>
        <p:txBody>
          <a:bodyPr/>
          <a:lstStyle>
            <a:lvl1pPr>
              <a:defRPr/>
            </a:lvl1pPr>
          </a:lstStyle>
          <a:p>
            <a:r>
              <a:rPr lang="en-US" dirty="0"/>
              <a:t>Campaign name</a:t>
            </a:r>
            <a:endParaRPr lang="en-AU" dirty="0"/>
          </a:p>
        </p:txBody>
      </p:sp>
    </p:spTree>
    <p:extLst>
      <p:ext uri="{BB962C8B-B14F-4D97-AF65-F5344CB8AC3E}">
        <p14:creationId xmlns:p14="http://schemas.microsoft.com/office/powerpoint/2010/main" val="388433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21CF49-AD51-FB49-8AA5-9132A172910C}"/>
              </a:ext>
            </a:extLst>
          </p:cNvPr>
          <p:cNvSpPr>
            <a:spLocks noGrp="1"/>
          </p:cNvSpPr>
          <p:nvPr>
            <p:ph type="title" hasCustomPrompt="1"/>
          </p:nvPr>
        </p:nvSpPr>
        <p:spPr>
          <a:xfrm>
            <a:off x="431514" y="1077819"/>
            <a:ext cx="8640521" cy="2787436"/>
          </a:xfrm>
        </p:spPr>
        <p:txBody>
          <a:bodyPr/>
          <a:lstStyle>
            <a:lvl1pPr>
              <a:defRPr>
                <a:solidFill>
                  <a:schemeClr val="bg1"/>
                </a:solidFill>
              </a:defRPr>
            </a:lvl1pPr>
          </a:lstStyle>
          <a:p>
            <a:r>
              <a:rPr lang="en-AU" dirty="0"/>
              <a:t>Click to add headline</a:t>
            </a:r>
            <a:br>
              <a:rPr lang="en-AU" dirty="0"/>
            </a:br>
            <a:r>
              <a:rPr lang="en-AU" dirty="0"/>
              <a:t>on one or two lines</a:t>
            </a:r>
          </a:p>
        </p:txBody>
      </p:sp>
      <p:sp>
        <p:nvSpPr>
          <p:cNvPr id="8" name="Text Placeholder 6">
            <a:extLst>
              <a:ext uri="{FF2B5EF4-FFF2-40B4-BE49-F238E27FC236}">
                <a16:creationId xmlns:a16="http://schemas.microsoft.com/office/drawing/2014/main" id="{E32107AC-8053-F547-958C-01A16D5321BB}"/>
              </a:ext>
            </a:extLst>
          </p:cNvPr>
          <p:cNvSpPr>
            <a:spLocks noGrp="1"/>
          </p:cNvSpPr>
          <p:nvPr>
            <p:ph type="body" sz="quarter" idx="14" hasCustomPrompt="1"/>
          </p:nvPr>
        </p:nvSpPr>
        <p:spPr>
          <a:xfrm>
            <a:off x="432004" y="4104204"/>
            <a:ext cx="8640033" cy="572937"/>
          </a:xfrm>
          <a:prstGeom prst="rect">
            <a:avLst/>
          </a:prstGeom>
        </p:spPr>
        <p:txBody>
          <a:bodyPr lIns="0" tIns="0" rIns="0" bIns="0" anchor="t" anchorCtr="0"/>
          <a:lstStyle>
            <a:lvl1pPr marL="0" indent="0">
              <a:lnSpc>
                <a:spcPts val="1060"/>
              </a:lnSpc>
              <a:buFontTx/>
              <a:buNone/>
              <a:defRPr sz="1273" cap="none" baseline="0">
                <a:solidFill>
                  <a:schemeClr val="tx1"/>
                </a:solidFill>
                <a:latin typeface="+mj-lt"/>
              </a:defRPr>
            </a:lvl1pPr>
            <a:lvl2pPr marL="383877" indent="0">
              <a:buFontTx/>
              <a:buNone/>
              <a:defRPr sz="3183" cap="all" baseline="0">
                <a:latin typeface="NAB Impact" panose="02010608060202020104" pitchFamily="2" charset="0"/>
              </a:defRPr>
            </a:lvl2pPr>
            <a:lvl3pPr marL="757652" indent="0">
              <a:buFontTx/>
              <a:buNone/>
              <a:defRPr sz="3183" cap="all" baseline="0">
                <a:latin typeface="NAB Impact" panose="02010608060202020104" pitchFamily="2" charset="0"/>
              </a:defRPr>
            </a:lvl3pPr>
            <a:lvl4pPr marL="1141529" indent="0">
              <a:buFontTx/>
              <a:buNone/>
              <a:defRPr sz="3183" cap="all" baseline="0">
                <a:latin typeface="NAB Impact" panose="02010608060202020104" pitchFamily="2" charset="0"/>
              </a:defRPr>
            </a:lvl4pPr>
            <a:lvl5pPr marL="1525405" indent="0">
              <a:buFontTx/>
              <a:buNone/>
              <a:defRPr sz="3183"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0427CED5-C0BC-4440-AD9C-6717355C05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8"/>
            <a:ext cx="981509" cy="1440000"/>
          </a:xfrm>
          <a:prstGeom prst="rect">
            <a:avLst/>
          </a:prstGeom>
        </p:spPr>
      </p:pic>
    </p:spTree>
    <p:extLst>
      <p:ext uri="{BB962C8B-B14F-4D97-AF65-F5344CB8AC3E}">
        <p14:creationId xmlns:p14="http://schemas.microsoft.com/office/powerpoint/2010/main" val="1635216473"/>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COLUMNS_IMAGE plus TEX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D89F7A4-2429-2A40-A6D6-20158AE9120D}"/>
              </a:ext>
            </a:extLst>
          </p:cNvPr>
          <p:cNvSpPr>
            <a:spLocks noGrp="1" noChangeArrowheads="1"/>
          </p:cNvSpPr>
          <p:nvPr>
            <p:ph type="title" hasCustomPrompt="1"/>
          </p:nvPr>
        </p:nvSpPr>
        <p:spPr bwMode="auto">
          <a:xfrm>
            <a:off x="334435" y="274255"/>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4 column image with text </a:t>
            </a:r>
            <a:r>
              <a:rPr lang="en-AU" dirty="0">
                <a:effectLst/>
                <a:latin typeface="NAB Impact" panose="02010608060202020104" pitchFamily="2" charset="0"/>
              </a:rPr>
              <a:t>nab impact headline in 28pt</a:t>
            </a:r>
          </a:p>
        </p:txBody>
      </p:sp>
      <p:sp>
        <p:nvSpPr>
          <p:cNvPr id="7" name="Text Placeholder 4">
            <a:extLst>
              <a:ext uri="{FF2B5EF4-FFF2-40B4-BE49-F238E27FC236}">
                <a16:creationId xmlns:a16="http://schemas.microsoft.com/office/drawing/2014/main" id="{B25574CD-8687-C340-8642-A5AE4D0EB10A}"/>
              </a:ext>
            </a:extLst>
          </p:cNvPr>
          <p:cNvSpPr>
            <a:spLocks noGrp="1"/>
          </p:cNvSpPr>
          <p:nvPr>
            <p:ph type="body" sz="half" idx="33" hasCustomPrompt="1"/>
          </p:nvPr>
        </p:nvSpPr>
        <p:spPr>
          <a:xfrm>
            <a:off x="3087940" y="4009397"/>
            <a:ext cx="2496000" cy="947132"/>
          </a:xfrm>
        </p:spPr>
        <p:txBody>
          <a:bodyPr tIns="0" bIns="0" anchor="b"/>
          <a:lstStyle>
            <a:lvl1pPr marL="0" indent="0">
              <a:lnSpc>
                <a:spcPts val="1909"/>
              </a:lnSpc>
              <a:buFontTx/>
              <a:buNone/>
              <a:defRPr sz="1909" cap="all" baseline="0">
                <a:latin typeface="NAB Impact" panose="02010608060202020104" pitchFamily="2" charset="0"/>
                <a:ea typeface="NAB Impact" panose="02010608060202020104" pitchFamily="2" charset="0"/>
              </a:defRPr>
            </a:lvl1pPr>
          </a:lstStyle>
          <a:p>
            <a:pPr lvl="0"/>
            <a:r>
              <a:rPr lang="en-AU" noProof="0" dirty="0"/>
              <a:t>nab impact headings at</a:t>
            </a:r>
            <a:br>
              <a:rPr lang="en-AU" noProof="0" dirty="0"/>
            </a:br>
            <a:r>
              <a:rPr lang="en-AU" noProof="0" dirty="0"/>
              <a:t>18pt on two lines</a:t>
            </a:r>
          </a:p>
        </p:txBody>
      </p:sp>
      <p:sp>
        <p:nvSpPr>
          <p:cNvPr id="8" name="Slide Number Placeholder 13">
            <a:extLst>
              <a:ext uri="{FF2B5EF4-FFF2-40B4-BE49-F238E27FC236}">
                <a16:creationId xmlns:a16="http://schemas.microsoft.com/office/drawing/2014/main" id="{55FF5775-26D5-C147-A0FA-B41727CA67E2}"/>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955"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9" name="Text Placeholder 4">
            <a:extLst>
              <a:ext uri="{FF2B5EF4-FFF2-40B4-BE49-F238E27FC236}">
                <a16:creationId xmlns:a16="http://schemas.microsoft.com/office/drawing/2014/main" id="{4B40A838-8D75-DD45-85BF-2483F7C36349}"/>
              </a:ext>
            </a:extLst>
          </p:cNvPr>
          <p:cNvSpPr>
            <a:spLocks noGrp="1"/>
          </p:cNvSpPr>
          <p:nvPr>
            <p:ph type="body" sz="half" idx="34" hasCustomPrompt="1"/>
          </p:nvPr>
        </p:nvSpPr>
        <p:spPr>
          <a:xfrm>
            <a:off x="5847287" y="4009397"/>
            <a:ext cx="2488960" cy="947132"/>
          </a:xfrm>
        </p:spPr>
        <p:txBody>
          <a:bodyPr tIns="0" bIns="0" anchor="b"/>
          <a:lstStyle>
            <a:lvl1pPr marL="0" indent="0">
              <a:lnSpc>
                <a:spcPts val="1909"/>
              </a:lnSpc>
              <a:buFontTx/>
              <a:buNone/>
              <a:defRPr sz="1909" cap="all" baseline="0">
                <a:latin typeface="NAB Impact" panose="02010608060202020104" pitchFamily="2" charset="0"/>
                <a:ea typeface="NAB Impact" panose="02010608060202020104" pitchFamily="2" charset="0"/>
              </a:defRPr>
            </a:lvl1pPr>
          </a:lstStyle>
          <a:p>
            <a:pPr lvl="0"/>
            <a:r>
              <a:rPr lang="en-AU" noProof="0" dirty="0"/>
              <a:t>nab impact headings at</a:t>
            </a:r>
            <a:br>
              <a:rPr lang="en-AU" noProof="0" dirty="0"/>
            </a:br>
            <a:r>
              <a:rPr lang="en-AU" noProof="0" dirty="0"/>
              <a:t>18pt on two lines</a:t>
            </a:r>
          </a:p>
        </p:txBody>
      </p:sp>
      <p:sp>
        <p:nvSpPr>
          <p:cNvPr id="10" name="Text Placeholder 4">
            <a:extLst>
              <a:ext uri="{FF2B5EF4-FFF2-40B4-BE49-F238E27FC236}">
                <a16:creationId xmlns:a16="http://schemas.microsoft.com/office/drawing/2014/main" id="{9300BD7C-E733-DC4C-937F-DC150652ACF0}"/>
              </a:ext>
            </a:extLst>
          </p:cNvPr>
          <p:cNvSpPr>
            <a:spLocks noGrp="1"/>
          </p:cNvSpPr>
          <p:nvPr>
            <p:ph type="body" sz="half" idx="35" hasCustomPrompt="1"/>
          </p:nvPr>
        </p:nvSpPr>
        <p:spPr>
          <a:xfrm>
            <a:off x="334433" y="4009397"/>
            <a:ext cx="2490160" cy="947132"/>
          </a:xfrm>
        </p:spPr>
        <p:txBody>
          <a:bodyPr tIns="0" bIns="0" anchor="b"/>
          <a:lstStyle>
            <a:lvl1pPr marL="0" indent="0">
              <a:lnSpc>
                <a:spcPts val="1909"/>
              </a:lnSpc>
              <a:buFontTx/>
              <a:buNone/>
              <a:defRPr sz="1909" cap="all" baseline="0">
                <a:latin typeface="NAB Impact" panose="02010608060202020104" pitchFamily="2" charset="0"/>
                <a:ea typeface="NAB Impact" panose="02010608060202020104" pitchFamily="2" charset="0"/>
              </a:defRPr>
            </a:lvl1pPr>
          </a:lstStyle>
          <a:p>
            <a:pPr lvl="0"/>
            <a:r>
              <a:rPr lang="en-AU" noProof="0" dirty="0"/>
              <a:t>nab impact headings at</a:t>
            </a:r>
            <a:br>
              <a:rPr lang="en-AU" noProof="0" dirty="0"/>
            </a:br>
            <a:r>
              <a:rPr lang="en-AU" noProof="0" dirty="0"/>
              <a:t>18pt on two lines</a:t>
            </a:r>
          </a:p>
        </p:txBody>
      </p:sp>
      <p:sp>
        <p:nvSpPr>
          <p:cNvPr id="11" name="Text Placeholder 4">
            <a:extLst>
              <a:ext uri="{FF2B5EF4-FFF2-40B4-BE49-F238E27FC236}">
                <a16:creationId xmlns:a16="http://schemas.microsoft.com/office/drawing/2014/main" id="{DECCB537-00BB-7942-81ED-ABDFF8998C1D}"/>
              </a:ext>
            </a:extLst>
          </p:cNvPr>
          <p:cNvSpPr>
            <a:spLocks noGrp="1"/>
          </p:cNvSpPr>
          <p:nvPr>
            <p:ph type="body" sz="half" idx="36" hasCustomPrompt="1"/>
          </p:nvPr>
        </p:nvSpPr>
        <p:spPr>
          <a:xfrm>
            <a:off x="8599595" y="4009397"/>
            <a:ext cx="2488200" cy="947132"/>
          </a:xfrm>
        </p:spPr>
        <p:txBody>
          <a:bodyPr tIns="0" bIns="0" anchor="b"/>
          <a:lstStyle>
            <a:lvl1pPr marL="0" indent="0">
              <a:lnSpc>
                <a:spcPts val="1909"/>
              </a:lnSpc>
              <a:buFontTx/>
              <a:buNone/>
              <a:defRPr sz="1909" cap="all" baseline="0">
                <a:latin typeface="NAB Impact" panose="02010608060202020104" pitchFamily="2" charset="0"/>
                <a:ea typeface="NAB Impact" panose="02010608060202020104" pitchFamily="2" charset="0"/>
              </a:defRPr>
            </a:lvl1pPr>
          </a:lstStyle>
          <a:p>
            <a:pPr lvl="0"/>
            <a:r>
              <a:rPr lang="en-AU" noProof="0" dirty="0"/>
              <a:t>nab impact headings at</a:t>
            </a:r>
            <a:br>
              <a:rPr lang="en-AU" noProof="0" dirty="0"/>
            </a:br>
            <a:r>
              <a:rPr lang="en-AU" noProof="0" dirty="0"/>
              <a:t>18pt on two lines</a:t>
            </a:r>
          </a:p>
        </p:txBody>
      </p:sp>
      <p:sp>
        <p:nvSpPr>
          <p:cNvPr id="12" name="Picture Placeholder 3">
            <a:extLst>
              <a:ext uri="{FF2B5EF4-FFF2-40B4-BE49-F238E27FC236}">
                <a16:creationId xmlns:a16="http://schemas.microsoft.com/office/drawing/2014/main" id="{0DA7083C-3246-FA49-A9BA-B58193CB0C60}"/>
              </a:ext>
            </a:extLst>
          </p:cNvPr>
          <p:cNvSpPr>
            <a:spLocks noGrp="1"/>
          </p:cNvSpPr>
          <p:nvPr>
            <p:ph type="pic" sz="quarter" idx="38"/>
          </p:nvPr>
        </p:nvSpPr>
        <p:spPr>
          <a:xfrm>
            <a:off x="334436" y="1421939"/>
            <a:ext cx="2497205" cy="2295097"/>
          </a:xfrm>
        </p:spPr>
        <p:txBody>
          <a:bodyPr/>
          <a:lstStyle>
            <a:lvl1pPr marL="0" indent="0" algn="ctr">
              <a:buNone/>
              <a:defRPr sz="1115">
                <a:solidFill>
                  <a:schemeClr val="accent4"/>
                </a:solidFill>
              </a:defRPr>
            </a:lvl1pPr>
          </a:lstStyle>
          <a:p>
            <a:r>
              <a:rPr lang="en-US" dirty="0"/>
              <a:t>Click icon to add picture</a:t>
            </a:r>
            <a:endParaRPr lang="en-AU" dirty="0"/>
          </a:p>
        </p:txBody>
      </p:sp>
      <p:sp>
        <p:nvSpPr>
          <p:cNvPr id="13" name="Picture Placeholder 3">
            <a:extLst>
              <a:ext uri="{FF2B5EF4-FFF2-40B4-BE49-F238E27FC236}">
                <a16:creationId xmlns:a16="http://schemas.microsoft.com/office/drawing/2014/main" id="{7E14AF5C-3F5A-B644-B699-0D04B482AFF8}"/>
              </a:ext>
            </a:extLst>
          </p:cNvPr>
          <p:cNvSpPr>
            <a:spLocks noGrp="1"/>
          </p:cNvSpPr>
          <p:nvPr>
            <p:ph type="pic" sz="quarter" idx="39"/>
          </p:nvPr>
        </p:nvSpPr>
        <p:spPr>
          <a:xfrm>
            <a:off x="3087943" y="1421939"/>
            <a:ext cx="2496000" cy="2295097"/>
          </a:xfrm>
        </p:spPr>
        <p:txBody>
          <a:bodyPr/>
          <a:lstStyle>
            <a:lvl1pPr marL="0" indent="0" algn="ctr">
              <a:buNone/>
              <a:defRPr sz="1115">
                <a:solidFill>
                  <a:schemeClr val="accent4"/>
                </a:solidFill>
              </a:defRPr>
            </a:lvl1pPr>
          </a:lstStyle>
          <a:p>
            <a:r>
              <a:rPr lang="en-US" dirty="0"/>
              <a:t>Click icon to add picture</a:t>
            </a:r>
            <a:endParaRPr lang="en-AU" dirty="0"/>
          </a:p>
        </p:txBody>
      </p:sp>
      <p:sp>
        <p:nvSpPr>
          <p:cNvPr id="14" name="Picture Placeholder 3">
            <a:extLst>
              <a:ext uri="{FF2B5EF4-FFF2-40B4-BE49-F238E27FC236}">
                <a16:creationId xmlns:a16="http://schemas.microsoft.com/office/drawing/2014/main" id="{9857C684-4EE5-E242-B49F-D4D9C4E135D1}"/>
              </a:ext>
            </a:extLst>
          </p:cNvPr>
          <p:cNvSpPr>
            <a:spLocks noGrp="1"/>
          </p:cNvSpPr>
          <p:nvPr>
            <p:ph type="pic" sz="quarter" idx="40"/>
          </p:nvPr>
        </p:nvSpPr>
        <p:spPr>
          <a:xfrm>
            <a:off x="5840252" y="1421939"/>
            <a:ext cx="2496001" cy="2295097"/>
          </a:xfrm>
        </p:spPr>
        <p:txBody>
          <a:bodyPr/>
          <a:lstStyle>
            <a:lvl1pPr marL="0" indent="0" algn="ctr">
              <a:buNone/>
              <a:defRPr sz="1115">
                <a:solidFill>
                  <a:schemeClr val="accent4"/>
                </a:solidFill>
              </a:defRPr>
            </a:lvl1pPr>
          </a:lstStyle>
          <a:p>
            <a:r>
              <a:rPr lang="en-US" dirty="0"/>
              <a:t>Click icon to add picture</a:t>
            </a:r>
            <a:endParaRPr lang="en-AU" dirty="0"/>
          </a:p>
        </p:txBody>
      </p:sp>
      <p:sp>
        <p:nvSpPr>
          <p:cNvPr id="15" name="Picture Placeholder 3">
            <a:extLst>
              <a:ext uri="{FF2B5EF4-FFF2-40B4-BE49-F238E27FC236}">
                <a16:creationId xmlns:a16="http://schemas.microsoft.com/office/drawing/2014/main" id="{7405B8FB-C9C3-2246-B313-95BF60FFB82A}"/>
              </a:ext>
            </a:extLst>
          </p:cNvPr>
          <p:cNvSpPr>
            <a:spLocks noGrp="1"/>
          </p:cNvSpPr>
          <p:nvPr>
            <p:ph type="pic" sz="quarter" idx="41"/>
          </p:nvPr>
        </p:nvSpPr>
        <p:spPr>
          <a:xfrm>
            <a:off x="8592553" y="1421939"/>
            <a:ext cx="2496003" cy="2295097"/>
          </a:xfrm>
        </p:spPr>
        <p:txBody>
          <a:bodyPr/>
          <a:lstStyle>
            <a:lvl1pPr marL="0" indent="0" algn="ctr">
              <a:buNone/>
              <a:defRPr sz="1115">
                <a:solidFill>
                  <a:schemeClr val="accent4"/>
                </a:solidFill>
              </a:defRPr>
            </a:lvl1pPr>
          </a:lstStyle>
          <a:p>
            <a:r>
              <a:rPr lang="en-US" dirty="0"/>
              <a:t>Click icon to add picture</a:t>
            </a:r>
            <a:endParaRPr lang="en-AU" dirty="0"/>
          </a:p>
        </p:txBody>
      </p:sp>
      <p:sp>
        <p:nvSpPr>
          <p:cNvPr id="16" name="Content Placeholder 2">
            <a:extLst>
              <a:ext uri="{FF2B5EF4-FFF2-40B4-BE49-F238E27FC236}">
                <a16:creationId xmlns:a16="http://schemas.microsoft.com/office/drawing/2014/main" id="{A0CA3615-9CE3-BC4E-AD7C-17BD338168D5}"/>
              </a:ext>
            </a:extLst>
          </p:cNvPr>
          <p:cNvSpPr>
            <a:spLocks noGrp="1"/>
          </p:cNvSpPr>
          <p:nvPr>
            <p:ph sz="quarter" idx="1"/>
          </p:nvPr>
        </p:nvSpPr>
        <p:spPr>
          <a:xfrm>
            <a:off x="334438" y="5061186"/>
            <a:ext cx="2490159" cy="1341179"/>
          </a:xfrm>
        </p:spPr>
        <p:txBody>
          <a:bodyPr/>
          <a:lstStyle>
            <a:lvl1pPr marL="191945" indent="-191945">
              <a:buSzPct val="120000"/>
              <a:buFont typeface="System Font Regular"/>
              <a:buChar char="•"/>
              <a:defRPr sz="1060" baseline="0"/>
            </a:lvl1pPr>
            <a:lvl2pPr>
              <a:defRPr sz="1060" baseline="0"/>
            </a:lvl2pPr>
            <a:lvl3pPr>
              <a:defRPr sz="1060" baseline="0"/>
            </a:lvl3pPr>
            <a:lvl4pPr>
              <a:defRPr sz="1060" baseline="0"/>
            </a:lvl4pPr>
            <a:lvl5pPr>
              <a:defRPr sz="1060" baseline="0"/>
            </a:lvl5pPr>
          </a:lstStyle>
          <a:p>
            <a:pPr lvl="0"/>
            <a:r>
              <a:rPr lang="en-US" noProof="0"/>
              <a:t>Edit Master text styles</a:t>
            </a:r>
          </a:p>
          <a:p>
            <a:pPr lvl="1"/>
            <a:r>
              <a:rPr lang="en-US" noProof="0"/>
              <a:t>Second level</a:t>
            </a:r>
          </a:p>
        </p:txBody>
      </p:sp>
      <p:sp>
        <p:nvSpPr>
          <p:cNvPr id="18" name="Content Placeholder 2">
            <a:extLst>
              <a:ext uri="{FF2B5EF4-FFF2-40B4-BE49-F238E27FC236}">
                <a16:creationId xmlns:a16="http://schemas.microsoft.com/office/drawing/2014/main" id="{A18330C2-13EC-794C-8C61-D5449267558A}"/>
              </a:ext>
            </a:extLst>
          </p:cNvPr>
          <p:cNvSpPr>
            <a:spLocks noGrp="1"/>
          </p:cNvSpPr>
          <p:nvPr>
            <p:ph sz="quarter" idx="42"/>
          </p:nvPr>
        </p:nvSpPr>
        <p:spPr>
          <a:xfrm>
            <a:off x="3087943" y="5063858"/>
            <a:ext cx="2490159" cy="1341179"/>
          </a:xfrm>
        </p:spPr>
        <p:txBody>
          <a:bodyPr/>
          <a:lstStyle>
            <a:lvl1pPr marL="191945" indent="-191945">
              <a:buSzPct val="120000"/>
              <a:buFont typeface="System Font Regular"/>
              <a:buChar char="•"/>
              <a:defRPr sz="1060" baseline="0"/>
            </a:lvl1pPr>
            <a:lvl2pPr>
              <a:defRPr sz="1060" baseline="0"/>
            </a:lvl2pPr>
            <a:lvl3pPr>
              <a:defRPr sz="1060" baseline="0"/>
            </a:lvl3pPr>
            <a:lvl4pPr>
              <a:defRPr sz="1060" baseline="0"/>
            </a:lvl4pPr>
            <a:lvl5pPr>
              <a:defRPr sz="1060" baseline="0"/>
            </a:lvl5pPr>
          </a:lstStyle>
          <a:p>
            <a:pPr lvl="0"/>
            <a:r>
              <a:rPr lang="en-US" noProof="0"/>
              <a:t>Edit Master text styles</a:t>
            </a:r>
          </a:p>
          <a:p>
            <a:pPr lvl="1"/>
            <a:r>
              <a:rPr lang="en-US" noProof="0"/>
              <a:t>Second level</a:t>
            </a:r>
          </a:p>
        </p:txBody>
      </p:sp>
      <p:sp>
        <p:nvSpPr>
          <p:cNvPr id="19" name="Content Placeholder 2">
            <a:extLst>
              <a:ext uri="{FF2B5EF4-FFF2-40B4-BE49-F238E27FC236}">
                <a16:creationId xmlns:a16="http://schemas.microsoft.com/office/drawing/2014/main" id="{C1C63410-6CA7-764C-9DDE-5B75D995402E}"/>
              </a:ext>
            </a:extLst>
          </p:cNvPr>
          <p:cNvSpPr>
            <a:spLocks noGrp="1"/>
          </p:cNvSpPr>
          <p:nvPr>
            <p:ph sz="quarter" idx="43"/>
          </p:nvPr>
        </p:nvSpPr>
        <p:spPr>
          <a:xfrm>
            <a:off x="5846091" y="5061186"/>
            <a:ext cx="2490159" cy="1341179"/>
          </a:xfrm>
        </p:spPr>
        <p:txBody>
          <a:bodyPr/>
          <a:lstStyle>
            <a:lvl1pPr marL="191945" indent="-191945">
              <a:buSzPct val="120000"/>
              <a:buFont typeface="System Font Regular"/>
              <a:buChar char="•"/>
              <a:defRPr sz="1060" baseline="0"/>
            </a:lvl1pPr>
            <a:lvl2pPr>
              <a:defRPr sz="1060" baseline="0"/>
            </a:lvl2pPr>
            <a:lvl3pPr>
              <a:defRPr sz="1060" baseline="0"/>
            </a:lvl3pPr>
            <a:lvl4pPr>
              <a:defRPr sz="1060" baseline="0"/>
            </a:lvl4pPr>
            <a:lvl5pPr>
              <a:defRPr sz="1060" baseline="0"/>
            </a:lvl5pPr>
          </a:lstStyle>
          <a:p>
            <a:pPr lvl="0"/>
            <a:r>
              <a:rPr lang="en-US" noProof="0"/>
              <a:t>Edit Master text styles</a:t>
            </a:r>
          </a:p>
          <a:p>
            <a:pPr lvl="1"/>
            <a:r>
              <a:rPr lang="en-US" noProof="0"/>
              <a:t>Second level</a:t>
            </a:r>
          </a:p>
        </p:txBody>
      </p:sp>
      <p:sp>
        <p:nvSpPr>
          <p:cNvPr id="20" name="Content Placeholder 2">
            <a:extLst>
              <a:ext uri="{FF2B5EF4-FFF2-40B4-BE49-F238E27FC236}">
                <a16:creationId xmlns:a16="http://schemas.microsoft.com/office/drawing/2014/main" id="{E142E920-A43A-4048-B0FC-7C71E715E54A}"/>
              </a:ext>
            </a:extLst>
          </p:cNvPr>
          <p:cNvSpPr>
            <a:spLocks noGrp="1"/>
          </p:cNvSpPr>
          <p:nvPr>
            <p:ph sz="quarter" idx="44"/>
          </p:nvPr>
        </p:nvSpPr>
        <p:spPr>
          <a:xfrm>
            <a:off x="8604239" y="5063858"/>
            <a:ext cx="2490159" cy="1341179"/>
          </a:xfrm>
        </p:spPr>
        <p:txBody>
          <a:bodyPr/>
          <a:lstStyle>
            <a:lvl1pPr marL="191945" indent="-191945">
              <a:buSzPct val="120000"/>
              <a:buFont typeface="System Font Regular"/>
              <a:buChar char="•"/>
              <a:defRPr sz="1060" baseline="0"/>
            </a:lvl1pPr>
            <a:lvl2pPr>
              <a:defRPr sz="1060" baseline="0"/>
            </a:lvl2pPr>
            <a:lvl3pPr>
              <a:defRPr sz="1060" baseline="0"/>
            </a:lvl3pPr>
            <a:lvl4pPr>
              <a:defRPr sz="1060" baseline="0"/>
            </a:lvl4pPr>
            <a:lvl5pPr>
              <a:defRPr sz="1060" baseline="0"/>
            </a:lvl5pPr>
          </a:lstStyle>
          <a:p>
            <a:pPr lvl="0"/>
            <a:r>
              <a:rPr lang="en-US" noProof="0"/>
              <a:t>Edit Master text styles</a:t>
            </a:r>
          </a:p>
          <a:p>
            <a:pPr lvl="1"/>
            <a:r>
              <a:rPr lang="en-US" noProof="0"/>
              <a:t>Second level</a:t>
            </a:r>
          </a:p>
        </p:txBody>
      </p:sp>
      <p:sp>
        <p:nvSpPr>
          <p:cNvPr id="21" name="Footer Placeholder 2">
            <a:extLst>
              <a:ext uri="{FF2B5EF4-FFF2-40B4-BE49-F238E27FC236}">
                <a16:creationId xmlns:a16="http://schemas.microsoft.com/office/drawing/2014/main" id="{D49F79D0-2C3B-5D45-B843-F53958B06B09}"/>
              </a:ext>
            </a:extLst>
          </p:cNvPr>
          <p:cNvSpPr>
            <a:spLocks noGrp="1"/>
          </p:cNvSpPr>
          <p:nvPr>
            <p:ph type="ftr" sz="quarter" idx="10"/>
          </p:nvPr>
        </p:nvSpPr>
        <p:spPr>
          <a:xfrm>
            <a:off x="6603463"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20054206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5"/>
          <p:cNvSpPr>
            <a:spLocks noGrp="1"/>
          </p:cNvSpPr>
          <p:nvPr>
            <p:ph type="title"/>
          </p:nvPr>
        </p:nvSpPr>
        <p:spPr>
          <a:xfrm>
            <a:off x="334849" y="154068"/>
            <a:ext cx="11521369" cy="754481"/>
          </a:xfrm>
        </p:spPr>
        <p:txBody>
          <a:bodyPr/>
          <a:lstStyle/>
          <a:p>
            <a:r>
              <a:rPr lang="en-US" noProof="0"/>
              <a:t>Click to edit Master title style</a:t>
            </a:r>
            <a:endParaRPr lang="en-AU" noProof="0" dirty="0"/>
          </a:p>
        </p:txBody>
      </p:sp>
      <p:sp>
        <p:nvSpPr>
          <p:cNvPr id="3" name="Content Placeholder 2"/>
          <p:cNvSpPr>
            <a:spLocks noGrp="1"/>
          </p:cNvSpPr>
          <p:nvPr>
            <p:ph idx="1"/>
          </p:nvPr>
        </p:nvSpPr>
        <p:spPr>
          <a:xfrm>
            <a:off x="334847" y="1383699"/>
            <a:ext cx="10971364" cy="4499527"/>
          </a:xfrm>
        </p:spPr>
        <p:txBody>
          <a:bodyPr lIns="0" rIns="0"/>
          <a:lstStyle>
            <a:lvl1pPr>
              <a:defRPr>
                <a:solidFill>
                  <a:schemeClr val="accent1"/>
                </a:solidFill>
              </a:defRPr>
            </a:lvl1pPr>
            <a:lvl2pPr marL="158621" indent="0">
              <a:spcBef>
                <a:spcPts val="0"/>
              </a:spcBef>
              <a:buNone/>
              <a:defRPr/>
            </a:lvl2pPr>
            <a:lvl3pPr marL="475863" indent="-158621">
              <a:spcBef>
                <a:spcPts val="295"/>
              </a:spcBef>
              <a:defRPr/>
            </a:lvl3pPr>
            <a:lvl4pPr marL="784755" indent="-158621">
              <a:spcBef>
                <a:spcPts val="295"/>
              </a:spcBef>
              <a:defRPr/>
            </a:lvl4pPr>
            <a:lvl5pPr marL="1101995" indent="-158621">
              <a:spcBef>
                <a:spcPts val="295"/>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solidFill>
                  <a:srgbClr val="000000"/>
                </a:solidFill>
              </a:rPr>
              <a:pPr/>
              <a:t>‹#›</a:t>
            </a:fld>
            <a:endParaRPr lang="en-AU" sz="1000" dirty="0">
              <a:solidFill>
                <a:srgbClr val="000000"/>
              </a:solidFill>
            </a:endParaRPr>
          </a:p>
        </p:txBody>
      </p:sp>
      <p:sp>
        <p:nvSpPr>
          <p:cNvPr id="5" name="Footer Placeholder 4"/>
          <p:cNvSpPr>
            <a:spLocks noGrp="1"/>
          </p:cNvSpPr>
          <p:nvPr>
            <p:ph type="ftr" sz="quarter" idx="11"/>
          </p:nvPr>
        </p:nvSpPr>
        <p:spPr/>
        <p:txBody>
          <a:bodyPr/>
          <a:lstStyle/>
          <a:p>
            <a:r>
              <a:rPr lang="en-AU" dirty="0">
                <a:solidFill>
                  <a:srgbClr val="000000"/>
                </a:solidFill>
              </a:rPr>
              <a:t>Footer</a:t>
            </a:r>
          </a:p>
        </p:txBody>
      </p:sp>
    </p:spTree>
    <p:extLst>
      <p:ext uri="{BB962C8B-B14F-4D97-AF65-F5344CB8AC3E}">
        <p14:creationId xmlns:p14="http://schemas.microsoft.com/office/powerpoint/2010/main" val="160090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noProof="0"/>
              <a:t>Click to edit Master title style</a:t>
            </a:r>
            <a:endParaRPr lang="en-AU"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solidFill>
                  <a:srgbClr val="000000"/>
                </a:solidFill>
              </a:rPr>
              <a:pPr/>
              <a:t>‹#›</a:t>
            </a:fld>
            <a:endParaRPr lang="en-AU" sz="1000" dirty="0">
              <a:solidFill>
                <a:srgbClr val="000000"/>
              </a:solidFill>
            </a:endParaRPr>
          </a:p>
        </p:txBody>
      </p:sp>
      <p:sp>
        <p:nvSpPr>
          <p:cNvPr id="5" name="Footer Placeholder 4"/>
          <p:cNvSpPr>
            <a:spLocks noGrp="1"/>
          </p:cNvSpPr>
          <p:nvPr>
            <p:ph type="ftr" sz="quarter" idx="11"/>
          </p:nvPr>
        </p:nvSpPr>
        <p:spPr/>
        <p:txBody>
          <a:bodyPr/>
          <a:lstStyle/>
          <a:p>
            <a:r>
              <a:rPr lang="en-AU" dirty="0">
                <a:solidFill>
                  <a:srgbClr val="000000"/>
                </a:solidFill>
              </a:rPr>
              <a:t>Footer</a:t>
            </a:r>
          </a:p>
        </p:txBody>
      </p:sp>
    </p:spTree>
    <p:extLst>
      <p:ext uri="{BB962C8B-B14F-4D97-AF65-F5344CB8AC3E}">
        <p14:creationId xmlns:p14="http://schemas.microsoft.com/office/powerpoint/2010/main" val="340153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21CF49-AD51-FB49-8AA5-9132A172910C}"/>
              </a:ext>
            </a:extLst>
          </p:cNvPr>
          <p:cNvSpPr>
            <a:spLocks noGrp="1"/>
          </p:cNvSpPr>
          <p:nvPr>
            <p:ph type="title" hasCustomPrompt="1"/>
          </p:nvPr>
        </p:nvSpPr>
        <p:spPr>
          <a:xfrm>
            <a:off x="431513" y="1077818"/>
            <a:ext cx="8640521" cy="2787436"/>
          </a:xfrm>
        </p:spPr>
        <p:txBody>
          <a:bodyPr/>
          <a:lstStyle>
            <a:lvl1pPr>
              <a:defRPr>
                <a:solidFill>
                  <a:schemeClr val="bg1"/>
                </a:solidFill>
              </a:defRPr>
            </a:lvl1pPr>
          </a:lstStyle>
          <a:p>
            <a:r>
              <a:rPr lang="en-AU" dirty="0"/>
              <a:t>Click to add headline</a:t>
            </a:r>
            <a:br>
              <a:rPr lang="en-AU" dirty="0"/>
            </a:br>
            <a:r>
              <a:rPr lang="en-AU" dirty="0"/>
              <a:t>on one or two lines</a:t>
            </a:r>
          </a:p>
        </p:txBody>
      </p:sp>
      <p:sp>
        <p:nvSpPr>
          <p:cNvPr id="8" name="Text Placeholder 6">
            <a:extLst>
              <a:ext uri="{FF2B5EF4-FFF2-40B4-BE49-F238E27FC236}">
                <a16:creationId xmlns:a16="http://schemas.microsoft.com/office/drawing/2014/main" id="{E32107AC-8053-F547-958C-01A16D5321BB}"/>
              </a:ext>
            </a:extLst>
          </p:cNvPr>
          <p:cNvSpPr>
            <a:spLocks noGrp="1"/>
          </p:cNvSpPr>
          <p:nvPr>
            <p:ph type="body" sz="quarter" idx="14" hasCustomPrompt="1"/>
          </p:nvPr>
        </p:nvSpPr>
        <p:spPr>
          <a:xfrm>
            <a:off x="432002" y="4104204"/>
            <a:ext cx="8640033"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0427CED5-C0BC-4440-AD9C-6717355C05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1384479144"/>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B50582-0F75-484F-9FF0-18C4ABCCA16E}"/>
              </a:ext>
            </a:extLst>
          </p:cNvPr>
          <p:cNvSpPr>
            <a:spLocks noGrp="1"/>
          </p:cNvSpPr>
          <p:nvPr>
            <p:ph type="title" hasCustomPrompt="1"/>
          </p:nvPr>
        </p:nvSpPr>
        <p:spPr>
          <a:xfrm>
            <a:off x="431513" y="1077818"/>
            <a:ext cx="8640521" cy="2787436"/>
          </a:xfrm>
        </p:spPr>
        <p:txBody>
          <a:bodyPr/>
          <a:lstStyle>
            <a:lvl1pPr>
              <a:defRPr>
                <a:solidFill>
                  <a:schemeClr val="accent1"/>
                </a:solidFill>
              </a:defRPr>
            </a:lvl1pPr>
          </a:lstStyle>
          <a:p>
            <a:r>
              <a:rPr lang="en-AU" dirty="0"/>
              <a:t>Click to add headline</a:t>
            </a:r>
            <a:br>
              <a:rPr lang="en-AU" dirty="0"/>
            </a:br>
            <a:r>
              <a:rPr lang="en-AU" dirty="0"/>
              <a:t>on one or two lines</a:t>
            </a:r>
          </a:p>
        </p:txBody>
      </p:sp>
      <p:sp>
        <p:nvSpPr>
          <p:cNvPr id="8" name="Text Placeholder 6">
            <a:extLst>
              <a:ext uri="{FF2B5EF4-FFF2-40B4-BE49-F238E27FC236}">
                <a16:creationId xmlns:a16="http://schemas.microsoft.com/office/drawing/2014/main" id="{0B2527D7-3DE8-054A-8DFB-64832A1B8F2D}"/>
              </a:ext>
            </a:extLst>
          </p:cNvPr>
          <p:cNvSpPr>
            <a:spLocks noGrp="1"/>
          </p:cNvSpPr>
          <p:nvPr>
            <p:ph type="body" sz="quarter" idx="14" hasCustomPrompt="1"/>
          </p:nvPr>
        </p:nvSpPr>
        <p:spPr>
          <a:xfrm>
            <a:off x="432002" y="4104204"/>
            <a:ext cx="8640031" cy="572937"/>
          </a:xfrm>
          <a:prstGeom prst="rect">
            <a:avLst/>
          </a:prstGeom>
        </p:spPr>
        <p:txBody>
          <a:bodyPr lIns="0" tIns="0" rIns="0" bIns="0" anchor="t" anchorCtr="0"/>
          <a:lstStyle>
            <a:lvl1pPr marL="0" indent="0">
              <a:lnSpc>
                <a:spcPts val="1333"/>
              </a:lnSpc>
              <a:buFontTx/>
              <a:buNone/>
              <a:defRPr sz="1600" cap="none" baseline="0">
                <a:solidFill>
                  <a:schemeClr val="bg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50F6D0E5-D7CA-8A41-9E90-1785D26C9D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2843173893"/>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B50582-0F75-484F-9FF0-18C4ABCCA16E}"/>
              </a:ext>
            </a:extLst>
          </p:cNvPr>
          <p:cNvSpPr>
            <a:spLocks noGrp="1"/>
          </p:cNvSpPr>
          <p:nvPr>
            <p:ph type="title" hasCustomPrompt="1"/>
          </p:nvPr>
        </p:nvSpPr>
        <p:spPr>
          <a:xfrm>
            <a:off x="431513" y="1077818"/>
            <a:ext cx="8640521" cy="2787436"/>
          </a:xfrm>
        </p:spPr>
        <p:txBody>
          <a:bodyPr/>
          <a:lstStyle>
            <a:lvl1pPr>
              <a:defRPr>
                <a:solidFill>
                  <a:schemeClr val="accent1"/>
                </a:solidFill>
              </a:defRPr>
            </a:lvl1pPr>
          </a:lstStyle>
          <a:p>
            <a:r>
              <a:rPr lang="en-AU" dirty="0"/>
              <a:t>Click to add headline</a:t>
            </a:r>
            <a:br>
              <a:rPr lang="en-AU" dirty="0"/>
            </a:br>
            <a:r>
              <a:rPr lang="en-AU" dirty="0"/>
              <a:t>on one or two lines</a:t>
            </a:r>
          </a:p>
        </p:txBody>
      </p:sp>
      <p:sp>
        <p:nvSpPr>
          <p:cNvPr id="8" name="Text Placeholder 6">
            <a:extLst>
              <a:ext uri="{FF2B5EF4-FFF2-40B4-BE49-F238E27FC236}">
                <a16:creationId xmlns:a16="http://schemas.microsoft.com/office/drawing/2014/main" id="{0B2527D7-3DE8-054A-8DFB-64832A1B8F2D}"/>
              </a:ext>
            </a:extLst>
          </p:cNvPr>
          <p:cNvSpPr>
            <a:spLocks noGrp="1"/>
          </p:cNvSpPr>
          <p:nvPr>
            <p:ph type="body" sz="quarter" idx="14" hasCustomPrompt="1"/>
          </p:nvPr>
        </p:nvSpPr>
        <p:spPr>
          <a:xfrm>
            <a:off x="432002" y="4104204"/>
            <a:ext cx="8640031"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50F6D0E5-D7CA-8A41-9E90-1785D26C9D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2948551903"/>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Click to edit Master title style</a:t>
            </a:r>
            <a:endParaRPr lang="en-AU"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80"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75497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512" y="1892829"/>
            <a:ext cx="11328477" cy="1972424"/>
          </a:xfrm>
        </p:spPr>
        <p:txBody>
          <a:bodyPr/>
          <a:lstStyle>
            <a:lvl1pPr algn="ctr">
              <a:defRPr>
                <a:solidFill>
                  <a:schemeClr val="bg1"/>
                </a:solidFill>
                <a:effectLst>
                  <a:glow rad="63500">
                    <a:schemeClr val="tx1">
                      <a:alpha val="5000"/>
                    </a:schemeClr>
                  </a:glow>
                </a:effectLst>
              </a:defRPr>
            </a:lvl1pPr>
          </a:lstStyle>
          <a:p>
            <a:r>
              <a:rPr lang="en-GB" dirty="0"/>
              <a:t>AIM TO KEEP YOUR headline on one line</a:t>
            </a:r>
            <a:endParaRPr lang="en-AU" dirty="0"/>
          </a:p>
        </p:txBody>
      </p:sp>
      <p:sp>
        <p:nvSpPr>
          <p:cNvPr id="3" name="TextBox 2">
            <a:extLst>
              <a:ext uri="{FF2B5EF4-FFF2-40B4-BE49-F238E27FC236}">
                <a16:creationId xmlns:a16="http://schemas.microsoft.com/office/drawing/2014/main" id="{E721EE5B-7420-6E42-893A-94D96F9128E7}"/>
              </a:ext>
            </a:extLst>
          </p:cNvPr>
          <p:cNvSpPr txBox="1"/>
          <p:nvPr userDrawn="1"/>
        </p:nvSpPr>
        <p:spPr>
          <a:xfrm>
            <a:off x="2797908" y="4431323"/>
            <a:ext cx="0" cy="0"/>
          </a:xfrm>
          <a:prstGeom prst="rect">
            <a:avLst/>
          </a:prstGeom>
          <a:noFill/>
        </p:spPr>
        <p:txBody>
          <a:bodyPr wrap="none" rtlCol="0">
            <a:noAutofit/>
          </a:bodyPr>
          <a:lstStyle/>
          <a:p>
            <a:pPr algn="l"/>
            <a:endParaRPr lang="en-AU" sz="1867" dirty="0"/>
          </a:p>
        </p:txBody>
      </p:sp>
      <p:pic>
        <p:nvPicPr>
          <p:cNvPr id="6" name="Picture 5" descr="NAB logo">
            <a:extLst>
              <a:ext uri="{FF2B5EF4-FFF2-40B4-BE49-F238E27FC236}">
                <a16:creationId xmlns:a16="http://schemas.microsoft.com/office/drawing/2014/main" id="{EC723F70-7F07-124C-9BC6-D9D39C092F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
        <p:nvSpPr>
          <p:cNvPr id="11" name="Text Placeholder 7">
            <a:extLst>
              <a:ext uri="{FF2B5EF4-FFF2-40B4-BE49-F238E27FC236}">
                <a16:creationId xmlns:a16="http://schemas.microsoft.com/office/drawing/2014/main" id="{76E4400B-B934-7746-92B0-BC244D2B50F3}"/>
              </a:ext>
            </a:extLst>
          </p:cNvPr>
          <p:cNvSpPr>
            <a:spLocks noGrp="1"/>
          </p:cNvSpPr>
          <p:nvPr>
            <p:ph type="body" sz="quarter" idx="15" hasCustomPrompt="1"/>
          </p:nvPr>
        </p:nvSpPr>
        <p:spPr>
          <a:xfrm>
            <a:off x="431800" y="4114575"/>
            <a:ext cx="11328400" cy="577851"/>
          </a:xfrm>
          <a:prstGeom prst="rect">
            <a:avLst/>
          </a:prstGeom>
        </p:spPr>
        <p:txBody>
          <a:bodyPr/>
          <a:lstStyle>
            <a:lvl1pPr marL="0" indent="0" algn="ctr">
              <a:lnSpc>
                <a:spcPts val="1467"/>
              </a:lnSpc>
              <a:buNone/>
              <a:defRPr sz="1600">
                <a:solidFill>
                  <a:schemeClr val="bg1"/>
                </a:solidFill>
                <a:effectLst>
                  <a:glow rad="63500">
                    <a:schemeClr val="tx1">
                      <a:alpha val="5000"/>
                    </a:schemeClr>
                  </a:glow>
                  <a:outerShdw blurRad="63500" sx="102000" sy="102000" algn="ctr" rotWithShape="0">
                    <a:prstClr val="black">
                      <a:alpha val="40000"/>
                    </a:prstClr>
                  </a:outerShdw>
                </a:effectLst>
                <a:latin typeface="+mj-lt"/>
              </a:defRPr>
            </a:lvl1pPr>
          </a:lstStyle>
          <a:p>
            <a:pPr lvl="0"/>
            <a:r>
              <a:rPr lang="en-GB" dirty="0"/>
              <a:t>Presented by Full Name</a:t>
            </a:r>
          </a:p>
          <a:p>
            <a:pPr lvl="0"/>
            <a:r>
              <a:rPr lang="en-GB" dirty="0"/>
              <a:t>Day Month, Year</a:t>
            </a:r>
            <a:endParaRPr lang="en-AU" dirty="0"/>
          </a:p>
        </p:txBody>
      </p:sp>
    </p:spTree>
    <p:extLst>
      <p:ext uri="{BB962C8B-B14F-4D97-AF65-F5344CB8AC3E}">
        <p14:creationId xmlns:p14="http://schemas.microsoft.com/office/powerpoint/2010/main" val="2707733066"/>
      </p:ext>
    </p:extLst>
  </p:cSld>
  <p:clrMapOvr>
    <a:masterClrMapping/>
  </p:clrMapOvr>
  <p:extLst>
    <p:ext uri="{DCECCB84-F9BA-43D5-87BE-67443E8EF086}">
      <p15:sldGuideLst xmlns:p15="http://schemas.microsoft.com/office/powerpoint/2012/main">
        <p15:guide id="1" pos="204" userDrawn="1">
          <p15:clr>
            <a:srgbClr val="FBAE40"/>
          </p15:clr>
        </p15:guide>
        <p15:guide id="2" pos="555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ption 2 - black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513" y="1077818"/>
            <a:ext cx="5664489" cy="2787436"/>
          </a:xfrm>
        </p:spPr>
        <p:txBody>
          <a:bodyPr/>
          <a:lstStyle>
            <a:lvl1pPr>
              <a:defRPr>
                <a:solidFill>
                  <a:schemeClr val="tx1"/>
                </a:solidFill>
              </a:defRPr>
            </a:lvl1pPr>
          </a:lstStyle>
          <a:p>
            <a:r>
              <a:rPr lang="en-AU" dirty="0"/>
              <a:t>add headline on one or two lines</a:t>
            </a:r>
          </a:p>
        </p:txBody>
      </p:sp>
      <p:sp>
        <p:nvSpPr>
          <p:cNvPr id="5" name="Text Placeholder 6">
            <a:extLst>
              <a:ext uri="{FF2B5EF4-FFF2-40B4-BE49-F238E27FC236}">
                <a16:creationId xmlns:a16="http://schemas.microsoft.com/office/drawing/2014/main" id="{D83969FC-51CD-E24E-AFB6-C69798F79AF7}"/>
              </a:ext>
            </a:extLst>
          </p:cNvPr>
          <p:cNvSpPr>
            <a:spLocks noGrp="1"/>
          </p:cNvSpPr>
          <p:nvPr>
            <p:ph type="body" sz="quarter" idx="14" hasCustomPrompt="1"/>
          </p:nvPr>
        </p:nvSpPr>
        <p:spPr>
          <a:xfrm>
            <a:off x="432003" y="4104204"/>
            <a:ext cx="5663999"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5989E0EC-4704-EF4E-8581-6C0752FC96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1366574602"/>
      </p:ext>
    </p:extLst>
  </p:cSld>
  <p:clrMapOvr>
    <a:masterClrMapping/>
  </p:clrMapOvr>
  <p:extLst>
    <p:ext uri="{DCECCB84-F9BA-43D5-87BE-67443E8EF086}">
      <p15:sldGuideLst xmlns:p15="http://schemas.microsoft.com/office/powerpoint/2012/main">
        <p15:guide id="1" pos="204"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ption 2 - white text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513" y="1077818"/>
            <a:ext cx="8640521" cy="2787436"/>
          </a:xfrm>
        </p:spPr>
        <p:txBody>
          <a:bodyPr/>
          <a:lstStyle>
            <a:lvl1pPr>
              <a:defRPr>
                <a:solidFill>
                  <a:schemeClr val="bg1"/>
                </a:solidFill>
              </a:defRPr>
            </a:lvl1pPr>
          </a:lstStyle>
          <a:p>
            <a:r>
              <a:rPr lang="en-AU" dirty="0"/>
              <a:t>Click to add headline</a:t>
            </a:r>
            <a:br>
              <a:rPr lang="en-AU" dirty="0"/>
            </a:br>
            <a:r>
              <a:rPr lang="en-AU" dirty="0"/>
              <a:t>on one or two lines</a:t>
            </a:r>
          </a:p>
        </p:txBody>
      </p:sp>
      <p:sp>
        <p:nvSpPr>
          <p:cNvPr id="5" name="Text Placeholder 6">
            <a:extLst>
              <a:ext uri="{FF2B5EF4-FFF2-40B4-BE49-F238E27FC236}">
                <a16:creationId xmlns:a16="http://schemas.microsoft.com/office/drawing/2014/main" id="{D83969FC-51CD-E24E-AFB6-C69798F79AF7}"/>
              </a:ext>
            </a:extLst>
          </p:cNvPr>
          <p:cNvSpPr>
            <a:spLocks noGrp="1"/>
          </p:cNvSpPr>
          <p:nvPr>
            <p:ph type="body" sz="quarter" idx="14" hasCustomPrompt="1"/>
          </p:nvPr>
        </p:nvSpPr>
        <p:spPr>
          <a:xfrm>
            <a:off x="432002" y="4104204"/>
            <a:ext cx="8640031" cy="572937"/>
          </a:xfrm>
          <a:prstGeom prst="rect">
            <a:avLst/>
          </a:prstGeom>
        </p:spPr>
        <p:txBody>
          <a:bodyPr lIns="0" tIns="0" rIns="0" bIns="0" anchor="t" anchorCtr="0"/>
          <a:lstStyle>
            <a:lvl1pPr marL="0" indent="0">
              <a:lnSpc>
                <a:spcPts val="1333"/>
              </a:lnSpc>
              <a:buFontTx/>
              <a:buNone/>
              <a:defRPr sz="1600" cap="none" baseline="0">
                <a:solidFill>
                  <a:schemeClr val="bg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8DF84285-B618-B843-8C5C-C24D90900D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2884998274"/>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llustration">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9DD96D-DD33-7247-9236-29952281B3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45091" y="941218"/>
            <a:ext cx="6214056" cy="5349213"/>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2002" y="1082619"/>
            <a:ext cx="4415167" cy="2787436"/>
          </a:xfrm>
        </p:spPr>
        <p:txBody>
          <a:bodyPr/>
          <a:lstStyle>
            <a:lvl1pPr>
              <a:lnSpc>
                <a:spcPts val="5227"/>
              </a:lnSpc>
              <a:defRPr sz="5333" baseline="0">
                <a:solidFill>
                  <a:schemeClr val="bg1"/>
                </a:solidFill>
              </a:defRPr>
            </a:lvl1pPr>
          </a:lstStyle>
          <a:p>
            <a:r>
              <a:rPr lang="en-AU" dirty="0"/>
              <a:t>headline on one or two lines</a:t>
            </a:r>
          </a:p>
        </p:txBody>
      </p:sp>
      <p:sp>
        <p:nvSpPr>
          <p:cNvPr id="9" name="Text Placeholder 6">
            <a:extLst>
              <a:ext uri="{FF2B5EF4-FFF2-40B4-BE49-F238E27FC236}">
                <a16:creationId xmlns:a16="http://schemas.microsoft.com/office/drawing/2014/main" id="{5BFAFDA3-23B8-0246-BF57-917CD8EBEFEF}"/>
              </a:ext>
            </a:extLst>
          </p:cNvPr>
          <p:cNvSpPr>
            <a:spLocks noGrp="1"/>
          </p:cNvSpPr>
          <p:nvPr>
            <p:ph type="body" sz="quarter" idx="14" hasCustomPrompt="1"/>
          </p:nvPr>
        </p:nvSpPr>
        <p:spPr>
          <a:xfrm>
            <a:off x="432002" y="4104204"/>
            <a:ext cx="4415167" cy="572937"/>
          </a:xfrm>
          <a:prstGeom prst="rect">
            <a:avLst/>
          </a:prstGeom>
        </p:spPr>
        <p:txBody>
          <a:bodyPr lIns="0" tIns="0" rIns="0" bIns="0" anchor="t" anchorCtr="0"/>
          <a:lstStyle>
            <a:lvl1pPr marL="0" indent="0">
              <a:lnSpc>
                <a:spcPts val="1333"/>
              </a:lnSpc>
              <a:buFontTx/>
              <a:buNone/>
              <a:defRPr sz="1600" cap="none" baseline="0">
                <a:solidFill>
                  <a:schemeClr val="bg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6" name="Picture 5" descr="NAB logo">
            <a:extLst>
              <a:ext uri="{FF2B5EF4-FFF2-40B4-BE49-F238E27FC236}">
                <a16:creationId xmlns:a16="http://schemas.microsoft.com/office/drawing/2014/main" id="{DC46CF6E-7F5D-634F-B75A-123034CDDF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2020089327"/>
      </p:ext>
    </p:extLst>
  </p:cSld>
  <p:clrMapOvr>
    <a:masterClrMapping/>
  </p:clrMapOvr>
  <p:extLst>
    <p:ext uri="{DCECCB84-F9BA-43D5-87BE-67443E8EF086}">
      <p15:sldGuideLst xmlns:p15="http://schemas.microsoft.com/office/powerpoint/2012/main">
        <p15:guide id="1" pos="204" userDrawn="1">
          <p15:clr>
            <a:srgbClr val="FBAE40"/>
          </p15:clr>
        </p15:guide>
        <p15:guide id="2" pos="229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tra large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84002" y="371330"/>
            <a:ext cx="8640033" cy="5361929"/>
          </a:xfrm>
        </p:spPr>
        <p:txBody>
          <a:bodyPr/>
          <a:lstStyle>
            <a:lvl1pPr>
              <a:lnSpc>
                <a:spcPts val="12693"/>
              </a:lnSpc>
              <a:defRPr sz="14666" baseline="0">
                <a:solidFill>
                  <a:schemeClr val="accent1"/>
                </a:solidFill>
              </a:defRPr>
            </a:lvl1pPr>
          </a:lstStyle>
          <a:p>
            <a:r>
              <a:rPr lang="en-GB" dirty="0"/>
              <a:t>Short</a:t>
            </a:r>
            <a:br>
              <a:rPr lang="en-GB" dirty="0"/>
            </a:br>
            <a:r>
              <a:rPr lang="en-GB" dirty="0"/>
              <a:t>headline over</a:t>
            </a:r>
            <a:br>
              <a:rPr lang="en-GB" dirty="0"/>
            </a:br>
            <a:r>
              <a:rPr lang="en-GB" dirty="0"/>
              <a:t>three lines</a:t>
            </a:r>
            <a:endParaRPr lang="en-AU" dirty="0"/>
          </a:p>
        </p:txBody>
      </p:sp>
      <p:sp>
        <p:nvSpPr>
          <p:cNvPr id="5" name="Text Placeholder 6">
            <a:extLst>
              <a:ext uri="{FF2B5EF4-FFF2-40B4-BE49-F238E27FC236}">
                <a16:creationId xmlns:a16="http://schemas.microsoft.com/office/drawing/2014/main" id="{1F09CAB2-5F30-DB4C-A12D-964F107B540B}"/>
              </a:ext>
            </a:extLst>
          </p:cNvPr>
          <p:cNvSpPr>
            <a:spLocks noGrp="1"/>
          </p:cNvSpPr>
          <p:nvPr>
            <p:ph type="body" sz="quarter" idx="14" hasCustomPrompt="1"/>
          </p:nvPr>
        </p:nvSpPr>
        <p:spPr>
          <a:xfrm>
            <a:off x="432001" y="5913739"/>
            <a:ext cx="8640032"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4" name="Picture 3" descr="NAB logo">
            <a:extLst>
              <a:ext uri="{FF2B5EF4-FFF2-40B4-BE49-F238E27FC236}">
                <a16:creationId xmlns:a16="http://schemas.microsoft.com/office/drawing/2014/main" id="{F8382305-EC95-7048-BA7C-DC0348AE57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3388621542"/>
      </p:ext>
    </p:extLst>
  </p:cSld>
  <p:clrMapOvr>
    <a:masterClrMapping/>
  </p:clrMapOvr>
  <p:extLst>
    <p:ext uri="{DCECCB84-F9BA-43D5-87BE-67443E8EF086}">
      <p15:sldGuideLst xmlns:p15="http://schemas.microsoft.com/office/powerpoint/2012/main">
        <p15:guide id="1" pos="204" userDrawn="1">
          <p15:clr>
            <a:srgbClr val="FBAE40"/>
          </p15:clr>
        </p15:guide>
        <p15:guide id="2" pos="469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B Health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571DE5-2275-2942-806A-F08F3A804D1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
            <a:ext cx="12192000" cy="6215099"/>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144" y="1077818"/>
            <a:ext cx="8640891" cy="2787436"/>
          </a:xfrm>
        </p:spPr>
        <p:txBody>
          <a:bodyPr/>
          <a:lstStyle>
            <a:lvl1pPr>
              <a:defRPr>
                <a:solidFill>
                  <a:schemeClr val="accent1"/>
                </a:solidFill>
              </a:defRPr>
            </a:lvl1pPr>
          </a:lstStyle>
          <a:p>
            <a:r>
              <a:rPr lang="en-AU" dirty="0"/>
              <a:t>Click to add headline</a:t>
            </a:r>
            <a:br>
              <a:rPr lang="en-AU" dirty="0"/>
            </a:br>
            <a:r>
              <a:rPr lang="en-AU" dirty="0"/>
              <a:t>on one or two lines</a:t>
            </a:r>
          </a:p>
        </p:txBody>
      </p:sp>
      <p:pic>
        <p:nvPicPr>
          <p:cNvPr id="11" name="Picture 10">
            <a:extLst>
              <a:ext uri="{FF2B5EF4-FFF2-40B4-BE49-F238E27FC236}">
                <a16:creationId xmlns:a16="http://schemas.microsoft.com/office/drawing/2014/main" id="{C4A32DB8-1170-E34B-ABFE-0F935CBD672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31144" y="6433291"/>
            <a:ext cx="2821093" cy="287867"/>
          </a:xfrm>
          <a:prstGeom prst="rect">
            <a:avLst/>
          </a:prstGeom>
        </p:spPr>
      </p:pic>
      <p:grpSp>
        <p:nvGrpSpPr>
          <p:cNvPr id="13" name="Group 12">
            <a:extLst>
              <a:ext uri="{FF2B5EF4-FFF2-40B4-BE49-F238E27FC236}">
                <a16:creationId xmlns:a16="http://schemas.microsoft.com/office/drawing/2014/main" id="{5D9C4B8B-7A01-6A40-BE1C-468868F8B76A}"/>
              </a:ext>
            </a:extLst>
          </p:cNvPr>
          <p:cNvGrpSpPr/>
          <p:nvPr userDrawn="1"/>
        </p:nvGrpSpPr>
        <p:grpSpPr>
          <a:xfrm>
            <a:off x="431145" y="221217"/>
            <a:ext cx="11503585" cy="1440000"/>
            <a:chOff x="323357" y="165913"/>
            <a:chExt cx="8627689" cy="1080000"/>
          </a:xfrm>
        </p:grpSpPr>
        <p:pic>
          <p:nvPicPr>
            <p:cNvPr id="8" name="Picture 7">
              <a:extLst>
                <a:ext uri="{FF2B5EF4-FFF2-40B4-BE49-F238E27FC236}">
                  <a16:creationId xmlns:a16="http://schemas.microsoft.com/office/drawing/2014/main" id="{EBED76B5-EAE0-F944-B47D-79BA0FFFB9E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23357" y="257966"/>
              <a:ext cx="874014" cy="225552"/>
            </a:xfrm>
            <a:prstGeom prst="rect">
              <a:avLst/>
            </a:prstGeom>
          </p:spPr>
        </p:pic>
        <p:pic>
          <p:nvPicPr>
            <p:cNvPr id="10" name="Picture 9" descr="NAB logo">
              <a:extLst>
                <a:ext uri="{FF2B5EF4-FFF2-40B4-BE49-F238E27FC236}">
                  <a16:creationId xmlns:a16="http://schemas.microsoft.com/office/drawing/2014/main" id="{BC85A936-3920-AA45-9F9A-B4775D39B33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14914" y="165913"/>
              <a:ext cx="736132" cy="1080000"/>
            </a:xfrm>
            <a:prstGeom prst="rect">
              <a:avLst/>
            </a:prstGeom>
          </p:spPr>
        </p:pic>
      </p:grpSp>
      <p:sp>
        <p:nvSpPr>
          <p:cNvPr id="14" name="Text Placeholder 6">
            <a:extLst>
              <a:ext uri="{FF2B5EF4-FFF2-40B4-BE49-F238E27FC236}">
                <a16:creationId xmlns:a16="http://schemas.microsoft.com/office/drawing/2014/main" id="{0837CBE0-0818-4F4F-9F7A-785762A8D220}"/>
              </a:ext>
            </a:extLst>
          </p:cNvPr>
          <p:cNvSpPr>
            <a:spLocks noGrp="1"/>
          </p:cNvSpPr>
          <p:nvPr>
            <p:ph type="body" sz="quarter" idx="14" hasCustomPrompt="1"/>
          </p:nvPr>
        </p:nvSpPr>
        <p:spPr>
          <a:xfrm>
            <a:off x="432001" y="4104204"/>
            <a:ext cx="5664000"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spTree>
    <p:extLst>
      <p:ext uri="{BB962C8B-B14F-4D97-AF65-F5344CB8AC3E}">
        <p14:creationId xmlns:p14="http://schemas.microsoft.com/office/powerpoint/2010/main" val="804602130"/>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guide id="3" orient="horz" pos="2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B Health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7F484A-E257-CA4D-8F69-D48DF1B3B1B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4386"/>
            <a:ext cx="12192000" cy="6216803"/>
          </a:xfrm>
          <a:prstGeom prst="rect">
            <a:avLst/>
          </a:prstGeom>
        </p:spPr>
      </p:pic>
      <p:pic>
        <p:nvPicPr>
          <p:cNvPr id="9" name="Picture 8">
            <a:extLst>
              <a:ext uri="{FF2B5EF4-FFF2-40B4-BE49-F238E27FC236}">
                <a16:creationId xmlns:a16="http://schemas.microsoft.com/office/drawing/2014/main" id="{C3481BF1-8D9A-E745-8531-FAED4F4FD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31144" y="6433291"/>
            <a:ext cx="2821093" cy="287867"/>
          </a:xfrm>
          <a:prstGeom prst="rect">
            <a:avLst/>
          </a:prstGeom>
        </p:spPr>
      </p:pic>
      <p:grpSp>
        <p:nvGrpSpPr>
          <p:cNvPr id="19" name="Group 18">
            <a:extLst>
              <a:ext uri="{FF2B5EF4-FFF2-40B4-BE49-F238E27FC236}">
                <a16:creationId xmlns:a16="http://schemas.microsoft.com/office/drawing/2014/main" id="{FF6F72CE-4782-1141-915D-E4DE91A73C43}"/>
              </a:ext>
            </a:extLst>
          </p:cNvPr>
          <p:cNvGrpSpPr/>
          <p:nvPr userDrawn="1"/>
        </p:nvGrpSpPr>
        <p:grpSpPr>
          <a:xfrm>
            <a:off x="431145" y="221217"/>
            <a:ext cx="11503585" cy="1440000"/>
            <a:chOff x="323357" y="165913"/>
            <a:chExt cx="8627689" cy="1080000"/>
          </a:xfrm>
        </p:grpSpPr>
        <p:pic>
          <p:nvPicPr>
            <p:cNvPr id="20" name="Picture 19">
              <a:extLst>
                <a:ext uri="{FF2B5EF4-FFF2-40B4-BE49-F238E27FC236}">
                  <a16:creationId xmlns:a16="http://schemas.microsoft.com/office/drawing/2014/main" id="{CC628997-ED69-444D-9960-309601AE331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23357" y="257966"/>
              <a:ext cx="874014" cy="225552"/>
            </a:xfrm>
            <a:prstGeom prst="rect">
              <a:avLst/>
            </a:prstGeom>
          </p:spPr>
        </p:pic>
        <p:pic>
          <p:nvPicPr>
            <p:cNvPr id="21" name="Picture 20" descr="NAB logo">
              <a:extLst>
                <a:ext uri="{FF2B5EF4-FFF2-40B4-BE49-F238E27FC236}">
                  <a16:creationId xmlns:a16="http://schemas.microsoft.com/office/drawing/2014/main" id="{9A278CC5-8379-9445-9EC4-2547416419F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14914" y="165913"/>
              <a:ext cx="736132" cy="1080000"/>
            </a:xfrm>
            <a:prstGeom prst="rect">
              <a:avLst/>
            </a:prstGeom>
          </p:spPr>
        </p:pic>
      </p:grpSp>
      <p:sp>
        <p:nvSpPr>
          <p:cNvPr id="10" name="Title 1">
            <a:extLst>
              <a:ext uri="{FF2B5EF4-FFF2-40B4-BE49-F238E27FC236}">
                <a16:creationId xmlns:a16="http://schemas.microsoft.com/office/drawing/2014/main" id="{B9F957D0-7CF6-5740-B641-29FDDF80A4F5}"/>
              </a:ext>
            </a:extLst>
          </p:cNvPr>
          <p:cNvSpPr>
            <a:spLocks noGrp="1"/>
          </p:cNvSpPr>
          <p:nvPr>
            <p:ph type="title" hasCustomPrompt="1"/>
          </p:nvPr>
        </p:nvSpPr>
        <p:spPr>
          <a:xfrm>
            <a:off x="431145" y="1077818"/>
            <a:ext cx="5664857" cy="2787436"/>
          </a:xfrm>
        </p:spPr>
        <p:txBody>
          <a:bodyPr/>
          <a:lstStyle>
            <a:lvl1pPr>
              <a:defRPr>
                <a:solidFill>
                  <a:schemeClr val="accent1"/>
                </a:solidFill>
              </a:defRPr>
            </a:lvl1pPr>
          </a:lstStyle>
          <a:p>
            <a:r>
              <a:rPr lang="en-AU" dirty="0"/>
              <a:t>Headline on one</a:t>
            </a:r>
            <a:br>
              <a:rPr lang="en-AU" dirty="0"/>
            </a:br>
            <a:r>
              <a:rPr lang="en-AU" dirty="0"/>
              <a:t>or two lines</a:t>
            </a:r>
          </a:p>
        </p:txBody>
      </p:sp>
      <p:sp>
        <p:nvSpPr>
          <p:cNvPr id="11" name="Text Placeholder 6">
            <a:extLst>
              <a:ext uri="{FF2B5EF4-FFF2-40B4-BE49-F238E27FC236}">
                <a16:creationId xmlns:a16="http://schemas.microsoft.com/office/drawing/2014/main" id="{7DF8F822-0818-AE4C-B502-F9DB3946CD34}"/>
              </a:ext>
            </a:extLst>
          </p:cNvPr>
          <p:cNvSpPr>
            <a:spLocks noGrp="1"/>
          </p:cNvSpPr>
          <p:nvPr>
            <p:ph type="body" sz="quarter" idx="14" hasCustomPrompt="1"/>
          </p:nvPr>
        </p:nvSpPr>
        <p:spPr>
          <a:xfrm>
            <a:off x="432001" y="4104204"/>
            <a:ext cx="5664000"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spTree>
    <p:extLst>
      <p:ext uri="{BB962C8B-B14F-4D97-AF65-F5344CB8AC3E}">
        <p14:creationId xmlns:p14="http://schemas.microsoft.com/office/powerpoint/2010/main" val="1822582151"/>
      </p:ext>
    </p:extLst>
  </p:cSld>
  <p:clrMapOvr>
    <a:masterClrMapping/>
  </p:clrMapOvr>
  <p:extLst>
    <p:ext uri="{DCECCB84-F9BA-43D5-87BE-67443E8EF086}">
      <p15:sldGuideLst xmlns:p15="http://schemas.microsoft.com/office/powerpoint/2012/main">
        <p15:guide id="1" pos="204"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B Agri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7348232-8BE3-B24E-9C57-C108A27FA07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descr="NAB logo">
            <a:extLst>
              <a:ext uri="{FF2B5EF4-FFF2-40B4-BE49-F238E27FC236}">
                <a16:creationId xmlns:a16="http://schemas.microsoft.com/office/drawing/2014/main" id="{DEF5EA72-17D5-5F48-8AEC-89482E76270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
        <p:nvSpPr>
          <p:cNvPr id="11" name="Title 1">
            <a:extLst>
              <a:ext uri="{FF2B5EF4-FFF2-40B4-BE49-F238E27FC236}">
                <a16:creationId xmlns:a16="http://schemas.microsoft.com/office/drawing/2014/main" id="{811FB4F1-B3F6-3A40-BEF8-E0E254145FC8}"/>
              </a:ext>
            </a:extLst>
          </p:cNvPr>
          <p:cNvSpPr>
            <a:spLocks noGrp="1"/>
          </p:cNvSpPr>
          <p:nvPr>
            <p:ph type="title" hasCustomPrompt="1"/>
          </p:nvPr>
        </p:nvSpPr>
        <p:spPr>
          <a:xfrm>
            <a:off x="432000" y="1082619"/>
            <a:ext cx="5664000" cy="2787436"/>
          </a:xfrm>
        </p:spPr>
        <p:txBody>
          <a:bodyPr/>
          <a:lstStyle>
            <a:lvl1pPr>
              <a:lnSpc>
                <a:spcPts val="6400"/>
              </a:lnSpc>
              <a:defRPr sz="6667" baseline="0">
                <a:solidFill>
                  <a:schemeClr val="accent1"/>
                </a:solidFill>
              </a:defRPr>
            </a:lvl1pPr>
          </a:lstStyle>
          <a:p>
            <a:r>
              <a:rPr lang="en-AU" dirty="0"/>
              <a:t>Headline on one</a:t>
            </a:r>
            <a:br>
              <a:rPr lang="en-AU" dirty="0"/>
            </a:br>
            <a:r>
              <a:rPr lang="en-AU" dirty="0"/>
              <a:t>or two lines</a:t>
            </a:r>
          </a:p>
        </p:txBody>
      </p:sp>
      <p:sp>
        <p:nvSpPr>
          <p:cNvPr id="12" name="Text Placeholder 6">
            <a:extLst>
              <a:ext uri="{FF2B5EF4-FFF2-40B4-BE49-F238E27FC236}">
                <a16:creationId xmlns:a16="http://schemas.microsoft.com/office/drawing/2014/main" id="{8B065978-9B6D-7C45-A535-0FD53436FE05}"/>
              </a:ext>
            </a:extLst>
          </p:cNvPr>
          <p:cNvSpPr>
            <a:spLocks noGrp="1"/>
          </p:cNvSpPr>
          <p:nvPr>
            <p:ph type="body" sz="quarter" idx="14" hasCustomPrompt="1"/>
          </p:nvPr>
        </p:nvSpPr>
        <p:spPr>
          <a:xfrm>
            <a:off x="432003" y="4104204"/>
            <a:ext cx="5663999" cy="572937"/>
          </a:xfrm>
          <a:prstGeom prst="rect">
            <a:avLst/>
          </a:prstGeom>
        </p:spPr>
        <p:txBody>
          <a:bodyPr lIns="0" tIns="0" rIns="0" bIns="0" anchor="t" anchorCtr="0"/>
          <a:lstStyle>
            <a:lvl1pPr marL="0" indent="0">
              <a:lnSpc>
                <a:spcPts val="1333"/>
              </a:lnSpc>
              <a:buFontTx/>
              <a:buNone/>
              <a:defRPr sz="1600" cap="none" baseline="0">
                <a:solidFill>
                  <a:schemeClr val="tx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pic>
        <p:nvPicPr>
          <p:cNvPr id="19" name="Picture 18">
            <a:extLst>
              <a:ext uri="{FF2B5EF4-FFF2-40B4-BE49-F238E27FC236}">
                <a16:creationId xmlns:a16="http://schemas.microsoft.com/office/drawing/2014/main" id="{77F00B25-2B46-0244-BBCF-75EA9BDE312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50463" y="345237"/>
            <a:ext cx="1728192" cy="310188"/>
          </a:xfrm>
          <a:prstGeom prst="rect">
            <a:avLst/>
          </a:prstGeom>
        </p:spPr>
      </p:pic>
    </p:spTree>
    <p:extLst>
      <p:ext uri="{BB962C8B-B14F-4D97-AF65-F5344CB8AC3E}">
        <p14:creationId xmlns:p14="http://schemas.microsoft.com/office/powerpoint/2010/main" val="1030557119"/>
      </p:ext>
    </p:extLst>
  </p:cSld>
  <p:clrMapOvr>
    <a:masterClrMapping/>
  </p:clrMapOvr>
  <p:extLst>
    <p:ext uri="{DCECCB84-F9BA-43D5-87BE-67443E8EF086}">
      <p15:sldGuideLst xmlns:p15="http://schemas.microsoft.com/office/powerpoint/2012/main">
        <p15:guide id="1" pos="204"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B Agri Option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B95F41-A7BC-8D4B-92B9-3DF518B780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07" t="-1" r="1" b="163"/>
          <a:stretch/>
        </p:blipFill>
        <p:spPr>
          <a:xfrm>
            <a:off x="-24341" y="2"/>
            <a:ext cx="12216341" cy="6858003"/>
          </a:xfrm>
          <a:prstGeom prst="rect">
            <a:avLst/>
          </a:prstGeom>
        </p:spPr>
      </p:pic>
      <p:sp>
        <p:nvSpPr>
          <p:cNvPr id="12" name="Title 1">
            <a:extLst>
              <a:ext uri="{FF2B5EF4-FFF2-40B4-BE49-F238E27FC236}">
                <a16:creationId xmlns:a16="http://schemas.microsoft.com/office/drawing/2014/main" id="{16DB7EBC-50D8-8642-BE5E-DF3DCA1F7982}"/>
              </a:ext>
            </a:extLst>
          </p:cNvPr>
          <p:cNvSpPr>
            <a:spLocks noGrp="1"/>
          </p:cNvSpPr>
          <p:nvPr>
            <p:ph type="title" hasCustomPrompt="1"/>
          </p:nvPr>
        </p:nvSpPr>
        <p:spPr>
          <a:xfrm>
            <a:off x="432001" y="1082619"/>
            <a:ext cx="8640033" cy="2787436"/>
          </a:xfrm>
        </p:spPr>
        <p:txBody>
          <a:bodyPr/>
          <a:lstStyle>
            <a:lvl1pPr>
              <a:lnSpc>
                <a:spcPts val="6400"/>
              </a:lnSpc>
              <a:defRPr sz="6667" baseline="0">
                <a:solidFill>
                  <a:schemeClr val="accent1"/>
                </a:solidFill>
              </a:defRPr>
            </a:lvl1pPr>
          </a:lstStyle>
          <a:p>
            <a:r>
              <a:rPr lang="en-AU" dirty="0"/>
              <a:t>Click to add headline</a:t>
            </a:r>
            <a:br>
              <a:rPr lang="en-AU" dirty="0"/>
            </a:br>
            <a:r>
              <a:rPr lang="en-AU" dirty="0"/>
              <a:t>on one or two lines</a:t>
            </a:r>
          </a:p>
        </p:txBody>
      </p:sp>
      <p:sp>
        <p:nvSpPr>
          <p:cNvPr id="13" name="Text Placeholder 6">
            <a:extLst>
              <a:ext uri="{FF2B5EF4-FFF2-40B4-BE49-F238E27FC236}">
                <a16:creationId xmlns:a16="http://schemas.microsoft.com/office/drawing/2014/main" id="{4E468C54-D09E-2144-AA7D-A895739FA157}"/>
              </a:ext>
            </a:extLst>
          </p:cNvPr>
          <p:cNvSpPr>
            <a:spLocks noGrp="1"/>
          </p:cNvSpPr>
          <p:nvPr>
            <p:ph type="body" sz="quarter" idx="14" hasCustomPrompt="1"/>
          </p:nvPr>
        </p:nvSpPr>
        <p:spPr>
          <a:xfrm>
            <a:off x="432000" y="4104204"/>
            <a:ext cx="8640032" cy="572937"/>
          </a:xfrm>
          <a:prstGeom prst="rect">
            <a:avLst/>
          </a:prstGeom>
        </p:spPr>
        <p:txBody>
          <a:bodyPr lIns="0" tIns="0" rIns="0" bIns="0" anchor="t" anchorCtr="0"/>
          <a:lstStyle>
            <a:lvl1pPr marL="0" indent="0">
              <a:lnSpc>
                <a:spcPts val="1333"/>
              </a:lnSpc>
              <a:buFontTx/>
              <a:buNone/>
              <a:defRPr sz="1600" cap="none" baseline="0">
                <a:solidFill>
                  <a:schemeClr val="bg1"/>
                </a:solidFill>
                <a:latin typeface="+mj-lt"/>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Presented by Full Name</a:t>
            </a:r>
          </a:p>
          <a:p>
            <a:pPr lvl="0"/>
            <a:r>
              <a:rPr lang="en-GB" dirty="0"/>
              <a:t>Day Month, Year</a:t>
            </a:r>
            <a:endParaRPr lang="en-AU" dirty="0"/>
          </a:p>
        </p:txBody>
      </p:sp>
      <p:grpSp>
        <p:nvGrpSpPr>
          <p:cNvPr id="2" name="Group 1">
            <a:extLst>
              <a:ext uri="{FF2B5EF4-FFF2-40B4-BE49-F238E27FC236}">
                <a16:creationId xmlns:a16="http://schemas.microsoft.com/office/drawing/2014/main" id="{3D1CD68E-704C-8C4E-B9D8-C75C40DC494D}"/>
              </a:ext>
            </a:extLst>
          </p:cNvPr>
          <p:cNvGrpSpPr/>
          <p:nvPr userDrawn="1"/>
        </p:nvGrpSpPr>
        <p:grpSpPr>
          <a:xfrm>
            <a:off x="434140" y="221217"/>
            <a:ext cx="11500589" cy="1440000"/>
            <a:chOff x="325604" y="165913"/>
            <a:chExt cx="8625442" cy="1080000"/>
          </a:xfrm>
        </p:grpSpPr>
        <p:pic>
          <p:nvPicPr>
            <p:cNvPr id="10" name="Picture 9" descr="NAB logo">
              <a:extLst>
                <a:ext uri="{FF2B5EF4-FFF2-40B4-BE49-F238E27FC236}">
                  <a16:creationId xmlns:a16="http://schemas.microsoft.com/office/drawing/2014/main" id="{EE8C778E-5805-FA47-AE91-BD9E5D42106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14914" y="165913"/>
              <a:ext cx="736132" cy="1080000"/>
            </a:xfrm>
            <a:prstGeom prst="rect">
              <a:avLst/>
            </a:prstGeom>
          </p:spPr>
        </p:pic>
        <p:pic>
          <p:nvPicPr>
            <p:cNvPr id="8" name="Picture 7">
              <a:extLst>
                <a:ext uri="{FF2B5EF4-FFF2-40B4-BE49-F238E27FC236}">
                  <a16:creationId xmlns:a16="http://schemas.microsoft.com/office/drawing/2014/main" id="{3D627BA0-F01F-A348-8FA7-08182FB8994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25604" y="267494"/>
              <a:ext cx="1295672" cy="232557"/>
            </a:xfrm>
            <a:prstGeom prst="rect">
              <a:avLst/>
            </a:prstGeom>
          </p:spPr>
        </p:pic>
      </p:grpSp>
    </p:spTree>
    <p:extLst>
      <p:ext uri="{BB962C8B-B14F-4D97-AF65-F5344CB8AC3E}">
        <p14:creationId xmlns:p14="http://schemas.microsoft.com/office/powerpoint/2010/main" val="3517642692"/>
      </p:ext>
    </p:extLst>
  </p:cSld>
  <p:clrMapOvr>
    <a:masterClrMapping/>
  </p:clrMapOvr>
  <p:extLst>
    <p:ext uri="{DCECCB84-F9BA-43D5-87BE-67443E8EF086}">
      <p15:sldGuideLst xmlns:p15="http://schemas.microsoft.com/office/powerpoint/2012/main">
        <p15:guide id="1" pos="204" userDrawn="1">
          <p15:clr>
            <a:srgbClr val="FBAE40"/>
          </p15:clr>
        </p15:guide>
        <p15:guide id="2" pos="428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145" y="237999"/>
            <a:ext cx="3936665" cy="2787436"/>
          </a:xfrm>
        </p:spPr>
        <p:txBody>
          <a:bodyPr wrap="square" tIns="0" anchor="b" anchorCtr="0"/>
          <a:lstStyle>
            <a:lvl1pPr>
              <a:lnSpc>
                <a:spcPts val="3733"/>
              </a:lnSpc>
              <a:defRPr sz="3733" baseline="0">
                <a:solidFill>
                  <a:schemeClr val="bg1"/>
                </a:solidFill>
              </a:defRPr>
            </a:lvl1pPr>
          </a:lstStyle>
          <a:p>
            <a:r>
              <a:rPr lang="en-US" dirty="0"/>
              <a:t>Red section divider</a:t>
            </a:r>
            <a:br>
              <a:rPr lang="en-US" dirty="0"/>
            </a:br>
            <a:r>
              <a:rPr lang="en-US" dirty="0"/>
              <a:t>on one or two lines</a:t>
            </a:r>
            <a:endParaRPr lang="en-AU" dirty="0"/>
          </a:p>
        </p:txBody>
      </p:sp>
      <p:sp>
        <p:nvSpPr>
          <p:cNvPr id="5" name="Text Placeholder 6">
            <a:extLst>
              <a:ext uri="{FF2B5EF4-FFF2-40B4-BE49-F238E27FC236}">
                <a16:creationId xmlns:a16="http://schemas.microsoft.com/office/drawing/2014/main" id="{132E9F56-66D8-8446-A97A-E83DF409EF9D}"/>
              </a:ext>
            </a:extLst>
          </p:cNvPr>
          <p:cNvSpPr>
            <a:spLocks noGrp="1"/>
          </p:cNvSpPr>
          <p:nvPr>
            <p:ph type="body" sz="quarter" idx="13" hasCustomPrompt="1"/>
          </p:nvPr>
        </p:nvSpPr>
        <p:spPr>
          <a:xfrm>
            <a:off x="431145" y="3792003"/>
            <a:ext cx="2784539" cy="3168353"/>
          </a:xfrm>
          <a:prstGeom prst="rect">
            <a:avLst/>
          </a:prstGeom>
        </p:spPr>
        <p:txBody>
          <a:bodyPr wrap="none" lIns="0" tIns="0" rIns="0" bIns="0" anchor="b" anchorCtr="0"/>
          <a:lstStyle>
            <a:lvl1pPr marL="0" indent="0">
              <a:lnSpc>
                <a:spcPts val="3467"/>
              </a:lnSpc>
              <a:buFontTx/>
              <a:buNone/>
              <a:defRPr sz="22666" b="1" i="0" cap="none" baseline="0">
                <a:solidFill>
                  <a:schemeClr val="tx1"/>
                </a:solidFill>
                <a:latin typeface="NAB Impact" panose="02010608060202020104" pitchFamily="2" charset="0"/>
                <a:ea typeface="NAB Impact" panose="02010608060202020104" pitchFamily="2" charset="0"/>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a:t>
            </a:r>
            <a:endParaRPr lang="en-AU" dirty="0"/>
          </a:p>
        </p:txBody>
      </p:sp>
      <p:sp>
        <p:nvSpPr>
          <p:cNvPr id="4" name="Picture Placeholder 7">
            <a:extLst>
              <a:ext uri="{FF2B5EF4-FFF2-40B4-BE49-F238E27FC236}">
                <a16:creationId xmlns:a16="http://schemas.microsoft.com/office/drawing/2014/main" id="{7994D049-F8F4-5F41-8823-C3404AA24DA7}"/>
              </a:ext>
            </a:extLst>
          </p:cNvPr>
          <p:cNvSpPr>
            <a:spLocks noGrp="1"/>
          </p:cNvSpPr>
          <p:nvPr>
            <p:ph type="pic" sz="quarter" idx="14"/>
          </p:nvPr>
        </p:nvSpPr>
        <p:spPr>
          <a:xfrm>
            <a:off x="3215680" y="0"/>
            <a:ext cx="8976320" cy="6858000"/>
          </a:xfrm>
          <a:custGeom>
            <a:avLst/>
            <a:gdLst>
              <a:gd name="connsiteX0" fmla="*/ 0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0 w 6732240"/>
              <a:gd name="connsiteY4" fmla="*/ 0 h 5143500"/>
              <a:gd name="connsiteX0" fmla="*/ 1797485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1797485 w 673224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2240" h="5143500">
                <a:moveTo>
                  <a:pt x="1797485" y="0"/>
                </a:moveTo>
                <a:lnTo>
                  <a:pt x="6732240" y="0"/>
                </a:lnTo>
                <a:lnTo>
                  <a:pt x="6732240" y="5143500"/>
                </a:lnTo>
                <a:lnTo>
                  <a:pt x="0" y="5143500"/>
                </a:lnTo>
                <a:lnTo>
                  <a:pt x="1797485" y="0"/>
                </a:lnTo>
                <a:close/>
              </a:path>
            </a:pathLst>
          </a:custGeom>
        </p:spPr>
        <p:txBody>
          <a:bodyPr/>
          <a:lstStyle>
            <a:lvl1pPr marL="0" indent="0" algn="r">
              <a:buNone/>
              <a:defRPr sz="1333">
                <a:solidFill>
                  <a:schemeClr val="accent4"/>
                </a:solidFill>
              </a:defRPr>
            </a:lvl1pPr>
          </a:lstStyle>
          <a:p>
            <a:endParaRPr lang="en-AU" dirty="0"/>
          </a:p>
          <a:p>
            <a:r>
              <a:rPr lang="en-AU" dirty="0"/>
              <a:t>Add image by clicking on</a:t>
            </a:r>
            <a:br>
              <a:rPr lang="en-AU" dirty="0"/>
            </a:br>
            <a:r>
              <a:rPr lang="en-AU" dirty="0"/>
              <a:t>the icon below, or drag &amp; drop </a:t>
            </a:r>
            <a:br>
              <a:rPr lang="en-AU" dirty="0"/>
            </a:br>
            <a:r>
              <a:rPr lang="en-AU" dirty="0"/>
              <a:t>your image into this placeholder</a:t>
            </a:r>
          </a:p>
        </p:txBody>
      </p:sp>
    </p:spTree>
    <p:extLst>
      <p:ext uri="{BB962C8B-B14F-4D97-AF65-F5344CB8AC3E}">
        <p14:creationId xmlns:p14="http://schemas.microsoft.com/office/powerpoint/2010/main" val="229968282"/>
      </p:ext>
    </p:extLst>
  </p:cSld>
  <p:clrMapOvr>
    <a:masterClrMapping/>
  </p:clrMapOvr>
  <p:extLst>
    <p:ext uri="{DCECCB84-F9BA-43D5-87BE-67443E8EF086}">
      <p15:sldGuideLst xmlns:p15="http://schemas.microsoft.com/office/powerpoint/2012/main">
        <p15:guide id="1" pos="204" userDrawn="1">
          <p15:clr>
            <a:srgbClr val="FBAE40"/>
          </p15:clr>
        </p15:guide>
        <p15:guide id="2" pos="20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847" y="154066"/>
            <a:ext cx="11521368" cy="754481"/>
          </a:xfrm>
        </p:spPr>
        <p:txBody>
          <a:bodyPr/>
          <a:lstStyle/>
          <a:p>
            <a:r>
              <a:rPr lang="en-US" noProof="0"/>
              <a:t>Click to edit Master title style</a:t>
            </a:r>
            <a:endParaRPr lang="en-AU" noProof="0" dirty="0"/>
          </a:p>
        </p:txBody>
      </p:sp>
      <p:sp>
        <p:nvSpPr>
          <p:cNvPr id="3" name="Content Placeholder 2"/>
          <p:cNvSpPr>
            <a:spLocks noGrp="1"/>
          </p:cNvSpPr>
          <p:nvPr>
            <p:ph sz="half" idx="1"/>
          </p:nvPr>
        </p:nvSpPr>
        <p:spPr>
          <a:xfrm>
            <a:off x="334847" y="1383698"/>
            <a:ext cx="5397435" cy="4499527"/>
          </a:xfrm>
          <a:noFill/>
          <a:ln w="9525">
            <a:noFill/>
            <a:miter lim="800000"/>
            <a:headEnd/>
            <a:tailEnd/>
          </a:ln>
          <a:effectLst/>
        </p:spPr>
        <p:txBody>
          <a:bodyPr vert="horz" wrap="square" lIns="0" tIns="47884" rIns="0" bIns="47884" numCol="1" anchor="t" anchorCtr="0" compatLnSpc="1">
            <a:prstTxWarp prst="textNoShape">
              <a:avLst/>
            </a:prstTxWarp>
          </a:bodyPr>
          <a:lstStyle>
            <a:lvl1pPr algn="l" defTabSz="937742" rtl="0" fontAlgn="base">
              <a:spcBef>
                <a:spcPct val="50000"/>
              </a:spcBef>
              <a:spcAft>
                <a:spcPct val="0"/>
              </a:spcAft>
              <a:defRPr lang="en-US" sz="1273" smtClean="0">
                <a:solidFill>
                  <a:schemeClr val="tx1"/>
                </a:solidFill>
                <a:latin typeface="+mn-lt"/>
                <a:ea typeface="+mn-ea"/>
                <a:cs typeface="+mn-cs"/>
              </a:defRPr>
            </a:lvl1pPr>
            <a:lvl2pPr algn="l" defTabSz="937742" rtl="0" fontAlgn="base">
              <a:spcBef>
                <a:spcPct val="50000"/>
              </a:spcBef>
              <a:spcAft>
                <a:spcPct val="0"/>
              </a:spcAft>
              <a:defRPr lang="en-US" sz="1273" smtClean="0">
                <a:solidFill>
                  <a:schemeClr val="tx1"/>
                </a:solidFill>
                <a:latin typeface="+mn-lt"/>
                <a:ea typeface="+mn-ea"/>
                <a:cs typeface="+mn-cs"/>
              </a:defRPr>
            </a:lvl2pPr>
            <a:lvl3pPr algn="l" defTabSz="937742" rtl="0" fontAlgn="base">
              <a:spcBef>
                <a:spcPct val="50000"/>
              </a:spcBef>
              <a:spcAft>
                <a:spcPct val="0"/>
              </a:spcAft>
              <a:defRPr lang="en-US" sz="1273" smtClean="0">
                <a:solidFill>
                  <a:schemeClr val="tx1"/>
                </a:solidFill>
                <a:latin typeface="+mn-lt"/>
                <a:ea typeface="+mn-ea"/>
                <a:cs typeface="+mn-cs"/>
              </a:defRPr>
            </a:lvl3pPr>
            <a:lvl4pPr algn="l" defTabSz="937742" rtl="0" fontAlgn="base">
              <a:spcBef>
                <a:spcPct val="50000"/>
              </a:spcBef>
              <a:spcAft>
                <a:spcPct val="0"/>
              </a:spcAft>
              <a:defRPr lang="en-US" sz="1273" smtClean="0">
                <a:solidFill>
                  <a:schemeClr val="tx1"/>
                </a:solidFill>
                <a:latin typeface="+mn-lt"/>
                <a:ea typeface="+mn-ea"/>
                <a:cs typeface="+mn-cs"/>
              </a:defRPr>
            </a:lvl4pPr>
            <a:lvl5pPr algn="l" defTabSz="937742" rtl="0" fontAlgn="base">
              <a:spcBef>
                <a:spcPct val="50000"/>
              </a:spcBef>
              <a:spcAft>
                <a:spcPct val="0"/>
              </a:spcAft>
              <a:defRPr lang="en-AU" sz="1273">
                <a:solidFill>
                  <a:schemeClr val="tx1"/>
                </a:solidFill>
                <a:latin typeface="+mn-lt"/>
                <a:ea typeface="+mn-ea"/>
                <a:cs typeface="+mn-cs"/>
              </a:defRPr>
            </a:lvl5pPr>
            <a:lvl6pPr>
              <a:defRPr sz="1664"/>
            </a:lvl6pPr>
            <a:lvl7pPr>
              <a:defRPr sz="1664"/>
            </a:lvl7pPr>
            <a:lvl8pPr>
              <a:defRPr sz="1664"/>
            </a:lvl8pPr>
            <a:lvl9pPr>
              <a:defRPr sz="1664"/>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045293" y="1383698"/>
            <a:ext cx="5274299" cy="4499527"/>
          </a:xfrm>
          <a:noFill/>
          <a:ln w="9525">
            <a:noFill/>
            <a:miter lim="800000"/>
            <a:headEnd/>
            <a:tailEnd/>
          </a:ln>
          <a:effectLst/>
        </p:spPr>
        <p:txBody>
          <a:bodyPr vert="horz" wrap="square" lIns="0" tIns="47884" rIns="0" bIns="47884" numCol="1" anchor="t" anchorCtr="0" compatLnSpc="1">
            <a:prstTxWarp prst="textNoShape">
              <a:avLst/>
            </a:prstTxWarp>
          </a:bodyPr>
          <a:lstStyle>
            <a:lvl1pPr algn="l" defTabSz="937742" rtl="0" fontAlgn="base">
              <a:spcBef>
                <a:spcPct val="50000"/>
              </a:spcBef>
              <a:spcAft>
                <a:spcPct val="0"/>
              </a:spcAft>
              <a:defRPr lang="en-US" sz="1273" smtClean="0">
                <a:solidFill>
                  <a:schemeClr val="tx1"/>
                </a:solidFill>
                <a:latin typeface="+mn-lt"/>
                <a:ea typeface="+mn-ea"/>
                <a:cs typeface="+mn-cs"/>
              </a:defRPr>
            </a:lvl1pPr>
            <a:lvl2pPr algn="l" defTabSz="937742" rtl="0" fontAlgn="base">
              <a:spcBef>
                <a:spcPct val="50000"/>
              </a:spcBef>
              <a:spcAft>
                <a:spcPct val="0"/>
              </a:spcAft>
              <a:defRPr lang="en-US" sz="1273" smtClean="0">
                <a:solidFill>
                  <a:schemeClr val="tx1"/>
                </a:solidFill>
                <a:latin typeface="+mn-lt"/>
                <a:ea typeface="+mn-ea"/>
                <a:cs typeface="+mn-cs"/>
              </a:defRPr>
            </a:lvl2pPr>
            <a:lvl3pPr algn="l" defTabSz="937742" rtl="0" fontAlgn="base">
              <a:spcBef>
                <a:spcPct val="50000"/>
              </a:spcBef>
              <a:spcAft>
                <a:spcPct val="0"/>
              </a:spcAft>
              <a:defRPr lang="en-US" sz="1273" smtClean="0">
                <a:solidFill>
                  <a:schemeClr val="tx1"/>
                </a:solidFill>
                <a:latin typeface="+mn-lt"/>
                <a:ea typeface="+mn-ea"/>
                <a:cs typeface="+mn-cs"/>
              </a:defRPr>
            </a:lvl3pPr>
            <a:lvl4pPr algn="l" defTabSz="937742" rtl="0" fontAlgn="base">
              <a:spcBef>
                <a:spcPct val="50000"/>
              </a:spcBef>
              <a:spcAft>
                <a:spcPct val="0"/>
              </a:spcAft>
              <a:defRPr lang="en-US" sz="1273" smtClean="0">
                <a:solidFill>
                  <a:schemeClr val="tx1"/>
                </a:solidFill>
                <a:latin typeface="+mn-lt"/>
                <a:ea typeface="+mn-ea"/>
                <a:cs typeface="+mn-cs"/>
              </a:defRPr>
            </a:lvl4pPr>
            <a:lvl5pPr algn="l" defTabSz="937742" rtl="0" fontAlgn="base">
              <a:spcBef>
                <a:spcPct val="50000"/>
              </a:spcBef>
              <a:spcAft>
                <a:spcPct val="0"/>
              </a:spcAft>
              <a:defRPr lang="en-AU" sz="1273">
                <a:solidFill>
                  <a:schemeClr val="tx1"/>
                </a:solidFill>
                <a:latin typeface="+mn-lt"/>
                <a:ea typeface="+mn-ea"/>
                <a:cs typeface="+mn-cs"/>
              </a:defRPr>
            </a:lvl5pPr>
            <a:lvl6pPr>
              <a:defRPr sz="1664"/>
            </a:lvl6pPr>
            <a:lvl7pPr>
              <a:defRPr sz="1664"/>
            </a:lvl7pPr>
            <a:lvl8pPr>
              <a:defRPr sz="1664"/>
            </a:lvl8pPr>
            <a:lvl9pPr>
              <a:defRPr sz="1664"/>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Slide Number Placeholder 4"/>
          <p:cNvSpPr>
            <a:spLocks noGrp="1"/>
          </p:cNvSpPr>
          <p:nvPr>
            <p:ph type="sldNum" sz="quarter" idx="10"/>
          </p:nvPr>
        </p:nvSpPr>
        <p:spPr>
          <a:xfrm>
            <a:off x="334848" y="6535475"/>
            <a:ext cx="524893" cy="293729"/>
          </a:xfrm>
        </p:spPr>
        <p:txBody>
          <a:bodyPr/>
          <a:lstStyle>
            <a:lvl1pPr>
              <a:defRPr/>
            </a:lvl1pPr>
          </a:lstStyle>
          <a:p>
            <a:fld id="{85862CF6-E18B-41F7-91E3-0BE057B5524C}" type="slidenum">
              <a:rPr lang="en-AU"/>
              <a:pPr/>
              <a:t>‹#›</a:t>
            </a:fld>
            <a:endParaRPr lang="en-AU" sz="980" dirty="0"/>
          </a:p>
        </p:txBody>
      </p:sp>
      <p:sp>
        <p:nvSpPr>
          <p:cNvPr id="6" name="Footer Placeholder 5"/>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1328951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145" y="237999"/>
            <a:ext cx="3936665" cy="2787436"/>
          </a:xfrm>
        </p:spPr>
        <p:txBody>
          <a:bodyPr wrap="square" tIns="0" anchor="b" anchorCtr="0"/>
          <a:lstStyle>
            <a:lvl1pPr>
              <a:lnSpc>
                <a:spcPts val="3733"/>
              </a:lnSpc>
              <a:defRPr sz="3733" baseline="0">
                <a:solidFill>
                  <a:schemeClr val="bg1"/>
                </a:solidFill>
              </a:defRPr>
            </a:lvl1pPr>
          </a:lstStyle>
          <a:p>
            <a:r>
              <a:rPr lang="en-US" dirty="0"/>
              <a:t>Black section divider</a:t>
            </a:r>
            <a:br>
              <a:rPr lang="en-US" dirty="0"/>
            </a:br>
            <a:r>
              <a:rPr lang="en-US" dirty="0"/>
              <a:t>on one or two lines</a:t>
            </a:r>
            <a:endParaRPr lang="en-AU" dirty="0"/>
          </a:p>
        </p:txBody>
      </p:sp>
      <p:sp>
        <p:nvSpPr>
          <p:cNvPr id="5" name="Text Placeholder 6">
            <a:extLst>
              <a:ext uri="{FF2B5EF4-FFF2-40B4-BE49-F238E27FC236}">
                <a16:creationId xmlns:a16="http://schemas.microsoft.com/office/drawing/2014/main" id="{132E9F56-66D8-8446-A97A-E83DF409EF9D}"/>
              </a:ext>
            </a:extLst>
          </p:cNvPr>
          <p:cNvSpPr>
            <a:spLocks noGrp="1"/>
          </p:cNvSpPr>
          <p:nvPr>
            <p:ph type="body" sz="quarter" idx="13" hasCustomPrompt="1"/>
          </p:nvPr>
        </p:nvSpPr>
        <p:spPr>
          <a:xfrm>
            <a:off x="431145" y="3792003"/>
            <a:ext cx="2784539" cy="3168353"/>
          </a:xfrm>
          <a:prstGeom prst="rect">
            <a:avLst/>
          </a:prstGeom>
        </p:spPr>
        <p:txBody>
          <a:bodyPr wrap="none" lIns="0" tIns="0" rIns="0" bIns="0" anchor="b" anchorCtr="0"/>
          <a:lstStyle>
            <a:lvl1pPr marL="0" indent="0">
              <a:lnSpc>
                <a:spcPts val="3467"/>
              </a:lnSpc>
              <a:buFontTx/>
              <a:buNone/>
              <a:defRPr sz="22666" b="1" i="0" cap="none" baseline="0">
                <a:solidFill>
                  <a:schemeClr val="bg1"/>
                </a:solidFill>
                <a:latin typeface="NAB Impact" panose="02010608060202020104" pitchFamily="2" charset="0"/>
                <a:ea typeface="NAB Impact" panose="02010608060202020104" pitchFamily="2" charset="0"/>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a:t>
            </a:r>
            <a:endParaRPr lang="en-AU" dirty="0"/>
          </a:p>
        </p:txBody>
      </p:sp>
      <p:sp>
        <p:nvSpPr>
          <p:cNvPr id="4" name="Picture Placeholder 7">
            <a:extLst>
              <a:ext uri="{FF2B5EF4-FFF2-40B4-BE49-F238E27FC236}">
                <a16:creationId xmlns:a16="http://schemas.microsoft.com/office/drawing/2014/main" id="{7994D049-F8F4-5F41-8823-C3404AA24DA7}"/>
              </a:ext>
            </a:extLst>
          </p:cNvPr>
          <p:cNvSpPr>
            <a:spLocks noGrp="1"/>
          </p:cNvSpPr>
          <p:nvPr>
            <p:ph type="pic" sz="quarter" idx="14"/>
          </p:nvPr>
        </p:nvSpPr>
        <p:spPr>
          <a:xfrm>
            <a:off x="3215683" y="0"/>
            <a:ext cx="8976319" cy="6858000"/>
          </a:xfrm>
          <a:custGeom>
            <a:avLst/>
            <a:gdLst>
              <a:gd name="connsiteX0" fmla="*/ 0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0 w 6732240"/>
              <a:gd name="connsiteY4" fmla="*/ 0 h 5143500"/>
              <a:gd name="connsiteX0" fmla="*/ 1797485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1797485 w 673224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2240" h="5143500">
                <a:moveTo>
                  <a:pt x="1797485" y="0"/>
                </a:moveTo>
                <a:lnTo>
                  <a:pt x="6732240" y="0"/>
                </a:lnTo>
                <a:lnTo>
                  <a:pt x="6732240" y="5143500"/>
                </a:lnTo>
                <a:lnTo>
                  <a:pt x="0" y="5143500"/>
                </a:lnTo>
                <a:lnTo>
                  <a:pt x="1797485" y="0"/>
                </a:lnTo>
                <a:close/>
              </a:path>
            </a:pathLst>
          </a:custGeom>
        </p:spPr>
        <p:txBody>
          <a:bodyPr/>
          <a:lstStyle>
            <a:lvl1pPr marL="0" indent="0" algn="r">
              <a:buNone/>
              <a:defRPr sz="1333">
                <a:solidFill>
                  <a:schemeClr val="accent4"/>
                </a:solidFill>
              </a:defRPr>
            </a:lvl1pPr>
          </a:lstStyle>
          <a:p>
            <a:endParaRPr lang="en-AU" dirty="0"/>
          </a:p>
          <a:p>
            <a:r>
              <a:rPr lang="en-AU" dirty="0"/>
              <a:t>Add image by clicking on</a:t>
            </a:r>
            <a:br>
              <a:rPr lang="en-AU" dirty="0"/>
            </a:br>
            <a:r>
              <a:rPr lang="en-AU" dirty="0"/>
              <a:t>the icon below, or drag &amp; drop </a:t>
            </a:r>
            <a:br>
              <a:rPr lang="en-AU" dirty="0"/>
            </a:br>
            <a:r>
              <a:rPr lang="en-AU" dirty="0"/>
              <a:t>your image into this placeholder</a:t>
            </a:r>
          </a:p>
        </p:txBody>
      </p:sp>
    </p:spTree>
    <p:extLst>
      <p:ext uri="{BB962C8B-B14F-4D97-AF65-F5344CB8AC3E}">
        <p14:creationId xmlns:p14="http://schemas.microsoft.com/office/powerpoint/2010/main" val="3359637672"/>
      </p:ext>
    </p:extLst>
  </p:cSld>
  <p:clrMapOvr>
    <a:masterClrMapping/>
  </p:clrMapOvr>
  <p:extLst>
    <p:ext uri="{DCECCB84-F9BA-43D5-87BE-67443E8EF086}">
      <p15:sldGuideLst xmlns:p15="http://schemas.microsoft.com/office/powerpoint/2012/main">
        <p15:guide id="1" pos="204" userDrawn="1">
          <p15:clr>
            <a:srgbClr val="FBAE40"/>
          </p15:clr>
        </p15:guide>
        <p15:guide id="2" pos="20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431145" y="237999"/>
            <a:ext cx="3936665" cy="2787436"/>
          </a:xfrm>
        </p:spPr>
        <p:txBody>
          <a:bodyPr wrap="square" tIns="0" anchor="b" anchorCtr="0"/>
          <a:lstStyle>
            <a:lvl1pPr>
              <a:lnSpc>
                <a:spcPts val="3733"/>
              </a:lnSpc>
              <a:defRPr sz="3733" baseline="0">
                <a:solidFill>
                  <a:schemeClr val="tx1"/>
                </a:solidFill>
              </a:defRPr>
            </a:lvl1pPr>
          </a:lstStyle>
          <a:p>
            <a:r>
              <a:rPr lang="en-US" dirty="0"/>
              <a:t>White section divider</a:t>
            </a:r>
            <a:br>
              <a:rPr lang="en-US" dirty="0">
                <a:solidFill>
                  <a:schemeClr val="accent1"/>
                </a:solidFill>
              </a:rPr>
            </a:br>
            <a:r>
              <a:rPr lang="en-US" dirty="0">
                <a:solidFill>
                  <a:schemeClr val="accent1"/>
                </a:solidFill>
              </a:rPr>
              <a:t>on one or two lines</a:t>
            </a:r>
            <a:endParaRPr lang="en-AU" dirty="0"/>
          </a:p>
        </p:txBody>
      </p:sp>
      <p:sp>
        <p:nvSpPr>
          <p:cNvPr id="5" name="Text Placeholder 6">
            <a:extLst>
              <a:ext uri="{FF2B5EF4-FFF2-40B4-BE49-F238E27FC236}">
                <a16:creationId xmlns:a16="http://schemas.microsoft.com/office/drawing/2014/main" id="{132E9F56-66D8-8446-A97A-E83DF409EF9D}"/>
              </a:ext>
            </a:extLst>
          </p:cNvPr>
          <p:cNvSpPr>
            <a:spLocks noGrp="1"/>
          </p:cNvSpPr>
          <p:nvPr>
            <p:ph type="body" sz="quarter" idx="13" hasCustomPrompt="1"/>
          </p:nvPr>
        </p:nvSpPr>
        <p:spPr>
          <a:xfrm>
            <a:off x="431145" y="3792003"/>
            <a:ext cx="2784539" cy="3168353"/>
          </a:xfrm>
          <a:prstGeom prst="rect">
            <a:avLst/>
          </a:prstGeom>
        </p:spPr>
        <p:txBody>
          <a:bodyPr wrap="none" lIns="0" tIns="0" rIns="0" bIns="0" anchor="b" anchorCtr="0"/>
          <a:lstStyle>
            <a:lvl1pPr marL="0" indent="0">
              <a:lnSpc>
                <a:spcPts val="3467"/>
              </a:lnSpc>
              <a:buFontTx/>
              <a:buNone/>
              <a:defRPr sz="22666" b="1" i="0" cap="none" baseline="0">
                <a:solidFill>
                  <a:schemeClr val="tx1"/>
                </a:solidFill>
                <a:latin typeface="NAB Impact" panose="02010608060202020104" pitchFamily="2" charset="0"/>
                <a:ea typeface="NAB Impact" panose="02010608060202020104" pitchFamily="2" charset="0"/>
              </a:defRPr>
            </a:lvl1pPr>
            <a:lvl2pPr marL="482559" indent="0">
              <a:buFontTx/>
              <a:buNone/>
              <a:defRPr sz="4000" cap="all" baseline="0">
                <a:latin typeface="NAB Impact" panose="02010608060202020104" pitchFamily="2" charset="0"/>
              </a:defRPr>
            </a:lvl2pPr>
            <a:lvl3pPr marL="952416" indent="0">
              <a:buFontTx/>
              <a:buNone/>
              <a:defRPr sz="4000" cap="all" baseline="0">
                <a:latin typeface="NAB Impact" panose="02010608060202020104" pitchFamily="2" charset="0"/>
              </a:defRPr>
            </a:lvl3pPr>
            <a:lvl4pPr marL="1434973" indent="0">
              <a:buFontTx/>
              <a:buNone/>
              <a:defRPr sz="4000" cap="all" baseline="0">
                <a:latin typeface="NAB Impact" panose="02010608060202020104" pitchFamily="2" charset="0"/>
              </a:defRPr>
            </a:lvl4pPr>
            <a:lvl5pPr marL="1917532" indent="0">
              <a:buFontTx/>
              <a:buNone/>
              <a:defRPr sz="4000" cap="all" baseline="0">
                <a:latin typeface="NAB Impact" panose="02010608060202020104" pitchFamily="2" charset="0"/>
              </a:defRPr>
            </a:lvl5pPr>
          </a:lstStyle>
          <a:p>
            <a:pPr lvl="0"/>
            <a:r>
              <a:rPr lang="en-GB" dirty="0"/>
              <a:t>#</a:t>
            </a:r>
            <a:endParaRPr lang="en-AU" dirty="0"/>
          </a:p>
        </p:txBody>
      </p:sp>
      <p:sp>
        <p:nvSpPr>
          <p:cNvPr id="8" name="Picture Placeholder 7">
            <a:extLst>
              <a:ext uri="{FF2B5EF4-FFF2-40B4-BE49-F238E27FC236}">
                <a16:creationId xmlns:a16="http://schemas.microsoft.com/office/drawing/2014/main" id="{BBC1E1FA-E05E-9E44-B0A3-39F5712B6054}"/>
              </a:ext>
            </a:extLst>
          </p:cNvPr>
          <p:cNvSpPr>
            <a:spLocks noGrp="1"/>
          </p:cNvSpPr>
          <p:nvPr>
            <p:ph type="pic" sz="quarter" idx="14"/>
          </p:nvPr>
        </p:nvSpPr>
        <p:spPr>
          <a:xfrm>
            <a:off x="3215682" y="0"/>
            <a:ext cx="8976319" cy="6858000"/>
          </a:xfrm>
          <a:custGeom>
            <a:avLst/>
            <a:gdLst>
              <a:gd name="connsiteX0" fmla="*/ 0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0 w 6732240"/>
              <a:gd name="connsiteY4" fmla="*/ 0 h 5143500"/>
              <a:gd name="connsiteX0" fmla="*/ 1797485 w 6732240"/>
              <a:gd name="connsiteY0" fmla="*/ 0 h 5143500"/>
              <a:gd name="connsiteX1" fmla="*/ 6732240 w 6732240"/>
              <a:gd name="connsiteY1" fmla="*/ 0 h 5143500"/>
              <a:gd name="connsiteX2" fmla="*/ 6732240 w 6732240"/>
              <a:gd name="connsiteY2" fmla="*/ 5143500 h 5143500"/>
              <a:gd name="connsiteX3" fmla="*/ 0 w 6732240"/>
              <a:gd name="connsiteY3" fmla="*/ 5143500 h 5143500"/>
              <a:gd name="connsiteX4" fmla="*/ 1797485 w 673224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2240" h="5143500">
                <a:moveTo>
                  <a:pt x="1797485" y="0"/>
                </a:moveTo>
                <a:lnTo>
                  <a:pt x="6732240" y="0"/>
                </a:lnTo>
                <a:lnTo>
                  <a:pt x="6732240" y="5143500"/>
                </a:lnTo>
                <a:lnTo>
                  <a:pt x="0" y="5143500"/>
                </a:lnTo>
                <a:lnTo>
                  <a:pt x="1797485" y="0"/>
                </a:lnTo>
                <a:close/>
              </a:path>
            </a:pathLst>
          </a:custGeom>
        </p:spPr>
        <p:txBody>
          <a:bodyPr/>
          <a:lstStyle>
            <a:lvl1pPr marL="0" indent="0" algn="r">
              <a:buNone/>
              <a:defRPr sz="1333">
                <a:solidFill>
                  <a:schemeClr val="accent4"/>
                </a:solidFill>
              </a:defRPr>
            </a:lvl1pPr>
          </a:lstStyle>
          <a:p>
            <a:endParaRPr lang="en-AU" dirty="0"/>
          </a:p>
          <a:p>
            <a:r>
              <a:rPr lang="en-AU" dirty="0"/>
              <a:t>Add image by clicking on</a:t>
            </a:r>
            <a:br>
              <a:rPr lang="en-AU" dirty="0"/>
            </a:br>
            <a:r>
              <a:rPr lang="en-AU" dirty="0"/>
              <a:t>the icon below, or drag &amp; drop </a:t>
            </a:r>
            <a:br>
              <a:rPr lang="en-AU" dirty="0"/>
            </a:br>
            <a:r>
              <a:rPr lang="en-AU" dirty="0"/>
              <a:t>your image into this placeholder</a:t>
            </a:r>
          </a:p>
        </p:txBody>
      </p:sp>
    </p:spTree>
    <p:extLst>
      <p:ext uri="{BB962C8B-B14F-4D97-AF65-F5344CB8AC3E}">
        <p14:creationId xmlns:p14="http://schemas.microsoft.com/office/powerpoint/2010/main" val="926449777"/>
      </p:ext>
    </p:extLst>
  </p:cSld>
  <p:clrMapOvr>
    <a:masterClrMapping/>
  </p:clrMapOvr>
  <p:extLst>
    <p:ext uri="{DCECCB84-F9BA-43D5-87BE-67443E8EF086}">
      <p15:sldGuideLst xmlns:p15="http://schemas.microsoft.com/office/powerpoint/2012/main">
        <p15:guide id="1" pos="204" userDrawn="1">
          <p15:clr>
            <a:srgbClr val="FBAE40"/>
          </p15:clr>
        </p15:guide>
        <p15:guide id="2" pos="20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Questions Option 1">
    <p:spTree>
      <p:nvGrpSpPr>
        <p:cNvPr id="1" name=""/>
        <p:cNvGrpSpPr/>
        <p:nvPr/>
      </p:nvGrpSpPr>
      <p:grpSpPr>
        <a:xfrm>
          <a:off x="0" y="0"/>
          <a:ext cx="0" cy="0"/>
          <a:chOff x="0" y="0"/>
          <a:chExt cx="0" cy="0"/>
        </a:xfrm>
      </p:grpSpPr>
      <p:pic>
        <p:nvPicPr>
          <p:cNvPr id="10" name="Picture 9" descr="NAB logo">
            <a:extLst>
              <a:ext uri="{FF2B5EF4-FFF2-40B4-BE49-F238E27FC236}">
                <a16:creationId xmlns:a16="http://schemas.microsoft.com/office/drawing/2014/main" id="{EE8C778E-5805-FA47-AE91-BD9E5D4210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
        <p:nvSpPr>
          <p:cNvPr id="12" name="Title 1">
            <a:extLst>
              <a:ext uri="{FF2B5EF4-FFF2-40B4-BE49-F238E27FC236}">
                <a16:creationId xmlns:a16="http://schemas.microsoft.com/office/drawing/2014/main" id="{16DB7EBC-50D8-8642-BE5E-DF3DCA1F7982}"/>
              </a:ext>
            </a:extLst>
          </p:cNvPr>
          <p:cNvSpPr>
            <a:spLocks noGrp="1"/>
          </p:cNvSpPr>
          <p:nvPr>
            <p:ph type="title" hasCustomPrompt="1"/>
          </p:nvPr>
        </p:nvSpPr>
        <p:spPr>
          <a:xfrm>
            <a:off x="2846681" y="2438882"/>
            <a:ext cx="6129641" cy="2526291"/>
          </a:xfrm>
        </p:spPr>
        <p:txBody>
          <a:bodyPr anchor="ctr"/>
          <a:lstStyle>
            <a:lvl1pPr algn="ctr">
              <a:lnSpc>
                <a:spcPts val="8560"/>
              </a:lnSpc>
              <a:defRPr sz="9333" baseline="0">
                <a:solidFill>
                  <a:schemeClr val="tx1"/>
                </a:solidFill>
              </a:defRPr>
            </a:lvl1pPr>
          </a:lstStyle>
          <a:p>
            <a:r>
              <a:rPr lang="en-GB" dirty="0"/>
              <a:t>Questions?</a:t>
            </a:r>
            <a:endParaRPr lang="en-AU" dirty="0"/>
          </a:p>
        </p:txBody>
      </p:sp>
      <p:pic>
        <p:nvPicPr>
          <p:cNvPr id="8" name="Picture 7">
            <a:extLst>
              <a:ext uri="{FF2B5EF4-FFF2-40B4-BE49-F238E27FC236}">
                <a16:creationId xmlns:a16="http://schemas.microsoft.com/office/drawing/2014/main" id="{35A14BD2-C7C0-5640-AB6A-7660E3BD703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99458" y="2438882"/>
            <a:ext cx="1647223" cy="1516933"/>
          </a:xfrm>
          <a:prstGeom prst="rect">
            <a:avLst/>
          </a:prstGeom>
        </p:spPr>
      </p:pic>
      <p:pic>
        <p:nvPicPr>
          <p:cNvPr id="14" name="Picture 13">
            <a:extLst>
              <a:ext uri="{FF2B5EF4-FFF2-40B4-BE49-F238E27FC236}">
                <a16:creationId xmlns:a16="http://schemas.microsoft.com/office/drawing/2014/main" id="{FA8959D8-DDFB-1B4E-8C42-225F04CC96C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76322" y="3179967"/>
            <a:ext cx="1693753" cy="1647221"/>
          </a:xfrm>
          <a:prstGeom prst="rect">
            <a:avLst/>
          </a:prstGeom>
        </p:spPr>
      </p:pic>
    </p:spTree>
    <p:extLst>
      <p:ext uri="{BB962C8B-B14F-4D97-AF65-F5344CB8AC3E}">
        <p14:creationId xmlns:p14="http://schemas.microsoft.com/office/powerpoint/2010/main" val="256477104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Questions Option 2">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5D382-8428-F047-B49F-1E21066561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15949" y="1796821"/>
            <a:ext cx="4104487" cy="3769067"/>
          </a:xfrm>
          <a:prstGeom prst="rect">
            <a:avLst/>
          </a:prstGeom>
        </p:spPr>
      </p:pic>
      <p:sp>
        <p:nvSpPr>
          <p:cNvPr id="6" name="Title 4">
            <a:extLst>
              <a:ext uri="{FF2B5EF4-FFF2-40B4-BE49-F238E27FC236}">
                <a16:creationId xmlns:a16="http://schemas.microsoft.com/office/drawing/2014/main" id="{EC31FB92-9413-ED45-AA9C-B16047127FF4}"/>
              </a:ext>
            </a:extLst>
          </p:cNvPr>
          <p:cNvSpPr>
            <a:spLocks noGrp="1"/>
          </p:cNvSpPr>
          <p:nvPr>
            <p:ph type="title" hasCustomPrompt="1"/>
          </p:nvPr>
        </p:nvSpPr>
        <p:spPr>
          <a:xfrm>
            <a:off x="432000" y="2084854"/>
            <a:ext cx="4319917" cy="2339649"/>
          </a:xfrm>
        </p:spPr>
        <p:txBody>
          <a:bodyPr anchor="b"/>
          <a:lstStyle>
            <a:lvl1pPr>
              <a:lnSpc>
                <a:spcPts val="8533"/>
              </a:lnSpc>
              <a:defRPr sz="9333" baseline="0">
                <a:solidFill>
                  <a:schemeClr val="bg1"/>
                </a:solidFill>
              </a:defRPr>
            </a:lvl1pPr>
          </a:lstStyle>
          <a:p>
            <a:r>
              <a:rPr lang="en-US" dirty="0"/>
              <a:t>thank you</a:t>
            </a:r>
          </a:p>
        </p:txBody>
      </p:sp>
      <p:pic>
        <p:nvPicPr>
          <p:cNvPr id="4" name="Picture 3" descr="NAB logo">
            <a:extLst>
              <a:ext uri="{FF2B5EF4-FFF2-40B4-BE49-F238E27FC236}">
                <a16:creationId xmlns:a16="http://schemas.microsoft.com/office/drawing/2014/main" id="{8EB24A09-F0C7-E840-81F5-CB36F10268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3220" y="221217"/>
            <a:ext cx="981509" cy="1440000"/>
          </a:xfrm>
          <a:prstGeom prst="rect">
            <a:avLst/>
          </a:prstGeom>
        </p:spPr>
      </p:pic>
    </p:spTree>
    <p:extLst>
      <p:ext uri="{BB962C8B-B14F-4D97-AF65-F5344CB8AC3E}">
        <p14:creationId xmlns:p14="http://schemas.microsoft.com/office/powerpoint/2010/main" val="2408813343"/>
      </p:ext>
    </p:extLst>
  </p:cSld>
  <p:clrMapOvr>
    <a:masterClrMapping/>
  </p:clrMapOvr>
  <p:extLst>
    <p:ext uri="{DCECCB84-F9BA-43D5-87BE-67443E8EF086}">
      <p15:sldGuideLst xmlns:p15="http://schemas.microsoft.com/office/powerpoint/2012/main">
        <p15:guide id="1" pos="204" userDrawn="1">
          <p15:clr>
            <a:srgbClr val="FBAE40"/>
          </p15:clr>
        </p15:guide>
        <p15:guide id="2" pos="224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5"/>
          <p:cNvSpPr>
            <a:spLocks noGrp="1"/>
          </p:cNvSpPr>
          <p:nvPr>
            <p:ph type="title"/>
          </p:nvPr>
        </p:nvSpPr>
        <p:spPr>
          <a:xfrm>
            <a:off x="334847" y="154066"/>
            <a:ext cx="11521368" cy="754481"/>
          </a:xfrm>
        </p:spPr>
        <p:txBody>
          <a:bodyPr/>
          <a:lstStyle/>
          <a:p>
            <a:r>
              <a:rPr lang="en-US" noProof="0"/>
              <a:t>Click to edit Master title style</a:t>
            </a:r>
            <a:endParaRPr lang="en-AU" noProof="0" dirty="0"/>
          </a:p>
        </p:txBody>
      </p:sp>
      <p:sp>
        <p:nvSpPr>
          <p:cNvPr id="3" name="Content Placeholder 2"/>
          <p:cNvSpPr>
            <a:spLocks noGrp="1"/>
          </p:cNvSpPr>
          <p:nvPr>
            <p:ph idx="1"/>
          </p:nvPr>
        </p:nvSpPr>
        <p:spPr>
          <a:xfrm>
            <a:off x="334847" y="1383697"/>
            <a:ext cx="10971363" cy="4499527"/>
          </a:xfrm>
        </p:spPr>
        <p:txBody>
          <a:bodyPr lIns="0" rIns="0"/>
          <a:lstStyle>
            <a:lvl1pPr>
              <a:defRPr>
                <a:solidFill>
                  <a:schemeClr val="accent1"/>
                </a:solidFill>
              </a:defRPr>
            </a:lvl1pPr>
            <a:lvl2pPr marL="164140" indent="0">
              <a:spcBef>
                <a:spcPts val="0"/>
              </a:spcBef>
              <a:buNone/>
              <a:defRPr/>
            </a:lvl2pPr>
            <a:lvl3pPr marL="492421" indent="-164140">
              <a:spcBef>
                <a:spcPts val="305"/>
              </a:spcBef>
              <a:defRPr/>
            </a:lvl3pPr>
            <a:lvl4pPr marL="812062" indent="-164140">
              <a:spcBef>
                <a:spcPts val="305"/>
              </a:spcBef>
              <a:defRPr/>
            </a:lvl4pPr>
            <a:lvl5pPr marL="1140342" indent="-164140">
              <a:spcBef>
                <a:spcPts val="305"/>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99" dirty="0"/>
          </a:p>
        </p:txBody>
      </p:sp>
      <p:sp>
        <p:nvSpPr>
          <p:cNvPr id="5" name="Footer Placeholder 4"/>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891693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Click to edit Master title style</a:t>
            </a:r>
            <a:endParaRPr lang="en-AU"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99" dirty="0"/>
          </a:p>
        </p:txBody>
      </p:sp>
      <p:sp>
        <p:nvSpPr>
          <p:cNvPr id="5" name="Footer Placeholder 4"/>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330122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847" y="154066"/>
            <a:ext cx="11521368" cy="754481"/>
          </a:xfrm>
        </p:spPr>
        <p:txBody>
          <a:bodyPr/>
          <a:lstStyle/>
          <a:p>
            <a:r>
              <a:rPr lang="en-US" noProof="0"/>
              <a:t>Click to edit Master title style</a:t>
            </a:r>
            <a:endParaRPr lang="en-AU" noProof="0" dirty="0"/>
          </a:p>
        </p:txBody>
      </p:sp>
      <p:sp>
        <p:nvSpPr>
          <p:cNvPr id="3" name="Content Placeholder 2"/>
          <p:cNvSpPr>
            <a:spLocks noGrp="1"/>
          </p:cNvSpPr>
          <p:nvPr>
            <p:ph sz="half" idx="1"/>
          </p:nvPr>
        </p:nvSpPr>
        <p:spPr>
          <a:xfrm>
            <a:off x="334847" y="1383697"/>
            <a:ext cx="5397435" cy="4499527"/>
          </a:xfr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945967" rtl="0" fontAlgn="base">
              <a:spcBef>
                <a:spcPct val="50000"/>
              </a:spcBef>
              <a:spcAft>
                <a:spcPct val="0"/>
              </a:spcAft>
              <a:defRPr lang="en-US" sz="1271" smtClean="0">
                <a:solidFill>
                  <a:schemeClr val="tx1"/>
                </a:solidFill>
                <a:latin typeface="+mn-lt"/>
                <a:ea typeface="+mn-ea"/>
                <a:cs typeface="+mn-cs"/>
              </a:defRPr>
            </a:lvl1pPr>
            <a:lvl2pPr algn="l" defTabSz="945967" rtl="0" fontAlgn="base">
              <a:spcBef>
                <a:spcPct val="50000"/>
              </a:spcBef>
              <a:spcAft>
                <a:spcPct val="0"/>
              </a:spcAft>
              <a:defRPr lang="en-US" sz="1271" smtClean="0">
                <a:solidFill>
                  <a:schemeClr val="tx1"/>
                </a:solidFill>
                <a:latin typeface="+mn-lt"/>
                <a:ea typeface="+mn-ea"/>
                <a:cs typeface="+mn-cs"/>
              </a:defRPr>
            </a:lvl2pPr>
            <a:lvl3pPr algn="l" defTabSz="945967" rtl="0" fontAlgn="base">
              <a:spcBef>
                <a:spcPct val="50000"/>
              </a:spcBef>
              <a:spcAft>
                <a:spcPct val="0"/>
              </a:spcAft>
              <a:defRPr lang="en-US" sz="1271" smtClean="0">
                <a:solidFill>
                  <a:schemeClr val="tx1"/>
                </a:solidFill>
                <a:latin typeface="+mn-lt"/>
                <a:ea typeface="+mn-ea"/>
                <a:cs typeface="+mn-cs"/>
              </a:defRPr>
            </a:lvl3pPr>
            <a:lvl4pPr algn="l" defTabSz="945967" rtl="0" fontAlgn="base">
              <a:spcBef>
                <a:spcPct val="50000"/>
              </a:spcBef>
              <a:spcAft>
                <a:spcPct val="0"/>
              </a:spcAft>
              <a:defRPr lang="en-US" sz="1271" smtClean="0">
                <a:solidFill>
                  <a:schemeClr val="tx1"/>
                </a:solidFill>
                <a:latin typeface="+mn-lt"/>
                <a:ea typeface="+mn-ea"/>
                <a:cs typeface="+mn-cs"/>
              </a:defRPr>
            </a:lvl4pPr>
            <a:lvl5pPr algn="l" defTabSz="945967" rtl="0" fontAlgn="base">
              <a:spcBef>
                <a:spcPct val="50000"/>
              </a:spcBef>
              <a:spcAft>
                <a:spcPct val="0"/>
              </a:spcAft>
              <a:defRPr lang="en-AU" sz="1271">
                <a:solidFill>
                  <a:schemeClr val="tx1"/>
                </a:solidFill>
                <a:latin typeface="+mn-lt"/>
                <a:ea typeface="+mn-ea"/>
                <a:cs typeface="+mn-cs"/>
              </a:defRPr>
            </a:lvl5pPr>
            <a:lvl6pPr>
              <a:defRPr sz="1633"/>
            </a:lvl6pPr>
            <a:lvl7pPr>
              <a:defRPr sz="1633"/>
            </a:lvl7pPr>
            <a:lvl8pPr>
              <a:defRPr sz="1633"/>
            </a:lvl8pPr>
            <a:lvl9pPr>
              <a:defRPr sz="16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045293" y="1383697"/>
            <a:ext cx="5274299" cy="4499527"/>
          </a:xfr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945967" rtl="0" fontAlgn="base">
              <a:spcBef>
                <a:spcPct val="50000"/>
              </a:spcBef>
              <a:spcAft>
                <a:spcPct val="0"/>
              </a:spcAft>
              <a:defRPr lang="en-US" sz="1271" smtClean="0">
                <a:solidFill>
                  <a:schemeClr val="tx1"/>
                </a:solidFill>
                <a:latin typeface="+mn-lt"/>
                <a:ea typeface="+mn-ea"/>
                <a:cs typeface="+mn-cs"/>
              </a:defRPr>
            </a:lvl1pPr>
            <a:lvl2pPr algn="l" defTabSz="945967" rtl="0" fontAlgn="base">
              <a:spcBef>
                <a:spcPct val="50000"/>
              </a:spcBef>
              <a:spcAft>
                <a:spcPct val="0"/>
              </a:spcAft>
              <a:defRPr lang="en-US" sz="1271" smtClean="0">
                <a:solidFill>
                  <a:schemeClr val="tx1"/>
                </a:solidFill>
                <a:latin typeface="+mn-lt"/>
                <a:ea typeface="+mn-ea"/>
                <a:cs typeface="+mn-cs"/>
              </a:defRPr>
            </a:lvl2pPr>
            <a:lvl3pPr algn="l" defTabSz="945967" rtl="0" fontAlgn="base">
              <a:spcBef>
                <a:spcPct val="50000"/>
              </a:spcBef>
              <a:spcAft>
                <a:spcPct val="0"/>
              </a:spcAft>
              <a:defRPr lang="en-US" sz="1271" smtClean="0">
                <a:solidFill>
                  <a:schemeClr val="tx1"/>
                </a:solidFill>
                <a:latin typeface="+mn-lt"/>
                <a:ea typeface="+mn-ea"/>
                <a:cs typeface="+mn-cs"/>
              </a:defRPr>
            </a:lvl3pPr>
            <a:lvl4pPr algn="l" defTabSz="945967" rtl="0" fontAlgn="base">
              <a:spcBef>
                <a:spcPct val="50000"/>
              </a:spcBef>
              <a:spcAft>
                <a:spcPct val="0"/>
              </a:spcAft>
              <a:defRPr lang="en-US" sz="1271" smtClean="0">
                <a:solidFill>
                  <a:schemeClr val="tx1"/>
                </a:solidFill>
                <a:latin typeface="+mn-lt"/>
                <a:ea typeface="+mn-ea"/>
                <a:cs typeface="+mn-cs"/>
              </a:defRPr>
            </a:lvl4pPr>
            <a:lvl5pPr algn="l" defTabSz="945967" rtl="0" fontAlgn="base">
              <a:spcBef>
                <a:spcPct val="50000"/>
              </a:spcBef>
              <a:spcAft>
                <a:spcPct val="0"/>
              </a:spcAft>
              <a:defRPr lang="en-AU" sz="1271">
                <a:solidFill>
                  <a:schemeClr val="tx1"/>
                </a:solidFill>
                <a:latin typeface="+mn-lt"/>
                <a:ea typeface="+mn-ea"/>
                <a:cs typeface="+mn-cs"/>
              </a:defRPr>
            </a:lvl5pPr>
            <a:lvl6pPr>
              <a:defRPr sz="1633"/>
            </a:lvl6pPr>
            <a:lvl7pPr>
              <a:defRPr sz="1633"/>
            </a:lvl7pPr>
            <a:lvl8pPr>
              <a:defRPr sz="1633"/>
            </a:lvl8pPr>
            <a:lvl9pPr>
              <a:defRPr sz="16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Slide Number Placeholder 4"/>
          <p:cNvSpPr>
            <a:spLocks noGrp="1"/>
          </p:cNvSpPr>
          <p:nvPr>
            <p:ph type="sldNum" sz="quarter" idx="10"/>
          </p:nvPr>
        </p:nvSpPr>
        <p:spPr>
          <a:xfrm>
            <a:off x="334848" y="6535475"/>
            <a:ext cx="524893" cy="293729"/>
          </a:xfrm>
        </p:spPr>
        <p:txBody>
          <a:bodyPr/>
          <a:lstStyle>
            <a:lvl1pPr>
              <a:defRPr/>
            </a:lvl1pPr>
          </a:lstStyle>
          <a:p>
            <a:fld id="{85862CF6-E18B-41F7-91E3-0BE057B5524C}" type="slidenum">
              <a:rPr lang="en-AU"/>
              <a:pPr/>
              <a:t>‹#›</a:t>
            </a:fld>
            <a:endParaRPr lang="en-AU" sz="999" dirty="0"/>
          </a:p>
        </p:txBody>
      </p:sp>
      <p:sp>
        <p:nvSpPr>
          <p:cNvPr id="6" name="Footer Placeholder 5"/>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832959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4847" y="1383698"/>
            <a:ext cx="5397435" cy="21799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quarter" idx="2"/>
          </p:nvPr>
        </p:nvSpPr>
        <p:spPr>
          <a:xfrm>
            <a:off x="334847" y="3701852"/>
            <a:ext cx="5397435" cy="21813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Text Placeholder 4"/>
          <p:cNvSpPr>
            <a:spLocks noGrp="1"/>
          </p:cNvSpPr>
          <p:nvPr>
            <p:ph type="body" sz="half" idx="3"/>
          </p:nvPr>
        </p:nvSpPr>
        <p:spPr>
          <a:xfrm>
            <a:off x="6045293" y="1383697"/>
            <a:ext cx="5274299" cy="44995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Footer Placeholder 7"/>
          <p:cNvSpPr>
            <a:spLocks noGrp="1"/>
          </p:cNvSpPr>
          <p:nvPr>
            <p:ph type="ftr" sz="quarter" idx="10"/>
          </p:nvPr>
        </p:nvSpPr>
        <p:spPr/>
        <p:txBody>
          <a:bodyPr/>
          <a:lstStyle/>
          <a:p>
            <a:endParaRPr lang="en-AU" dirty="0"/>
          </a:p>
        </p:txBody>
      </p:sp>
      <p:sp>
        <p:nvSpPr>
          <p:cNvPr id="9" name="Slide Number Placeholder 8"/>
          <p:cNvSpPr>
            <a:spLocks noGrp="1"/>
          </p:cNvSpPr>
          <p:nvPr>
            <p:ph type="sldNum" sz="quarter" idx="11"/>
          </p:nvPr>
        </p:nvSpPr>
        <p:spPr>
          <a:xfrm>
            <a:off x="334848" y="6535475"/>
            <a:ext cx="524893" cy="293729"/>
          </a:xfr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2595687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3" name="Slide Number Placeholder 2"/>
          <p:cNvSpPr>
            <a:spLocks noGrp="1"/>
          </p:cNvSpPr>
          <p:nvPr>
            <p:ph type="sldNum" sz="quarter" idx="10"/>
          </p:nvPr>
        </p:nvSpPr>
        <p:spPr/>
        <p:txBody>
          <a:bodyPr/>
          <a:lstStyle>
            <a:lvl1pPr>
              <a:defRPr/>
            </a:lvl1pPr>
          </a:lstStyle>
          <a:p>
            <a:fld id="{DAA57A6A-871F-414D-9110-2065083DE00C}" type="slidenum">
              <a:rPr lang="en-AU"/>
              <a:pPr/>
              <a:t>‹#›</a:t>
            </a:fld>
            <a:endParaRPr lang="en-AU" sz="999" dirty="0"/>
          </a:p>
        </p:txBody>
      </p:sp>
      <p:sp>
        <p:nvSpPr>
          <p:cNvPr id="4" name="Footer Placeholder 3"/>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12820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7D1DBBA-AC09-4156-A6B6-BF0FE73C4D2A}" type="slidenum">
              <a:rPr lang="en-AU"/>
              <a:pPr/>
              <a:t>‹#›</a:t>
            </a:fld>
            <a:endParaRPr lang="en-AU" sz="999" dirty="0"/>
          </a:p>
        </p:txBody>
      </p:sp>
      <p:sp>
        <p:nvSpPr>
          <p:cNvPr id="3" name="Footer Placeholder 2"/>
          <p:cNvSpPr>
            <a:spLocks noGrp="1"/>
          </p:cNvSpPr>
          <p:nvPr>
            <p:ph type="ftr" sz="quarter" idx="11"/>
          </p:nvPr>
        </p:nvSpPr>
        <p:spPr/>
        <p:txBody>
          <a:bodyPr/>
          <a:lstStyle/>
          <a:p>
            <a:endParaRPr lang="en-AU" dirty="0"/>
          </a:p>
        </p:txBody>
      </p:sp>
      <p:pic>
        <p:nvPicPr>
          <p:cNvPr id="5" name="Picture 4" descr="NAB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7266" y="6142542"/>
            <a:ext cx="500751" cy="584432"/>
          </a:xfrm>
          <a:prstGeom prst="rect">
            <a:avLst/>
          </a:prstGeom>
        </p:spPr>
      </p:pic>
    </p:spTree>
    <p:extLst>
      <p:ext uri="{BB962C8B-B14F-4D97-AF65-F5344CB8AC3E}">
        <p14:creationId xmlns:p14="http://schemas.microsoft.com/office/powerpoint/2010/main" val="317371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4847" y="1383699"/>
            <a:ext cx="5397435" cy="21799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quarter" idx="2"/>
          </p:nvPr>
        </p:nvSpPr>
        <p:spPr>
          <a:xfrm>
            <a:off x="334847" y="3701852"/>
            <a:ext cx="5397435" cy="21813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Text Placeholder 4"/>
          <p:cNvSpPr>
            <a:spLocks noGrp="1"/>
          </p:cNvSpPr>
          <p:nvPr>
            <p:ph type="body" sz="half" idx="3"/>
          </p:nvPr>
        </p:nvSpPr>
        <p:spPr>
          <a:xfrm>
            <a:off x="6045293" y="1383698"/>
            <a:ext cx="5274299" cy="44995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Footer Placeholder 7"/>
          <p:cNvSpPr>
            <a:spLocks noGrp="1"/>
          </p:cNvSpPr>
          <p:nvPr>
            <p:ph type="ftr" sz="quarter" idx="10"/>
          </p:nvPr>
        </p:nvSpPr>
        <p:spPr/>
        <p:txBody>
          <a:bodyPr/>
          <a:lstStyle/>
          <a:p>
            <a:r>
              <a:rPr lang="en-AU" dirty="0"/>
              <a:t>Footer</a:t>
            </a:r>
          </a:p>
        </p:txBody>
      </p:sp>
      <p:sp>
        <p:nvSpPr>
          <p:cNvPr id="9" name="Slide Number Placeholder 8"/>
          <p:cNvSpPr>
            <a:spLocks noGrp="1"/>
          </p:cNvSpPr>
          <p:nvPr>
            <p:ph type="sldNum" sz="quarter" idx="11"/>
          </p:nvPr>
        </p:nvSpPr>
        <p:spPr>
          <a:xfrm>
            <a:off x="334848" y="6535475"/>
            <a:ext cx="524893" cy="293729"/>
          </a:xfr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320960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1 Char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34847" y="1353460"/>
            <a:ext cx="10971363"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34847" y="1626772"/>
            <a:ext cx="10971363"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926857"/>
            <a:ext cx="10971363" cy="3956367"/>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endParaRPr lang="en-AU" dirty="0"/>
          </a:p>
        </p:txBody>
      </p:sp>
      <p:sp>
        <p:nvSpPr>
          <p:cNvPr id="4" name="Title 3"/>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248735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1 Chart and Text with illustration">
    <p:spTree>
      <p:nvGrpSpPr>
        <p:cNvPr id="1" name=""/>
        <p:cNvGrpSpPr/>
        <p:nvPr/>
      </p:nvGrpSpPr>
      <p:grpSpPr>
        <a:xfrm>
          <a:off x="0" y="0"/>
          <a:ext cx="0" cy="0"/>
          <a:chOff x="0" y="0"/>
          <a:chExt cx="0" cy="0"/>
        </a:xfrm>
      </p:grpSpPr>
      <p:sp>
        <p:nvSpPr>
          <p:cNvPr id="14" name="Freeform 47" descr="Tablet illustration"/>
          <p:cNvSpPr>
            <a:spLocks noChangeArrowheads="1"/>
          </p:cNvSpPr>
          <p:nvPr userDrawn="1"/>
        </p:nvSpPr>
        <p:spPr bwMode="auto">
          <a:xfrm>
            <a:off x="336571" y="1143128"/>
            <a:ext cx="4454572" cy="4752060"/>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9379 w 9979"/>
              <a:gd name="connsiteY0" fmla="*/ 9982 h 9982"/>
              <a:gd name="connsiteX1" fmla="*/ 9379 w 9979"/>
              <a:gd name="connsiteY1" fmla="*/ 9982 h 9982"/>
              <a:gd name="connsiteX2" fmla="*/ 600 w 9979"/>
              <a:gd name="connsiteY2" fmla="*/ 9982 h 9982"/>
              <a:gd name="connsiteX3" fmla="*/ 0 w 9979"/>
              <a:gd name="connsiteY3" fmla="*/ 9450 h 9982"/>
              <a:gd name="connsiteX4" fmla="*/ 0 w 9979"/>
              <a:gd name="connsiteY4" fmla="*/ 514 h 9982"/>
              <a:gd name="connsiteX5" fmla="*/ 600 w 9979"/>
              <a:gd name="connsiteY5" fmla="*/ 0 h 9982"/>
              <a:gd name="connsiteX6" fmla="*/ 9379 w 9979"/>
              <a:gd name="connsiteY6" fmla="*/ 0 h 9982"/>
              <a:gd name="connsiteX7" fmla="*/ 9979 w 9979"/>
              <a:gd name="connsiteY7" fmla="*/ 514 h 9982"/>
              <a:gd name="connsiteX8" fmla="*/ 9979 w 9979"/>
              <a:gd name="connsiteY8" fmla="*/ 9450 h 9982"/>
              <a:gd name="connsiteX9" fmla="*/ 9379 w 9979"/>
              <a:gd name="connsiteY9" fmla="*/ 9982 h 9982"/>
              <a:gd name="connsiteX10" fmla="*/ 4989 w 9979"/>
              <a:gd name="connsiteY10" fmla="*/ 9578 h 9982"/>
              <a:gd name="connsiteX11" fmla="*/ 4989 w 9979"/>
              <a:gd name="connsiteY11" fmla="*/ 9578 h 9982"/>
              <a:gd name="connsiteX12" fmla="*/ 5439 w 9979"/>
              <a:gd name="connsiteY12" fmla="*/ 9321 h 9982"/>
              <a:gd name="connsiteX13" fmla="*/ 4989 w 9979"/>
              <a:gd name="connsiteY13" fmla="*/ 8936 h 9982"/>
              <a:gd name="connsiteX14" fmla="*/ 4540 w 9979"/>
              <a:gd name="connsiteY14" fmla="*/ 9321 h 9982"/>
              <a:gd name="connsiteX15" fmla="*/ 4989 w 9979"/>
              <a:gd name="connsiteY15" fmla="*/ 9578 h 9982"/>
              <a:gd name="connsiteX16" fmla="*/ 8779 w 9979"/>
              <a:gd name="connsiteY16" fmla="*/ 1028 h 9982"/>
              <a:gd name="connsiteX17" fmla="*/ 8779 w 9979"/>
              <a:gd name="connsiteY17" fmla="*/ 1028 h 9982"/>
              <a:gd name="connsiteX18" fmla="*/ 718 w 9979"/>
              <a:gd name="connsiteY18" fmla="*/ 1047 h 9982"/>
              <a:gd name="connsiteX19" fmla="*/ 1199 w 9979"/>
              <a:gd name="connsiteY19" fmla="*/ 8550 h 9982"/>
              <a:gd name="connsiteX20" fmla="*/ 8779 w 9979"/>
              <a:gd name="connsiteY20" fmla="*/ 8550 h 9982"/>
              <a:gd name="connsiteX21" fmla="*/ 8779 w 9979"/>
              <a:gd name="connsiteY21" fmla="*/ 1028 h 9982"/>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1202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693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065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184 w 10000"/>
              <a:gd name="connsiteY17" fmla="*/ 1071 h 10000"/>
              <a:gd name="connsiteX18" fmla="*/ 720 w 10000"/>
              <a:gd name="connsiteY18" fmla="*/ 1049 h 10000"/>
              <a:gd name="connsiteX19" fmla="*/ 720 w 10000"/>
              <a:gd name="connsiteY19" fmla="*/ 8565 h 10000"/>
              <a:gd name="connsiteX20" fmla="*/ 9225 w 10000"/>
              <a:gd name="connsiteY20" fmla="*/ 8565 h 10000"/>
              <a:gd name="connsiteX21" fmla="*/ 9184 w 10000"/>
              <a:gd name="connsiteY21" fmla="*/ 107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3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61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6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227 w 10000"/>
              <a:gd name="connsiteY13" fmla="*/ 9559 h 10000"/>
              <a:gd name="connsiteX14" fmla="*/ 5450 w 10000"/>
              <a:gd name="connsiteY14" fmla="*/ 9276 h 10000"/>
              <a:gd name="connsiteX15" fmla="*/ 4999 w 10000"/>
              <a:gd name="connsiteY15" fmla="*/ 8952 h 10000"/>
              <a:gd name="connsiteX16" fmla="*/ 4565 w 10000"/>
              <a:gd name="connsiteY16" fmla="*/ 9266 h 10000"/>
              <a:gd name="connsiteX17" fmla="*/ 4999 w 10000"/>
              <a:gd name="connsiteY17" fmla="*/ 9595 h 10000"/>
              <a:gd name="connsiteX18" fmla="*/ 9243 w 10000"/>
              <a:gd name="connsiteY18" fmla="*/ 1040 h 10000"/>
              <a:gd name="connsiteX19" fmla="*/ 720 w 10000"/>
              <a:gd name="connsiteY19" fmla="*/ 1049 h 10000"/>
              <a:gd name="connsiteX20" fmla="*/ 720 w 10000"/>
              <a:gd name="connsiteY20" fmla="*/ 8565 h 10000"/>
              <a:gd name="connsiteX21" fmla="*/ 9225 w 10000"/>
              <a:gd name="connsiteY21" fmla="*/ 8565 h 10000"/>
              <a:gd name="connsiteX22" fmla="*/ 9243 w 10000"/>
              <a:gd name="connsiteY22"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58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9399" y="10000"/>
                </a:moveTo>
                <a:cubicBezTo>
                  <a:pt x="9332" y="7330"/>
                  <a:pt x="9603" y="4628"/>
                  <a:pt x="9536" y="1958"/>
                </a:cubicBezTo>
                <a:cubicBezTo>
                  <a:pt x="9603" y="4628"/>
                  <a:pt x="9332" y="7330"/>
                  <a:pt x="9399" y="10000"/>
                </a:cubicBezTo>
                <a:lnTo>
                  <a:pt x="601" y="10000"/>
                </a:lnTo>
                <a:cubicBezTo>
                  <a:pt x="150" y="10000"/>
                  <a:pt x="0" y="9743"/>
                  <a:pt x="0" y="9467"/>
                </a:cubicBezTo>
                <a:lnTo>
                  <a:pt x="0" y="515"/>
                </a:lnTo>
                <a:cubicBezTo>
                  <a:pt x="0" y="128"/>
                  <a:pt x="150" y="0"/>
                  <a:pt x="601" y="0"/>
                </a:cubicBezTo>
                <a:lnTo>
                  <a:pt x="9399" y="0"/>
                </a:lnTo>
                <a:cubicBezTo>
                  <a:pt x="9850" y="0"/>
                  <a:pt x="10000" y="128"/>
                  <a:pt x="10000" y="515"/>
                </a:cubicBezTo>
                <a:lnTo>
                  <a:pt x="10000" y="9467"/>
                </a:lnTo>
                <a:cubicBezTo>
                  <a:pt x="10000" y="9743"/>
                  <a:pt x="9850" y="10000"/>
                  <a:pt x="9399" y="10000"/>
                </a:cubicBezTo>
                <a:close/>
                <a:moveTo>
                  <a:pt x="4999" y="9657"/>
                </a:moveTo>
                <a:cubicBezTo>
                  <a:pt x="5252" y="9649"/>
                  <a:pt x="5505" y="9534"/>
                  <a:pt x="5505" y="9276"/>
                </a:cubicBezTo>
                <a:cubicBezTo>
                  <a:pt x="5505" y="9018"/>
                  <a:pt x="5183" y="8913"/>
                  <a:pt x="4999" y="8911"/>
                </a:cubicBezTo>
                <a:cubicBezTo>
                  <a:pt x="4815" y="8909"/>
                  <a:pt x="4496" y="9018"/>
                  <a:pt x="4482" y="9266"/>
                </a:cubicBezTo>
                <a:cubicBezTo>
                  <a:pt x="4468" y="9514"/>
                  <a:pt x="4746" y="9665"/>
                  <a:pt x="4999" y="9657"/>
                </a:cubicBezTo>
                <a:close/>
                <a:moveTo>
                  <a:pt x="9243" y="1040"/>
                </a:moveTo>
                <a:lnTo>
                  <a:pt x="720" y="1049"/>
                </a:lnTo>
                <a:cubicBezTo>
                  <a:pt x="711" y="3554"/>
                  <a:pt x="729" y="6060"/>
                  <a:pt x="720" y="8565"/>
                </a:cubicBezTo>
                <a:lnTo>
                  <a:pt x="9225" y="8565"/>
                </a:lnTo>
                <a:cubicBezTo>
                  <a:pt x="9202" y="8375"/>
                  <a:pt x="9261" y="1199"/>
                  <a:pt x="9243" y="1040"/>
                </a:cubicBezTo>
                <a:close/>
              </a:path>
            </a:pathLst>
          </a:custGeom>
          <a:solidFill>
            <a:schemeClr val="accent3"/>
          </a:solidFill>
          <a:ln>
            <a:noFill/>
          </a:ln>
        </p:spPr>
        <p:txBody>
          <a:bodyPr wrap="none" anchor="ctr"/>
          <a:lstStyle/>
          <a:p>
            <a:endParaRPr lang="en-AU" sz="1633" dirty="0"/>
          </a:p>
        </p:txBody>
      </p:sp>
      <p:sp>
        <p:nvSpPr>
          <p:cNvPr id="8" name="Text Placeholder 7"/>
          <p:cNvSpPr>
            <a:spLocks noGrp="1"/>
          </p:cNvSpPr>
          <p:nvPr>
            <p:ph type="body" sz="quarter" idx="11" hasCustomPrompt="1"/>
          </p:nvPr>
        </p:nvSpPr>
        <p:spPr>
          <a:xfrm>
            <a:off x="819439" y="1796234"/>
            <a:ext cx="3488836" cy="186804"/>
          </a:xfrm>
          <a:noFill/>
          <a:ln w="9525">
            <a:noFill/>
            <a:miter lim="800000"/>
            <a:headEnd/>
            <a:tailEnd/>
          </a:ln>
          <a:effectLst/>
        </p:spPr>
        <p:txBody>
          <a:bodyPr wrap="square" lIns="0" tIns="0" rIns="0" bIns="0" anchor="t"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819439" y="2015609"/>
            <a:ext cx="3488836"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819439" y="2226632"/>
            <a:ext cx="3488836" cy="2920764"/>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36107" y="1658706"/>
            <a:ext cx="5274299"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2138770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1 Chart and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34847" y="1353460"/>
            <a:ext cx="5397435"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34847" y="1626054"/>
            <a:ext cx="5397435"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926857"/>
            <a:ext cx="5397435" cy="3956367"/>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45293" y="1658706"/>
            <a:ext cx="5274299"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2977447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 Charts and Text">
    <p:spTree>
      <p:nvGrpSpPr>
        <p:cNvPr id="1" name=""/>
        <p:cNvGrpSpPr/>
        <p:nvPr/>
      </p:nvGrpSpPr>
      <p:grpSpPr>
        <a:xfrm>
          <a:off x="0" y="0"/>
          <a:ext cx="0" cy="0"/>
          <a:chOff x="0" y="0"/>
          <a:chExt cx="0" cy="0"/>
        </a:xfrm>
      </p:grpSpPr>
      <p:sp>
        <p:nvSpPr>
          <p:cNvPr id="13" name="Text Placeholder 7"/>
          <p:cNvSpPr>
            <a:spLocks noGrp="1"/>
          </p:cNvSpPr>
          <p:nvPr>
            <p:ph type="body" sz="quarter" idx="11" hasCustomPrompt="1"/>
          </p:nvPr>
        </p:nvSpPr>
        <p:spPr>
          <a:xfrm>
            <a:off x="334847" y="1353460"/>
            <a:ext cx="5397435"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4" name="Text Placeholder 7"/>
          <p:cNvSpPr>
            <a:spLocks noGrp="1"/>
          </p:cNvSpPr>
          <p:nvPr>
            <p:ph type="body" sz="quarter" idx="14" hasCustomPrompt="1"/>
          </p:nvPr>
        </p:nvSpPr>
        <p:spPr>
          <a:xfrm>
            <a:off x="334847" y="1626054"/>
            <a:ext cx="5397435"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796234"/>
            <a:ext cx="5397435" cy="175292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8" hasCustomPrompt="1"/>
          </p:nvPr>
        </p:nvSpPr>
        <p:spPr>
          <a:xfrm>
            <a:off x="334847" y="3682706"/>
            <a:ext cx="5397435"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6" name="Text Placeholder 7"/>
          <p:cNvSpPr>
            <a:spLocks noGrp="1"/>
          </p:cNvSpPr>
          <p:nvPr>
            <p:ph type="body" sz="quarter" idx="19" hasCustomPrompt="1"/>
          </p:nvPr>
        </p:nvSpPr>
        <p:spPr>
          <a:xfrm>
            <a:off x="334847" y="3955300"/>
            <a:ext cx="5397435"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334847" y="4130297"/>
            <a:ext cx="5397435" cy="175292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45293" y="1658706"/>
            <a:ext cx="5274299" cy="4224516"/>
          </a:xfrm>
        </p:spPr>
        <p:txBody>
          <a:bodyPr lIns="0" r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5"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dirty="0">
                <a:latin typeface="Corpid C1 Regular" pitchFamily="34" charset="0"/>
              </a:rPr>
              <a:t>Source: Data Sources Corpid Regular 9pt</a:t>
            </a:r>
          </a:p>
        </p:txBody>
      </p:sp>
      <p:sp>
        <p:nvSpPr>
          <p:cNvPr id="12" name="Slide Number Placeholder 11"/>
          <p:cNvSpPr>
            <a:spLocks noGrp="1"/>
          </p:cNvSpPr>
          <p:nvPr>
            <p:ph type="sldNum" sz="quarter" idx="17"/>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6"/>
          </p:nvPr>
        </p:nvSpPr>
        <p:spPr/>
        <p:txBody>
          <a:bodyPr/>
          <a:lstStyle/>
          <a:p>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272411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4 Charts and Text">
    <p:spTree>
      <p:nvGrpSpPr>
        <p:cNvPr id="1" name=""/>
        <p:cNvGrpSpPr/>
        <p:nvPr/>
      </p:nvGrpSpPr>
      <p:grpSpPr>
        <a:xfrm>
          <a:off x="0" y="0"/>
          <a:ext cx="0" cy="0"/>
          <a:chOff x="0" y="0"/>
          <a:chExt cx="0" cy="0"/>
        </a:xfrm>
      </p:grpSpPr>
      <p:sp>
        <p:nvSpPr>
          <p:cNvPr id="17" name="Text Placeholder 7"/>
          <p:cNvSpPr>
            <a:spLocks noGrp="1"/>
          </p:cNvSpPr>
          <p:nvPr>
            <p:ph type="body" sz="quarter" idx="11" hasCustomPrompt="1"/>
          </p:nvPr>
        </p:nvSpPr>
        <p:spPr>
          <a:xfrm>
            <a:off x="334845" y="1353460"/>
            <a:ext cx="3538091"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18" name="Text Placeholder 7"/>
          <p:cNvSpPr>
            <a:spLocks noGrp="1"/>
          </p:cNvSpPr>
          <p:nvPr>
            <p:ph type="body" sz="quarter" idx="22" hasCustomPrompt="1"/>
          </p:nvPr>
        </p:nvSpPr>
        <p:spPr>
          <a:xfrm>
            <a:off x="334845" y="1626054"/>
            <a:ext cx="3538091"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795842"/>
            <a:ext cx="3537231" cy="175339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4081497" y="1353460"/>
            <a:ext cx="3538091"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24" name="Text Placeholder 7"/>
          <p:cNvSpPr>
            <a:spLocks noGrp="1"/>
          </p:cNvSpPr>
          <p:nvPr>
            <p:ph type="body" sz="quarter" idx="27" hasCustomPrompt="1"/>
          </p:nvPr>
        </p:nvSpPr>
        <p:spPr>
          <a:xfrm>
            <a:off x="4081497" y="1626054"/>
            <a:ext cx="3538091"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1" name="Content Placeholder 2"/>
          <p:cNvSpPr>
            <a:spLocks noGrp="1"/>
          </p:cNvSpPr>
          <p:nvPr>
            <p:ph sz="half" idx="24"/>
          </p:nvPr>
        </p:nvSpPr>
        <p:spPr>
          <a:xfrm>
            <a:off x="4081498" y="1795842"/>
            <a:ext cx="3537231" cy="175339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 name="Text Placeholder 7"/>
          <p:cNvSpPr>
            <a:spLocks noGrp="1"/>
          </p:cNvSpPr>
          <p:nvPr>
            <p:ph type="body" sz="quarter" idx="18" hasCustomPrompt="1"/>
          </p:nvPr>
        </p:nvSpPr>
        <p:spPr>
          <a:xfrm>
            <a:off x="334845" y="3682706"/>
            <a:ext cx="3538091"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20" name="Text Placeholder 7"/>
          <p:cNvSpPr>
            <a:spLocks noGrp="1"/>
          </p:cNvSpPr>
          <p:nvPr>
            <p:ph type="body" sz="quarter" idx="23" hasCustomPrompt="1"/>
          </p:nvPr>
        </p:nvSpPr>
        <p:spPr>
          <a:xfrm>
            <a:off x="334845" y="3955300"/>
            <a:ext cx="3538091"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334847" y="4130437"/>
            <a:ext cx="3537231" cy="175339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4081497" y="3682706"/>
            <a:ext cx="3538091"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title</a:t>
            </a:r>
          </a:p>
        </p:txBody>
      </p:sp>
      <p:sp>
        <p:nvSpPr>
          <p:cNvPr id="26" name="Text Placeholder 7"/>
          <p:cNvSpPr>
            <a:spLocks noGrp="1"/>
          </p:cNvSpPr>
          <p:nvPr>
            <p:ph type="body" sz="quarter" idx="29" hasCustomPrompt="1"/>
          </p:nvPr>
        </p:nvSpPr>
        <p:spPr>
          <a:xfrm>
            <a:off x="4081497" y="3955300"/>
            <a:ext cx="3538091" cy="141064"/>
          </a:xfrm>
          <a:noFill/>
          <a:ln w="9525">
            <a:noFill/>
            <a:miter lim="800000"/>
            <a:headEnd/>
            <a:tailEnd/>
          </a:ln>
          <a:effectLst/>
        </p:spPr>
        <p:txBody>
          <a:bodyPr wrap="square" lIns="0" tIns="0" rIns="0" bIns="0" anchor="t" anchorCtr="0">
            <a:spAutoFit/>
          </a:bodyPr>
          <a:lstStyle>
            <a:lvl1pPr marL="0" indent="0" algn="l" defTabSz="945967" rtl="0" fontAlgn="base">
              <a:lnSpc>
                <a:spcPts val="1088"/>
              </a:lnSpc>
              <a:spcBef>
                <a:spcPct val="0"/>
              </a:spcBef>
              <a:spcAft>
                <a:spcPct val="0"/>
              </a:spcAft>
              <a:buNone/>
              <a:defRPr lang="en-US" sz="1088"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2" name="Content Placeholder 2"/>
          <p:cNvSpPr>
            <a:spLocks noGrp="1"/>
          </p:cNvSpPr>
          <p:nvPr>
            <p:ph sz="half" idx="25"/>
          </p:nvPr>
        </p:nvSpPr>
        <p:spPr>
          <a:xfrm>
            <a:off x="4081498" y="4130437"/>
            <a:ext cx="3537231" cy="1753396"/>
          </a:xfrm>
        </p:spPr>
        <p:txBody>
          <a:bodyPr/>
          <a:lstStyle>
            <a:lvl1pPr>
              <a:defRPr sz="1271"/>
            </a:lvl1pPr>
            <a:lvl2pPr>
              <a:defRPr sz="1271"/>
            </a:lvl2pPr>
            <a:lvl3pPr>
              <a:defRPr sz="1271"/>
            </a:lvl3pPr>
            <a:lvl4pPr>
              <a:defRPr sz="1271"/>
            </a:lvl4pPr>
            <a:lvl5pPr>
              <a:defRPr sz="127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7938129" y="1658706"/>
            <a:ext cx="3373911"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endParaRPr lang="en-AU" dirty="0"/>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3740570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shboard">
    <p:spTree>
      <p:nvGrpSpPr>
        <p:cNvPr id="1" name=""/>
        <p:cNvGrpSpPr/>
        <p:nvPr/>
      </p:nvGrpSpPr>
      <p:grpSpPr>
        <a:xfrm>
          <a:off x="0" y="0"/>
          <a:ext cx="0" cy="0"/>
          <a:chOff x="0" y="0"/>
          <a:chExt cx="0" cy="0"/>
        </a:xfrm>
      </p:grpSpPr>
      <p:sp>
        <p:nvSpPr>
          <p:cNvPr id="20" name="Text Placeholder 7"/>
          <p:cNvSpPr>
            <a:spLocks noGrp="1"/>
          </p:cNvSpPr>
          <p:nvPr>
            <p:ph type="body" sz="quarter" idx="31" hasCustomPrompt="1"/>
          </p:nvPr>
        </p:nvSpPr>
        <p:spPr>
          <a:xfrm>
            <a:off x="334847" y="686148"/>
            <a:ext cx="11521368" cy="166712"/>
          </a:xfrm>
          <a:noFill/>
          <a:ln w="9525">
            <a:noFill/>
            <a:miter lim="800000"/>
            <a:headEnd/>
            <a:tailEnd/>
          </a:ln>
          <a:effectLst/>
        </p:spPr>
        <p:txBody>
          <a:bodyPr wrap="square" lIns="0" tIns="0" rIns="0" bIns="0" anchor="b" anchorCtr="0">
            <a:spAutoFit/>
          </a:bodyPr>
          <a:lstStyle>
            <a:lvl1pPr marL="0" indent="0" algn="l" defTabSz="945967" rtl="0" fontAlgn="base">
              <a:lnSpc>
                <a:spcPts val="1271"/>
              </a:lnSpc>
              <a:spcBef>
                <a:spcPct val="0"/>
              </a:spcBef>
              <a:spcAft>
                <a:spcPct val="0"/>
              </a:spcAft>
              <a:buNone/>
              <a:defRPr lang="en-US" sz="1271" kern="1200" smtClean="0">
                <a:solidFill>
                  <a:schemeClr val="accent1"/>
                </a:solidFill>
                <a:latin typeface="Corpid C1 Bold" pitchFamily="34"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Subtitle</a:t>
            </a:r>
          </a:p>
        </p:txBody>
      </p:sp>
      <p:sp>
        <p:nvSpPr>
          <p:cNvPr id="28" name="Rectangle 27"/>
          <p:cNvSpPr/>
          <p:nvPr userDrawn="1"/>
        </p:nvSpPr>
        <p:spPr bwMode="auto">
          <a:xfrm>
            <a:off x="334847" y="1331718"/>
            <a:ext cx="6987640" cy="848944"/>
          </a:xfrm>
          <a:prstGeom prst="rect">
            <a:avLst/>
          </a:prstGeom>
          <a:solidFill>
            <a:schemeClr val="tx1"/>
          </a:solidFill>
          <a:ln w="6350" cap="flat" cmpd="sng" algn="ctr">
            <a:noFill/>
            <a:prstDash val="solid"/>
            <a:round/>
            <a:headEnd type="none" w="med" len="med"/>
            <a:tailEnd type="none" w="med" len="med"/>
          </a:ln>
          <a:effectLst/>
        </p:spPr>
        <p:txBody>
          <a:bodyPr vert="horz" wrap="none" lIns="82935" tIns="41468" rIns="82935" bIns="41468" numCol="1" rtlCol="0" anchor="ctr" anchorCtr="0" compatLnSpc="1">
            <a:prstTxWarp prst="textNoShape">
              <a:avLst/>
            </a:prstTxWarp>
          </a:bodyPr>
          <a:lstStyle/>
          <a:p>
            <a:pPr marL="0" marR="0" indent="0" algn="ctr" defTabSz="945967" rtl="0" eaLnBrk="1" fontAlgn="base" latinLnBrk="0" hangingPunct="1">
              <a:lnSpc>
                <a:spcPct val="100000"/>
              </a:lnSpc>
              <a:spcBef>
                <a:spcPct val="0"/>
              </a:spcBef>
              <a:spcAft>
                <a:spcPct val="0"/>
              </a:spcAft>
              <a:buClrTx/>
              <a:buSzTx/>
              <a:buFontTx/>
              <a:buNone/>
              <a:tabLst/>
            </a:pPr>
            <a:endParaRPr kumimoji="0" lang="en-AU" sz="1451" b="0" i="0" u="none" strike="noStrike" cap="none" normalizeH="0" baseline="0" dirty="0">
              <a:ln>
                <a:noFill/>
              </a:ln>
              <a:solidFill>
                <a:schemeClr val="tx1"/>
              </a:solidFill>
              <a:effectLst/>
              <a:latin typeface="Corpid C1 Regular" pitchFamily="34" charset="0"/>
            </a:endParaRPr>
          </a:p>
        </p:txBody>
      </p:sp>
      <p:sp>
        <p:nvSpPr>
          <p:cNvPr id="17" name="Text Placeholder 7"/>
          <p:cNvSpPr>
            <a:spLocks noGrp="1"/>
          </p:cNvSpPr>
          <p:nvPr>
            <p:ph type="body" sz="quarter" idx="11" hasCustomPrompt="1"/>
          </p:nvPr>
        </p:nvSpPr>
        <p:spPr>
          <a:xfrm>
            <a:off x="473227" y="1405990"/>
            <a:ext cx="6710879"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bg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Campaign summary</a:t>
            </a:r>
          </a:p>
        </p:txBody>
      </p:sp>
      <p:sp>
        <p:nvSpPr>
          <p:cNvPr id="4" name="Text Placeholder 3"/>
          <p:cNvSpPr>
            <a:spLocks noGrp="1"/>
          </p:cNvSpPr>
          <p:nvPr>
            <p:ph type="body" sz="half" idx="2"/>
          </p:nvPr>
        </p:nvSpPr>
        <p:spPr>
          <a:xfrm>
            <a:off x="473227" y="1657149"/>
            <a:ext cx="6710879" cy="529392"/>
          </a:xfrm>
        </p:spPr>
        <p:txBody>
          <a:bodyPr lIns="0" rIns="0"/>
          <a:lstStyle>
            <a:lvl1pPr marL="0" indent="0">
              <a:spcBef>
                <a:spcPts val="0"/>
              </a:spcBef>
              <a:buNone/>
              <a:defRPr sz="1088">
                <a:solidFill>
                  <a:schemeClr val="bg1"/>
                </a:solidFill>
              </a:defRPr>
            </a:lvl1pPr>
            <a:lvl2pPr>
              <a:spcBef>
                <a:spcPts val="0"/>
              </a:spcBef>
              <a:defRPr sz="1088">
                <a:solidFill>
                  <a:schemeClr val="bg1"/>
                </a:solidFill>
              </a:defRPr>
            </a:lvl2pPr>
            <a:lvl3pPr>
              <a:spcBef>
                <a:spcPts val="0"/>
              </a:spcBef>
              <a:defRPr sz="1088">
                <a:solidFill>
                  <a:schemeClr val="bg1"/>
                </a:solidFill>
              </a:defRPr>
            </a:lvl3pPr>
            <a:lvl4pPr>
              <a:spcBef>
                <a:spcPts val="0"/>
              </a:spcBef>
              <a:defRPr sz="1088">
                <a:solidFill>
                  <a:schemeClr val="bg1"/>
                </a:solidFill>
              </a:defRPr>
            </a:lvl4pPr>
            <a:lvl5pPr>
              <a:spcBef>
                <a:spcPts val="0"/>
              </a:spcBef>
              <a:defRPr sz="1088">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Rectangle 5"/>
          <p:cNvSpPr/>
          <p:nvPr userDrawn="1"/>
        </p:nvSpPr>
        <p:spPr bwMode="auto">
          <a:xfrm>
            <a:off x="334847" y="2267489"/>
            <a:ext cx="6987640" cy="3643317"/>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none" lIns="82935" tIns="41468" rIns="82935" bIns="41468" numCol="1" rtlCol="0" anchor="ctr" anchorCtr="0" compatLnSpc="1">
            <a:prstTxWarp prst="textNoShape">
              <a:avLst/>
            </a:prstTxWarp>
          </a:bodyPr>
          <a:lstStyle/>
          <a:p>
            <a:pPr marL="0" marR="0" indent="0" algn="ctr" defTabSz="945967" rtl="0" eaLnBrk="1" fontAlgn="base" latinLnBrk="0" hangingPunct="1">
              <a:lnSpc>
                <a:spcPct val="100000"/>
              </a:lnSpc>
              <a:spcBef>
                <a:spcPct val="0"/>
              </a:spcBef>
              <a:spcAft>
                <a:spcPct val="0"/>
              </a:spcAft>
              <a:buClrTx/>
              <a:buSzTx/>
              <a:buFontTx/>
              <a:buNone/>
              <a:tabLst/>
            </a:pPr>
            <a:endParaRPr kumimoji="0" lang="en-AU" sz="1451" b="0" i="0" u="none" strike="noStrike" cap="none" normalizeH="0" baseline="0" dirty="0">
              <a:ln>
                <a:noFill/>
              </a:ln>
              <a:solidFill>
                <a:schemeClr val="tx1"/>
              </a:solidFill>
              <a:effectLst/>
              <a:latin typeface="Corpid C1 Regular" pitchFamily="34" charset="0"/>
            </a:endParaRPr>
          </a:p>
        </p:txBody>
      </p:sp>
      <p:sp>
        <p:nvSpPr>
          <p:cNvPr id="19" name="Text Placeholder 7"/>
          <p:cNvSpPr>
            <a:spLocks noGrp="1"/>
          </p:cNvSpPr>
          <p:nvPr>
            <p:ph type="body" sz="quarter" idx="18" hasCustomPrompt="1"/>
          </p:nvPr>
        </p:nvSpPr>
        <p:spPr>
          <a:xfrm>
            <a:off x="473227" y="2380155"/>
            <a:ext cx="6710879" cy="166712"/>
          </a:xfrm>
          <a:noFill/>
          <a:ln w="9525">
            <a:noFill/>
            <a:miter lim="800000"/>
            <a:headEnd/>
            <a:tailEnd/>
          </a:ln>
          <a:effectLst/>
        </p:spPr>
        <p:txBody>
          <a:bodyPr wrap="square" lIns="0" tIns="0" rIns="0" bIns="0" anchor="b" anchorCtr="0">
            <a:spAutoFit/>
          </a:bodyPr>
          <a:lstStyle>
            <a:lvl1pPr marL="0" indent="0" algn="l" defTabSz="945967" rtl="0" fontAlgn="base">
              <a:lnSpc>
                <a:spcPts val="1271"/>
              </a:lnSpc>
              <a:spcBef>
                <a:spcPct val="0"/>
              </a:spcBef>
              <a:spcAft>
                <a:spcPct val="0"/>
              </a:spcAft>
              <a:buNone/>
              <a:defRPr lang="en-US" sz="1271" kern="1200" smtClean="0">
                <a:solidFill>
                  <a:schemeClr val="accent1"/>
                </a:solidFill>
                <a:latin typeface="Corpid C1 Bold" pitchFamily="34"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Highlights</a:t>
            </a:r>
          </a:p>
        </p:txBody>
      </p:sp>
      <p:sp>
        <p:nvSpPr>
          <p:cNvPr id="27" name="Content Placeholder 2"/>
          <p:cNvSpPr>
            <a:spLocks noGrp="1"/>
          </p:cNvSpPr>
          <p:nvPr>
            <p:ph sz="half" idx="29"/>
          </p:nvPr>
        </p:nvSpPr>
        <p:spPr>
          <a:xfrm>
            <a:off x="473227" y="2602759"/>
            <a:ext cx="3283611" cy="3281077"/>
          </a:xfrm>
        </p:spPr>
        <p:txBody>
          <a:bodyPr/>
          <a:lstStyle>
            <a:lvl1pPr>
              <a:spcBef>
                <a:spcPts val="544"/>
              </a:spcBef>
              <a:defRPr sz="1088"/>
            </a:lvl1pPr>
            <a:lvl2pPr>
              <a:spcBef>
                <a:spcPts val="544"/>
              </a:spcBef>
              <a:defRPr sz="1088"/>
            </a:lvl2pPr>
            <a:lvl3pPr>
              <a:spcBef>
                <a:spcPts val="544"/>
              </a:spcBef>
              <a:defRPr sz="1088"/>
            </a:lvl3pPr>
            <a:lvl4pPr>
              <a:spcBef>
                <a:spcPts val="544"/>
              </a:spcBef>
              <a:defRPr sz="1088"/>
            </a:lvl4pPr>
            <a:lvl5pPr>
              <a:spcBef>
                <a:spcPts val="544"/>
              </a:spcBef>
              <a:defRPr sz="10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8" name="Content Placeholder 2"/>
          <p:cNvSpPr>
            <a:spLocks noGrp="1"/>
          </p:cNvSpPr>
          <p:nvPr>
            <p:ph sz="half" idx="30"/>
          </p:nvPr>
        </p:nvSpPr>
        <p:spPr>
          <a:xfrm>
            <a:off x="3900495" y="2602759"/>
            <a:ext cx="3283611" cy="3281077"/>
          </a:xfrm>
        </p:spPr>
        <p:txBody>
          <a:bodyPr/>
          <a:lstStyle>
            <a:lvl1pPr>
              <a:spcBef>
                <a:spcPts val="544"/>
              </a:spcBef>
              <a:defRPr sz="1088"/>
            </a:lvl1pPr>
            <a:lvl2pPr>
              <a:spcBef>
                <a:spcPts val="544"/>
              </a:spcBef>
              <a:defRPr sz="1088"/>
            </a:lvl2pPr>
            <a:lvl3pPr>
              <a:spcBef>
                <a:spcPts val="544"/>
              </a:spcBef>
              <a:defRPr sz="1088"/>
            </a:lvl3pPr>
            <a:lvl4pPr>
              <a:spcBef>
                <a:spcPts val="544"/>
              </a:spcBef>
              <a:defRPr sz="1088"/>
            </a:lvl4pPr>
            <a:lvl5pPr>
              <a:spcBef>
                <a:spcPts val="544"/>
              </a:spcBef>
              <a:defRPr sz="10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7753426" y="1405990"/>
            <a:ext cx="3570927"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Campaign performance</a:t>
            </a:r>
          </a:p>
        </p:txBody>
      </p:sp>
      <p:sp>
        <p:nvSpPr>
          <p:cNvPr id="21" name="Content Placeholder 2"/>
          <p:cNvSpPr>
            <a:spLocks noGrp="1"/>
          </p:cNvSpPr>
          <p:nvPr>
            <p:ph sz="half" idx="24"/>
          </p:nvPr>
        </p:nvSpPr>
        <p:spPr>
          <a:xfrm>
            <a:off x="7753426" y="1711238"/>
            <a:ext cx="3570927" cy="1828495"/>
          </a:xfrm>
        </p:spPr>
        <p:txBody>
          <a:bodyPr/>
          <a:lstStyle>
            <a:lvl1pPr>
              <a:defRPr sz="1088"/>
            </a:lvl1pPr>
            <a:lvl2pPr>
              <a:defRPr sz="1088"/>
            </a:lvl2pPr>
            <a:lvl3pPr>
              <a:defRPr sz="1088"/>
            </a:lvl3pPr>
            <a:lvl4pPr>
              <a:defRPr sz="1088"/>
            </a:lvl4pPr>
            <a:lvl5pPr>
              <a:defRPr sz="10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7753426" y="3753265"/>
            <a:ext cx="3570927" cy="252309"/>
          </a:xfrm>
          <a:noFill/>
          <a:ln w="9525">
            <a:noFill/>
            <a:miter lim="800000"/>
            <a:headEnd/>
            <a:tailEnd/>
          </a:ln>
          <a:effectLst/>
        </p:spPr>
        <p:txBody>
          <a:bodyPr wrap="square" lIns="0" tIns="0" rIns="0" bIns="0" anchor="b" anchorCtr="0">
            <a:noAutofit/>
          </a:bodyPr>
          <a:lstStyle>
            <a:lvl1pPr marL="0" indent="0" algn="l" defTabSz="945967" rtl="0" fontAlgn="base">
              <a:lnSpc>
                <a:spcPct val="75000"/>
              </a:lnSpc>
              <a:spcBef>
                <a:spcPct val="0"/>
              </a:spcBef>
              <a:spcAft>
                <a:spcPct val="0"/>
              </a:spcAft>
              <a:buNone/>
              <a:defRPr lang="en-US" sz="1815" kern="1200" cap="all" baseline="0" smtClean="0">
                <a:solidFill>
                  <a:schemeClr val="accent1"/>
                </a:solidFill>
                <a:latin typeface="NAB Impact" pitchFamily="50" charset="0"/>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lvl="0"/>
            <a:r>
              <a:rPr lang="en-AU" noProof="0" dirty="0"/>
              <a:t>Performance summary</a:t>
            </a:r>
          </a:p>
        </p:txBody>
      </p:sp>
      <p:sp>
        <p:nvSpPr>
          <p:cNvPr id="22" name="Content Placeholder 2"/>
          <p:cNvSpPr>
            <a:spLocks noGrp="1"/>
          </p:cNvSpPr>
          <p:nvPr>
            <p:ph sz="half" idx="25"/>
          </p:nvPr>
        </p:nvSpPr>
        <p:spPr>
          <a:xfrm>
            <a:off x="7753426" y="4055340"/>
            <a:ext cx="3570927" cy="1828495"/>
          </a:xfrm>
        </p:spPr>
        <p:txBody>
          <a:bodyPr/>
          <a:lstStyle>
            <a:lvl1pPr>
              <a:defRPr sz="1088"/>
            </a:lvl1pPr>
            <a:lvl2pPr>
              <a:defRPr sz="1088"/>
            </a:lvl2pPr>
            <a:lvl3pPr>
              <a:defRPr sz="1088"/>
            </a:lvl3pPr>
            <a:lvl4pPr>
              <a:defRPr sz="1088"/>
            </a:lvl4pPr>
            <a:lvl5pPr>
              <a:defRPr sz="1088"/>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334847" y="6078594"/>
            <a:ext cx="10597853" cy="253489"/>
          </a:xfrm>
          <a:noFill/>
          <a:ln w="9525">
            <a:noFill/>
            <a:miter lim="800000"/>
            <a:headEnd/>
            <a:tailEnd/>
          </a:ln>
          <a:effectLst/>
        </p:spPr>
        <p:txBody>
          <a:bodyPr wrap="square" lIns="0" tIns="52144" rIns="0" bIns="52144" anchor="ctr" anchorCtr="0">
            <a:spAutoFit/>
          </a:bodyPr>
          <a:lstStyle>
            <a:lvl1pPr marL="0" marR="0" indent="0" algn="l" defTabSz="945967"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816" kern="1200" smtClean="0">
                <a:solidFill>
                  <a:schemeClr val="tx1"/>
                </a:solidFill>
                <a:latin typeface="+mn-lt"/>
                <a:ea typeface="+mn-ea"/>
                <a:cs typeface="+mn-cs"/>
              </a:defRPr>
            </a:lvl1pPr>
            <a:lvl2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2pPr>
            <a:lvl3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3pPr>
            <a:lvl4pPr algn="l" defTabSz="945967" rtl="0" fontAlgn="base">
              <a:spcBef>
                <a:spcPct val="0"/>
              </a:spcBef>
              <a:spcAft>
                <a:spcPct val="0"/>
              </a:spcAft>
              <a:defRPr lang="en-US" sz="1271" kern="1200" smtClean="0">
                <a:solidFill>
                  <a:schemeClr val="accent1"/>
                </a:solidFill>
                <a:latin typeface="Corpid C1 Bold" pitchFamily="34" charset="0"/>
                <a:ea typeface="+mn-ea"/>
                <a:cs typeface="+mn-cs"/>
              </a:defRPr>
            </a:lvl4pPr>
            <a:lvl5pPr algn="l" defTabSz="945967" rtl="0" fontAlgn="base">
              <a:spcBef>
                <a:spcPct val="0"/>
              </a:spcBef>
              <a:spcAft>
                <a:spcPct val="0"/>
              </a:spcAft>
              <a:defRPr lang="en-AU" sz="1271" kern="1200" dirty="0">
                <a:solidFill>
                  <a:schemeClr val="accent1"/>
                </a:solidFill>
                <a:latin typeface="Corpid C1 Bold" pitchFamily="34" charset="0"/>
                <a:ea typeface="+mn-ea"/>
                <a:cs typeface="+mn-cs"/>
              </a:defRPr>
            </a:lvl5pPr>
          </a:lstStyle>
          <a:p>
            <a:pPr marL="0" marR="0" lvl="0" indent="0" algn="l" defTabSz="945967" rtl="0" eaLnBrk="1" fontAlgn="base" latinLnBrk="0" hangingPunct="1">
              <a:lnSpc>
                <a:spcPts val="1271"/>
              </a:lnSpc>
              <a:spcBef>
                <a:spcPct val="0"/>
              </a:spcBef>
              <a:spcAft>
                <a:spcPct val="0"/>
              </a:spcAft>
              <a:buClr>
                <a:schemeClr val="accent1"/>
              </a:buClr>
              <a:buSzPct val="70000"/>
              <a:buFont typeface="Wingdings" pitchFamily="2" charset="2"/>
              <a:buNone/>
              <a:tabLst/>
              <a:defRPr/>
            </a:pPr>
            <a:r>
              <a:rPr lang="en-AU" sz="816"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endParaRPr lang="en-AU" dirty="0"/>
          </a:p>
        </p:txBody>
      </p:sp>
      <p:sp>
        <p:nvSpPr>
          <p:cNvPr id="7" name="Title 6"/>
          <p:cNvSpPr>
            <a:spLocks noGrp="1"/>
          </p:cNvSpPr>
          <p:nvPr>
            <p:ph type="title" hasCustomPrompt="1"/>
          </p:nvPr>
        </p:nvSpPr>
        <p:spPr>
          <a:xfrm>
            <a:off x="334847" y="208154"/>
            <a:ext cx="11521368" cy="476965"/>
          </a:xfrm>
        </p:spPr>
        <p:txBody>
          <a:bodyPr/>
          <a:lstStyle>
            <a:lvl1pPr>
              <a:defRPr/>
            </a:lvl1pPr>
          </a:lstStyle>
          <a:p>
            <a:r>
              <a:rPr lang="en-US" dirty="0"/>
              <a:t>Campaign name</a:t>
            </a:r>
            <a:endParaRPr lang="en-AU" dirty="0"/>
          </a:p>
        </p:txBody>
      </p:sp>
    </p:spTree>
    <p:extLst>
      <p:ext uri="{BB962C8B-B14F-4D97-AF65-F5344CB8AC3E}">
        <p14:creationId xmlns:p14="http://schemas.microsoft.com/office/powerpoint/2010/main" val="88342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16" y="-83001"/>
            <a:ext cx="11521368" cy="754481"/>
          </a:xfrm>
        </p:spPr>
        <p:txBody>
          <a:bodyPr/>
          <a:lstStyle/>
          <a:p>
            <a:r>
              <a:rPr lang="en-US" noProof="0"/>
              <a:t>Click to edit Master title style</a:t>
            </a:r>
            <a:endParaRPr lang="en-AU" noProof="0" dirty="0"/>
          </a:p>
        </p:txBody>
      </p:sp>
      <p:sp>
        <p:nvSpPr>
          <p:cNvPr id="3" name="Slide Number Placeholder 2"/>
          <p:cNvSpPr>
            <a:spLocks noGrp="1"/>
          </p:cNvSpPr>
          <p:nvPr>
            <p:ph type="sldNum" sz="quarter" idx="10"/>
          </p:nvPr>
        </p:nvSpPr>
        <p:spPr>
          <a:xfrm>
            <a:off x="11929553" y="6564271"/>
            <a:ext cx="524893" cy="293729"/>
          </a:xfrm>
        </p:spPr>
        <p:txBody>
          <a:bodyPr/>
          <a:lstStyle>
            <a:lvl1pPr>
              <a:defRPr/>
            </a:lvl1pPr>
          </a:lstStyle>
          <a:p>
            <a:fld id="{DAA57A6A-871F-414D-9110-2065083DE00C}" type="slidenum">
              <a:rPr lang="en-AU"/>
              <a:pPr/>
              <a:t>‹#›</a:t>
            </a:fld>
            <a:endParaRPr lang="en-AU" sz="980" dirty="0"/>
          </a:p>
        </p:txBody>
      </p:sp>
      <p:sp>
        <p:nvSpPr>
          <p:cNvPr id="4" name="Footer Placeholder 3"/>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06721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7D1DBBA-AC09-4156-A6B6-BF0FE73C4D2A}" type="slidenum">
              <a:rPr lang="en-AU"/>
              <a:pPr/>
              <a:t>‹#›</a:t>
            </a:fld>
            <a:endParaRPr lang="en-AU" sz="980" dirty="0"/>
          </a:p>
        </p:txBody>
      </p:sp>
      <p:sp>
        <p:nvSpPr>
          <p:cNvPr id="3" name="Footer Placeholder 2"/>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188772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Char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34847" y="1353461"/>
            <a:ext cx="10971363"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34847" y="1626772"/>
            <a:ext cx="10971363"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926858"/>
            <a:ext cx="10971363" cy="3956367"/>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dirty="0"/>
              <a:t>Footer</a:t>
            </a:r>
          </a:p>
        </p:txBody>
      </p:sp>
      <p:sp>
        <p:nvSpPr>
          <p:cNvPr id="4" name="Title 3"/>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17563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 Chart and Text with illustration">
    <p:spTree>
      <p:nvGrpSpPr>
        <p:cNvPr id="1" name=""/>
        <p:cNvGrpSpPr/>
        <p:nvPr/>
      </p:nvGrpSpPr>
      <p:grpSpPr>
        <a:xfrm>
          <a:off x="0" y="0"/>
          <a:ext cx="0" cy="0"/>
          <a:chOff x="0" y="0"/>
          <a:chExt cx="0" cy="0"/>
        </a:xfrm>
      </p:grpSpPr>
      <p:sp>
        <p:nvSpPr>
          <p:cNvPr id="14" name="Freeform 47" descr="Tablet illustration"/>
          <p:cNvSpPr>
            <a:spLocks noChangeArrowheads="1"/>
          </p:cNvSpPr>
          <p:nvPr userDrawn="1"/>
        </p:nvSpPr>
        <p:spPr bwMode="auto">
          <a:xfrm>
            <a:off x="336573" y="1143128"/>
            <a:ext cx="4454572" cy="4752060"/>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9379 w 9979"/>
              <a:gd name="connsiteY0" fmla="*/ 9982 h 9982"/>
              <a:gd name="connsiteX1" fmla="*/ 9379 w 9979"/>
              <a:gd name="connsiteY1" fmla="*/ 9982 h 9982"/>
              <a:gd name="connsiteX2" fmla="*/ 600 w 9979"/>
              <a:gd name="connsiteY2" fmla="*/ 9982 h 9982"/>
              <a:gd name="connsiteX3" fmla="*/ 0 w 9979"/>
              <a:gd name="connsiteY3" fmla="*/ 9450 h 9982"/>
              <a:gd name="connsiteX4" fmla="*/ 0 w 9979"/>
              <a:gd name="connsiteY4" fmla="*/ 514 h 9982"/>
              <a:gd name="connsiteX5" fmla="*/ 600 w 9979"/>
              <a:gd name="connsiteY5" fmla="*/ 0 h 9982"/>
              <a:gd name="connsiteX6" fmla="*/ 9379 w 9979"/>
              <a:gd name="connsiteY6" fmla="*/ 0 h 9982"/>
              <a:gd name="connsiteX7" fmla="*/ 9979 w 9979"/>
              <a:gd name="connsiteY7" fmla="*/ 514 h 9982"/>
              <a:gd name="connsiteX8" fmla="*/ 9979 w 9979"/>
              <a:gd name="connsiteY8" fmla="*/ 9450 h 9982"/>
              <a:gd name="connsiteX9" fmla="*/ 9379 w 9979"/>
              <a:gd name="connsiteY9" fmla="*/ 9982 h 9982"/>
              <a:gd name="connsiteX10" fmla="*/ 4989 w 9979"/>
              <a:gd name="connsiteY10" fmla="*/ 9578 h 9982"/>
              <a:gd name="connsiteX11" fmla="*/ 4989 w 9979"/>
              <a:gd name="connsiteY11" fmla="*/ 9578 h 9982"/>
              <a:gd name="connsiteX12" fmla="*/ 5439 w 9979"/>
              <a:gd name="connsiteY12" fmla="*/ 9321 h 9982"/>
              <a:gd name="connsiteX13" fmla="*/ 4989 w 9979"/>
              <a:gd name="connsiteY13" fmla="*/ 8936 h 9982"/>
              <a:gd name="connsiteX14" fmla="*/ 4540 w 9979"/>
              <a:gd name="connsiteY14" fmla="*/ 9321 h 9982"/>
              <a:gd name="connsiteX15" fmla="*/ 4989 w 9979"/>
              <a:gd name="connsiteY15" fmla="*/ 9578 h 9982"/>
              <a:gd name="connsiteX16" fmla="*/ 8779 w 9979"/>
              <a:gd name="connsiteY16" fmla="*/ 1028 h 9982"/>
              <a:gd name="connsiteX17" fmla="*/ 8779 w 9979"/>
              <a:gd name="connsiteY17" fmla="*/ 1028 h 9982"/>
              <a:gd name="connsiteX18" fmla="*/ 718 w 9979"/>
              <a:gd name="connsiteY18" fmla="*/ 1047 h 9982"/>
              <a:gd name="connsiteX19" fmla="*/ 1199 w 9979"/>
              <a:gd name="connsiteY19" fmla="*/ 8550 h 9982"/>
              <a:gd name="connsiteX20" fmla="*/ 8779 w 9979"/>
              <a:gd name="connsiteY20" fmla="*/ 8550 h 9982"/>
              <a:gd name="connsiteX21" fmla="*/ 8779 w 9979"/>
              <a:gd name="connsiteY21" fmla="*/ 1028 h 9982"/>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1202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693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065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184 w 10000"/>
              <a:gd name="connsiteY17" fmla="*/ 1071 h 10000"/>
              <a:gd name="connsiteX18" fmla="*/ 720 w 10000"/>
              <a:gd name="connsiteY18" fmla="*/ 1049 h 10000"/>
              <a:gd name="connsiteX19" fmla="*/ 720 w 10000"/>
              <a:gd name="connsiteY19" fmla="*/ 8565 h 10000"/>
              <a:gd name="connsiteX20" fmla="*/ 9225 w 10000"/>
              <a:gd name="connsiteY20" fmla="*/ 8565 h 10000"/>
              <a:gd name="connsiteX21" fmla="*/ 9184 w 10000"/>
              <a:gd name="connsiteY21" fmla="*/ 107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3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61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6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227 w 10000"/>
              <a:gd name="connsiteY13" fmla="*/ 9559 h 10000"/>
              <a:gd name="connsiteX14" fmla="*/ 5450 w 10000"/>
              <a:gd name="connsiteY14" fmla="*/ 9276 h 10000"/>
              <a:gd name="connsiteX15" fmla="*/ 4999 w 10000"/>
              <a:gd name="connsiteY15" fmla="*/ 8952 h 10000"/>
              <a:gd name="connsiteX16" fmla="*/ 4565 w 10000"/>
              <a:gd name="connsiteY16" fmla="*/ 9266 h 10000"/>
              <a:gd name="connsiteX17" fmla="*/ 4999 w 10000"/>
              <a:gd name="connsiteY17" fmla="*/ 9595 h 10000"/>
              <a:gd name="connsiteX18" fmla="*/ 9243 w 10000"/>
              <a:gd name="connsiteY18" fmla="*/ 1040 h 10000"/>
              <a:gd name="connsiteX19" fmla="*/ 720 w 10000"/>
              <a:gd name="connsiteY19" fmla="*/ 1049 h 10000"/>
              <a:gd name="connsiteX20" fmla="*/ 720 w 10000"/>
              <a:gd name="connsiteY20" fmla="*/ 8565 h 10000"/>
              <a:gd name="connsiteX21" fmla="*/ 9225 w 10000"/>
              <a:gd name="connsiteY21" fmla="*/ 8565 h 10000"/>
              <a:gd name="connsiteX22" fmla="*/ 9243 w 10000"/>
              <a:gd name="connsiteY22"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58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9399" y="10000"/>
                </a:moveTo>
                <a:cubicBezTo>
                  <a:pt x="9332" y="7330"/>
                  <a:pt x="9603" y="4628"/>
                  <a:pt x="9536" y="1958"/>
                </a:cubicBezTo>
                <a:cubicBezTo>
                  <a:pt x="9603" y="4628"/>
                  <a:pt x="9332" y="7330"/>
                  <a:pt x="9399" y="10000"/>
                </a:cubicBezTo>
                <a:lnTo>
                  <a:pt x="601" y="10000"/>
                </a:lnTo>
                <a:cubicBezTo>
                  <a:pt x="150" y="10000"/>
                  <a:pt x="0" y="9743"/>
                  <a:pt x="0" y="9467"/>
                </a:cubicBezTo>
                <a:lnTo>
                  <a:pt x="0" y="515"/>
                </a:lnTo>
                <a:cubicBezTo>
                  <a:pt x="0" y="128"/>
                  <a:pt x="150" y="0"/>
                  <a:pt x="601" y="0"/>
                </a:cubicBezTo>
                <a:lnTo>
                  <a:pt x="9399" y="0"/>
                </a:lnTo>
                <a:cubicBezTo>
                  <a:pt x="9850" y="0"/>
                  <a:pt x="10000" y="128"/>
                  <a:pt x="10000" y="515"/>
                </a:cubicBezTo>
                <a:lnTo>
                  <a:pt x="10000" y="9467"/>
                </a:lnTo>
                <a:cubicBezTo>
                  <a:pt x="10000" y="9743"/>
                  <a:pt x="9850" y="10000"/>
                  <a:pt x="9399" y="10000"/>
                </a:cubicBezTo>
                <a:close/>
                <a:moveTo>
                  <a:pt x="4999" y="9657"/>
                </a:moveTo>
                <a:cubicBezTo>
                  <a:pt x="5252" y="9649"/>
                  <a:pt x="5505" y="9534"/>
                  <a:pt x="5505" y="9276"/>
                </a:cubicBezTo>
                <a:cubicBezTo>
                  <a:pt x="5505" y="9018"/>
                  <a:pt x="5183" y="8913"/>
                  <a:pt x="4999" y="8911"/>
                </a:cubicBezTo>
                <a:cubicBezTo>
                  <a:pt x="4815" y="8909"/>
                  <a:pt x="4496" y="9018"/>
                  <a:pt x="4482" y="9266"/>
                </a:cubicBezTo>
                <a:cubicBezTo>
                  <a:pt x="4468" y="9514"/>
                  <a:pt x="4746" y="9665"/>
                  <a:pt x="4999" y="9657"/>
                </a:cubicBezTo>
                <a:close/>
                <a:moveTo>
                  <a:pt x="9243" y="1040"/>
                </a:moveTo>
                <a:lnTo>
                  <a:pt x="720" y="1049"/>
                </a:lnTo>
                <a:cubicBezTo>
                  <a:pt x="711" y="3554"/>
                  <a:pt x="729" y="6060"/>
                  <a:pt x="720" y="8565"/>
                </a:cubicBezTo>
                <a:lnTo>
                  <a:pt x="9225" y="8565"/>
                </a:lnTo>
                <a:cubicBezTo>
                  <a:pt x="9202" y="8375"/>
                  <a:pt x="9261" y="1199"/>
                  <a:pt x="9243" y="1040"/>
                </a:cubicBezTo>
                <a:close/>
              </a:path>
            </a:pathLst>
          </a:custGeom>
          <a:solidFill>
            <a:schemeClr val="accent3"/>
          </a:solidFill>
          <a:ln>
            <a:noFill/>
          </a:ln>
        </p:spPr>
        <p:txBody>
          <a:bodyPr wrap="none" lIns="82212" tIns="41107" rIns="82212" bIns="41107" anchor="ctr"/>
          <a:lstStyle/>
          <a:p>
            <a:endParaRPr lang="en-AU" sz="1567" dirty="0"/>
          </a:p>
        </p:txBody>
      </p:sp>
      <p:sp>
        <p:nvSpPr>
          <p:cNvPr id="8" name="Text Placeholder 7"/>
          <p:cNvSpPr>
            <a:spLocks noGrp="1"/>
          </p:cNvSpPr>
          <p:nvPr>
            <p:ph type="body" sz="quarter" idx="11" hasCustomPrompt="1"/>
          </p:nvPr>
        </p:nvSpPr>
        <p:spPr>
          <a:xfrm>
            <a:off x="819439" y="1796234"/>
            <a:ext cx="3488836" cy="186804"/>
          </a:xfrm>
          <a:noFill/>
          <a:ln w="9525">
            <a:noFill/>
            <a:miter lim="800000"/>
            <a:headEnd/>
            <a:tailEnd/>
          </a:ln>
          <a:effectLst/>
        </p:spPr>
        <p:txBody>
          <a:bodyPr wrap="square" lIns="0" tIns="0" rIns="0" bIns="0" anchor="t"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819439" y="2015609"/>
            <a:ext cx="3488836"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819439" y="2226632"/>
            <a:ext cx="3488836" cy="2920764"/>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36107" y="1658706"/>
            <a:ext cx="5274299"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dirty="0"/>
              <a:t>Footer</a:t>
            </a:r>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30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Chart and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34847" y="1353461"/>
            <a:ext cx="5397435" cy="252309"/>
          </a:xfrm>
          <a:noFill/>
          <a:ln w="9525">
            <a:noFill/>
            <a:miter lim="800000"/>
            <a:headEnd/>
            <a:tailEnd/>
          </a:ln>
          <a:effectLst/>
        </p:spPr>
        <p:txBody>
          <a:bodyPr wrap="square" lIns="0" tIns="0" rIns="0" bIns="0" anchor="b" anchorCtr="0">
            <a:noAutofit/>
          </a:bodyPr>
          <a:lstStyle>
            <a:lvl1pPr marL="0" indent="0" algn="l" defTabSz="937742" rtl="0" fontAlgn="base">
              <a:lnSpc>
                <a:spcPct val="75000"/>
              </a:lnSpc>
              <a:spcBef>
                <a:spcPct val="0"/>
              </a:spcBef>
              <a:spcAft>
                <a:spcPct val="0"/>
              </a:spcAft>
              <a:buNone/>
              <a:defRPr lang="en-US" sz="1763" kern="1200" cap="all" baseline="0" smtClean="0">
                <a:solidFill>
                  <a:schemeClr val="accent1"/>
                </a:solidFill>
                <a:latin typeface="NAB Impact" pitchFamily="50" charset="0"/>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34847" y="1626054"/>
            <a:ext cx="5397435" cy="141064"/>
          </a:xfrm>
          <a:noFill/>
          <a:ln w="9525">
            <a:noFill/>
            <a:miter lim="800000"/>
            <a:headEnd/>
            <a:tailEnd/>
          </a:ln>
          <a:effectLst/>
        </p:spPr>
        <p:txBody>
          <a:bodyPr wrap="square" lIns="0" tIns="0" rIns="0" bIns="0" anchor="t" anchorCtr="0">
            <a:spAutoFit/>
          </a:bodyPr>
          <a:lstStyle>
            <a:lvl1pPr marL="0" indent="0" algn="l" defTabSz="937742" rtl="0" fontAlgn="base">
              <a:lnSpc>
                <a:spcPts val="1079"/>
              </a:lnSpc>
              <a:spcBef>
                <a:spcPct val="0"/>
              </a:spcBef>
              <a:spcAft>
                <a:spcPct val="0"/>
              </a:spcAft>
              <a:buNone/>
              <a:defRPr lang="en-US" sz="1077"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34847" y="1926858"/>
            <a:ext cx="5397435" cy="3956367"/>
          </a:xfrm>
        </p:spPr>
        <p:txBody>
          <a:bodyPr/>
          <a:lstStyle>
            <a:lvl1pPr>
              <a:defRPr sz="1273"/>
            </a:lvl1pPr>
            <a:lvl2pPr>
              <a:defRPr sz="1273"/>
            </a:lvl2pPr>
            <a:lvl3pPr>
              <a:defRPr sz="1273"/>
            </a:lvl3pPr>
            <a:lvl4pPr>
              <a:defRPr sz="1273"/>
            </a:lvl4pPr>
            <a:lvl5pPr>
              <a:defRPr sz="127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045293" y="1658706"/>
            <a:ext cx="5274299" cy="42245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334848" y="6083344"/>
            <a:ext cx="10597853" cy="243988"/>
          </a:xfrm>
          <a:noFill/>
          <a:ln w="9525">
            <a:noFill/>
            <a:miter lim="800000"/>
            <a:headEnd/>
            <a:tailEnd/>
          </a:ln>
          <a:effectLst/>
        </p:spPr>
        <p:txBody>
          <a:bodyPr wrap="square" lIns="0" tIns="47884" rIns="0" bIns="47884" anchor="ctr" anchorCtr="0">
            <a:spAutoFit/>
          </a:bodyPr>
          <a:lstStyle>
            <a:lvl1pPr marL="0" marR="0" indent="0" algn="l" defTabSz="937742"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784" kern="1200" smtClean="0">
                <a:solidFill>
                  <a:schemeClr val="tx1"/>
                </a:solidFill>
                <a:latin typeface="+mn-lt"/>
                <a:ea typeface="+mn-ea"/>
                <a:cs typeface="+mn-cs"/>
              </a:defRPr>
            </a:lvl1pPr>
            <a:lvl2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2pPr>
            <a:lvl3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3pPr>
            <a:lvl4pPr algn="l" defTabSz="937742" rtl="0" fontAlgn="base">
              <a:spcBef>
                <a:spcPct val="0"/>
              </a:spcBef>
              <a:spcAft>
                <a:spcPct val="0"/>
              </a:spcAft>
              <a:defRPr lang="en-US" sz="1273" kern="1200" smtClean="0">
                <a:solidFill>
                  <a:schemeClr val="accent1"/>
                </a:solidFill>
                <a:latin typeface="Corpid C1 Bold" pitchFamily="34" charset="0"/>
                <a:ea typeface="+mn-ea"/>
                <a:cs typeface="+mn-cs"/>
              </a:defRPr>
            </a:lvl4pPr>
            <a:lvl5pPr algn="l" defTabSz="937742" rtl="0" fontAlgn="base">
              <a:spcBef>
                <a:spcPct val="0"/>
              </a:spcBef>
              <a:spcAft>
                <a:spcPct val="0"/>
              </a:spcAft>
              <a:defRPr lang="en-AU" sz="1273" kern="1200" dirty="0">
                <a:solidFill>
                  <a:schemeClr val="accent1"/>
                </a:solidFill>
                <a:latin typeface="Corpid C1 Bold" pitchFamily="34" charset="0"/>
                <a:ea typeface="+mn-ea"/>
                <a:cs typeface="+mn-cs"/>
              </a:defRPr>
            </a:lvl5pPr>
          </a:lstStyle>
          <a:p>
            <a:pPr marL="0" marR="0" lvl="0" indent="0" algn="l" defTabSz="937742" rtl="0" eaLnBrk="1" fontAlgn="base" latinLnBrk="0" hangingPunct="1">
              <a:lnSpc>
                <a:spcPts val="1259"/>
              </a:lnSpc>
              <a:spcBef>
                <a:spcPct val="0"/>
              </a:spcBef>
              <a:spcAft>
                <a:spcPct val="0"/>
              </a:spcAft>
              <a:buClr>
                <a:schemeClr val="accent1"/>
              </a:buClr>
              <a:buSzPct val="70000"/>
              <a:buFont typeface="Wingdings" pitchFamily="2" charset="2"/>
              <a:buNone/>
              <a:tabLst/>
              <a:defRPr/>
            </a:pPr>
            <a:r>
              <a:rPr lang="en-AU" sz="784"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334848" y="6535475"/>
            <a:ext cx="524893" cy="293729"/>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dirty="0"/>
              <a:t>Footer</a:t>
            </a:r>
          </a:p>
        </p:txBody>
      </p:sp>
      <p:sp>
        <p:nvSpPr>
          <p:cNvPr id="6" name="Title 5"/>
          <p:cNvSpPr>
            <a:spLocks noGrp="1"/>
          </p:cNvSpPr>
          <p:nvPr>
            <p:ph type="title"/>
          </p:nvPr>
        </p:nvSpPr>
        <p:spPr>
          <a:xfrm>
            <a:off x="334847" y="154066"/>
            <a:ext cx="11521368" cy="754481"/>
          </a:xfrm>
        </p:spPr>
        <p:txBody>
          <a:bodyPr/>
          <a:lstStyle/>
          <a:p>
            <a:r>
              <a:rPr lang="en-US"/>
              <a:t>Click to edit Master title style</a:t>
            </a:r>
            <a:endParaRPr lang="en-AU" dirty="0"/>
          </a:p>
        </p:txBody>
      </p:sp>
    </p:spTree>
    <p:extLst>
      <p:ext uri="{BB962C8B-B14F-4D97-AF65-F5344CB8AC3E}">
        <p14:creationId xmlns:p14="http://schemas.microsoft.com/office/powerpoint/2010/main" val="104309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image" Target="../media/image15.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oleObject" Target="../embeddings/oleObject3.bin"/><Relationship Id="rId2" Type="http://schemas.openxmlformats.org/officeDocument/2006/relationships/slideLayout" Target="../slideLayouts/slideLayout35.xml"/><Relationship Id="rId16" Type="http://schemas.openxmlformats.org/officeDocument/2006/relationships/tags" Target="../tags/tag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4.xml"/><Relationship Id="rId10" Type="http://schemas.openxmlformats.org/officeDocument/2006/relationships/slideLayout" Target="../slideLayouts/slideLayout43.xml"/><Relationship Id="rId19" Type="http://schemas.openxmlformats.org/officeDocument/2006/relationships/image" Target="../media/image16.tiff"/><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34847" y="154066"/>
            <a:ext cx="11521368" cy="754481"/>
          </a:xfrm>
          <a:prstGeom prst="rect">
            <a:avLst/>
          </a:prstGeom>
          <a:noFill/>
          <a:ln w="9525">
            <a:noFill/>
            <a:miter lim="800000"/>
            <a:headEnd/>
            <a:tailEnd/>
          </a:ln>
          <a:effectLst/>
        </p:spPr>
        <p:txBody>
          <a:bodyPr vert="horz" wrap="square" lIns="0" tIns="47884" rIns="0" bIns="0" numCol="1" anchor="b" anchorCtr="0" compatLnSpc="1">
            <a:prstTxWarp prst="textNoShape">
              <a:avLst/>
            </a:prstTxWarp>
            <a:normAutofit/>
          </a:bodyPr>
          <a:lstStyle/>
          <a:p>
            <a:pPr lvl="0"/>
            <a:r>
              <a:rPr lang="en-US" noProof="0"/>
              <a:t>Click to edit Master title style</a:t>
            </a:r>
            <a:endParaRPr lang="en-AU" noProof="0" dirty="0"/>
          </a:p>
        </p:txBody>
      </p:sp>
      <p:sp>
        <p:nvSpPr>
          <p:cNvPr id="19459" name="Rectangle 3"/>
          <p:cNvSpPr>
            <a:spLocks noGrp="1" noChangeArrowheads="1"/>
          </p:cNvSpPr>
          <p:nvPr>
            <p:ph type="body" idx="1"/>
          </p:nvPr>
        </p:nvSpPr>
        <p:spPr bwMode="auto">
          <a:xfrm>
            <a:off x="334849" y="1383698"/>
            <a:ext cx="10972076" cy="4499527"/>
          </a:xfrm>
          <a:prstGeom prst="rect">
            <a:avLst/>
          </a:prstGeom>
          <a:noFill/>
          <a:ln w="9525">
            <a:noFill/>
            <a:miter lim="800000"/>
            <a:headEnd/>
            <a:tailEnd/>
          </a:ln>
          <a:effectLst/>
        </p:spPr>
        <p:txBody>
          <a:bodyPr vert="horz" wrap="square" lIns="0" tIns="47884" rIns="0" bIns="478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460" name="Line 4"/>
          <p:cNvSpPr>
            <a:spLocks noChangeShapeType="1"/>
          </p:cNvSpPr>
          <p:nvPr/>
        </p:nvSpPr>
        <p:spPr bwMode="auto">
          <a:xfrm>
            <a:off x="334848" y="944541"/>
            <a:ext cx="11520499" cy="0"/>
          </a:xfrm>
          <a:prstGeom prst="line">
            <a:avLst/>
          </a:prstGeom>
          <a:noFill/>
          <a:ln w="12700">
            <a:solidFill>
              <a:schemeClr val="accent1"/>
            </a:solidFill>
            <a:round/>
            <a:headEnd/>
            <a:tailEnd/>
          </a:ln>
          <a:effectLst/>
        </p:spPr>
        <p:txBody>
          <a:bodyPr lIns="82212" tIns="41107" rIns="82212" bIns="41107"/>
          <a:lstStyle/>
          <a:p>
            <a:endParaRPr lang="en-AU" sz="1567" dirty="0"/>
          </a:p>
        </p:txBody>
      </p:sp>
      <p:sp>
        <p:nvSpPr>
          <p:cNvPr id="19461" name="Rectangle 5"/>
          <p:cNvSpPr>
            <a:spLocks noGrp="1" noChangeArrowheads="1"/>
          </p:cNvSpPr>
          <p:nvPr>
            <p:ph type="sldNum" sz="quarter" idx="4"/>
          </p:nvPr>
        </p:nvSpPr>
        <p:spPr bwMode="auto">
          <a:xfrm>
            <a:off x="334848" y="6535475"/>
            <a:ext cx="524893" cy="293729"/>
          </a:xfrm>
          <a:prstGeom prst="rect">
            <a:avLst/>
          </a:prstGeom>
          <a:noFill/>
          <a:ln w="9525">
            <a:noFill/>
            <a:miter lim="800000"/>
            <a:headEnd/>
            <a:tailEnd/>
          </a:ln>
          <a:effectLst/>
        </p:spPr>
        <p:txBody>
          <a:bodyPr vert="horz" wrap="square" lIns="0" tIns="47884" rIns="0" bIns="47884" numCol="1" anchor="t" anchorCtr="0" compatLnSpc="1">
            <a:prstTxWarp prst="textNoShape">
              <a:avLst/>
            </a:prstTxWarp>
          </a:bodyPr>
          <a:lstStyle>
            <a:lvl1pPr algn="l" defTabSz="937742">
              <a:defRPr sz="784" baseline="0">
                <a:solidFill>
                  <a:schemeClr val="tx1"/>
                </a:solidFill>
                <a:cs typeface="+mn-cs"/>
              </a:defRPr>
            </a:lvl1pPr>
          </a:lstStyle>
          <a:p>
            <a:fld id="{D9407186-31EA-45C5-A793-40B12ED81397}" type="slidenum">
              <a:rPr lang="en-AU" smtClean="0"/>
              <a:pPr/>
              <a:t>‹#›</a:t>
            </a:fld>
            <a:endParaRPr lang="en-AU" dirty="0"/>
          </a:p>
        </p:txBody>
      </p:sp>
      <p:sp>
        <p:nvSpPr>
          <p:cNvPr id="3" name="Footer Placeholder 2"/>
          <p:cNvSpPr>
            <a:spLocks noGrp="1"/>
          </p:cNvSpPr>
          <p:nvPr>
            <p:ph type="ftr" sz="quarter" idx="3"/>
          </p:nvPr>
        </p:nvSpPr>
        <p:spPr>
          <a:xfrm>
            <a:off x="942999" y="6535474"/>
            <a:ext cx="10199216" cy="298768"/>
          </a:xfrm>
          <a:prstGeom prst="rect">
            <a:avLst/>
          </a:prstGeom>
        </p:spPr>
        <p:txBody>
          <a:bodyPr vert="horz" lIns="0" tIns="49588" rIns="0" bIns="41985" rtlCol="0" anchor="t" anchorCtr="0"/>
          <a:lstStyle>
            <a:lvl1pPr algn="l">
              <a:defRPr sz="784">
                <a:solidFill>
                  <a:schemeClr val="tx1"/>
                </a:solidFill>
              </a:defRPr>
            </a:lvl1pPr>
          </a:lstStyle>
          <a:p>
            <a:r>
              <a:rPr lang="en-AU" dirty="0"/>
              <a:t>Footer</a:t>
            </a:r>
          </a:p>
        </p:txBody>
      </p:sp>
    </p:spTree>
    <p:extLst>
      <p:ext uri="{BB962C8B-B14F-4D97-AF65-F5344CB8AC3E}">
        <p14:creationId xmlns:p14="http://schemas.microsoft.com/office/powerpoint/2010/main" val="31494585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7" r:id="rId13"/>
    <p:sldLayoutId id="2147483678" r:id="rId14"/>
  </p:sldLayoutIdLst>
  <p:hf hdr="0" ftr="0" dt="0"/>
  <p:txStyles>
    <p:titleStyle>
      <a:lvl1pPr algn="l" defTabSz="937742" rtl="0" eaLnBrk="1" fontAlgn="base" hangingPunct="1">
        <a:lnSpc>
          <a:spcPct val="80000"/>
        </a:lnSpc>
        <a:spcBef>
          <a:spcPct val="0"/>
        </a:spcBef>
        <a:spcAft>
          <a:spcPct val="0"/>
        </a:spcAft>
        <a:defRPr sz="3231" cap="all" baseline="0">
          <a:solidFill>
            <a:schemeClr val="accent1"/>
          </a:solidFill>
          <a:latin typeface="NAB Impact" pitchFamily="50" charset="0"/>
          <a:ea typeface="+mj-ea"/>
          <a:cs typeface="+mj-cs"/>
        </a:defRPr>
      </a:lvl1pPr>
      <a:lvl2pPr algn="l" defTabSz="937742" rtl="0" eaLnBrk="1" fontAlgn="base" hangingPunct="1">
        <a:spcBef>
          <a:spcPct val="0"/>
        </a:spcBef>
        <a:spcAft>
          <a:spcPct val="0"/>
        </a:spcAft>
        <a:defRPr sz="1763">
          <a:solidFill>
            <a:schemeClr val="accent1"/>
          </a:solidFill>
          <a:latin typeface="Corpid C1 Bold" pitchFamily="34" charset="0"/>
          <a:cs typeface="Arial" charset="0"/>
        </a:defRPr>
      </a:lvl2pPr>
      <a:lvl3pPr algn="l" defTabSz="937742" rtl="0" eaLnBrk="1" fontAlgn="base" hangingPunct="1">
        <a:spcBef>
          <a:spcPct val="0"/>
        </a:spcBef>
        <a:spcAft>
          <a:spcPct val="0"/>
        </a:spcAft>
        <a:defRPr sz="1763">
          <a:solidFill>
            <a:schemeClr val="accent1"/>
          </a:solidFill>
          <a:latin typeface="Corpid C1 Bold" pitchFamily="34" charset="0"/>
          <a:cs typeface="Arial" charset="0"/>
        </a:defRPr>
      </a:lvl3pPr>
      <a:lvl4pPr algn="l" defTabSz="937742" rtl="0" eaLnBrk="1" fontAlgn="base" hangingPunct="1">
        <a:spcBef>
          <a:spcPct val="0"/>
        </a:spcBef>
        <a:spcAft>
          <a:spcPct val="0"/>
        </a:spcAft>
        <a:defRPr sz="1763">
          <a:solidFill>
            <a:schemeClr val="accent1"/>
          </a:solidFill>
          <a:latin typeface="Corpid C1 Bold" pitchFamily="34" charset="0"/>
          <a:cs typeface="Arial" charset="0"/>
        </a:defRPr>
      </a:lvl4pPr>
      <a:lvl5pPr algn="l" defTabSz="937742" rtl="0" eaLnBrk="1" fontAlgn="base" hangingPunct="1">
        <a:spcBef>
          <a:spcPct val="0"/>
        </a:spcBef>
        <a:spcAft>
          <a:spcPct val="0"/>
        </a:spcAft>
        <a:defRPr sz="1763">
          <a:solidFill>
            <a:schemeClr val="accent1"/>
          </a:solidFill>
          <a:latin typeface="Corpid C1 Bold" pitchFamily="34" charset="0"/>
          <a:cs typeface="Arial" charset="0"/>
        </a:defRPr>
      </a:lvl5pPr>
      <a:lvl6pPr marL="411064" algn="l" defTabSz="937742" rtl="0" eaLnBrk="1" fontAlgn="base" hangingPunct="1">
        <a:spcBef>
          <a:spcPct val="0"/>
        </a:spcBef>
        <a:spcAft>
          <a:spcPct val="0"/>
        </a:spcAft>
        <a:defRPr sz="1763">
          <a:solidFill>
            <a:schemeClr val="accent1"/>
          </a:solidFill>
          <a:latin typeface="Corpid C1 Bold" pitchFamily="34" charset="0"/>
          <a:cs typeface="Arial" charset="0"/>
        </a:defRPr>
      </a:lvl6pPr>
      <a:lvl7pPr marL="822130" algn="l" defTabSz="937742" rtl="0" eaLnBrk="1" fontAlgn="base" hangingPunct="1">
        <a:spcBef>
          <a:spcPct val="0"/>
        </a:spcBef>
        <a:spcAft>
          <a:spcPct val="0"/>
        </a:spcAft>
        <a:defRPr sz="1763">
          <a:solidFill>
            <a:schemeClr val="accent1"/>
          </a:solidFill>
          <a:latin typeface="Corpid C1 Bold" pitchFamily="34" charset="0"/>
          <a:cs typeface="Arial" charset="0"/>
        </a:defRPr>
      </a:lvl7pPr>
      <a:lvl8pPr marL="1233192" algn="l" defTabSz="937742" rtl="0" eaLnBrk="1" fontAlgn="base" hangingPunct="1">
        <a:spcBef>
          <a:spcPct val="0"/>
        </a:spcBef>
        <a:spcAft>
          <a:spcPct val="0"/>
        </a:spcAft>
        <a:defRPr sz="1763">
          <a:solidFill>
            <a:schemeClr val="accent1"/>
          </a:solidFill>
          <a:latin typeface="Corpid C1 Bold" pitchFamily="34" charset="0"/>
          <a:cs typeface="Arial" charset="0"/>
        </a:defRPr>
      </a:lvl8pPr>
      <a:lvl9pPr marL="1644258" algn="l" defTabSz="937742" rtl="0" eaLnBrk="1" fontAlgn="base" hangingPunct="1">
        <a:spcBef>
          <a:spcPct val="0"/>
        </a:spcBef>
        <a:spcAft>
          <a:spcPct val="0"/>
        </a:spcAft>
        <a:defRPr sz="1763">
          <a:solidFill>
            <a:schemeClr val="accent1"/>
          </a:solidFill>
          <a:latin typeface="Corpid C1 Bold" pitchFamily="34" charset="0"/>
          <a:cs typeface="Arial" charset="0"/>
        </a:defRPr>
      </a:lvl9pPr>
    </p:titleStyle>
    <p:bodyStyle>
      <a:lvl1pPr marL="162713" indent="-162713" algn="l" defTabSz="937742" rtl="0" eaLnBrk="1" fontAlgn="base" hangingPunct="1">
        <a:spcBef>
          <a:spcPct val="50000"/>
        </a:spcBef>
        <a:spcAft>
          <a:spcPct val="0"/>
        </a:spcAft>
        <a:buClr>
          <a:schemeClr val="accent1"/>
        </a:buClr>
        <a:buSzPct val="70000"/>
        <a:buFont typeface="Wingdings" pitchFamily="2" charset="2"/>
        <a:buChar char="l"/>
        <a:defRPr sz="1273">
          <a:solidFill>
            <a:schemeClr val="tx1"/>
          </a:solidFill>
          <a:latin typeface="+mn-lt"/>
          <a:ea typeface="+mn-ea"/>
          <a:cs typeface="+mn-cs"/>
        </a:defRPr>
      </a:lvl1pPr>
      <a:lvl2pPr marL="488138" indent="-162713"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2pPr>
      <a:lvl3pPr marL="805001" indent="-162713"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3pPr>
      <a:lvl4pPr marL="1130428" indent="-162713"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4pPr>
      <a:lvl5pPr marL="1455853" indent="-162713"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5pPr>
      <a:lvl6pPr marL="2621962" indent="-276897"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6pPr>
      <a:lvl7pPr marL="3033027" indent="-276897"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7pPr>
      <a:lvl8pPr marL="3444093" indent="-276897"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8pPr>
      <a:lvl9pPr marL="3855157" indent="-276897" algn="l" defTabSz="937742" rtl="0" eaLnBrk="1" fontAlgn="base" hangingPunct="1">
        <a:spcBef>
          <a:spcPct val="50000"/>
        </a:spcBef>
        <a:spcAft>
          <a:spcPct val="0"/>
        </a:spcAft>
        <a:buFont typeface="Corpid C1 Regular" pitchFamily="34" charset="0"/>
        <a:buChar char="–"/>
        <a:defRPr sz="1273">
          <a:solidFill>
            <a:schemeClr val="tx1"/>
          </a:solidFill>
          <a:latin typeface="+mn-lt"/>
          <a:cs typeface="+mn-cs"/>
        </a:defRPr>
      </a:lvl9pPr>
    </p:bodyStyle>
    <p:otherStyle>
      <a:defPPr>
        <a:defRPr lang="en-US"/>
      </a:defPPr>
      <a:lvl1pPr marL="0" algn="l" defTabSz="822130" rtl="0" eaLnBrk="1" latinLnBrk="0" hangingPunct="1">
        <a:defRPr sz="1664" kern="1200">
          <a:solidFill>
            <a:schemeClr val="tx1"/>
          </a:solidFill>
          <a:latin typeface="+mn-lt"/>
          <a:ea typeface="+mn-ea"/>
          <a:cs typeface="+mn-cs"/>
        </a:defRPr>
      </a:lvl1pPr>
      <a:lvl2pPr marL="411064" algn="l" defTabSz="822130" rtl="0" eaLnBrk="1" latinLnBrk="0" hangingPunct="1">
        <a:defRPr sz="1664" kern="1200">
          <a:solidFill>
            <a:schemeClr val="tx1"/>
          </a:solidFill>
          <a:latin typeface="+mn-lt"/>
          <a:ea typeface="+mn-ea"/>
          <a:cs typeface="+mn-cs"/>
        </a:defRPr>
      </a:lvl2pPr>
      <a:lvl3pPr marL="822130" algn="l" defTabSz="822130" rtl="0" eaLnBrk="1" latinLnBrk="0" hangingPunct="1">
        <a:defRPr sz="1664" kern="1200">
          <a:solidFill>
            <a:schemeClr val="tx1"/>
          </a:solidFill>
          <a:latin typeface="+mn-lt"/>
          <a:ea typeface="+mn-ea"/>
          <a:cs typeface="+mn-cs"/>
        </a:defRPr>
      </a:lvl3pPr>
      <a:lvl4pPr marL="1233192" algn="l" defTabSz="822130" rtl="0" eaLnBrk="1" latinLnBrk="0" hangingPunct="1">
        <a:defRPr sz="1664" kern="1200">
          <a:solidFill>
            <a:schemeClr val="tx1"/>
          </a:solidFill>
          <a:latin typeface="+mn-lt"/>
          <a:ea typeface="+mn-ea"/>
          <a:cs typeface="+mn-cs"/>
        </a:defRPr>
      </a:lvl4pPr>
      <a:lvl5pPr marL="1644258" algn="l" defTabSz="822130" rtl="0" eaLnBrk="1" latinLnBrk="0" hangingPunct="1">
        <a:defRPr sz="1664" kern="1200">
          <a:solidFill>
            <a:schemeClr val="tx1"/>
          </a:solidFill>
          <a:latin typeface="+mn-lt"/>
          <a:ea typeface="+mn-ea"/>
          <a:cs typeface="+mn-cs"/>
        </a:defRPr>
      </a:lvl5pPr>
      <a:lvl6pPr marL="2055323" algn="l" defTabSz="822130" rtl="0" eaLnBrk="1" latinLnBrk="0" hangingPunct="1">
        <a:defRPr sz="1664" kern="1200">
          <a:solidFill>
            <a:schemeClr val="tx1"/>
          </a:solidFill>
          <a:latin typeface="+mn-lt"/>
          <a:ea typeface="+mn-ea"/>
          <a:cs typeface="+mn-cs"/>
        </a:defRPr>
      </a:lvl6pPr>
      <a:lvl7pPr marL="2466388" algn="l" defTabSz="822130" rtl="0" eaLnBrk="1" latinLnBrk="0" hangingPunct="1">
        <a:defRPr sz="1664" kern="1200">
          <a:solidFill>
            <a:schemeClr val="tx1"/>
          </a:solidFill>
          <a:latin typeface="+mn-lt"/>
          <a:ea typeface="+mn-ea"/>
          <a:cs typeface="+mn-cs"/>
        </a:defRPr>
      </a:lvl7pPr>
      <a:lvl8pPr marL="2877451" algn="l" defTabSz="822130" rtl="0" eaLnBrk="1" latinLnBrk="0" hangingPunct="1">
        <a:defRPr sz="1664" kern="1200">
          <a:solidFill>
            <a:schemeClr val="tx1"/>
          </a:solidFill>
          <a:latin typeface="+mn-lt"/>
          <a:ea typeface="+mn-ea"/>
          <a:cs typeface="+mn-cs"/>
        </a:defRPr>
      </a:lvl8pPr>
      <a:lvl9pPr marL="3288516" algn="l" defTabSz="822130" rtl="0" eaLnBrk="1" latinLnBrk="0" hangingPunct="1">
        <a:defRPr sz="166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957" y="1591"/>
                        <a:ext cx="1953" cy="1587"/>
                      </a:xfrm>
                      <a:prstGeom prst="rect">
                        <a:avLst/>
                      </a:prstGeom>
                    </p:spPr>
                  </p:pic>
                </p:oleObj>
              </mc:Fallback>
            </mc:AlternateContent>
          </a:graphicData>
        </a:graphic>
      </p:graphicFrame>
      <p:sp>
        <p:nvSpPr>
          <p:cNvPr id="19458" name="Rectangle 2"/>
          <p:cNvSpPr>
            <a:spLocks noGrp="1" noChangeArrowheads="1"/>
          </p:cNvSpPr>
          <p:nvPr>
            <p:ph type="title"/>
          </p:nvPr>
        </p:nvSpPr>
        <p:spPr bwMode="auto">
          <a:xfrm>
            <a:off x="334849" y="154068"/>
            <a:ext cx="11521369" cy="754481"/>
          </a:xfrm>
          <a:prstGeom prst="rect">
            <a:avLst/>
          </a:prstGeom>
          <a:noFill/>
          <a:ln w="9525">
            <a:noFill/>
            <a:miter lim="800000"/>
            <a:headEnd/>
            <a:tailEnd/>
          </a:ln>
          <a:effectLst/>
        </p:spPr>
        <p:txBody>
          <a:bodyPr vert="horz" wrap="square" lIns="0" tIns="45704" rIns="0" bIns="0" numCol="1" anchor="b" anchorCtr="0" compatLnSpc="1">
            <a:prstTxWarp prst="textNoShape">
              <a:avLst/>
            </a:prstTxWarp>
            <a:normAutofit/>
          </a:bodyPr>
          <a:lstStyle/>
          <a:p>
            <a:pPr lvl="0"/>
            <a:r>
              <a:rPr lang="en-US" noProof="0"/>
              <a:t>Click to edit Master title style</a:t>
            </a:r>
            <a:endParaRPr lang="en-AU" noProof="0" dirty="0"/>
          </a:p>
        </p:txBody>
      </p:sp>
      <p:sp>
        <p:nvSpPr>
          <p:cNvPr id="19459" name="Rectangle 3"/>
          <p:cNvSpPr>
            <a:spLocks noGrp="1" noChangeArrowheads="1"/>
          </p:cNvSpPr>
          <p:nvPr>
            <p:ph type="body" idx="1"/>
          </p:nvPr>
        </p:nvSpPr>
        <p:spPr bwMode="auto">
          <a:xfrm>
            <a:off x="334847" y="1383699"/>
            <a:ext cx="10972076" cy="4499527"/>
          </a:xfrm>
          <a:prstGeom prst="rect">
            <a:avLst/>
          </a:prstGeom>
          <a:noFill/>
          <a:ln w="9525">
            <a:noFill/>
            <a:miter lim="800000"/>
            <a:headEnd/>
            <a:tailEnd/>
          </a:ln>
          <a:effectLst/>
        </p:spPr>
        <p:txBody>
          <a:bodyPr vert="horz" wrap="square" lIns="0" tIns="45704" rIns="0" bIns="457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460" name="Line 4"/>
          <p:cNvSpPr>
            <a:spLocks noChangeShapeType="1"/>
          </p:cNvSpPr>
          <p:nvPr/>
        </p:nvSpPr>
        <p:spPr bwMode="auto">
          <a:xfrm>
            <a:off x="334848" y="944541"/>
            <a:ext cx="11520499" cy="0"/>
          </a:xfrm>
          <a:prstGeom prst="line">
            <a:avLst/>
          </a:prstGeom>
          <a:noFill/>
          <a:ln w="12700">
            <a:solidFill>
              <a:schemeClr val="accent1"/>
            </a:solidFill>
            <a:round/>
            <a:headEnd/>
            <a:tailEnd/>
          </a:ln>
          <a:effectLst/>
        </p:spPr>
        <p:txBody>
          <a:bodyPr lIns="80147" tIns="40075" rIns="80147" bIns="40075"/>
          <a:lstStyle/>
          <a:p>
            <a:pPr algn="ctr" fontAlgn="base">
              <a:spcBef>
                <a:spcPct val="0"/>
              </a:spcBef>
              <a:spcAft>
                <a:spcPct val="0"/>
              </a:spcAft>
            </a:pPr>
            <a:endParaRPr lang="en-AU" sz="1400" dirty="0">
              <a:solidFill>
                <a:srgbClr val="000000"/>
              </a:solidFill>
            </a:endParaRPr>
          </a:p>
        </p:txBody>
      </p:sp>
      <p:sp>
        <p:nvSpPr>
          <p:cNvPr id="19461" name="Rectangle 5"/>
          <p:cNvSpPr>
            <a:spLocks noGrp="1" noChangeArrowheads="1"/>
          </p:cNvSpPr>
          <p:nvPr>
            <p:ph type="sldNum" sz="quarter" idx="4"/>
          </p:nvPr>
        </p:nvSpPr>
        <p:spPr bwMode="auto">
          <a:xfrm>
            <a:off x="334847" y="6535477"/>
            <a:ext cx="524895" cy="293729"/>
          </a:xfrm>
          <a:prstGeom prst="rect">
            <a:avLst/>
          </a:prstGeom>
          <a:noFill/>
          <a:ln w="9525">
            <a:noFill/>
            <a:miter lim="800000"/>
            <a:headEnd/>
            <a:tailEnd/>
          </a:ln>
          <a:effectLst/>
        </p:spPr>
        <p:txBody>
          <a:bodyPr vert="horz" wrap="square" lIns="0" tIns="45704" rIns="0" bIns="45704" numCol="1" anchor="t" anchorCtr="0" compatLnSpc="1">
            <a:prstTxWarp prst="textNoShape">
              <a:avLst/>
            </a:prstTxWarp>
          </a:bodyPr>
          <a:lstStyle>
            <a:lvl1pPr algn="l" defTabSz="914156">
              <a:defRPr sz="800" baseline="0">
                <a:solidFill>
                  <a:schemeClr val="tx1"/>
                </a:solidFill>
                <a:cs typeface="+mn-cs"/>
              </a:defRPr>
            </a:lvl1pPr>
          </a:lstStyle>
          <a:p>
            <a:pPr fontAlgn="base">
              <a:spcBef>
                <a:spcPct val="0"/>
              </a:spcBef>
              <a:spcAft>
                <a:spcPct val="0"/>
              </a:spcAft>
            </a:pPr>
            <a:fld id="{D9407186-31EA-45C5-A793-40B12ED81397}" type="slidenum">
              <a:rPr lang="en-AU" smtClean="0">
                <a:solidFill>
                  <a:srgbClr val="000000"/>
                </a:solidFill>
              </a:rPr>
              <a:pPr fontAlgn="base">
                <a:spcBef>
                  <a:spcPct val="0"/>
                </a:spcBef>
                <a:spcAft>
                  <a:spcPct val="0"/>
                </a:spcAft>
              </a:pPr>
              <a:t>‹#›</a:t>
            </a:fld>
            <a:endParaRPr lang="en-AU" dirty="0">
              <a:solidFill>
                <a:srgbClr val="000000"/>
              </a:solidFill>
            </a:endParaRPr>
          </a:p>
        </p:txBody>
      </p:sp>
      <p:sp>
        <p:nvSpPr>
          <p:cNvPr id="3" name="Footer Placeholder 2"/>
          <p:cNvSpPr>
            <a:spLocks noGrp="1"/>
          </p:cNvSpPr>
          <p:nvPr>
            <p:ph type="ftr" sz="quarter" idx="3"/>
          </p:nvPr>
        </p:nvSpPr>
        <p:spPr>
          <a:xfrm>
            <a:off x="942999" y="6535474"/>
            <a:ext cx="10199216" cy="298768"/>
          </a:xfrm>
          <a:prstGeom prst="rect">
            <a:avLst/>
          </a:prstGeom>
        </p:spPr>
        <p:txBody>
          <a:bodyPr vert="horz" lIns="0" tIns="47331" rIns="0" bIns="40074" rtlCol="0" anchor="t" anchorCtr="0"/>
          <a:lstStyle>
            <a:lvl1pPr algn="l">
              <a:defRPr sz="800">
                <a:solidFill>
                  <a:schemeClr val="tx1"/>
                </a:solidFill>
              </a:defRPr>
            </a:lvl1pPr>
          </a:lstStyle>
          <a:p>
            <a:pPr fontAlgn="base">
              <a:spcBef>
                <a:spcPct val="0"/>
              </a:spcBef>
              <a:spcAft>
                <a:spcPct val="0"/>
              </a:spcAft>
            </a:pPr>
            <a:r>
              <a:rPr lang="en-AU" dirty="0">
                <a:solidFill>
                  <a:srgbClr val="000000"/>
                </a:solidFill>
              </a:rPr>
              <a:t>Footer</a:t>
            </a:r>
          </a:p>
        </p:txBody>
      </p:sp>
    </p:spTree>
    <p:extLst>
      <p:ext uri="{BB962C8B-B14F-4D97-AF65-F5344CB8AC3E}">
        <p14:creationId xmlns:p14="http://schemas.microsoft.com/office/powerpoint/2010/main" val="2735529471"/>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l" defTabSz="914156" rtl="0" eaLnBrk="1" fontAlgn="base" hangingPunct="1">
        <a:lnSpc>
          <a:spcPct val="80000"/>
        </a:lnSpc>
        <a:spcBef>
          <a:spcPct val="0"/>
        </a:spcBef>
        <a:spcAft>
          <a:spcPct val="0"/>
        </a:spcAft>
        <a:defRPr sz="3200" cap="all" baseline="0">
          <a:solidFill>
            <a:schemeClr val="accent1"/>
          </a:solidFill>
          <a:latin typeface="NAB Impact" pitchFamily="50" charset="0"/>
          <a:ea typeface="+mj-ea"/>
          <a:cs typeface="+mj-cs"/>
        </a:defRPr>
      </a:lvl1pPr>
      <a:lvl2pPr algn="l" defTabSz="914156" rtl="0" eaLnBrk="1" fontAlgn="base" hangingPunct="1">
        <a:spcBef>
          <a:spcPct val="0"/>
        </a:spcBef>
        <a:spcAft>
          <a:spcPct val="0"/>
        </a:spcAft>
        <a:defRPr sz="1800">
          <a:solidFill>
            <a:schemeClr val="accent1"/>
          </a:solidFill>
          <a:latin typeface="Corpid C1 Bold" pitchFamily="34" charset="0"/>
          <a:cs typeface="Arial" charset="0"/>
        </a:defRPr>
      </a:lvl2pPr>
      <a:lvl3pPr algn="l" defTabSz="914156" rtl="0" eaLnBrk="1" fontAlgn="base" hangingPunct="1">
        <a:spcBef>
          <a:spcPct val="0"/>
        </a:spcBef>
        <a:spcAft>
          <a:spcPct val="0"/>
        </a:spcAft>
        <a:defRPr sz="1800">
          <a:solidFill>
            <a:schemeClr val="accent1"/>
          </a:solidFill>
          <a:latin typeface="Corpid C1 Bold" pitchFamily="34" charset="0"/>
          <a:cs typeface="Arial" charset="0"/>
        </a:defRPr>
      </a:lvl3pPr>
      <a:lvl4pPr algn="l" defTabSz="914156" rtl="0" eaLnBrk="1" fontAlgn="base" hangingPunct="1">
        <a:spcBef>
          <a:spcPct val="0"/>
        </a:spcBef>
        <a:spcAft>
          <a:spcPct val="0"/>
        </a:spcAft>
        <a:defRPr sz="1800">
          <a:solidFill>
            <a:schemeClr val="accent1"/>
          </a:solidFill>
          <a:latin typeface="Corpid C1 Bold" pitchFamily="34" charset="0"/>
          <a:cs typeface="Arial" charset="0"/>
        </a:defRPr>
      </a:lvl4pPr>
      <a:lvl5pPr algn="l" defTabSz="914156" rtl="0" eaLnBrk="1" fontAlgn="base" hangingPunct="1">
        <a:spcBef>
          <a:spcPct val="0"/>
        </a:spcBef>
        <a:spcAft>
          <a:spcPct val="0"/>
        </a:spcAft>
        <a:defRPr sz="1800">
          <a:solidFill>
            <a:schemeClr val="accent1"/>
          </a:solidFill>
          <a:latin typeface="Corpid C1 Bold" pitchFamily="34" charset="0"/>
          <a:cs typeface="Arial" charset="0"/>
        </a:defRPr>
      </a:lvl5pPr>
      <a:lvl6pPr marL="400726" algn="l" defTabSz="914156" rtl="0" eaLnBrk="1" fontAlgn="base" hangingPunct="1">
        <a:spcBef>
          <a:spcPct val="0"/>
        </a:spcBef>
        <a:spcAft>
          <a:spcPct val="0"/>
        </a:spcAft>
        <a:defRPr sz="1800">
          <a:solidFill>
            <a:schemeClr val="accent1"/>
          </a:solidFill>
          <a:latin typeface="Corpid C1 Bold" pitchFamily="34" charset="0"/>
          <a:cs typeface="Arial" charset="0"/>
        </a:defRPr>
      </a:lvl6pPr>
      <a:lvl7pPr marL="801452" algn="l" defTabSz="914156" rtl="0" eaLnBrk="1" fontAlgn="base" hangingPunct="1">
        <a:spcBef>
          <a:spcPct val="0"/>
        </a:spcBef>
        <a:spcAft>
          <a:spcPct val="0"/>
        </a:spcAft>
        <a:defRPr sz="1800">
          <a:solidFill>
            <a:schemeClr val="accent1"/>
          </a:solidFill>
          <a:latin typeface="Corpid C1 Bold" pitchFamily="34" charset="0"/>
          <a:cs typeface="Arial" charset="0"/>
        </a:defRPr>
      </a:lvl7pPr>
      <a:lvl8pPr marL="1202177" algn="l" defTabSz="914156" rtl="0" eaLnBrk="1" fontAlgn="base" hangingPunct="1">
        <a:spcBef>
          <a:spcPct val="0"/>
        </a:spcBef>
        <a:spcAft>
          <a:spcPct val="0"/>
        </a:spcAft>
        <a:defRPr sz="1800">
          <a:solidFill>
            <a:schemeClr val="accent1"/>
          </a:solidFill>
          <a:latin typeface="Corpid C1 Bold" pitchFamily="34" charset="0"/>
          <a:cs typeface="Arial" charset="0"/>
        </a:defRPr>
      </a:lvl8pPr>
      <a:lvl9pPr marL="1602903" algn="l" defTabSz="914156" rtl="0" eaLnBrk="1" fontAlgn="base" hangingPunct="1">
        <a:spcBef>
          <a:spcPct val="0"/>
        </a:spcBef>
        <a:spcAft>
          <a:spcPct val="0"/>
        </a:spcAft>
        <a:defRPr sz="1800">
          <a:solidFill>
            <a:schemeClr val="accent1"/>
          </a:solidFill>
          <a:latin typeface="Corpid C1 Bold" pitchFamily="34" charset="0"/>
          <a:cs typeface="Arial" charset="0"/>
        </a:defRPr>
      </a:lvl9pPr>
    </p:titleStyle>
    <p:bodyStyle>
      <a:lvl1pPr marL="158621" indent="-158621" algn="l" defTabSz="914156" rtl="0" eaLnBrk="1" fontAlgn="base" hangingPunct="1">
        <a:spcBef>
          <a:spcPct val="50000"/>
        </a:spcBef>
        <a:spcAft>
          <a:spcPct val="0"/>
        </a:spcAft>
        <a:buClr>
          <a:schemeClr val="accent1"/>
        </a:buClr>
        <a:buSzPct val="70000"/>
        <a:buFont typeface="Wingdings" pitchFamily="2" charset="2"/>
        <a:buChar char="l"/>
        <a:defRPr sz="1200">
          <a:solidFill>
            <a:schemeClr val="tx1"/>
          </a:solidFill>
          <a:latin typeface="+mn-lt"/>
          <a:ea typeface="+mn-ea"/>
          <a:cs typeface="+mn-cs"/>
        </a:defRPr>
      </a:lvl1pPr>
      <a:lvl2pPr marL="475863" indent="-158621"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2pPr>
      <a:lvl3pPr marL="784755" indent="-158621"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3pPr>
      <a:lvl4pPr marL="1101995" indent="-158621"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4pPr>
      <a:lvl5pPr marL="1419238" indent="-158621"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5pPr>
      <a:lvl6pPr marL="2556019" indent="-269933"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6pPr>
      <a:lvl7pPr marL="2956745" indent="-269933"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7pPr>
      <a:lvl8pPr marL="3357471" indent="-269933"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8pPr>
      <a:lvl9pPr marL="3758197" indent="-269933" algn="l" defTabSz="914156" rtl="0" eaLnBrk="1" fontAlgn="base" hangingPunct="1">
        <a:spcBef>
          <a:spcPct val="50000"/>
        </a:spcBef>
        <a:spcAft>
          <a:spcPct val="0"/>
        </a:spcAft>
        <a:buFont typeface="Corpid C1 Regular" pitchFamily="34" charset="0"/>
        <a:buChar char="–"/>
        <a:defRPr sz="1200">
          <a:solidFill>
            <a:schemeClr val="tx1"/>
          </a:solidFill>
          <a:latin typeface="+mn-lt"/>
          <a:cs typeface="+mn-cs"/>
        </a:defRPr>
      </a:lvl9pPr>
    </p:bodyStyle>
    <p:otherStyle>
      <a:defPPr>
        <a:defRPr lang="en-US"/>
      </a:defPPr>
      <a:lvl1pPr marL="0" algn="l" defTabSz="801452" rtl="0" eaLnBrk="1" latinLnBrk="0" hangingPunct="1">
        <a:defRPr sz="1600" kern="1200">
          <a:solidFill>
            <a:schemeClr val="tx1"/>
          </a:solidFill>
          <a:latin typeface="+mn-lt"/>
          <a:ea typeface="+mn-ea"/>
          <a:cs typeface="+mn-cs"/>
        </a:defRPr>
      </a:lvl1pPr>
      <a:lvl2pPr marL="400726" algn="l" defTabSz="801452" rtl="0" eaLnBrk="1" latinLnBrk="0" hangingPunct="1">
        <a:defRPr sz="1600" kern="1200">
          <a:solidFill>
            <a:schemeClr val="tx1"/>
          </a:solidFill>
          <a:latin typeface="+mn-lt"/>
          <a:ea typeface="+mn-ea"/>
          <a:cs typeface="+mn-cs"/>
        </a:defRPr>
      </a:lvl2pPr>
      <a:lvl3pPr marL="801452" algn="l" defTabSz="801452" rtl="0" eaLnBrk="1" latinLnBrk="0" hangingPunct="1">
        <a:defRPr sz="1600" kern="1200">
          <a:solidFill>
            <a:schemeClr val="tx1"/>
          </a:solidFill>
          <a:latin typeface="+mn-lt"/>
          <a:ea typeface="+mn-ea"/>
          <a:cs typeface="+mn-cs"/>
        </a:defRPr>
      </a:lvl3pPr>
      <a:lvl4pPr marL="1202177" algn="l" defTabSz="801452" rtl="0" eaLnBrk="1" latinLnBrk="0" hangingPunct="1">
        <a:defRPr sz="1600" kern="1200">
          <a:solidFill>
            <a:schemeClr val="tx1"/>
          </a:solidFill>
          <a:latin typeface="+mn-lt"/>
          <a:ea typeface="+mn-ea"/>
          <a:cs typeface="+mn-cs"/>
        </a:defRPr>
      </a:lvl4pPr>
      <a:lvl5pPr marL="1602903" algn="l" defTabSz="801452" rtl="0" eaLnBrk="1" latinLnBrk="0" hangingPunct="1">
        <a:defRPr sz="1600" kern="1200">
          <a:solidFill>
            <a:schemeClr val="tx1"/>
          </a:solidFill>
          <a:latin typeface="+mn-lt"/>
          <a:ea typeface="+mn-ea"/>
          <a:cs typeface="+mn-cs"/>
        </a:defRPr>
      </a:lvl5pPr>
      <a:lvl6pPr marL="2003629" algn="l" defTabSz="801452" rtl="0" eaLnBrk="1" latinLnBrk="0" hangingPunct="1">
        <a:defRPr sz="1600" kern="1200">
          <a:solidFill>
            <a:schemeClr val="tx1"/>
          </a:solidFill>
          <a:latin typeface="+mn-lt"/>
          <a:ea typeface="+mn-ea"/>
          <a:cs typeface="+mn-cs"/>
        </a:defRPr>
      </a:lvl6pPr>
      <a:lvl7pPr marL="2404355" algn="l" defTabSz="801452" rtl="0" eaLnBrk="1" latinLnBrk="0" hangingPunct="1">
        <a:defRPr sz="1600" kern="1200">
          <a:solidFill>
            <a:schemeClr val="tx1"/>
          </a:solidFill>
          <a:latin typeface="+mn-lt"/>
          <a:ea typeface="+mn-ea"/>
          <a:cs typeface="+mn-cs"/>
        </a:defRPr>
      </a:lvl7pPr>
      <a:lvl8pPr marL="2805081" algn="l" defTabSz="801452" rtl="0" eaLnBrk="1" latinLnBrk="0" hangingPunct="1">
        <a:defRPr sz="1600" kern="1200">
          <a:solidFill>
            <a:schemeClr val="tx1"/>
          </a:solidFill>
          <a:latin typeface="+mn-lt"/>
          <a:ea typeface="+mn-ea"/>
          <a:cs typeface="+mn-cs"/>
        </a:defRPr>
      </a:lvl8pPr>
      <a:lvl9pPr marL="3205807" algn="l" defTabSz="8014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98AF1-EB6B-B944-B995-5467B6B7DEF2}"/>
              </a:ext>
            </a:extLst>
          </p:cNvPr>
          <p:cNvSpPr>
            <a:spLocks noGrp="1"/>
          </p:cNvSpPr>
          <p:nvPr>
            <p:ph type="title"/>
          </p:nvPr>
        </p:nvSpPr>
        <p:spPr>
          <a:xfrm>
            <a:off x="431144" y="1077818"/>
            <a:ext cx="8640891" cy="2787436"/>
          </a:xfrm>
          <a:prstGeom prst="rect">
            <a:avLst/>
          </a:prstGeom>
        </p:spPr>
        <p:txBody>
          <a:bodyPr vert="horz" lIns="0" tIns="0" rIns="0" bIns="0" rtlCol="0" anchor="b" anchorCtr="0">
            <a:noAutofit/>
          </a:bodyPr>
          <a:lstStyle/>
          <a:p>
            <a:r>
              <a:rPr lang="en-AU" dirty="0"/>
              <a:t>Click to add headline</a:t>
            </a:r>
            <a:br>
              <a:rPr lang="en-AU" dirty="0"/>
            </a:br>
            <a:r>
              <a:rPr lang="en-AU" dirty="0"/>
              <a:t>on one or two lines</a:t>
            </a:r>
          </a:p>
        </p:txBody>
      </p:sp>
      <p:sp>
        <p:nvSpPr>
          <p:cNvPr id="4" name="TextBox 3">
            <a:extLst>
              <a:ext uri="{FF2B5EF4-FFF2-40B4-BE49-F238E27FC236}">
                <a16:creationId xmlns:a16="http://schemas.microsoft.com/office/drawing/2014/main" id="{2B681519-394E-AB4B-BB68-6D224E1E39F1}"/>
              </a:ext>
            </a:extLst>
          </p:cNvPr>
          <p:cNvSpPr txBox="1"/>
          <p:nvPr userDrawn="1"/>
        </p:nvSpPr>
        <p:spPr>
          <a:xfrm>
            <a:off x="2367449" y="2735712"/>
            <a:ext cx="0" cy="0"/>
          </a:xfrm>
          <a:prstGeom prst="rect">
            <a:avLst/>
          </a:prstGeom>
          <a:noFill/>
        </p:spPr>
        <p:txBody>
          <a:bodyPr wrap="none" rtlCol="0">
            <a:noAutofit/>
          </a:bodyPr>
          <a:lstStyle/>
          <a:p>
            <a:pPr algn="l"/>
            <a:endParaRPr lang="en-AU" sz="1867" dirty="0"/>
          </a:p>
        </p:txBody>
      </p:sp>
    </p:spTree>
    <p:extLst>
      <p:ext uri="{BB962C8B-B14F-4D97-AF65-F5344CB8AC3E}">
        <p14:creationId xmlns:p14="http://schemas.microsoft.com/office/powerpoint/2010/main" val="10426839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hdr="0" dt="0"/>
  <p:txStyles>
    <p:titleStyle>
      <a:lvl1pPr algn="l" defTabSz="1390528" rtl="0" eaLnBrk="1" fontAlgn="base" hangingPunct="1">
        <a:lnSpc>
          <a:spcPts val="6400"/>
        </a:lnSpc>
        <a:spcBef>
          <a:spcPct val="0"/>
        </a:spcBef>
        <a:spcAft>
          <a:spcPct val="0"/>
        </a:spcAft>
        <a:defRPr sz="6667" cap="all" baseline="0">
          <a:solidFill>
            <a:schemeClr val="accent1"/>
          </a:solidFill>
          <a:latin typeface="NAB Impact" pitchFamily="50" charset="0"/>
          <a:ea typeface="+mj-ea"/>
          <a:cs typeface="+mj-cs"/>
        </a:defRPr>
      </a:lvl1pPr>
      <a:lvl2pPr algn="l" defTabSz="1390528" rtl="0" eaLnBrk="1" fontAlgn="base" hangingPunct="1">
        <a:spcBef>
          <a:spcPct val="0"/>
        </a:spcBef>
        <a:spcAft>
          <a:spcPct val="0"/>
        </a:spcAft>
        <a:defRPr sz="2665">
          <a:solidFill>
            <a:schemeClr val="accent1"/>
          </a:solidFill>
          <a:latin typeface="Corpid C1 Bold" pitchFamily="34" charset="0"/>
          <a:cs typeface="Arial" charset="0"/>
        </a:defRPr>
      </a:lvl2pPr>
      <a:lvl3pPr algn="l" defTabSz="1390528" rtl="0" eaLnBrk="1" fontAlgn="base" hangingPunct="1">
        <a:spcBef>
          <a:spcPct val="0"/>
        </a:spcBef>
        <a:spcAft>
          <a:spcPct val="0"/>
        </a:spcAft>
        <a:defRPr sz="2665">
          <a:solidFill>
            <a:schemeClr val="accent1"/>
          </a:solidFill>
          <a:latin typeface="Corpid C1 Bold" pitchFamily="34" charset="0"/>
          <a:cs typeface="Arial" charset="0"/>
        </a:defRPr>
      </a:lvl3pPr>
      <a:lvl4pPr algn="l" defTabSz="1390528" rtl="0" eaLnBrk="1" fontAlgn="base" hangingPunct="1">
        <a:spcBef>
          <a:spcPct val="0"/>
        </a:spcBef>
        <a:spcAft>
          <a:spcPct val="0"/>
        </a:spcAft>
        <a:defRPr sz="2665">
          <a:solidFill>
            <a:schemeClr val="accent1"/>
          </a:solidFill>
          <a:latin typeface="Corpid C1 Bold" pitchFamily="34" charset="0"/>
          <a:cs typeface="Arial" charset="0"/>
        </a:defRPr>
      </a:lvl4pPr>
      <a:lvl5pPr algn="l" defTabSz="1390528" rtl="0" eaLnBrk="1" fontAlgn="base" hangingPunct="1">
        <a:spcBef>
          <a:spcPct val="0"/>
        </a:spcBef>
        <a:spcAft>
          <a:spcPct val="0"/>
        </a:spcAft>
        <a:defRPr sz="2665">
          <a:solidFill>
            <a:schemeClr val="accent1"/>
          </a:solidFill>
          <a:latin typeface="Corpid C1 Bold" pitchFamily="34" charset="0"/>
          <a:cs typeface="Arial" charset="0"/>
        </a:defRPr>
      </a:lvl5pPr>
      <a:lvl6pPr marL="609546" algn="l" defTabSz="1390528" rtl="0" eaLnBrk="1" fontAlgn="base" hangingPunct="1">
        <a:spcBef>
          <a:spcPct val="0"/>
        </a:spcBef>
        <a:spcAft>
          <a:spcPct val="0"/>
        </a:spcAft>
        <a:defRPr sz="2665">
          <a:solidFill>
            <a:schemeClr val="accent1"/>
          </a:solidFill>
          <a:latin typeface="Corpid C1 Bold" pitchFamily="34" charset="0"/>
          <a:cs typeface="Arial" charset="0"/>
        </a:defRPr>
      </a:lvl6pPr>
      <a:lvl7pPr marL="1219092" algn="l" defTabSz="1390528" rtl="0" eaLnBrk="1" fontAlgn="base" hangingPunct="1">
        <a:spcBef>
          <a:spcPct val="0"/>
        </a:spcBef>
        <a:spcAft>
          <a:spcPct val="0"/>
        </a:spcAft>
        <a:defRPr sz="2665">
          <a:solidFill>
            <a:schemeClr val="accent1"/>
          </a:solidFill>
          <a:latin typeface="Corpid C1 Bold" pitchFamily="34" charset="0"/>
          <a:cs typeface="Arial" charset="0"/>
        </a:defRPr>
      </a:lvl7pPr>
      <a:lvl8pPr marL="1828638" algn="l" defTabSz="1390528" rtl="0" eaLnBrk="1" fontAlgn="base" hangingPunct="1">
        <a:spcBef>
          <a:spcPct val="0"/>
        </a:spcBef>
        <a:spcAft>
          <a:spcPct val="0"/>
        </a:spcAft>
        <a:defRPr sz="2665">
          <a:solidFill>
            <a:schemeClr val="accent1"/>
          </a:solidFill>
          <a:latin typeface="Corpid C1 Bold" pitchFamily="34" charset="0"/>
          <a:cs typeface="Arial" charset="0"/>
        </a:defRPr>
      </a:lvl8pPr>
      <a:lvl9pPr marL="2438186" algn="l" defTabSz="1390528" rtl="0" eaLnBrk="1" fontAlgn="base" hangingPunct="1">
        <a:spcBef>
          <a:spcPct val="0"/>
        </a:spcBef>
        <a:spcAft>
          <a:spcPct val="0"/>
        </a:spcAft>
        <a:defRPr sz="2665">
          <a:solidFill>
            <a:schemeClr val="accent1"/>
          </a:solidFill>
          <a:latin typeface="Corpid C1 Bold" pitchFamily="34" charset="0"/>
          <a:cs typeface="Arial" charset="0"/>
        </a:defRPr>
      </a:lvl9pPr>
    </p:titleStyle>
    <p:bodyStyle>
      <a:lvl1pPr marL="241279" indent="-241279" algn="l" defTabSz="1390528" rtl="0" eaLnBrk="1" fontAlgn="base" hangingPunct="1">
        <a:spcBef>
          <a:spcPct val="50000"/>
        </a:spcBef>
        <a:spcAft>
          <a:spcPct val="0"/>
        </a:spcAft>
        <a:buClr>
          <a:schemeClr val="accent1"/>
        </a:buClr>
        <a:buSzPct val="70000"/>
        <a:buFont typeface="Wingdings" pitchFamily="2" charset="2"/>
        <a:buChar char="l"/>
        <a:defRPr sz="1867">
          <a:solidFill>
            <a:schemeClr val="tx1"/>
          </a:solidFill>
          <a:latin typeface="+mn-lt"/>
          <a:ea typeface="+mn-ea"/>
          <a:cs typeface="+mn-cs"/>
        </a:defRPr>
      </a:lvl1pPr>
      <a:lvl2pPr marL="723837" indent="-241279"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2pPr>
      <a:lvl3pPr marL="1193695" indent="-241279"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3pPr>
      <a:lvl4pPr marL="1676253" indent="-241279"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4pPr>
      <a:lvl5pPr marL="2158811" indent="-241279"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5pPr>
      <a:lvl6pPr marL="3887975" indent="-410598"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6pPr>
      <a:lvl7pPr marL="4497524" indent="-410598"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7pPr>
      <a:lvl8pPr marL="5107068" indent="-410598"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8pPr>
      <a:lvl9pPr marL="5716614" indent="-410598" algn="l" defTabSz="1390528" rtl="0" eaLnBrk="1" fontAlgn="base" hangingPunct="1">
        <a:spcBef>
          <a:spcPct val="50000"/>
        </a:spcBef>
        <a:spcAft>
          <a:spcPct val="0"/>
        </a:spcAft>
        <a:buFont typeface="Corpid C1 Regular" pitchFamily="34" charset="0"/>
        <a:buChar char="–"/>
        <a:defRPr sz="1867">
          <a:solidFill>
            <a:schemeClr val="tx1"/>
          </a:solidFill>
          <a:latin typeface="+mn-lt"/>
          <a:cs typeface="+mn-cs"/>
        </a:defRPr>
      </a:lvl9pPr>
    </p:bodyStyle>
    <p:otherStyle>
      <a:defPPr>
        <a:defRPr lang="en-US"/>
      </a:defPPr>
      <a:lvl1pPr marL="0" algn="l" defTabSz="1219092" rtl="0" eaLnBrk="1" latinLnBrk="0" hangingPunct="1">
        <a:defRPr sz="2399" kern="1200">
          <a:solidFill>
            <a:schemeClr val="tx1"/>
          </a:solidFill>
          <a:latin typeface="+mn-lt"/>
          <a:ea typeface="+mn-ea"/>
          <a:cs typeface="+mn-cs"/>
        </a:defRPr>
      </a:lvl1pPr>
      <a:lvl2pPr marL="609546" algn="l" defTabSz="1219092" rtl="0" eaLnBrk="1" latinLnBrk="0" hangingPunct="1">
        <a:defRPr sz="2399" kern="1200">
          <a:solidFill>
            <a:schemeClr val="tx1"/>
          </a:solidFill>
          <a:latin typeface="+mn-lt"/>
          <a:ea typeface="+mn-ea"/>
          <a:cs typeface="+mn-cs"/>
        </a:defRPr>
      </a:lvl2pPr>
      <a:lvl3pPr marL="1219092" algn="l" defTabSz="1219092" rtl="0" eaLnBrk="1" latinLnBrk="0" hangingPunct="1">
        <a:defRPr sz="2399" kern="1200">
          <a:solidFill>
            <a:schemeClr val="tx1"/>
          </a:solidFill>
          <a:latin typeface="+mn-lt"/>
          <a:ea typeface="+mn-ea"/>
          <a:cs typeface="+mn-cs"/>
        </a:defRPr>
      </a:lvl3pPr>
      <a:lvl4pPr marL="1828638" algn="l" defTabSz="1219092" rtl="0" eaLnBrk="1" latinLnBrk="0" hangingPunct="1">
        <a:defRPr sz="2399" kern="1200">
          <a:solidFill>
            <a:schemeClr val="tx1"/>
          </a:solidFill>
          <a:latin typeface="+mn-lt"/>
          <a:ea typeface="+mn-ea"/>
          <a:cs typeface="+mn-cs"/>
        </a:defRPr>
      </a:lvl4pPr>
      <a:lvl5pPr marL="2438186" algn="l" defTabSz="1219092" rtl="0" eaLnBrk="1" latinLnBrk="0" hangingPunct="1">
        <a:defRPr sz="2399" kern="1200">
          <a:solidFill>
            <a:schemeClr val="tx1"/>
          </a:solidFill>
          <a:latin typeface="+mn-lt"/>
          <a:ea typeface="+mn-ea"/>
          <a:cs typeface="+mn-cs"/>
        </a:defRPr>
      </a:lvl5pPr>
      <a:lvl6pPr marL="3047732" algn="l" defTabSz="1219092" rtl="0" eaLnBrk="1" latinLnBrk="0" hangingPunct="1">
        <a:defRPr sz="2399" kern="1200">
          <a:solidFill>
            <a:schemeClr val="tx1"/>
          </a:solidFill>
          <a:latin typeface="+mn-lt"/>
          <a:ea typeface="+mn-ea"/>
          <a:cs typeface="+mn-cs"/>
        </a:defRPr>
      </a:lvl6pPr>
      <a:lvl7pPr marL="3657279" algn="l" defTabSz="1219092" rtl="0" eaLnBrk="1" latinLnBrk="0" hangingPunct="1">
        <a:defRPr sz="2399" kern="1200">
          <a:solidFill>
            <a:schemeClr val="tx1"/>
          </a:solidFill>
          <a:latin typeface="+mn-lt"/>
          <a:ea typeface="+mn-ea"/>
          <a:cs typeface="+mn-cs"/>
        </a:defRPr>
      </a:lvl7pPr>
      <a:lvl8pPr marL="4266824" algn="l" defTabSz="1219092" rtl="0" eaLnBrk="1" latinLnBrk="0" hangingPunct="1">
        <a:defRPr sz="2399" kern="1200">
          <a:solidFill>
            <a:schemeClr val="tx1"/>
          </a:solidFill>
          <a:latin typeface="+mn-lt"/>
          <a:ea typeface="+mn-ea"/>
          <a:cs typeface="+mn-cs"/>
        </a:defRPr>
      </a:lvl8pPr>
      <a:lvl9pPr marL="4876373" algn="l" defTabSz="1219092"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B095C7-57D7-4760-B4AA-140ADC696CB0}"/>
              </a:ext>
            </a:extLst>
          </p:cNvPr>
          <p:cNvGraphicFramePr>
            <a:graphicFrameLocks noChangeAspect="1"/>
          </p:cNvGraphicFramePr>
          <p:nvPr userDrawn="1">
            <p:custDataLst>
              <p:tags r:id="rId14"/>
            </p:custDataLst>
          </p:nvPr>
        </p:nvGraphicFramePr>
        <p:xfrm>
          <a:off x="1811" y="1440"/>
          <a:ext cx="1811" cy="1440"/>
        </p:xfrm>
        <a:graphic>
          <a:graphicData uri="http://schemas.openxmlformats.org/presentationml/2006/ole">
            <mc:AlternateContent xmlns:mc="http://schemas.openxmlformats.org/markup-compatibility/2006">
              <mc:Choice xmlns:v="urn:schemas-microsoft-com:vml" Requires="v">
                <p:oleObj name="think-cell Slide" r:id="rId17" imgW="216" imgH="216" progId="TCLayout.ActiveDocument.1">
                  <p:embed/>
                </p:oleObj>
              </mc:Choice>
              <mc:Fallback>
                <p:oleObj name="think-cell Slide" r:id="rId17" imgW="216" imgH="216" progId="TCLayout.ActiveDocument.1">
                  <p:embed/>
                  <p:pic>
                    <p:nvPicPr>
                      <p:cNvPr id="5" name="Object 4" hidden="1">
                        <a:extLst>
                          <a:ext uri="{FF2B5EF4-FFF2-40B4-BE49-F238E27FC236}">
                            <a16:creationId xmlns:a16="http://schemas.microsoft.com/office/drawing/2014/main" id="{26B095C7-57D7-4760-B4AA-140ADC696CB0}"/>
                          </a:ext>
                        </a:extLst>
                      </p:cNvPr>
                      <p:cNvPicPr/>
                      <p:nvPr/>
                    </p:nvPicPr>
                    <p:blipFill>
                      <a:blip r:embed="rId18"/>
                      <a:stretch>
                        <a:fillRect/>
                      </a:stretch>
                    </p:blipFill>
                    <p:spPr>
                      <a:xfrm>
                        <a:off x="1811" y="1440"/>
                        <a:ext cx="1811" cy="144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34E56E5-DDA1-4860-A8D1-FCE32924E062}"/>
              </a:ext>
            </a:extLst>
          </p:cNvPr>
          <p:cNvSpPr/>
          <p:nvPr userDrawn="1">
            <p:custDataLst>
              <p:tags r:id="rId15"/>
            </p:custDataLst>
          </p:nvPr>
        </p:nvSpPr>
        <p:spPr bwMode="auto">
          <a:xfrm>
            <a:off x="1" y="2"/>
            <a:ext cx="180999" cy="143985"/>
          </a:xfrm>
          <a:prstGeom prst="rect">
            <a:avLst/>
          </a:prstGeom>
          <a:noFill/>
          <a:ln w="6350" cap="flat" cmpd="sng" algn="ctr">
            <a:solidFill>
              <a:schemeClr val="accent4"/>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45967" rtl="0" eaLnBrk="1" fontAlgn="base" latinLnBrk="0" hangingPunct="1">
              <a:lnSpc>
                <a:spcPct val="80000"/>
              </a:lnSpc>
              <a:spcBef>
                <a:spcPct val="0"/>
              </a:spcBef>
              <a:spcAft>
                <a:spcPct val="0"/>
              </a:spcAft>
              <a:buClrTx/>
              <a:buSzTx/>
              <a:buFontTx/>
              <a:buNone/>
              <a:tabLst/>
            </a:pPr>
            <a:endParaRPr kumimoji="0" lang="en-US" sz="3265" b="0" i="0" u="none" strike="noStrike" cap="none" normalizeH="0" baseline="0" dirty="0">
              <a:ln>
                <a:noFill/>
              </a:ln>
              <a:solidFill>
                <a:schemeClr val="tx1"/>
              </a:solidFill>
              <a:effectLst/>
              <a:latin typeface="NAB Impact" panose="02010608060202020104" pitchFamily="50" charset="0"/>
              <a:ea typeface="+mj-ea"/>
              <a:cs typeface="Arial" panose="020B0604020202020204" pitchFamily="34" charset="0"/>
              <a:sym typeface="NAB Impact" panose="02010608060202020104" pitchFamily="50" charset="0"/>
            </a:endParaRPr>
          </a:p>
        </p:txBody>
      </p:sp>
      <p:sp>
        <p:nvSpPr>
          <p:cNvPr id="19458" name="Rectangle 2"/>
          <p:cNvSpPr>
            <a:spLocks noGrp="1" noChangeArrowheads="1"/>
          </p:cNvSpPr>
          <p:nvPr>
            <p:ph type="title"/>
          </p:nvPr>
        </p:nvSpPr>
        <p:spPr bwMode="auto">
          <a:xfrm>
            <a:off x="334847" y="154066"/>
            <a:ext cx="11521368" cy="754481"/>
          </a:xfrm>
          <a:prstGeom prst="rect">
            <a:avLst/>
          </a:prstGeom>
          <a:noFill/>
          <a:ln w="9525">
            <a:noFill/>
            <a:miter lim="800000"/>
            <a:headEnd/>
            <a:tailEnd/>
          </a:ln>
          <a:effectLst/>
        </p:spPr>
        <p:txBody>
          <a:bodyPr vert="horz" wrap="square" lIns="0" tIns="52144" rIns="0" bIns="0" numCol="1" anchor="b" anchorCtr="0" compatLnSpc="1">
            <a:prstTxWarp prst="textNoShape">
              <a:avLst/>
            </a:prstTxWarp>
            <a:normAutofit/>
          </a:bodyPr>
          <a:lstStyle/>
          <a:p>
            <a:pPr lvl="0"/>
            <a:r>
              <a:rPr lang="en-US" noProof="0"/>
              <a:t>Click to edit Master title style</a:t>
            </a:r>
            <a:endParaRPr lang="en-AU" noProof="0" dirty="0"/>
          </a:p>
        </p:txBody>
      </p:sp>
      <p:sp>
        <p:nvSpPr>
          <p:cNvPr id="19459" name="Rectangle 3"/>
          <p:cNvSpPr>
            <a:spLocks noGrp="1" noChangeArrowheads="1"/>
          </p:cNvSpPr>
          <p:nvPr>
            <p:ph type="body" idx="1"/>
          </p:nvPr>
        </p:nvSpPr>
        <p:spPr bwMode="auto">
          <a:xfrm>
            <a:off x="334847" y="1383697"/>
            <a:ext cx="10972076" cy="4499527"/>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460" name="Line 4"/>
          <p:cNvSpPr>
            <a:spLocks noChangeShapeType="1"/>
          </p:cNvSpPr>
          <p:nvPr/>
        </p:nvSpPr>
        <p:spPr bwMode="auto">
          <a:xfrm>
            <a:off x="334847" y="944541"/>
            <a:ext cx="11520499" cy="0"/>
          </a:xfrm>
          <a:prstGeom prst="line">
            <a:avLst/>
          </a:prstGeom>
          <a:noFill/>
          <a:ln w="12700">
            <a:solidFill>
              <a:schemeClr val="accent1"/>
            </a:solidFill>
            <a:round/>
            <a:headEnd/>
            <a:tailEnd/>
          </a:ln>
          <a:effectLst/>
        </p:spPr>
        <p:txBody>
          <a:bodyPr/>
          <a:lstStyle/>
          <a:p>
            <a:endParaRPr lang="en-AU" sz="1633" dirty="0"/>
          </a:p>
        </p:txBody>
      </p:sp>
      <p:sp>
        <p:nvSpPr>
          <p:cNvPr id="19461" name="Rectangle 5"/>
          <p:cNvSpPr>
            <a:spLocks noGrp="1" noChangeArrowheads="1"/>
          </p:cNvSpPr>
          <p:nvPr>
            <p:ph type="sldNum" sz="quarter" idx="4"/>
          </p:nvPr>
        </p:nvSpPr>
        <p:spPr bwMode="auto">
          <a:xfrm>
            <a:off x="334848" y="6535475"/>
            <a:ext cx="524893" cy="293729"/>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945967">
              <a:defRPr sz="816" baseline="0">
                <a:solidFill>
                  <a:schemeClr val="tx1"/>
                </a:solidFill>
                <a:cs typeface="+mn-cs"/>
              </a:defRPr>
            </a:lvl1pPr>
          </a:lstStyle>
          <a:p>
            <a:fld id="{D9407186-31EA-45C5-A793-40B12ED81397}" type="slidenum">
              <a:rPr lang="en-AU" smtClean="0"/>
              <a:pPr/>
              <a:t>‹#›</a:t>
            </a:fld>
            <a:endParaRPr lang="en-AU" dirty="0"/>
          </a:p>
        </p:txBody>
      </p:sp>
      <p:sp>
        <p:nvSpPr>
          <p:cNvPr id="3" name="Footer Placeholder 2"/>
          <p:cNvSpPr>
            <a:spLocks noGrp="1"/>
          </p:cNvSpPr>
          <p:nvPr>
            <p:ph type="ftr" sz="quarter" idx="3"/>
          </p:nvPr>
        </p:nvSpPr>
        <p:spPr>
          <a:xfrm>
            <a:off x="942999" y="6535474"/>
            <a:ext cx="10199216" cy="298768"/>
          </a:xfrm>
          <a:prstGeom prst="rect">
            <a:avLst/>
          </a:prstGeom>
        </p:spPr>
        <p:txBody>
          <a:bodyPr vert="horz" lIns="0" tIns="54000" rIns="0" bIns="45720" rtlCol="0" anchor="t" anchorCtr="0"/>
          <a:lstStyle>
            <a:lvl1pPr algn="l">
              <a:defRPr sz="816">
                <a:solidFill>
                  <a:schemeClr val="tx1"/>
                </a:solidFill>
              </a:defRPr>
            </a:lvl1pPr>
          </a:lstStyle>
          <a:p>
            <a:endParaRPr lang="en-AU" dirty="0"/>
          </a:p>
        </p:txBody>
      </p:sp>
      <p:pic>
        <p:nvPicPr>
          <p:cNvPr id="10" name="Picture 9" descr="NAB logo"/>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367266" y="6142542"/>
            <a:ext cx="500751" cy="584432"/>
          </a:xfrm>
          <a:prstGeom prst="rect">
            <a:avLst/>
          </a:prstGeom>
        </p:spPr>
      </p:pic>
      <p:sp>
        <p:nvSpPr>
          <p:cNvPr id="2" name="Rectangle 1" hidden="1"/>
          <p:cNvSpPr/>
          <p:nvPr userDrawn="1">
            <p:custDataLst>
              <p:tags r:id="rId16"/>
            </p:custDataLst>
          </p:nvPr>
        </p:nvSpPr>
        <p:spPr bwMode="auto">
          <a:xfrm>
            <a:off x="1" y="2"/>
            <a:ext cx="180999" cy="143985"/>
          </a:xfrm>
          <a:prstGeom prst="rect">
            <a:avLst/>
          </a:prstGeom>
          <a:noFill/>
          <a:ln w="6350" cap="flat" cmpd="sng" algn="ctr">
            <a:solidFill>
              <a:schemeClr val="accent4"/>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45967" rtl="0" eaLnBrk="1" fontAlgn="base" latinLnBrk="0" hangingPunct="1">
              <a:lnSpc>
                <a:spcPct val="80000"/>
              </a:lnSpc>
              <a:spcBef>
                <a:spcPct val="0"/>
              </a:spcBef>
              <a:spcAft>
                <a:spcPct val="0"/>
              </a:spcAft>
              <a:buClrTx/>
              <a:buSzTx/>
              <a:buFontTx/>
              <a:buNone/>
              <a:tabLst/>
            </a:pPr>
            <a:endParaRPr kumimoji="0" lang="en-US" sz="3265" b="0" i="0" u="none" strike="noStrike" cap="none" normalizeH="0" baseline="0" dirty="0">
              <a:ln>
                <a:noFill/>
              </a:ln>
              <a:solidFill>
                <a:schemeClr val="tx1"/>
              </a:solidFill>
              <a:effectLst/>
              <a:latin typeface="NAB Impact"/>
              <a:ea typeface="+mj-ea"/>
              <a:cs typeface="Arial"/>
              <a:sym typeface="NAB Impact"/>
            </a:endParaRPr>
          </a:p>
        </p:txBody>
      </p:sp>
    </p:spTree>
    <p:extLst>
      <p:ext uri="{BB962C8B-B14F-4D97-AF65-F5344CB8AC3E}">
        <p14:creationId xmlns:p14="http://schemas.microsoft.com/office/powerpoint/2010/main" val="2643320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945967" rtl="0" eaLnBrk="1" fontAlgn="base" hangingPunct="1">
        <a:lnSpc>
          <a:spcPct val="80000"/>
        </a:lnSpc>
        <a:spcBef>
          <a:spcPct val="0"/>
        </a:spcBef>
        <a:spcAft>
          <a:spcPct val="0"/>
        </a:spcAft>
        <a:defRPr sz="3265" cap="all" baseline="0">
          <a:solidFill>
            <a:schemeClr val="accent1"/>
          </a:solidFill>
          <a:latin typeface="NAB Impact" pitchFamily="50" charset="0"/>
          <a:ea typeface="+mj-ea"/>
          <a:cs typeface="+mj-cs"/>
        </a:defRPr>
      </a:lvl1pPr>
      <a:lvl2pPr algn="l" defTabSz="945967" rtl="0" eaLnBrk="1" fontAlgn="base" hangingPunct="1">
        <a:spcBef>
          <a:spcPct val="0"/>
        </a:spcBef>
        <a:spcAft>
          <a:spcPct val="0"/>
        </a:spcAft>
        <a:defRPr sz="1815">
          <a:solidFill>
            <a:schemeClr val="accent1"/>
          </a:solidFill>
          <a:latin typeface="Corpid C1 Bold" pitchFamily="34" charset="0"/>
          <a:cs typeface="Arial" charset="0"/>
        </a:defRPr>
      </a:lvl2pPr>
      <a:lvl3pPr algn="l" defTabSz="945967" rtl="0" eaLnBrk="1" fontAlgn="base" hangingPunct="1">
        <a:spcBef>
          <a:spcPct val="0"/>
        </a:spcBef>
        <a:spcAft>
          <a:spcPct val="0"/>
        </a:spcAft>
        <a:defRPr sz="1815">
          <a:solidFill>
            <a:schemeClr val="accent1"/>
          </a:solidFill>
          <a:latin typeface="Corpid C1 Bold" pitchFamily="34" charset="0"/>
          <a:cs typeface="Arial" charset="0"/>
        </a:defRPr>
      </a:lvl3pPr>
      <a:lvl4pPr algn="l" defTabSz="945967" rtl="0" eaLnBrk="1" fontAlgn="base" hangingPunct="1">
        <a:spcBef>
          <a:spcPct val="0"/>
        </a:spcBef>
        <a:spcAft>
          <a:spcPct val="0"/>
        </a:spcAft>
        <a:defRPr sz="1815">
          <a:solidFill>
            <a:schemeClr val="accent1"/>
          </a:solidFill>
          <a:latin typeface="Corpid C1 Bold" pitchFamily="34" charset="0"/>
          <a:cs typeface="Arial" charset="0"/>
        </a:defRPr>
      </a:lvl4pPr>
      <a:lvl5pPr algn="l" defTabSz="945967" rtl="0" eaLnBrk="1" fontAlgn="base" hangingPunct="1">
        <a:spcBef>
          <a:spcPct val="0"/>
        </a:spcBef>
        <a:spcAft>
          <a:spcPct val="0"/>
        </a:spcAft>
        <a:defRPr sz="1815">
          <a:solidFill>
            <a:schemeClr val="accent1"/>
          </a:solidFill>
          <a:latin typeface="Corpid C1 Bold" pitchFamily="34" charset="0"/>
          <a:cs typeface="Arial" charset="0"/>
        </a:defRPr>
      </a:lvl5pPr>
      <a:lvl6pPr marL="414670" algn="l" defTabSz="945967" rtl="0" eaLnBrk="1" fontAlgn="base" hangingPunct="1">
        <a:spcBef>
          <a:spcPct val="0"/>
        </a:spcBef>
        <a:spcAft>
          <a:spcPct val="0"/>
        </a:spcAft>
        <a:defRPr sz="1815">
          <a:solidFill>
            <a:schemeClr val="accent1"/>
          </a:solidFill>
          <a:latin typeface="Corpid C1 Bold" pitchFamily="34" charset="0"/>
          <a:cs typeface="Arial" charset="0"/>
        </a:defRPr>
      </a:lvl6pPr>
      <a:lvl7pPr marL="829341" algn="l" defTabSz="945967" rtl="0" eaLnBrk="1" fontAlgn="base" hangingPunct="1">
        <a:spcBef>
          <a:spcPct val="0"/>
        </a:spcBef>
        <a:spcAft>
          <a:spcPct val="0"/>
        </a:spcAft>
        <a:defRPr sz="1815">
          <a:solidFill>
            <a:schemeClr val="accent1"/>
          </a:solidFill>
          <a:latin typeface="Corpid C1 Bold" pitchFamily="34" charset="0"/>
          <a:cs typeface="Arial" charset="0"/>
        </a:defRPr>
      </a:lvl7pPr>
      <a:lvl8pPr marL="1244010" algn="l" defTabSz="945967" rtl="0" eaLnBrk="1" fontAlgn="base" hangingPunct="1">
        <a:spcBef>
          <a:spcPct val="0"/>
        </a:spcBef>
        <a:spcAft>
          <a:spcPct val="0"/>
        </a:spcAft>
        <a:defRPr sz="1815">
          <a:solidFill>
            <a:schemeClr val="accent1"/>
          </a:solidFill>
          <a:latin typeface="Corpid C1 Bold" pitchFamily="34" charset="0"/>
          <a:cs typeface="Arial" charset="0"/>
        </a:defRPr>
      </a:lvl8pPr>
      <a:lvl9pPr marL="1658681" algn="l" defTabSz="945967" rtl="0" eaLnBrk="1" fontAlgn="base" hangingPunct="1">
        <a:spcBef>
          <a:spcPct val="0"/>
        </a:spcBef>
        <a:spcAft>
          <a:spcPct val="0"/>
        </a:spcAft>
        <a:defRPr sz="1815">
          <a:solidFill>
            <a:schemeClr val="accent1"/>
          </a:solidFill>
          <a:latin typeface="Corpid C1 Bold" pitchFamily="34" charset="0"/>
          <a:cs typeface="Arial" charset="0"/>
        </a:defRPr>
      </a:lvl9pPr>
    </p:titleStyle>
    <p:bodyStyle>
      <a:lvl1pPr marL="164140" indent="-164140" algn="l" defTabSz="945967" rtl="0" eaLnBrk="1" fontAlgn="base" hangingPunct="1">
        <a:spcBef>
          <a:spcPct val="50000"/>
        </a:spcBef>
        <a:spcAft>
          <a:spcPct val="0"/>
        </a:spcAft>
        <a:buClr>
          <a:schemeClr val="accent1"/>
        </a:buClr>
        <a:buSzPct val="70000"/>
        <a:buFont typeface="Wingdings" pitchFamily="2" charset="2"/>
        <a:buChar char="l"/>
        <a:defRPr sz="1271">
          <a:solidFill>
            <a:schemeClr val="tx1"/>
          </a:solidFill>
          <a:latin typeface="+mn-lt"/>
          <a:ea typeface="+mn-ea"/>
          <a:cs typeface="+mn-cs"/>
        </a:defRPr>
      </a:lvl1pPr>
      <a:lvl2pPr marL="492421" indent="-164140"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2pPr>
      <a:lvl3pPr marL="812062" indent="-164140"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3pPr>
      <a:lvl4pPr marL="1140342" indent="-164140"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4pPr>
      <a:lvl5pPr marL="1468623" indent="-164140"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5pPr>
      <a:lvl6pPr marL="2644962" indent="-279326"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6pPr>
      <a:lvl7pPr marL="3059632" indent="-279326"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7pPr>
      <a:lvl8pPr marL="3474302" indent="-279326"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8pPr>
      <a:lvl9pPr marL="3888972" indent="-279326" algn="l" defTabSz="945967" rtl="0" eaLnBrk="1" fontAlgn="base" hangingPunct="1">
        <a:spcBef>
          <a:spcPct val="50000"/>
        </a:spcBef>
        <a:spcAft>
          <a:spcPct val="0"/>
        </a:spcAft>
        <a:buFont typeface="Corpid C1 Regular" pitchFamily="34" charset="0"/>
        <a:buChar char="–"/>
        <a:defRPr sz="1271">
          <a:solidFill>
            <a:schemeClr val="tx1"/>
          </a:solidFill>
          <a:latin typeface="+mn-lt"/>
          <a:cs typeface="+mn-cs"/>
        </a:defRPr>
      </a:lvl9pPr>
    </p:bodyStyle>
    <p:otherStyle>
      <a:defPPr>
        <a:defRPr lang="en-US"/>
      </a:defPPr>
      <a:lvl1pPr marL="0" algn="l" defTabSz="829341" rtl="0" eaLnBrk="1" latinLnBrk="0" hangingPunct="1">
        <a:defRPr sz="1633" kern="1200">
          <a:solidFill>
            <a:schemeClr val="tx1"/>
          </a:solidFill>
          <a:latin typeface="+mn-lt"/>
          <a:ea typeface="+mn-ea"/>
          <a:cs typeface="+mn-cs"/>
        </a:defRPr>
      </a:lvl1pPr>
      <a:lvl2pPr marL="414670" algn="l" defTabSz="829341" rtl="0" eaLnBrk="1" latinLnBrk="0" hangingPunct="1">
        <a:defRPr sz="1633" kern="1200">
          <a:solidFill>
            <a:schemeClr val="tx1"/>
          </a:solidFill>
          <a:latin typeface="+mn-lt"/>
          <a:ea typeface="+mn-ea"/>
          <a:cs typeface="+mn-cs"/>
        </a:defRPr>
      </a:lvl2pPr>
      <a:lvl3pPr marL="829341" algn="l" defTabSz="829341" rtl="0" eaLnBrk="1" latinLnBrk="0" hangingPunct="1">
        <a:defRPr sz="1633" kern="1200">
          <a:solidFill>
            <a:schemeClr val="tx1"/>
          </a:solidFill>
          <a:latin typeface="+mn-lt"/>
          <a:ea typeface="+mn-ea"/>
          <a:cs typeface="+mn-cs"/>
        </a:defRPr>
      </a:lvl3pPr>
      <a:lvl4pPr marL="1244010" algn="l" defTabSz="829341" rtl="0" eaLnBrk="1" latinLnBrk="0" hangingPunct="1">
        <a:defRPr sz="1633" kern="1200">
          <a:solidFill>
            <a:schemeClr val="tx1"/>
          </a:solidFill>
          <a:latin typeface="+mn-lt"/>
          <a:ea typeface="+mn-ea"/>
          <a:cs typeface="+mn-cs"/>
        </a:defRPr>
      </a:lvl4pPr>
      <a:lvl5pPr marL="1658681" algn="l" defTabSz="829341" rtl="0" eaLnBrk="1" latinLnBrk="0" hangingPunct="1">
        <a:defRPr sz="1633" kern="1200">
          <a:solidFill>
            <a:schemeClr val="tx1"/>
          </a:solidFill>
          <a:latin typeface="+mn-lt"/>
          <a:ea typeface="+mn-ea"/>
          <a:cs typeface="+mn-cs"/>
        </a:defRPr>
      </a:lvl5pPr>
      <a:lvl6pPr marL="2073351" algn="l" defTabSz="829341" rtl="0" eaLnBrk="1" latinLnBrk="0" hangingPunct="1">
        <a:defRPr sz="1633" kern="1200">
          <a:solidFill>
            <a:schemeClr val="tx1"/>
          </a:solidFill>
          <a:latin typeface="+mn-lt"/>
          <a:ea typeface="+mn-ea"/>
          <a:cs typeface="+mn-cs"/>
        </a:defRPr>
      </a:lvl6pPr>
      <a:lvl7pPr marL="2488020" algn="l" defTabSz="829341" rtl="0" eaLnBrk="1" latinLnBrk="0" hangingPunct="1">
        <a:defRPr sz="1633" kern="1200">
          <a:solidFill>
            <a:schemeClr val="tx1"/>
          </a:solidFill>
          <a:latin typeface="+mn-lt"/>
          <a:ea typeface="+mn-ea"/>
          <a:cs typeface="+mn-cs"/>
        </a:defRPr>
      </a:lvl7pPr>
      <a:lvl8pPr marL="2902690" algn="l" defTabSz="829341" rtl="0" eaLnBrk="1" latinLnBrk="0" hangingPunct="1">
        <a:defRPr sz="1633" kern="1200">
          <a:solidFill>
            <a:schemeClr val="tx1"/>
          </a:solidFill>
          <a:latin typeface="+mn-lt"/>
          <a:ea typeface="+mn-ea"/>
          <a:cs typeface="+mn-cs"/>
        </a:defRPr>
      </a:lvl8pPr>
      <a:lvl9pPr marL="3317360" algn="l" defTabSz="82934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893E-DCE0-4272-AC45-C1DBF9850887}"/>
              </a:ext>
            </a:extLst>
          </p:cNvPr>
          <p:cNvSpPr>
            <a:spLocks noGrp="1"/>
          </p:cNvSpPr>
          <p:nvPr>
            <p:ph type="title" idx="4294967295"/>
          </p:nvPr>
        </p:nvSpPr>
        <p:spPr>
          <a:xfrm>
            <a:off x="106613" y="99693"/>
            <a:ext cx="10971740" cy="380998"/>
          </a:xfrm>
        </p:spPr>
        <p:txBody>
          <a:bodyPr>
            <a:normAutofit/>
          </a:bodyPr>
          <a:lstStyle/>
          <a:p>
            <a:r>
              <a:rPr lang="en-AU" sz="2400" dirty="0">
                <a:solidFill>
                  <a:schemeClr val="tx1"/>
                </a:solidFill>
              </a:rPr>
              <a:t>ROLE PURPOSE STATEMENT: </a:t>
            </a:r>
            <a:r>
              <a:rPr lang="en-AU" sz="2400" dirty="0">
                <a:solidFill>
                  <a:srgbClr val="FF0000"/>
                </a:solidFill>
              </a:rPr>
              <a:t>Change Manager			</a:t>
            </a:r>
          </a:p>
        </p:txBody>
      </p:sp>
      <p:cxnSp>
        <p:nvCxnSpPr>
          <p:cNvPr id="10" name="Straight Connector 9">
            <a:extLst>
              <a:ext uri="{FF2B5EF4-FFF2-40B4-BE49-F238E27FC236}">
                <a16:creationId xmlns:a16="http://schemas.microsoft.com/office/drawing/2014/main" id="{D710E03B-B7D5-42B0-8176-6DB277D79FD7}"/>
              </a:ext>
            </a:extLst>
          </p:cNvPr>
          <p:cNvCxnSpPr>
            <a:cxnSpLocks/>
          </p:cNvCxnSpPr>
          <p:nvPr/>
        </p:nvCxnSpPr>
        <p:spPr bwMode="auto">
          <a:xfrm>
            <a:off x="525508" y="468927"/>
            <a:ext cx="10971740" cy="0"/>
          </a:xfrm>
          <a:prstGeom prst="line">
            <a:avLst/>
          </a:prstGeom>
          <a:ln w="22225">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53EF53D6-B677-4C45-B183-3F9BBB48351E}"/>
              </a:ext>
            </a:extLst>
          </p:cNvPr>
          <p:cNvGraphicFramePr>
            <a:graphicFrameLocks noGrp="1"/>
          </p:cNvGraphicFramePr>
          <p:nvPr>
            <p:custDataLst>
              <p:tags r:id="rId1"/>
            </p:custDataLst>
            <p:extLst>
              <p:ext uri="{D42A27DB-BD31-4B8C-83A1-F6EECF244321}">
                <p14:modId xmlns:p14="http://schemas.microsoft.com/office/powerpoint/2010/main" val="2905775519"/>
              </p:ext>
            </p:extLst>
          </p:nvPr>
        </p:nvGraphicFramePr>
        <p:xfrm>
          <a:off x="1" y="480691"/>
          <a:ext cx="12191999" cy="6563258"/>
        </p:xfrm>
        <a:graphic>
          <a:graphicData uri="http://schemas.openxmlformats.org/drawingml/2006/table">
            <a:tbl>
              <a:tblPr firstRow="1" bandRow="1">
                <a:effectLst/>
                <a:tableStyleId>{5C22544A-7EE6-4342-B048-85BDC9FD1C3A}</a:tableStyleId>
              </a:tblPr>
              <a:tblGrid>
                <a:gridCol w="4469024">
                  <a:extLst>
                    <a:ext uri="{9D8B030D-6E8A-4147-A177-3AD203B41FA5}">
                      <a16:colId xmlns:a16="http://schemas.microsoft.com/office/drawing/2014/main" val="20000"/>
                    </a:ext>
                  </a:extLst>
                </a:gridCol>
                <a:gridCol w="4984179">
                  <a:extLst>
                    <a:ext uri="{9D8B030D-6E8A-4147-A177-3AD203B41FA5}">
                      <a16:colId xmlns:a16="http://schemas.microsoft.com/office/drawing/2014/main" val="2173682732"/>
                    </a:ext>
                  </a:extLst>
                </a:gridCol>
                <a:gridCol w="2738796">
                  <a:extLst>
                    <a:ext uri="{9D8B030D-6E8A-4147-A177-3AD203B41FA5}">
                      <a16:colId xmlns:a16="http://schemas.microsoft.com/office/drawing/2014/main" val="1383526670"/>
                    </a:ext>
                  </a:extLst>
                </a:gridCol>
              </a:tblGrid>
              <a:tr h="189978">
                <a:tc>
                  <a:txBody>
                    <a:bodyPr/>
                    <a:lstStyle/>
                    <a:p>
                      <a:pPr marL="0" indent="0" algn="ctr">
                        <a:buClr>
                          <a:srgbClr val="000000"/>
                        </a:buClr>
                        <a:buNone/>
                      </a:pPr>
                      <a:r>
                        <a:rPr lang="en-GB" sz="900" b="1" kern="1200" dirty="0">
                          <a:solidFill>
                            <a:schemeClr val="tx1"/>
                          </a:solidFill>
                          <a:effectLst/>
                          <a:latin typeface="Calibri" panose="020F0502020204030204" pitchFamily="34" charset="0"/>
                          <a:ea typeface="+mn-ea"/>
                          <a:cs typeface="Calibri" panose="020F0502020204030204" pitchFamily="34" charset="0"/>
                        </a:rPr>
                        <a:t>Position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indent="0" algn="ctr">
                        <a:buNone/>
                      </a:pPr>
                      <a:r>
                        <a:rPr lang="en-GB" sz="900" b="1" kern="1200" dirty="0">
                          <a:solidFill>
                            <a:schemeClr val="tx1"/>
                          </a:solidFill>
                          <a:effectLst/>
                          <a:latin typeface="Calibri" panose="020F0502020204030204" pitchFamily="34" charset="0"/>
                          <a:ea typeface="+mn-ea"/>
                          <a:cs typeface="Calibri" panose="020F0502020204030204" pitchFamily="34" charset="0"/>
                        </a:rPr>
                        <a:t>Reports to</a:t>
                      </a:r>
                      <a:endParaRPr lang="en-US" sz="90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3756419"/>
                  </a:ext>
                </a:extLst>
              </a:tr>
              <a:tr h="189978">
                <a:tc>
                  <a:txBody>
                    <a:bodyPr/>
                    <a:lstStyle/>
                    <a:p>
                      <a:pPr marL="0" indent="0" algn="ctr">
                        <a:buClr>
                          <a:srgbClr val="000000"/>
                        </a:buClr>
                        <a:buNone/>
                      </a:pPr>
                      <a:r>
                        <a:rPr lang="en-GB" sz="900" b="0" kern="1200" dirty="0">
                          <a:solidFill>
                            <a:schemeClr val="tx1"/>
                          </a:solidFill>
                          <a:effectLst/>
                          <a:latin typeface="Calibri" panose="020F0502020204030204" pitchFamily="34" charset="0"/>
                          <a:ea typeface="+mn-ea"/>
                          <a:cs typeface="Calibri" panose="020F0502020204030204" pitchFamily="34" charset="0"/>
                        </a:rPr>
                        <a:t>Change Manager</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buClr>
                          <a:srgbClr val="000000"/>
                        </a:buClr>
                        <a:buNone/>
                      </a:pPr>
                      <a:r>
                        <a:rPr lang="en-GB" sz="900" b="0" kern="1200" dirty="0">
                          <a:solidFill>
                            <a:schemeClr val="tx1"/>
                          </a:solidFill>
                          <a:effectLst/>
                          <a:latin typeface="Calibri" panose="020F0502020204030204" pitchFamily="34" charset="0"/>
                          <a:ea typeface="+mn-ea"/>
                          <a:cs typeface="Calibri" panose="020F0502020204030204" pitchFamily="34" charset="0"/>
                        </a:rPr>
                        <a:t>HNW Domain Change Lead</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888405909"/>
                  </a:ext>
                </a:extLst>
              </a:tr>
              <a:tr h="189978">
                <a:tc>
                  <a:txBody>
                    <a:bodyPr/>
                    <a:lstStyle/>
                    <a:p>
                      <a:pPr marL="0" indent="0" algn="ctr">
                        <a:buClr>
                          <a:srgbClr val="000000"/>
                        </a:buClr>
                        <a:buNone/>
                      </a:pPr>
                      <a:r>
                        <a:rPr lang="en-GB" sz="900" b="1" kern="1200" dirty="0">
                          <a:solidFill>
                            <a:schemeClr val="tx1"/>
                          </a:solidFill>
                          <a:effectLst/>
                          <a:latin typeface="Calibri" panose="020F0502020204030204" pitchFamily="34" charset="0"/>
                          <a:ea typeface="+mn-ea"/>
                          <a:cs typeface="Calibri" panose="020F0502020204030204" pitchFamily="34" charset="0"/>
                        </a:rPr>
                        <a:t>Division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Calibri" panose="020F0502020204030204" pitchFamily="34" charset="0"/>
                          <a:ea typeface="+mn-ea"/>
                          <a:cs typeface="Calibri" panose="020F0502020204030204" pitchFamily="34" charset="0"/>
                        </a:rPr>
                        <a:t>Group #</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238086309"/>
                  </a:ext>
                </a:extLst>
              </a:tr>
              <a:tr h="189978">
                <a:tc>
                  <a:txBody>
                    <a:bodyPr/>
                    <a:lstStyle/>
                    <a:p>
                      <a:pPr marL="0" marR="0" lvl="0" indent="0" algn="ctr" defTabSz="623794" rtl="0" eaLnBrk="1" fontAlgn="auto" latinLnBrk="0" hangingPunct="1">
                        <a:lnSpc>
                          <a:spcPct val="100000"/>
                        </a:lnSpc>
                        <a:spcBef>
                          <a:spcPts val="1053"/>
                        </a:spcBef>
                        <a:spcAft>
                          <a:spcPct val="0"/>
                        </a:spcAft>
                        <a:buClr>
                          <a:srgbClr val="000000"/>
                        </a:buClr>
                        <a:buSzTx/>
                        <a:buFontTx/>
                        <a:buNone/>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High Net Worth Domain – </a:t>
                      </a:r>
                      <a:r>
                        <a:rPr kumimoji="0" lang="en-GB"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Private Wealth</a:t>
                      </a: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buNone/>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Group 4</a:t>
                      </a:r>
                      <a:endParaRPr lang="en-US" sz="90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587348942"/>
                  </a:ext>
                </a:extLst>
              </a:tr>
              <a:tr h="189978">
                <a:tc>
                  <a:txBody>
                    <a:bodyPr/>
                    <a:lstStyle/>
                    <a:p>
                      <a:pPr marL="0" indent="0" algn="ctr">
                        <a:buClr>
                          <a:srgbClr val="000000"/>
                        </a:buClr>
                        <a:buNone/>
                      </a:pPr>
                      <a:r>
                        <a:rPr lang="en-GB" sz="900" b="1" kern="1200" dirty="0">
                          <a:solidFill>
                            <a:schemeClr val="tx1"/>
                          </a:solidFill>
                          <a:effectLst/>
                          <a:latin typeface="Calibri" panose="020F0502020204030204" pitchFamily="34" charset="0"/>
                          <a:ea typeface="+mn-ea"/>
                          <a:cs typeface="Calibri" panose="020F0502020204030204" pitchFamily="34" charset="0"/>
                        </a:rPr>
                        <a:t>Purpose</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Calibri" panose="020F0502020204030204" pitchFamily="34" charset="0"/>
                          <a:ea typeface="+mn-ea"/>
                          <a:cs typeface="Calibri" panose="020F0502020204030204" pitchFamily="34" charset="0"/>
                        </a:rPr>
                        <a:t>Capabilities,</a:t>
                      </a:r>
                      <a:r>
                        <a:rPr lang="en-GB" sz="900" b="1" kern="1200" baseline="0" dirty="0">
                          <a:solidFill>
                            <a:schemeClr val="tx1"/>
                          </a:solidFill>
                          <a:effectLst/>
                          <a:latin typeface="Calibri" panose="020F0502020204030204" pitchFamily="34" charset="0"/>
                          <a:ea typeface="+mn-ea"/>
                          <a:cs typeface="Calibri" panose="020F0502020204030204" pitchFamily="34" charset="0"/>
                        </a:rPr>
                        <a:t> Experience &amp; Qualification Requirements </a:t>
                      </a:r>
                      <a:endParaRPr lang="en-GB" sz="900" b="1" kern="1200" dirty="0">
                        <a:solidFill>
                          <a:schemeClr val="tx1"/>
                        </a:solidFill>
                        <a:effectLst/>
                        <a:latin typeface="Calibri" panose="020F0502020204030204" pitchFamily="34" charset="0"/>
                        <a:ea typeface="+mn-ea"/>
                        <a:cs typeface="Calibri" panose="020F0502020204030204" pitchFamily="34"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2049467">
                <a:tc rowSpan="2">
                  <a:txBody>
                    <a:bodyPr/>
                    <a:lstStyle/>
                    <a:p>
                      <a:pPr marL="0" indent="0">
                        <a:spcBef>
                          <a:spcPts val="0"/>
                        </a:spcBef>
                        <a:buFont typeface="Arial" panose="020B0604020202020204" pitchFamily="34" charset="0"/>
                        <a:buNone/>
                      </a:pPr>
                      <a:r>
                        <a:rPr lang="en-AU" sz="900" kern="1200" dirty="0">
                          <a:solidFill>
                            <a:schemeClr val="dk1"/>
                          </a:solidFill>
                          <a:effectLst/>
                          <a:latin typeface="Calibri" panose="020F0502020204030204" pitchFamily="34" charset="0"/>
                          <a:ea typeface="+mn-ea"/>
                          <a:cs typeface="Calibri" panose="020F0502020204030204" pitchFamily="34" charset="0"/>
                        </a:rPr>
                        <a:t>As a Change Manager reporting to the High Net Worth Domain Change Lead, you will be responsible for managing and executing change initiatives aligned with the Private Wealth Strategy. </a:t>
                      </a:r>
                    </a:p>
                    <a:p>
                      <a:pPr marL="0" indent="0">
                        <a:spcBef>
                          <a:spcPts val="0"/>
                        </a:spcBef>
                        <a:buFont typeface="Arial" panose="020B0604020202020204" pitchFamily="34" charset="0"/>
                        <a:buNone/>
                      </a:pPr>
                      <a:endParaRPr lang="en-AU" sz="900" kern="1200" dirty="0">
                        <a:solidFill>
                          <a:schemeClr val="dk1"/>
                        </a:solidFill>
                        <a:effectLst/>
                        <a:latin typeface="Calibri" panose="020F0502020204030204" pitchFamily="34" charset="0"/>
                        <a:ea typeface="+mn-ea"/>
                        <a:cs typeface="Calibri" panose="020F0502020204030204" pitchFamily="34" charset="0"/>
                      </a:endParaRPr>
                    </a:p>
                    <a:p>
                      <a:pPr marL="0" indent="0">
                        <a:spcBef>
                          <a:spcPts val="0"/>
                        </a:spcBef>
                        <a:buFont typeface="Arial" panose="020B0604020202020204" pitchFamily="34" charset="0"/>
                        <a:buNone/>
                      </a:pPr>
                      <a:r>
                        <a:rPr lang="en-AU" sz="900" kern="1200" dirty="0">
                          <a:solidFill>
                            <a:schemeClr val="dk1"/>
                          </a:solidFill>
                          <a:effectLst/>
                          <a:latin typeface="Calibri" panose="020F0502020204030204" pitchFamily="34" charset="0"/>
                          <a:ea typeface="+mn-ea"/>
                          <a:cs typeface="Calibri" panose="020F0502020204030204" pitchFamily="34" charset="0"/>
                        </a:rPr>
                        <a:t>Your role involves leading change management activities throughout the project lifecycle, from concept through to transition, across the Private Wealth value chain. </a:t>
                      </a:r>
                    </a:p>
                    <a:p>
                      <a:pPr marL="0" indent="0">
                        <a:spcBef>
                          <a:spcPts val="0"/>
                        </a:spcBef>
                        <a:buFont typeface="Arial" panose="020B0604020202020204" pitchFamily="34" charset="0"/>
                        <a:buNone/>
                      </a:pPr>
                      <a:endParaRPr lang="en-AU" sz="900" kern="1200" dirty="0">
                        <a:solidFill>
                          <a:schemeClr val="dk1"/>
                        </a:solidFill>
                        <a:effectLst/>
                        <a:latin typeface="Calibri" panose="020F0502020204030204" pitchFamily="34" charset="0"/>
                        <a:ea typeface="+mn-ea"/>
                        <a:cs typeface="Calibri" panose="020F0502020204030204" pitchFamily="34" charset="0"/>
                      </a:endParaRPr>
                    </a:p>
                    <a:p>
                      <a:pPr marL="0" indent="0">
                        <a:spcBef>
                          <a:spcPts val="0"/>
                        </a:spcBef>
                        <a:buFont typeface="Arial" panose="020B0604020202020204" pitchFamily="34" charset="0"/>
                        <a:buNone/>
                      </a:pPr>
                      <a:r>
                        <a:rPr lang="en-AU" sz="900" kern="1200" dirty="0">
                          <a:solidFill>
                            <a:schemeClr val="dk1"/>
                          </a:solidFill>
                          <a:effectLst/>
                          <a:latin typeface="Calibri" panose="020F0502020204030204" pitchFamily="34" charset="0"/>
                          <a:ea typeface="+mn-ea"/>
                          <a:cs typeface="Calibri" panose="020F0502020204030204" pitchFamily="34" charset="0"/>
                        </a:rPr>
                        <a:t>You will</a:t>
                      </a:r>
                    </a:p>
                    <a:p>
                      <a:pPr marL="171450" indent="-171450">
                        <a:spcBef>
                          <a:spcPts val="0"/>
                        </a:spcBef>
                        <a:buFont typeface="Arial" panose="020B0604020202020204" pitchFamily="34" charset="0"/>
                        <a:buChar char="•"/>
                      </a:pPr>
                      <a:r>
                        <a:rPr lang="en-AU" sz="900" kern="1200" dirty="0">
                          <a:solidFill>
                            <a:schemeClr val="dk1"/>
                          </a:solidFill>
                          <a:effectLst/>
                          <a:latin typeface="Calibri" panose="020F0502020204030204" pitchFamily="34" charset="0"/>
                          <a:ea typeface="+mn-ea"/>
                          <a:cs typeface="Calibri" panose="020F0502020204030204" pitchFamily="34" charset="0"/>
                        </a:rPr>
                        <a:t>Apply change management methodologies to deliver outcomes and strategic change effectively over multiple projects simultaneously</a:t>
                      </a:r>
                    </a:p>
                    <a:p>
                      <a:pPr marL="171450" indent="-171450">
                        <a:spcBef>
                          <a:spcPts val="0"/>
                        </a:spcBef>
                        <a:buFont typeface="Arial" panose="020B0604020202020204" pitchFamily="34" charset="0"/>
                        <a:buChar char="•"/>
                      </a:pPr>
                      <a:r>
                        <a:rPr lang="en-AU" sz="900" kern="1200" dirty="0">
                          <a:solidFill>
                            <a:schemeClr val="dk1"/>
                          </a:solidFill>
                          <a:effectLst/>
                          <a:latin typeface="Calibri" panose="020F0502020204030204" pitchFamily="34" charset="0"/>
                          <a:ea typeface="+mn-ea"/>
                          <a:cs typeface="Calibri" panose="020F0502020204030204" pitchFamily="34" charset="0"/>
                        </a:rPr>
                        <a:t>Provide change leadership and direction, and</a:t>
                      </a:r>
                    </a:p>
                    <a:p>
                      <a:pPr marL="171450" indent="-171450">
                        <a:spcBef>
                          <a:spcPts val="0"/>
                        </a:spcBef>
                        <a:buFont typeface="Arial" panose="020B0604020202020204" pitchFamily="34" charset="0"/>
                        <a:buChar char="•"/>
                      </a:pPr>
                      <a:r>
                        <a:rPr lang="en-AU" sz="900" kern="1200" dirty="0">
                          <a:solidFill>
                            <a:schemeClr val="dk1"/>
                          </a:solidFill>
                          <a:effectLst/>
                          <a:latin typeface="Calibri" panose="020F0502020204030204" pitchFamily="34" charset="0"/>
                          <a:ea typeface="+mn-ea"/>
                          <a:cs typeface="Calibri" panose="020F0502020204030204" pitchFamily="34" charset="0"/>
                        </a:rPr>
                        <a:t>Ensure seamless transitions and adoption with minimal operational disruption or operational risk.</a:t>
                      </a:r>
                    </a:p>
                    <a:p>
                      <a:pPr marL="0" indent="0">
                        <a:spcBef>
                          <a:spcPts val="0"/>
                        </a:spcBef>
                        <a:buFont typeface="Arial" panose="020B0604020202020204" pitchFamily="34" charset="0"/>
                        <a:buNone/>
                      </a:pPr>
                      <a:endParaRPr lang="en-AU" sz="900" kern="1200" dirty="0">
                        <a:solidFill>
                          <a:schemeClr val="dk1"/>
                        </a:solidFill>
                        <a:effectLst/>
                        <a:latin typeface="Calibri" panose="020F0502020204030204" pitchFamily="34" charset="0"/>
                        <a:ea typeface="+mn-ea"/>
                        <a:cs typeface="Calibri" panose="020F0502020204030204" pitchFamily="34" charset="0"/>
                      </a:endParaRPr>
                    </a:p>
                    <a:p>
                      <a:pPr marL="0" indent="0">
                        <a:spcBef>
                          <a:spcPts val="0"/>
                        </a:spcBef>
                        <a:buFont typeface="Arial" panose="020B0604020202020204" pitchFamily="34" charset="0"/>
                        <a:buNone/>
                      </a:pPr>
                      <a:r>
                        <a:rPr lang="en-AU" sz="900" kern="1200" dirty="0">
                          <a:solidFill>
                            <a:schemeClr val="dk1"/>
                          </a:solidFill>
                          <a:effectLst/>
                          <a:latin typeface="Calibri" panose="020F0502020204030204" pitchFamily="34" charset="0"/>
                          <a:ea typeface="+mn-ea"/>
                          <a:cs typeface="Calibri" panose="020F0502020204030204" pitchFamily="34" charset="0"/>
                        </a:rPr>
                        <a:t>The role demands strong leadership skills, strategic thinking, and a thorough understanding of change management methodologies. You should also be able to support, work with, and guide a change analyst.</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Calibri" panose="020F0502020204030204" pitchFamily="34" charset="0"/>
                          <a:cs typeface="Calibri" panose="020F0502020204030204" pitchFamily="34" charset="0"/>
                        </a:rPr>
                        <a:t>Key Capabilities</a:t>
                      </a:r>
                      <a:endParaRPr lang="en-GB" sz="900" b="0" u="none" baseline="0" dirty="0">
                        <a:solidFill>
                          <a:schemeClr val="tx1"/>
                        </a:solidFill>
                        <a:effectLst/>
                        <a:latin typeface="Calibri" panose="020F0502020204030204" pitchFamily="34" charset="0"/>
                        <a:cs typeface="Calibri" panose="020F0502020204030204" pitchFamily="34" charset="0"/>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b="0" u="none" baseline="0" dirty="0">
                          <a:solidFill>
                            <a:schemeClr val="tx1"/>
                          </a:solidFill>
                          <a:effectLst/>
                          <a:latin typeface="Calibri" panose="020F0502020204030204" pitchFamily="34" charset="0"/>
                          <a:cs typeface="Calibri" panose="020F0502020204030204" pitchFamily="34" charset="0"/>
                        </a:rPr>
                        <a:t>Ability to think strategically and deliver large scale change programs effectively</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Deep understanding of change management principles, techniques and tools with the ability to create and execute comprehensive end to end change management activities (e.g. change execution plan, Impact assessments etc)</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GB" sz="900" b="0" u="none" baseline="0" dirty="0">
                          <a:solidFill>
                            <a:schemeClr val="tx1"/>
                          </a:solidFill>
                          <a:effectLst/>
                          <a:latin typeface="Calibri" panose="020F0502020204030204" pitchFamily="34" charset="0"/>
                          <a:cs typeface="Calibri" panose="020F0502020204030204" pitchFamily="34" charset="0"/>
                        </a:rPr>
                        <a:t>Excellent verbal communication skills and active listening skills to influence others and drive alignment towards a common vision/goal</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Strong problem solving and identifying root cause to address challenges effectively</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Must be a team player and able to work collaboratively with and through others, fostering a cooperative environment</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Proficiency in identifying potential risks and develop appropriate risk mitigation strategies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High level of attention to detail to ensure all aspects of the change are manage meticulously</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Skilled in building and maintaining strong relationships, managing stakeholder expectations, and addressing their needs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Ability to work effectively in changing environments, demonstrating flexibility </a:t>
                      </a:r>
                      <a:r>
                        <a:rPr lang="en-AU" sz="900" b="0" u="none" baseline="0">
                          <a:solidFill>
                            <a:schemeClr val="tx1"/>
                          </a:solidFill>
                          <a:effectLst/>
                          <a:latin typeface="Calibri" panose="020F0502020204030204" pitchFamily="34" charset="0"/>
                          <a:cs typeface="Calibri" panose="020F0502020204030204" pitchFamily="34" charset="0"/>
                        </a:rPr>
                        <a:t>and adaptability</a:t>
                      </a:r>
                      <a:endParaRPr lang="en-GB" sz="900" b="0" u="sng" baseline="0" dirty="0">
                        <a:solidFill>
                          <a:schemeClr val="tx1"/>
                        </a:solidFill>
                        <a:effectLst/>
                        <a:latin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Calibri" panose="020F0502020204030204" pitchFamily="34" charset="0"/>
                          <a:cs typeface="Calibri" panose="020F0502020204030204" pitchFamily="34" charset="0"/>
                        </a:rPr>
                        <a:t>Experience</a:t>
                      </a:r>
                      <a:endParaRPr lang="en-GB" sz="900" b="0" u="none" baseline="0" dirty="0">
                        <a:solidFill>
                          <a:schemeClr val="tx1"/>
                        </a:solidFill>
                        <a:effectLst/>
                        <a:latin typeface="Calibri" panose="020F0502020204030204" pitchFamily="34" charset="0"/>
                        <a:cs typeface="Calibri" panose="020F0502020204030204" pitchFamily="34" charset="0"/>
                      </a:endParaRP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7 plus years of change management experience across a range of industries including significant financial services experience, managing large and multiple projects with the ability to demonstrate familiarity with agile project management approaches, change management methodology, and the tools and phases of the project lifecycle</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Experience designing change strategies for large transformational programs, working with change fatigues and facilitating large workshops to achieve outcomes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Track record in managing and influencing relationships at a senior level in the organisation</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b="0" u="none" baseline="0" dirty="0">
                          <a:solidFill>
                            <a:schemeClr val="tx1"/>
                          </a:solidFill>
                          <a:effectLst/>
                          <a:latin typeface="Calibri" panose="020F0502020204030204" pitchFamily="34" charset="0"/>
                          <a:cs typeface="Calibri" panose="020F0502020204030204" pitchFamily="34" charset="0"/>
                        </a:rPr>
                        <a:t>Ability to support and uplift a positive team culture</a:t>
                      </a:r>
                    </a:p>
                    <a:p>
                      <a:pPr marL="0" indent="0" algn="l" defTabSz="914309" rtl="0" eaLnBrk="1" latinLnBrk="0" hangingPunct="1">
                        <a:lnSpc>
                          <a:spcPct val="100000"/>
                        </a:lnSpc>
                        <a:spcBef>
                          <a:spcPts val="144"/>
                        </a:spcBef>
                        <a:spcAft>
                          <a:spcPct val="0"/>
                        </a:spcAft>
                        <a:buClrTx/>
                        <a:buSzTx/>
                        <a:buFont typeface="Arial" panose="020B0604020202020204" pitchFamily="34" charset="0"/>
                        <a:buNone/>
                      </a:pPr>
                      <a:endParaRPr lang="en-AU" sz="900" b="0" u="none" baseline="0" dirty="0">
                        <a:solidFill>
                          <a:schemeClr val="tx1"/>
                        </a:solidFill>
                        <a:effectLst/>
                        <a:latin typeface="Calibri" panose="020F0502020204030204" pitchFamily="34" charset="0"/>
                        <a:cs typeface="Calibri" panose="020F0502020204030204" pitchFamily="34" charset="0"/>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326094">
                <a:tc vMerge="1">
                  <a:txBody>
                    <a:bodyPr/>
                    <a:lstStyle/>
                    <a:p>
                      <a:endParaRPr lang="en-GB">
                        <a:effectLst/>
                      </a:endParaRPr>
                    </a:p>
                  </a:txBody>
                  <a:tcPr/>
                </a:tc>
                <a:tc gridSpan="2">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Calibri" panose="020F0502020204030204" pitchFamily="34" charset="0"/>
                          <a:cs typeface="Calibri" panose="020F0502020204030204" pitchFamily="34" charset="0"/>
                        </a:rPr>
                        <a:t>Qualification Requirements</a:t>
                      </a:r>
                      <a:endParaRPr lang="en-GB" sz="900" b="0" u="none" baseline="0" dirty="0">
                        <a:solidFill>
                          <a:schemeClr val="tx1"/>
                        </a:solidFill>
                        <a:effectLst/>
                        <a:latin typeface="Calibri" panose="020F0502020204030204" pitchFamily="34" charset="0"/>
                        <a:cs typeface="Calibri" panose="020F0502020204030204" pitchFamily="34" charset="0"/>
                      </a:endParaRPr>
                    </a:p>
                    <a:p>
                      <a:pPr marL="155948" marR="0" lvl="0" indent="-155948" algn="l" defTabSz="914309" rtl="0" eaLnBrk="1" fontAlgn="auto" latinLnBrk="0" hangingPunct="1">
                        <a:lnSpc>
                          <a:spcPct val="100000"/>
                        </a:lnSpc>
                        <a:spcBef>
                          <a:spcPts val="144"/>
                        </a:spcBef>
                        <a:spcAft>
                          <a:spcPct val="0"/>
                        </a:spcAft>
                        <a:buClrTx/>
                        <a:buSzTx/>
                        <a:buFontTx/>
                        <a:buChar char="•"/>
                        <a:tabLst/>
                        <a:defRPr/>
                      </a:pPr>
                      <a:r>
                        <a:rPr lang="en-AU" sz="900" b="0" u="none" baseline="0" dirty="0">
                          <a:solidFill>
                            <a:schemeClr val="tx1"/>
                          </a:solidFill>
                          <a:effectLst/>
                          <a:latin typeface="Calibri" panose="020F0502020204030204" pitchFamily="34" charset="0"/>
                          <a:cs typeface="Calibri" panose="020F0502020204030204" pitchFamily="34" charset="0"/>
                        </a:rPr>
                        <a:t>Holds tertiary qualification in Management, Change Management or related discipline (preferred)                                                                                                                                                                     </a:t>
                      </a:r>
                      <a:endParaRPr lang="en-GB" sz="900" b="0" u="none" kern="1200" baseline="0" dirty="0">
                        <a:solidFill>
                          <a:schemeClr val="dk1"/>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665344109"/>
                  </a:ext>
                </a:extLst>
              </a:tr>
              <a:tr h="189978">
                <a:tc>
                  <a:txBody>
                    <a:bodyPr/>
                    <a:lstStyle/>
                    <a:p>
                      <a:pPr marL="0" marR="0" lvl="0" indent="0" algn="ctr" defTabSz="623794" rtl="0" eaLnBrk="1" fontAlgn="auto" latinLnBrk="0" hangingPunct="1">
                        <a:lnSpc>
                          <a:spcPct val="100000"/>
                        </a:lnSpc>
                        <a:spcBef>
                          <a:spcPts val="1053"/>
                        </a:spcBef>
                        <a:spcAft>
                          <a:spcPts val="0"/>
                        </a:spcAft>
                        <a:buClr>
                          <a:srgbClr val="000000"/>
                        </a:buClr>
                        <a:buSzTx/>
                        <a:buFontTx/>
                        <a:buNone/>
                        <a:tabLst/>
                        <a:defRPr/>
                      </a:pPr>
                      <a:r>
                        <a:rPr kumimoji="0" lang="en-GB" sz="900" b="1"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Key Stakeholder Groups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Calibri" panose="020F0502020204030204" pitchFamily="34" charset="0"/>
                          <a:ea typeface="+mn-ea"/>
                          <a:cs typeface="Calibri" panose="020F0502020204030204" pitchFamily="34" charset="0"/>
                        </a:rPr>
                        <a:t>Key Accountabilities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50640238"/>
                  </a:ext>
                </a:extLst>
              </a:tr>
              <a:tr h="1001713">
                <a:tc>
                  <a:txBody>
                    <a:bodyPr/>
                    <a:lstStyle/>
                    <a:p>
                      <a:pPr marL="155948" marR="0" lvl="0"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Work closely with the HNW Domain Change Lead, other members of the Change team, Product Owners, Business Analysts, Squad colleagues, Subject Matter Experts, and relevant Heads Of.</a:t>
                      </a:r>
                    </a:p>
                    <a:p>
                      <a:pPr marL="155948" marR="0" lvl="0"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Create a network of contacts in Legal, Compliance, Risk, Technology, Operations, Communications and other business units and interdependency projects across the enterprise.</a:t>
                      </a:r>
                    </a:p>
                    <a:p>
                      <a:pPr marL="155948" marR="0" lvl="0"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Build strong relationships with Senior Business Stakeholders.</a:t>
                      </a:r>
                    </a:p>
                    <a:p>
                      <a:pPr marL="182563" marR="0" lvl="0" indent="-182563" algn="l" defTabSz="981075" rtl="0" eaLnBrk="0" fontAlgn="base" latinLnBrk="0" hangingPunct="0">
                        <a:lnSpc>
                          <a:spcPct val="100000"/>
                        </a:lnSpc>
                        <a:spcBef>
                          <a:spcPts val="0"/>
                        </a:spcBef>
                        <a:spcAft>
                          <a:spcPct val="0"/>
                        </a:spcAft>
                        <a:buClrTx/>
                        <a:buSzTx/>
                        <a:buFont typeface="Verdana" panose="020B0604030504040204" pitchFamily="34" charset="0"/>
                        <a:buChar char="•"/>
                        <a:tabLst>
                          <a:tab pos="173038" algn="l"/>
                        </a:tabLst>
                        <a:defRPr>
                          <a:effectLst/>
                        </a:defRPr>
                      </a:pPr>
                      <a:endParaRPr lang="en-AU" sz="9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981075" rtl="0" eaLnBrk="0" fontAlgn="base" latinLnBrk="0" hangingPunct="0">
                        <a:lnSpc>
                          <a:spcPct val="100000"/>
                        </a:lnSpc>
                        <a:spcBef>
                          <a:spcPts val="0"/>
                        </a:spcBef>
                        <a:spcAft>
                          <a:spcPct val="0"/>
                        </a:spcAft>
                        <a:buClrTx/>
                        <a:buSzTx/>
                        <a:buFont typeface="Verdana" panose="020B0604030504040204" pitchFamily="34" charset="0"/>
                        <a:buNone/>
                        <a:tabLst>
                          <a:tab pos="173038" algn="l"/>
                        </a:tabLst>
                        <a:defRPr>
                          <a:effectLst/>
                        </a:defRPr>
                      </a:pPr>
                      <a:endParaRPr lang="en-GB" sz="900" kern="1200" dirty="0">
                        <a:solidFill>
                          <a:schemeClr val="dk1"/>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Change leadership - provide day-to-day change leadership and subject matter expertise for your programs/outcomes. Ensure comprehensive ownership of change activities, deliver change work as per agreed plans, and coordinate and integrate all related activities. </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Business impact assessment &amp; transition planning - drive the identification of business impacts through Change Impact Assessment and assess organisational readiness for changes.</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Stakeholder management - identify all stakeholders impacted by the program/project and develop an engagement plan to maximize support and readiness.</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Training and support materials – conduct training needs analysis, develop training strategies, and create any necessary supporting materials (e.g. quick reference guides, etc) </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Adoption metrics – develop metrics to monitor and track the adoption of changes. Create a plan to assess progress, pivot as needed, and ensure realization of project benefits. </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68567337"/>
                  </a:ext>
                </a:extLst>
              </a:tr>
              <a:tr h="189978">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r>
                        <a:rPr lang="en-GB" sz="900" b="1" kern="1200" dirty="0">
                          <a:solidFill>
                            <a:schemeClr val="tx1"/>
                          </a:solidFill>
                          <a:effectLst/>
                          <a:latin typeface="Calibri" panose="020F0502020204030204" pitchFamily="34" charset="0"/>
                          <a:ea typeface="+mn-ea"/>
                          <a:cs typeface="Calibri" panose="020F0502020204030204" pitchFamily="34" charset="0"/>
                        </a:rPr>
                        <a:t>Key Decisions </a:t>
                      </a:r>
                      <a:endParaRPr kumimoji="0" lang="en-GB" sz="900" b="1"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Calibri" panose="020F0502020204030204" pitchFamily="34" charset="0"/>
                          <a:ea typeface="+mn-ea"/>
                          <a:cs typeface="Calibri" panose="020F0502020204030204" pitchFamily="34" charset="0"/>
                        </a:rPr>
                        <a:t>Key Performance Indicators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2959977"/>
                  </a:ext>
                </a:extLst>
              </a:tr>
              <a:tr h="1052818">
                <a:tc>
                  <a:txBody>
                    <a:bodyPr/>
                    <a:lstStyle/>
                    <a:p>
                      <a:pPr marL="0" marR="0" lvl="0" indent="0" algn="l" defTabSz="981075" rtl="0" eaLnBrk="0" fontAlgn="base" latinLnBrk="0" hangingPunct="0">
                        <a:lnSpc>
                          <a:spcPct val="100000"/>
                        </a:lnSpc>
                        <a:spcBef>
                          <a:spcPts val="200"/>
                        </a:spcBef>
                        <a:spcAft>
                          <a:spcPct val="0"/>
                        </a:spcAft>
                        <a:buClrTx/>
                        <a:buSzTx/>
                        <a:buFontTx/>
                        <a:buNone/>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Scope the change and with the HNW Domain Lead discuss the relevant strategies required e.g.</a:t>
                      </a:r>
                    </a:p>
                    <a:p>
                      <a:pPr marL="567012" marR="0" lvl="1"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Stakeholder engagement</a:t>
                      </a:r>
                    </a:p>
                    <a:p>
                      <a:pPr marL="567012" marR="0" lvl="1"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Training and support</a:t>
                      </a:r>
                    </a:p>
                    <a:p>
                      <a:pPr marL="567012" marR="0" lvl="1"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Risk management</a:t>
                      </a:r>
                    </a:p>
                    <a:p>
                      <a:pPr marL="567012" marR="0" lvl="1"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Change Impact Assessment</a:t>
                      </a:r>
                    </a:p>
                    <a:p>
                      <a:pPr marL="567012" marR="0" lvl="1" indent="-155948" algn="l" defTabSz="981075" rtl="0" eaLnBrk="0" fontAlgn="base" latinLnBrk="0" hangingPunct="0">
                        <a:lnSpc>
                          <a:spcPct val="100000"/>
                        </a:lnSpc>
                        <a:spcBef>
                          <a:spcPts val="200"/>
                        </a:spcBef>
                        <a:spcAft>
                          <a:spcPct val="0"/>
                        </a:spcAft>
                        <a:buClrTx/>
                        <a:buSzTx/>
                        <a:buFontTx/>
                        <a:buChar char="•"/>
                        <a:tabLst>
                          <a:tab pos="173038" algn="l"/>
                        </a:tabLst>
                        <a:defRPr>
                          <a:effectLst/>
                        </a:defRPr>
                      </a:pPr>
                      <a:r>
                        <a:rPr lang="en-AU" sz="900" kern="1200" dirty="0">
                          <a:solidFill>
                            <a:schemeClr val="dk1"/>
                          </a:solidFill>
                          <a:effectLst/>
                          <a:latin typeface="Calibri" panose="020F0502020204030204" pitchFamily="34" charset="0"/>
                          <a:ea typeface="+mn-ea"/>
                          <a:cs typeface="Calibri" panose="020F0502020204030204" pitchFamily="34" charset="0"/>
                        </a:rPr>
                        <a:t>Key performance metrics and measurement</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Successful delivery of the change required to support implementation of the program (within agreed timelines &amp; budget). </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Stakeholder satisfaction and feedback on execution quality (how the change was managed, including communication, engagement, support and overall experience)</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Change readiness assessment (the level of preparedness and willingness of the business teams to embrace the change)</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Adoption (whether new processes or systems are being used as intended)</a:t>
                      </a:r>
                    </a:p>
                    <a:p>
                      <a:pPr marL="155948" marR="0" lvl="0" indent="-155948" algn="l" defTabSz="914309" rtl="0" eaLnBrk="1" fontAlgn="auto" latinLnBrk="0" hangingPunct="1">
                        <a:lnSpc>
                          <a:spcPct val="100000"/>
                        </a:lnSpc>
                        <a:spcBef>
                          <a:spcPct val="0"/>
                        </a:spcBef>
                        <a:spcAft>
                          <a:spcPct val="0"/>
                        </a:spcAft>
                        <a:buClrTx/>
                        <a:buSzTx/>
                        <a:buFontTx/>
                        <a:buChar char="•"/>
                        <a:tabLst/>
                        <a:defRPr/>
                      </a:pPr>
                      <a:r>
                        <a:rPr lang="en-AU" sz="900" b="0" kern="1200" dirty="0">
                          <a:solidFill>
                            <a:schemeClr val="dk1"/>
                          </a:solidFill>
                          <a:latin typeface="Calibri" panose="020F0502020204030204" pitchFamily="34" charset="0"/>
                          <a:ea typeface="+mn-ea"/>
                          <a:cs typeface="Calibri" panose="020F0502020204030204" pitchFamily="34" charset="0"/>
                        </a:rPr>
                        <a:t>Proactive risk management</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47792904"/>
                  </a:ext>
                </a:extLst>
              </a:tr>
            </a:tbl>
          </a:graphicData>
        </a:graphic>
      </p:graphicFrame>
    </p:spTree>
    <p:extLst>
      <p:ext uri="{BB962C8B-B14F-4D97-AF65-F5344CB8AC3E}">
        <p14:creationId xmlns:p14="http://schemas.microsoft.com/office/powerpoint/2010/main" val="1849530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tifZ6iISn.W7nry_BJc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eiCy_IgRG2qM50gMnewUA"/>
</p:tagLst>
</file>

<file path=ppt/tags/tag6.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heme/theme1.xml><?xml version="1.0" encoding="utf-8"?>
<a:theme xmlns:a="http://schemas.openxmlformats.org/drawingml/2006/main" name="blank">
  <a:themeElements>
    <a:clrScheme name="NAB PPT">
      <a:dk1>
        <a:srgbClr val="000000"/>
      </a:dk1>
      <a:lt1>
        <a:srgbClr val="FFFFFF"/>
      </a:lt1>
      <a:dk2>
        <a:srgbClr val="9A9AC8"/>
      </a:dk2>
      <a:lt2>
        <a:srgbClr val="444694"/>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NAB PowerPoint template">
  <a:themeElements>
    <a:clrScheme name="NAB PPT">
      <a:dk1>
        <a:srgbClr val="000000"/>
      </a:dk1>
      <a:lt1>
        <a:srgbClr val="FFFFFF"/>
      </a:lt1>
      <a:dk2>
        <a:srgbClr val="9A9AC8"/>
      </a:dk2>
      <a:lt2>
        <a:srgbClr val="444694"/>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slide options">
  <a:themeElements>
    <a:clrScheme name="NAB PPT 2019">
      <a:dk1>
        <a:srgbClr val="000000"/>
      </a:dk1>
      <a:lt1>
        <a:srgbClr val="FFFFFF"/>
      </a:lt1>
      <a:dk2>
        <a:srgbClr val="9A9AC8"/>
      </a:dk2>
      <a:lt2>
        <a:srgbClr val="444693"/>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B 16x9 PPT Template_21Feb2020" id="{16B473AC-35AE-C440-8130-A9349F33C40A}" vid="{BA4209B9-04F1-F149-A271-6ECD1F070E54}"/>
    </a:ext>
  </a:extLst>
</a:theme>
</file>

<file path=ppt/theme/theme4.xml><?xml version="1.0" encoding="utf-8"?>
<a:theme xmlns:a="http://schemas.openxmlformats.org/drawingml/2006/main" name="NAB PowerPoint template">
  <a:themeElements>
    <a:clrScheme name="NAB PPT">
      <a:dk1>
        <a:srgbClr val="000000"/>
      </a:dk1>
      <a:lt1>
        <a:srgbClr val="FFFFFF"/>
      </a:lt1>
      <a:dk2>
        <a:srgbClr val="9A9AC8"/>
      </a:dk2>
      <a:lt2>
        <a:srgbClr val="444694"/>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807FB91DA689458783FE9A482F0CED" ma:contentTypeVersion="12" ma:contentTypeDescription="Create a new document." ma:contentTypeScope="" ma:versionID="a57ec40a46e7dd6e0edc22b5d0ba2ed8">
  <xsd:schema xmlns:xsd="http://www.w3.org/2001/XMLSchema" xmlns:xs="http://www.w3.org/2001/XMLSchema" xmlns:p="http://schemas.microsoft.com/office/2006/metadata/properties" xmlns:ns3="0de5e777-af83-42ed-baa7-ca639cd8456e" xmlns:ns4="fa72303f-2195-475f-890f-0c1bbe3fba4a" targetNamespace="http://schemas.microsoft.com/office/2006/metadata/properties" ma:root="true" ma:fieldsID="8d1ba474a377e5b58dfa63c2e59a7100" ns3:_="" ns4:_="">
    <xsd:import namespace="0de5e777-af83-42ed-baa7-ca639cd8456e"/>
    <xsd:import namespace="fa72303f-2195-475f-890f-0c1bbe3fba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5e777-af83-42ed-baa7-ca639cd84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72303f-2195-475f-890f-0c1bbe3fba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346CF-A6D5-4183-A345-382673A81902}">
  <ds:schemaRefs>
    <ds:schemaRef ds:uri="http://purl.org/dc/terms/"/>
    <ds:schemaRef ds:uri="http://schemas.openxmlformats.org/package/2006/metadata/core-properties"/>
    <ds:schemaRef ds:uri="0de5e777-af83-42ed-baa7-ca639cd8456e"/>
    <ds:schemaRef ds:uri="http://schemas.microsoft.com/office/2006/documentManagement/types"/>
    <ds:schemaRef ds:uri="http://schemas.microsoft.com/office/infopath/2007/PartnerControls"/>
    <ds:schemaRef ds:uri="http://purl.org/dc/elements/1.1/"/>
    <ds:schemaRef ds:uri="http://schemas.microsoft.com/office/2006/metadata/properties"/>
    <ds:schemaRef ds:uri="fa72303f-2195-475f-890f-0c1bbe3fba4a"/>
    <ds:schemaRef ds:uri="http://www.w3.org/XML/1998/namespace"/>
    <ds:schemaRef ds:uri="http://purl.org/dc/dcmitype/"/>
  </ds:schemaRefs>
</ds:datastoreItem>
</file>

<file path=customXml/itemProps2.xml><?xml version="1.0" encoding="utf-8"?>
<ds:datastoreItem xmlns:ds="http://schemas.openxmlformats.org/officeDocument/2006/customXml" ds:itemID="{96E04B4F-4775-4F96-8DBA-3F71E5E60188}">
  <ds:schemaRefs>
    <ds:schemaRef ds:uri="http://schemas.microsoft.com/sharepoint/v3/contenttype/forms"/>
  </ds:schemaRefs>
</ds:datastoreItem>
</file>

<file path=customXml/itemProps3.xml><?xml version="1.0" encoding="utf-8"?>
<ds:datastoreItem xmlns:ds="http://schemas.openxmlformats.org/officeDocument/2006/customXml" ds:itemID="{B13D2E84-8E8F-49FE-B3A2-251D3BE10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5e777-af83-42ed-baa7-ca639cd8456e"/>
    <ds:schemaRef ds:uri="fa72303f-2195-475f-890f-0c1bbe3fb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18025</TotalTime>
  <Words>771</Words>
  <Application>Microsoft Office PowerPoint</Application>
  <PresentationFormat>Widescreen</PresentationFormat>
  <Paragraphs>62</Paragraphs>
  <Slides>1</Slides>
  <Notes>1</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6" baseType="lpstr">
      <vt:lpstr>Arial</vt:lpstr>
      <vt:lpstr>Calibri</vt:lpstr>
      <vt:lpstr>Corpid C1</vt:lpstr>
      <vt:lpstr>Corpid C1 Bold</vt:lpstr>
      <vt:lpstr>Corpid C1 Light</vt:lpstr>
      <vt:lpstr>Corpid C1 Regular</vt:lpstr>
      <vt:lpstr>NAB Impact</vt:lpstr>
      <vt:lpstr>System Font Regular</vt:lpstr>
      <vt:lpstr>Verdana</vt:lpstr>
      <vt:lpstr>Wingdings</vt:lpstr>
      <vt:lpstr>blank</vt:lpstr>
      <vt:lpstr>6_NAB PowerPoint template</vt:lpstr>
      <vt:lpstr>Cover slide options</vt:lpstr>
      <vt:lpstr>NAB PowerPoint template</vt:lpstr>
      <vt:lpstr>think-cell Slide</vt:lpstr>
      <vt:lpstr>ROLE PURPOSE STATEMENT: Change Manager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J Pech</dc:creator>
  <cp:lastModifiedBy>Shaveen Grewal</cp:lastModifiedBy>
  <cp:revision>161</cp:revision>
  <dcterms:created xsi:type="dcterms:W3CDTF">2020-11-20T06:08:00Z</dcterms:created>
  <dcterms:modified xsi:type="dcterms:W3CDTF">2024-08-22T05:34:12Z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2020-11-20T07:48:43Z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c64e25cd-ef12-4ca4-95c8-00003d14ba4b</vt:lpwstr>
  </property>
  <property fmtid="{D5CDD505-2E9C-101B-9397-08002B2CF9AE}" pid="8" name="MSIP_Label_b00d377c-712a-4212-ac8f-67d0339a635d_ContentBits">
    <vt:lpwstr>0</vt:lpwstr>
  </property>
  <property fmtid="{D5CDD505-2E9C-101B-9397-08002B2CF9AE}" pid="9" name="ContentTypeId">
    <vt:lpwstr>0x01010057807FB91DA689458783FE9A482F0CED</vt:lpwstr>
  </property>
</Properties>
</file>