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handoutMasterIdLst>
    <p:handoutMasterId r:id="rId4"/>
  </p:handoutMasterIdLst>
  <p:sldIdLst>
    <p:sldId id="702" r:id="rId2"/>
  </p:sldIdLst>
  <p:sldSz cx="10691813" cy="7559675"/>
  <p:notesSz cx="7099300" cy="10234613"/>
  <p:custDataLst>
    <p:tags r:id="rId5"/>
  </p:custDataLst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397181" algn="ctr" rtl="0" fontAlgn="base">
      <a:spcBef>
        <a:spcPct val="0"/>
      </a:spcBef>
      <a:spcAft>
        <a:spcPct val="0"/>
      </a:spcAft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794360" algn="ctr" rtl="0" fontAlgn="base">
      <a:spcBef>
        <a:spcPct val="0"/>
      </a:spcBef>
      <a:spcAft>
        <a:spcPct val="0"/>
      </a:spcAft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191542" algn="ctr" rtl="0" fontAlgn="base">
      <a:spcBef>
        <a:spcPct val="0"/>
      </a:spcBef>
      <a:spcAft>
        <a:spcPct val="0"/>
      </a:spcAft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588723" algn="ctr" rtl="0" fontAlgn="base">
      <a:spcBef>
        <a:spcPct val="0"/>
      </a:spcBef>
      <a:spcAft>
        <a:spcPct val="0"/>
      </a:spcAft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1985904" algn="l" defTabSz="794360" rtl="0" eaLnBrk="1" latinLnBrk="0" hangingPunct="1"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6pPr>
    <a:lvl7pPr marL="2383083" algn="l" defTabSz="794360" rtl="0" eaLnBrk="1" latinLnBrk="0" hangingPunct="1"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7pPr>
    <a:lvl8pPr marL="2780265" algn="l" defTabSz="794360" rtl="0" eaLnBrk="1" latinLnBrk="0" hangingPunct="1"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8pPr>
    <a:lvl9pPr marL="3177446" algn="l" defTabSz="794360" rtl="0" eaLnBrk="1" latinLnBrk="0" hangingPunct="1">
      <a:defRPr sz="139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 Reeves" initials="k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F5F5F5"/>
    <a:srgbClr val="ED0000"/>
    <a:srgbClr val="E6E6E6"/>
    <a:srgbClr val="FFCC00"/>
    <a:srgbClr val="007DBA"/>
    <a:srgbClr val="621A4B"/>
    <a:srgbClr val="4B80C1"/>
    <a:srgbClr val="EDCB4D"/>
    <a:srgbClr val="791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–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–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–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–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–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–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–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–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0" autoAdjust="0"/>
    <p:restoredTop sz="94737" autoAdjust="0"/>
  </p:normalViewPr>
  <p:slideViewPr>
    <p:cSldViewPr snapToGrid="0" showGuides="1">
      <p:cViewPr varScale="1">
        <p:scale>
          <a:sx n="97" d="100"/>
          <a:sy n="97" d="100"/>
        </p:scale>
        <p:origin x="1470" y="90"/>
      </p:cViewPr>
      <p:guideLst/>
    </p:cSldViewPr>
  </p:slideViewPr>
  <p:outlineViewPr>
    <p:cViewPr>
      <p:scale>
        <a:sx n="33" d="100"/>
        <a:sy n="33" d="100"/>
      </p:scale>
      <p:origin x="0" y="-610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2584"/>
    </p:cViewPr>
  </p:sorterViewPr>
  <p:notesViewPr>
    <p:cSldViewPr snapToGrid="0" showGuides="1">
      <p:cViewPr varScale="1">
        <p:scale>
          <a:sx n="150" d="100"/>
          <a:sy n="150" d="100"/>
        </p:scale>
        <p:origin x="5112" y="1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Rosita" userId="0727d5a8-50cd-49ef-8145-3ea0c7d66acb" providerId="ADAL" clId="{37961CAF-93BC-4727-AF24-A66CEF4E4DE1}"/>
    <pc:docChg chg="modSld">
      <pc:chgData name="Lisa Rosita" userId="0727d5a8-50cd-49ef-8145-3ea0c7d66acb" providerId="ADAL" clId="{37961CAF-93BC-4727-AF24-A66CEF4E4DE1}" dt="2024-08-26T01:38:18.143" v="113" actId="20577"/>
      <pc:docMkLst>
        <pc:docMk/>
      </pc:docMkLst>
      <pc:sldChg chg="modSp mod">
        <pc:chgData name="Lisa Rosita" userId="0727d5a8-50cd-49ef-8145-3ea0c7d66acb" providerId="ADAL" clId="{37961CAF-93BC-4727-AF24-A66CEF4E4DE1}" dt="2024-08-26T01:38:18.143" v="113" actId="20577"/>
        <pc:sldMkLst>
          <pc:docMk/>
          <pc:sldMk cId="186051532" sldId="702"/>
        </pc:sldMkLst>
        <pc:graphicFrameChg chg="modGraphic">
          <ac:chgData name="Lisa Rosita" userId="0727d5a8-50cd-49ef-8145-3ea0c7d66acb" providerId="ADAL" clId="{37961CAF-93BC-4727-AF24-A66CEF4E4DE1}" dt="2024-08-26T01:38:18.143" v="113" actId="20577"/>
          <ac:graphicFrameMkLst>
            <pc:docMk/>
            <pc:sldMk cId="186051532" sldId="702"/>
            <ac:graphicFrameMk id="5" creationId="{258947DC-DD21-5786-A6D7-CF0287A9906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3A8E8DE1-CC93-4F26-9D71-C3A3A39111C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386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768350"/>
            <a:ext cx="54260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69CE9062-2AFC-45BE-B816-4E41ABC3131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9808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042" kern="1200">
        <a:solidFill>
          <a:schemeClr val="tx1"/>
        </a:solidFill>
        <a:latin typeface="Arial" charset="0"/>
        <a:ea typeface="+mn-ea"/>
        <a:cs typeface="+mn-cs"/>
      </a:defRPr>
    </a:lvl1pPr>
    <a:lvl2pPr marL="397181" algn="l" rtl="0" fontAlgn="base">
      <a:spcBef>
        <a:spcPct val="30000"/>
      </a:spcBef>
      <a:spcAft>
        <a:spcPct val="0"/>
      </a:spcAft>
      <a:defRPr sz="1042" kern="1200">
        <a:solidFill>
          <a:schemeClr val="tx1"/>
        </a:solidFill>
        <a:latin typeface="Arial" charset="0"/>
        <a:ea typeface="+mn-ea"/>
        <a:cs typeface="+mn-cs"/>
      </a:defRPr>
    </a:lvl2pPr>
    <a:lvl3pPr marL="794360" algn="l" rtl="0" fontAlgn="base">
      <a:spcBef>
        <a:spcPct val="30000"/>
      </a:spcBef>
      <a:spcAft>
        <a:spcPct val="0"/>
      </a:spcAft>
      <a:defRPr sz="1042" kern="1200">
        <a:solidFill>
          <a:schemeClr val="tx1"/>
        </a:solidFill>
        <a:latin typeface="Arial" charset="0"/>
        <a:ea typeface="+mn-ea"/>
        <a:cs typeface="+mn-cs"/>
      </a:defRPr>
    </a:lvl3pPr>
    <a:lvl4pPr marL="1191542" algn="l" rtl="0" fontAlgn="base">
      <a:spcBef>
        <a:spcPct val="30000"/>
      </a:spcBef>
      <a:spcAft>
        <a:spcPct val="0"/>
      </a:spcAft>
      <a:defRPr sz="1042" kern="1200">
        <a:solidFill>
          <a:schemeClr val="tx1"/>
        </a:solidFill>
        <a:latin typeface="Arial" charset="0"/>
        <a:ea typeface="+mn-ea"/>
        <a:cs typeface="+mn-cs"/>
      </a:defRPr>
    </a:lvl4pPr>
    <a:lvl5pPr marL="1588723" algn="l" rtl="0" fontAlgn="base">
      <a:spcBef>
        <a:spcPct val="30000"/>
      </a:spcBef>
      <a:spcAft>
        <a:spcPct val="0"/>
      </a:spcAft>
      <a:defRPr sz="1042" kern="1200">
        <a:solidFill>
          <a:schemeClr val="tx1"/>
        </a:solidFill>
        <a:latin typeface="Arial" charset="0"/>
        <a:ea typeface="+mn-ea"/>
        <a:cs typeface="+mn-cs"/>
      </a:defRPr>
    </a:lvl5pPr>
    <a:lvl6pPr marL="1985904" algn="l" defTabSz="794360" rtl="0" eaLnBrk="1" latinLnBrk="0" hangingPunct="1">
      <a:defRPr sz="1042" kern="1200">
        <a:solidFill>
          <a:schemeClr val="tx1"/>
        </a:solidFill>
        <a:latin typeface="+mn-lt"/>
        <a:ea typeface="+mn-ea"/>
        <a:cs typeface="+mn-cs"/>
      </a:defRPr>
    </a:lvl6pPr>
    <a:lvl7pPr marL="2383083" algn="l" defTabSz="794360" rtl="0" eaLnBrk="1" latinLnBrk="0" hangingPunct="1">
      <a:defRPr sz="1042" kern="1200">
        <a:solidFill>
          <a:schemeClr val="tx1"/>
        </a:solidFill>
        <a:latin typeface="+mn-lt"/>
        <a:ea typeface="+mn-ea"/>
        <a:cs typeface="+mn-cs"/>
      </a:defRPr>
    </a:lvl7pPr>
    <a:lvl8pPr marL="2780265" algn="l" defTabSz="794360" rtl="0" eaLnBrk="1" latinLnBrk="0" hangingPunct="1">
      <a:defRPr sz="1042" kern="1200">
        <a:solidFill>
          <a:schemeClr val="tx1"/>
        </a:solidFill>
        <a:latin typeface="+mn-lt"/>
        <a:ea typeface="+mn-ea"/>
        <a:cs typeface="+mn-cs"/>
      </a:defRPr>
    </a:lvl8pPr>
    <a:lvl9pPr marL="3177446" algn="l" defTabSz="794360" rtl="0" eaLnBrk="1" latinLnBrk="0" hangingPunct="1">
      <a:defRPr sz="10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E9062-2AFC-45BE-B816-4E41ABC31315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65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19F51-FFB0-BA8D-8261-29D193A836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81FE3CA-0175-3A1F-709A-E3F66A15F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AFB7EE-7B96-50A2-20F6-7620B4047647}"/>
              </a:ext>
            </a:extLst>
          </p:cNvPr>
          <p:cNvSpPr txBox="1"/>
          <p:nvPr userDrawn="1"/>
        </p:nvSpPr>
        <p:spPr>
          <a:xfrm>
            <a:off x="10380532" y="1565097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AU" sz="14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A7AFA-7715-46E5-ACC8-8613B7673B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5689" y="1451272"/>
            <a:ext cx="9492318" cy="5641678"/>
          </a:xfrm>
        </p:spPr>
        <p:txBody>
          <a:bodyPr>
            <a:noAutofit/>
          </a:bodyPr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  <p:sp>
        <p:nvSpPr>
          <p:cNvPr id="10" name="Page title">
            <a:extLst>
              <a:ext uri="{FF2B5EF4-FFF2-40B4-BE49-F238E27FC236}">
                <a16:creationId xmlns:a16="http://schemas.microsoft.com/office/drawing/2014/main" id="{22B8C83F-3FD6-695E-D76E-693D99FB6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37480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B81EC5-960A-8793-3D54-F5798117C9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94206" y="2165938"/>
            <a:ext cx="1749870" cy="20403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buNone/>
              <a:defRPr sz="1700" b="0" i="0">
                <a:latin typeface="Epilogue Medium" pitchFamily="2" charset="77"/>
              </a:defRPr>
            </a:lvl1pPr>
            <a:lvl2pPr>
              <a:defRPr sz="14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400" b="0" i="0">
                <a:latin typeface="Epilogue Medium" pitchFamily="2" charset="77"/>
              </a:defRPr>
            </a:lvl4pPr>
            <a:lvl5pPr>
              <a:defRPr sz="1400" b="0" i="0">
                <a:latin typeface="Epilogue Medium" pitchFamily="2" charset="77"/>
              </a:defRPr>
            </a:lvl5pPr>
          </a:lstStyle>
          <a:p>
            <a:pPr lvl="0"/>
            <a:r>
              <a:rPr lang="en-GB" dirty="0"/>
              <a:t>Add a pull out quote, insights, statistics, or statements here, over no more than seven or eight lines.</a:t>
            </a:r>
          </a:p>
          <a:p>
            <a:pPr lvl="0"/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33C48B-566B-A0E7-1928-DDC43E1379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32A6D7BE-62D1-A1CB-8EDD-CE8E51395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1" name="Page title">
            <a:extLst>
              <a:ext uri="{FF2B5EF4-FFF2-40B4-BE49-F238E27FC236}">
                <a16:creationId xmlns:a16="http://schemas.microsoft.com/office/drawing/2014/main" id="{115F8579-D8F2-8164-CD73-182852950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7185F-DEDA-7180-1EC8-A78EE0CC1F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700" y="1450741"/>
            <a:ext cx="7519988" cy="5642209"/>
          </a:xfrm>
        </p:spPr>
        <p:txBody>
          <a:bodyPr>
            <a:noAutofit/>
          </a:bodyPr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9851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71F82C84-A800-20F2-681B-22F257596D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C9D7C5E4-56B4-EE62-75CB-1423809C8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2" name="Page title">
            <a:extLst>
              <a:ext uri="{FF2B5EF4-FFF2-40B4-BE49-F238E27FC236}">
                <a16:creationId xmlns:a16="http://schemas.microsoft.com/office/drawing/2014/main" id="{DE30A226-4375-556D-296C-7A4A67038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32E99-F403-C71D-21EE-83C0EA181D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700" y="1451272"/>
            <a:ext cx="4403846" cy="5641678"/>
          </a:xfrm>
        </p:spPr>
        <p:txBody>
          <a:bodyPr numCol="1" spcCol="360000">
            <a:noAutofit/>
          </a:bodyPr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B6A23A5D-6639-17C7-5008-4675031266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87588" y="1451272"/>
            <a:ext cx="4618269" cy="5641678"/>
          </a:xfrm>
        </p:spPr>
        <p:txBody>
          <a:bodyPr numCol="1" spcCol="360000">
            <a:noAutofit/>
          </a:bodyPr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056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>
            <a:extLst>
              <a:ext uri="{FF2B5EF4-FFF2-40B4-BE49-F238E27FC236}">
                <a16:creationId xmlns:a16="http://schemas.microsoft.com/office/drawing/2014/main" id="{D1DD41FD-9192-7B3B-0EB0-6838E97847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113798DD-31B2-21BC-5290-9378543FA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8" name="Page title">
            <a:extLst>
              <a:ext uri="{FF2B5EF4-FFF2-40B4-BE49-F238E27FC236}">
                <a16:creationId xmlns:a16="http://schemas.microsoft.com/office/drawing/2014/main" id="{2EF95916-AA8D-1990-D363-C2BCD9ABD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C9115-671E-4BB9-491E-F3A6E895C3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991" y="1451272"/>
            <a:ext cx="2982436" cy="5504097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CB6EBFC4-AEF8-BF4C-647B-CA68521574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85473" y="1451272"/>
            <a:ext cx="2982436" cy="5504097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8D609F8-5E83-2C9E-2665-00354D2F19B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15933" y="1451272"/>
            <a:ext cx="2982436" cy="5504097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557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V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7272844-26B6-A5C0-BBAF-F295F6B7D7CC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3462866" y="1786468"/>
            <a:ext cx="6443134" cy="364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216000" rIns="180000" bIns="0" numCol="1" anchor="t" anchorCtr="0" compatLnSpc="1">
            <a:prstTxWarp prst="textNoShape">
              <a:avLst/>
            </a:prstTxWarp>
          </a:bodyPr>
          <a:lstStyle>
            <a:lvl1pPr marL="0" indent="0" algn="ctr" defTabSz="1042908" rtl="0" fontAlgn="base">
              <a:spcBef>
                <a:spcPts val="400"/>
              </a:spcBef>
              <a:spcAft>
                <a:spcPct val="0"/>
              </a:spcAft>
              <a:buSzPct val="120000"/>
              <a:buFont typeface="Source Sans Pro" panose="020B0503030403020204" pitchFamily="34" charset="0"/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269875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534987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8001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0668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AU" sz="1300" b="0" i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GB" noProof="0" dirty="0"/>
              <a:t>Click on the image or graph icon here to add a visual. To reposition the graphic, go to View &gt; Slide Master.</a:t>
            </a:r>
            <a:endParaRPr lang="en-AU" noProof="0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E285363-01FD-ACFC-D874-D1086592F5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C93F6CC2-A697-08EF-5A51-D3BAE8EE6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3" name="Page title">
            <a:extLst>
              <a:ext uri="{FF2B5EF4-FFF2-40B4-BE49-F238E27FC236}">
                <a16:creationId xmlns:a16="http://schemas.microsoft.com/office/drawing/2014/main" id="{8CDD6114-BE8A-0C27-4AE7-F49EB92F6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448D4-1F49-8464-7B45-644D5BF7526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0699" y="1451272"/>
            <a:ext cx="2590321" cy="5641678"/>
          </a:xfrm>
        </p:spPr>
        <p:txBody>
          <a:bodyPr/>
          <a:lstStyle/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lvl="2"/>
            <a:r>
              <a:rPr lang="en-GB" dirty="0"/>
              <a:t>H5 Body copy text here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</a:p>
          <a:p>
            <a:pPr lvl="6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23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7272844-26B6-A5C0-BBAF-F295F6B7D7CC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695035" y="1906304"/>
            <a:ext cx="4859097" cy="364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216000" rIns="144000" bIns="0" numCol="1" anchor="t" anchorCtr="0" compatLnSpc="1">
            <a:prstTxWarp prst="textNoShape">
              <a:avLst/>
            </a:prstTxWarp>
          </a:bodyPr>
          <a:lstStyle>
            <a:lvl1pPr marL="0" indent="0" algn="ctr" defTabSz="1042908" rtl="0" fontAlgn="base">
              <a:spcBef>
                <a:spcPts val="400"/>
              </a:spcBef>
              <a:spcAft>
                <a:spcPct val="0"/>
              </a:spcAft>
              <a:buSzPct val="120000"/>
              <a:buFont typeface="Source Sans Pro" panose="020B0503030403020204" pitchFamily="34" charset="0"/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269875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534987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8001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0668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AU" sz="1300" b="0" i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GB" noProof="0" dirty="0"/>
              <a:t>Click on the image or graph icon here to add a visual. To reposition the graphic, go to View &gt; Slide Master.</a:t>
            </a:r>
            <a:endParaRPr lang="en-AU" noProof="0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EBC9CDA-E5E0-9091-F52A-A68AD0460E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1B32197E-63DF-01D9-9EC5-4EF09E490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3" name="Page title">
            <a:extLst>
              <a:ext uri="{FF2B5EF4-FFF2-40B4-BE49-F238E27FC236}">
                <a16:creationId xmlns:a16="http://schemas.microsoft.com/office/drawing/2014/main" id="{839B5A93-5C55-9DCB-EE66-2902DD2BA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AD04A-D616-3449-67ED-7768D4DAE88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93285" y="1451272"/>
            <a:ext cx="3424722" cy="5504097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7137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ap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7272844-26B6-A5C0-BBAF-F295F6B7D7CC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4591029" y="1929476"/>
            <a:ext cx="5154104" cy="336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6000" tIns="216000" rIns="216000" bIns="0" numCol="1" anchor="t" anchorCtr="0" compatLnSpc="1">
            <a:prstTxWarp prst="textNoShape">
              <a:avLst/>
            </a:prstTxWarp>
          </a:bodyPr>
          <a:lstStyle>
            <a:lvl1pPr marL="0" indent="0" algn="l" defTabSz="1042908" rtl="0" fontAlgn="base">
              <a:spcBef>
                <a:spcPts val="400"/>
              </a:spcBef>
              <a:spcAft>
                <a:spcPct val="0"/>
              </a:spcAft>
              <a:buSzPct val="120000"/>
              <a:buFont typeface="Source Sans Pro" panose="020B0503030403020204" pitchFamily="34" charset="0"/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269875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534987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8001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0668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AU" sz="1300" b="0" i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GB" noProof="0" dirty="0"/>
              <a:t>Click on the image or graph icon here to add a visual. To reposition the graphic, go to View &gt; Slide Master.</a:t>
            </a:r>
            <a:endParaRPr lang="en-AU" noProof="0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D6FABFA-7B81-17EB-598F-9C10CB8598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7DE8C9B9-F055-3D63-D109-7E82C37EE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3" name="Page title">
            <a:extLst>
              <a:ext uri="{FF2B5EF4-FFF2-40B4-BE49-F238E27FC236}">
                <a16:creationId xmlns:a16="http://schemas.microsoft.com/office/drawing/2014/main" id="{91E47D6A-BDBF-7077-0C7D-A6100BD3907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235B1-1F6D-B561-7D1A-C75394A3E25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0699" y="1451272"/>
            <a:ext cx="3252991" cy="5641678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7599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i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of an iPhone">
            <a:extLst>
              <a:ext uri="{FF2B5EF4-FFF2-40B4-BE49-F238E27FC236}">
                <a16:creationId xmlns:a16="http://schemas.microsoft.com/office/drawing/2014/main" id="{E24BD9A1-0133-5C5B-3237-DC9F140955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27" y="1402842"/>
            <a:ext cx="2839446" cy="560417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7272844-26B6-A5C0-BBAF-F295F6B7D7CC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673806" y="1579461"/>
            <a:ext cx="2421467" cy="527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216000" rIns="72000" bIns="0" numCol="1" anchor="t" anchorCtr="0" compatLnSpc="1">
            <a:prstTxWarp prst="textNoShape">
              <a:avLst/>
            </a:prstTxWarp>
          </a:bodyPr>
          <a:lstStyle>
            <a:lvl1pPr marL="0" indent="0" algn="ctr" defTabSz="1042908" rtl="0" fontAlgn="base">
              <a:spcBef>
                <a:spcPts val="400"/>
              </a:spcBef>
              <a:spcAft>
                <a:spcPct val="0"/>
              </a:spcAft>
              <a:buSzPct val="120000"/>
              <a:buFont typeface="Source Sans Pro" panose="020B0503030403020204" pitchFamily="34" charset="0"/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269875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534987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8001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0668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AU" sz="1300" b="0" i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GB" noProof="0" dirty="0"/>
              <a:t>Click on the image or graph icon here to add a visual. To reposition the graphic, go to View &gt; Slide Master.</a:t>
            </a:r>
            <a:endParaRPr lang="en-AU" noProof="0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84DAC6D-B58E-7161-9AFF-D86B273614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FBDC832-037F-FF6C-C13C-24FDA2EB4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3" name="Page title">
            <a:extLst>
              <a:ext uri="{FF2B5EF4-FFF2-40B4-BE49-F238E27FC236}">
                <a16:creationId xmlns:a16="http://schemas.microsoft.com/office/drawing/2014/main" id="{6A2DC2B6-C458-B2BF-1405-7D32052DF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11017"/>
            <a:ext cx="9294321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F6F020-4908-74B8-760A-2EF5FEE4091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98333" y="1451272"/>
            <a:ext cx="6419674" cy="5504097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549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of a smart watch">
            <a:extLst>
              <a:ext uri="{FF2B5EF4-FFF2-40B4-BE49-F238E27FC236}">
                <a16:creationId xmlns:a16="http://schemas.microsoft.com/office/drawing/2014/main" id="{AABD0D16-DCF2-61B8-F8A5-7B8DDE4ADC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192" y="1388258"/>
            <a:ext cx="3432513" cy="5757764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529ECBE-668F-E788-18F0-B5501A29D567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7247326" y="2768600"/>
            <a:ext cx="2472266" cy="301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16000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1042908" rtl="0" fontAlgn="base">
              <a:spcBef>
                <a:spcPts val="400"/>
              </a:spcBef>
              <a:spcAft>
                <a:spcPct val="0"/>
              </a:spcAft>
              <a:buSzPct val="120000"/>
              <a:buFont typeface="Source Sans Pro" panose="020B0503030403020204" pitchFamily="34" charset="0"/>
              <a:buNone/>
              <a:defRPr lang="en-US" sz="1300" b="0" i="0" smtClean="0">
                <a:solidFill>
                  <a:schemeClr val="bg1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269875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534987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8001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US" sz="1300" b="0" i="0" smtClean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066800" indent="0" algn="l" defTabSz="1042908" rtl="0" fontAlgn="base">
              <a:spcBef>
                <a:spcPts val="400"/>
              </a:spcBef>
              <a:spcAft>
                <a:spcPct val="0"/>
              </a:spcAft>
              <a:buNone/>
              <a:defRPr lang="en-AU" sz="1300" b="0" i="0">
                <a:solidFill>
                  <a:schemeClr val="accent4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GB" noProof="0" dirty="0"/>
              <a:t>Click on the image or graph icon here to add a visual. </a:t>
            </a:r>
            <a:endParaRPr lang="en-AU" noProof="0"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F8F7F5FB-4440-5E44-484E-3B60C2B555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20" name="Footer Placeholder 2">
            <a:extLst>
              <a:ext uri="{FF2B5EF4-FFF2-40B4-BE49-F238E27FC236}">
                <a16:creationId xmlns:a16="http://schemas.microsoft.com/office/drawing/2014/main" id="{45E24DFA-3DFF-8E61-BC2F-4E000AC21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14" name="Page title">
            <a:extLst>
              <a:ext uri="{FF2B5EF4-FFF2-40B4-BE49-F238E27FC236}">
                <a16:creationId xmlns:a16="http://schemas.microsoft.com/office/drawing/2014/main" id="{D9F0A1F4-163C-32D5-8186-A4657B50A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4105" y="413653"/>
            <a:ext cx="9215488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31F02-B464-E6FA-5E26-7E030ABAA59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0700" y="1451272"/>
            <a:ext cx="2764753" cy="5504097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F94DF3F-EB5C-A7A8-35AF-1DECC257BEF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663446" y="1451272"/>
            <a:ext cx="2764753" cy="5504097"/>
          </a:xfrm>
        </p:spPr>
        <p:txBody>
          <a:bodyPr/>
          <a:lstStyle>
            <a:lvl3pPr marL="4763" marR="0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lvl3pPr>
          </a:lstStyle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4763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0063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C7D54E8B-393B-7802-30DD-198184DCF2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7529505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98" imgH="499" progId="TCLayout.ActiveDocument.1">
                  <p:embed/>
                </p:oleObj>
              </mc:Choice>
              <mc:Fallback>
                <p:oleObj name="think-cell Slide" r:id="rId12" imgW="498" imgH="499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7D54E8B-393B-7802-30DD-198184DCF2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age title">
            <a:extLst>
              <a:ext uri="{FF2B5EF4-FFF2-40B4-BE49-F238E27FC236}">
                <a16:creationId xmlns:a16="http://schemas.microsoft.com/office/drawing/2014/main" id="{B0D0DADB-A14A-6E78-9345-BD43110CD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0483" y="411017"/>
            <a:ext cx="9304538" cy="8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Page heading ideally on a single line</a:t>
            </a:r>
            <a:endParaRPr lang="en-AU" noProof="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1EF756-3424-0DD2-AB7B-3D3A0B74B1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422" y="7187066"/>
            <a:ext cx="237332" cy="32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52144" rIns="0" bIns="52144" numCol="1" anchor="b" anchorCtr="0" compatLnSpc="1">
            <a:prstTxWarp prst="textNoShape">
              <a:avLst/>
            </a:prstTxWarp>
          </a:bodyPr>
          <a:lstStyle>
            <a:lvl1pPr algn="r" defTabSz="1042908">
              <a:defRPr sz="900" b="0" i="0" baseline="0">
                <a:solidFill>
                  <a:schemeClr val="tx1"/>
                </a:solidFill>
                <a:latin typeface="Source Sans Pro" panose="020B0503030403020204" pitchFamily="34" charset="77"/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C99156F-375D-E470-96C8-74BB8BA60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906" y="7169835"/>
            <a:ext cx="4922003" cy="329336"/>
          </a:xfrm>
          <a:prstGeom prst="rect">
            <a:avLst/>
          </a:prstGeom>
        </p:spPr>
        <p:txBody>
          <a:bodyPr vert="horz" wrap="none" lIns="0" tIns="54000" rIns="0" bIns="45720" rtlCol="0" anchor="b" anchorCtr="0"/>
          <a:lstStyle>
            <a:lvl1pPr algn="r">
              <a:defRPr sz="900" b="0" i="0">
                <a:solidFill>
                  <a:schemeClr val="tx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AU" dirty="0"/>
              <a:t>Presentation Footer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237308-7A80-0971-79C1-7BC969327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699" y="1451272"/>
            <a:ext cx="9497307" cy="56416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H3 Content heading or introduction text, if needed</a:t>
            </a:r>
          </a:p>
          <a:p>
            <a:pPr lvl="1"/>
            <a:r>
              <a:rPr lang="en-GB" dirty="0"/>
              <a:t>H4 Subheading</a:t>
            </a:r>
          </a:p>
          <a:p>
            <a:pPr marL="3175" marR="0" lvl="2" indent="0" algn="l" defTabSz="1042908" rtl="0" eaLnBrk="1" fontAlgn="base" latinLnBrk="0" hangingPunct="1">
              <a:lnSpc>
                <a:spcPts val="16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Source Sans Pro" panose="020B0503030403020204" pitchFamily="34" charset="0"/>
              <a:buNone/>
              <a:tabLst/>
              <a:defRPr/>
            </a:pPr>
            <a:r>
              <a:rPr lang="en-GB" dirty="0"/>
              <a:t>H5 Body copy text here. ‘Decrease/Increase List Level’ from the Home menu (‘Indent Less/More’ on Mac) to cycle through paragraph styles while your cursor is on the text.</a:t>
            </a:r>
          </a:p>
          <a:p>
            <a:pPr lvl="3"/>
            <a:r>
              <a:rPr lang="en-GB" dirty="0"/>
              <a:t>H6 Bullet point 1</a:t>
            </a:r>
          </a:p>
          <a:p>
            <a:pPr lvl="4"/>
            <a:r>
              <a:rPr lang="en-GB" dirty="0"/>
              <a:t>H7 Bullet point 2</a:t>
            </a:r>
          </a:p>
          <a:p>
            <a:pPr lvl="5"/>
            <a:r>
              <a:rPr lang="en-GB" dirty="0"/>
              <a:t>H8 Bullet point 3</a:t>
            </a:r>
          </a:p>
          <a:p>
            <a:pPr lvl="6"/>
            <a:r>
              <a:rPr lang="en-GB" dirty="0"/>
              <a:t>H9 Bullet point 4</a:t>
            </a:r>
            <a:endParaRPr lang="en-AU" dirty="0"/>
          </a:p>
        </p:txBody>
      </p:sp>
      <p:pic>
        <p:nvPicPr>
          <p:cNvPr id="8" name="NAB Brandmark (star)" descr="NAB Brandmark star in red">
            <a:extLst>
              <a:ext uri="{FF2B5EF4-FFF2-40B4-BE49-F238E27FC236}">
                <a16:creationId xmlns:a16="http://schemas.microsoft.com/office/drawing/2014/main" id="{8CEBEC2C-A387-A401-347F-7A2672D9910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5485" y="181019"/>
            <a:ext cx="599337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9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73" r:id="rId2"/>
    <p:sldLayoutId id="2147483767" r:id="rId3"/>
    <p:sldLayoutId id="2147483772" r:id="rId4"/>
    <p:sldLayoutId id="2147483774" r:id="rId5"/>
    <p:sldLayoutId id="2147483775" r:id="rId6"/>
    <p:sldLayoutId id="2147483776" r:id="rId7"/>
    <p:sldLayoutId id="2147483778" r:id="rId8"/>
    <p:sldLayoutId id="2147483777" r:id="rId9"/>
  </p:sldLayoutIdLst>
  <p:hf hdr="0" dt="0"/>
  <p:txStyles>
    <p:titleStyle>
      <a:lvl1pPr algn="l" defTabSz="1042908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 sz="2400" b="0" i="0" cap="none" spc="0" baseline="0">
          <a:solidFill>
            <a:schemeClr val="accent1"/>
          </a:solidFill>
          <a:latin typeface="Epilogue Medium" pitchFamily="2" charset="77"/>
          <a:ea typeface="+mj-ea"/>
          <a:cs typeface="+mj-cs"/>
        </a:defRPr>
      </a:lvl1pPr>
      <a:lvl2pPr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2pPr>
      <a:lvl3pPr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3pPr>
      <a:lvl4pPr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4pPr>
      <a:lvl5pPr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5pPr>
      <a:lvl6pPr marL="457164"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6pPr>
      <a:lvl7pPr marL="914330"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7pPr>
      <a:lvl8pPr marL="1371495"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8pPr>
      <a:lvl9pPr marL="1828662" algn="l" defTabSz="1042908" rtl="0" eaLnBrk="1" fontAlgn="base" hangingPunct="1">
        <a:spcBef>
          <a:spcPct val="0"/>
        </a:spcBef>
        <a:spcAft>
          <a:spcPct val="0"/>
        </a:spcAft>
        <a:defRPr sz="1999">
          <a:solidFill>
            <a:schemeClr val="accent1"/>
          </a:solidFill>
          <a:latin typeface="Source Sans Pro" panose="020B0503030403020204" pitchFamily="34" charset="0"/>
          <a:cs typeface="Arial" charset="0"/>
        </a:defRPr>
      </a:lvl9pPr>
    </p:titleStyle>
    <p:bodyStyle>
      <a:lvl1pPr marL="0" indent="0" algn="l" defTabSz="1042908" rtl="0" eaLnBrk="1" fontAlgn="base" hangingPunct="1">
        <a:lnSpc>
          <a:spcPts val="1600"/>
        </a:lnSpc>
        <a:spcBef>
          <a:spcPts val="0"/>
        </a:spcBef>
        <a:spcAft>
          <a:spcPts val="600"/>
        </a:spcAft>
        <a:buClr>
          <a:schemeClr val="accent1"/>
        </a:buClr>
        <a:buSzPct val="120000"/>
        <a:buFont typeface="Arial" panose="020B0604020202020204" pitchFamily="34" charset="0"/>
        <a:buNone/>
        <a:defRPr lang="en-GB" sz="1300" b="0" i="0" dirty="0" smtClean="0">
          <a:solidFill>
            <a:schemeClr val="accent1"/>
          </a:solidFill>
          <a:latin typeface="Epilogue Medium" pitchFamily="2" charset="77"/>
          <a:ea typeface="+mn-ea"/>
          <a:cs typeface="+mn-cs"/>
        </a:defRPr>
      </a:lvl1pPr>
      <a:lvl2pPr marL="3175" indent="0" algn="l" defTabSz="1042908" rtl="0" eaLnBrk="1" fontAlgn="base" hangingPunct="1">
        <a:lnSpc>
          <a:spcPts val="1600"/>
        </a:lnSpc>
        <a:spcBef>
          <a:spcPts val="0"/>
        </a:spcBef>
        <a:spcAft>
          <a:spcPts val="0"/>
        </a:spcAft>
        <a:buFont typeface="Source Sans Pro" panose="020B0503030403020204" pitchFamily="34" charset="0"/>
        <a:buNone/>
        <a:tabLst/>
        <a:defRPr lang="en-GB" sz="1300" b="1" i="0" dirty="0" smtClean="0">
          <a:solidFill>
            <a:schemeClr val="tx1"/>
          </a:solidFill>
          <a:latin typeface="Source Sans Pro Semibold" panose="020B0603030403020204" pitchFamily="34" charset="0"/>
          <a:ea typeface="+mn-ea"/>
          <a:cs typeface="+mn-cs"/>
        </a:defRPr>
      </a:lvl2pPr>
      <a:lvl3pPr marL="3175" marR="0" indent="0" algn="l" defTabSz="1042908" rtl="0" eaLnBrk="1" fontAlgn="base" latinLnBrk="0" hangingPunct="1">
        <a:lnSpc>
          <a:spcPts val="1600"/>
        </a:lnSpc>
        <a:spcBef>
          <a:spcPts val="0"/>
        </a:spcBef>
        <a:spcAft>
          <a:spcPts val="300"/>
        </a:spcAft>
        <a:buClrTx/>
        <a:buSzTx/>
        <a:buFont typeface="Source Sans Pro" panose="020B0503030403020204" pitchFamily="34" charset="0"/>
        <a:buNone/>
        <a:tabLst/>
        <a:defRPr lang="en-GB" sz="1300" b="0" i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33350" indent="-130175" algn="l" defTabSz="1042908" rtl="0" eaLnBrk="1" fontAlgn="base" hangingPunct="1">
        <a:lnSpc>
          <a:spcPts val="1600"/>
        </a:lnSpc>
        <a:spcBef>
          <a:spcPts val="0"/>
        </a:spcBef>
        <a:spcAft>
          <a:spcPts val="200"/>
        </a:spcAft>
        <a:buClr>
          <a:schemeClr val="accent1"/>
        </a:buClr>
        <a:buSzPct val="120000"/>
        <a:buFont typeface="Source Sans Pro" panose="020B0503030403020204" pitchFamily="34" charset="0"/>
        <a:buChar char="•"/>
        <a:tabLst/>
        <a:defRPr lang="en-GB" sz="1300" b="0" i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133350" algn="l" defTabSz="1042908" rtl="0" eaLnBrk="1" fontAlgn="base" hangingPunct="1">
        <a:lnSpc>
          <a:spcPts val="1600"/>
        </a:lnSpc>
        <a:spcBef>
          <a:spcPts val="0"/>
        </a:spcBef>
        <a:spcAft>
          <a:spcPts val="200"/>
        </a:spcAft>
        <a:buFont typeface="Source Sans Pro" panose="020B0503030403020204" pitchFamily="34" charset="0"/>
        <a:buChar char="–"/>
        <a:tabLst/>
        <a:defRPr lang="en-GB" sz="1300" b="0" i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9438" indent="-133350" algn="l" defTabSz="1042908" rtl="0" eaLnBrk="1" fontAlgn="base" hangingPunct="1">
        <a:lnSpc>
          <a:spcPts val="1600"/>
        </a:lnSpc>
        <a:spcBef>
          <a:spcPts val="0"/>
        </a:spcBef>
        <a:spcAft>
          <a:spcPts val="200"/>
        </a:spcAft>
        <a:buFont typeface="Source Sans Pro" panose="020B0503030403020204" pitchFamily="34" charset="0"/>
        <a:buChar char="–"/>
        <a:tabLst/>
        <a:defRPr lang="en-GB" sz="1300" b="0" i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712788" indent="-133350" algn="l" defTabSz="1042908" rtl="0" eaLnBrk="1" fontAlgn="base" hangingPunct="1">
        <a:lnSpc>
          <a:spcPts val="1600"/>
        </a:lnSpc>
        <a:spcBef>
          <a:spcPts val="0"/>
        </a:spcBef>
        <a:spcAft>
          <a:spcPts val="200"/>
        </a:spcAft>
        <a:buFont typeface="Source Sans Pro" panose="020B0503030403020204" pitchFamily="34" charset="0"/>
        <a:buChar char="–"/>
        <a:tabLst/>
        <a:defRPr lang="en-AU" sz="1300" b="0" i="0" dirty="0">
          <a:solidFill>
            <a:schemeClr val="tx1"/>
          </a:solidFill>
          <a:latin typeface="+mn-lt"/>
          <a:ea typeface="+mn-ea"/>
          <a:cs typeface="+mn-cs"/>
        </a:defRPr>
      </a:lvl7pPr>
      <a:lvl8pPr marL="3830347" indent="-307952" algn="l" defTabSz="1042908" rtl="0" eaLnBrk="1" fontAlgn="base" hangingPunct="1">
        <a:spcBef>
          <a:spcPct val="50000"/>
        </a:spcBef>
        <a:spcAft>
          <a:spcPct val="0"/>
        </a:spcAft>
        <a:buFont typeface="Source Sans Pro" panose="020B0503030403020204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4287513" indent="-307952" algn="l" defTabSz="1042908" rtl="0" eaLnBrk="1" fontAlgn="base" hangingPunct="1">
        <a:spcBef>
          <a:spcPct val="50000"/>
        </a:spcBef>
        <a:spcAft>
          <a:spcPct val="0"/>
        </a:spcAft>
        <a:buFont typeface="Source Sans Pro" panose="020B0503030403020204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4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2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6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2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6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4" algn="l" defTabSz="9143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4" userDrawn="1">
          <p15:clr>
            <a:srgbClr val="F26B43"/>
          </p15:clr>
        </p15:guide>
        <p15:guide id="2" pos="328" userDrawn="1">
          <p15:clr>
            <a:srgbClr val="F26B43"/>
          </p15:clr>
        </p15:guide>
        <p15:guide id="4" pos="3394" userDrawn="1">
          <p15:clr>
            <a:srgbClr val="F26B43"/>
          </p15:clr>
        </p15:guide>
        <p15:guide id="6" orient="horz" pos="4468" userDrawn="1">
          <p15:clr>
            <a:srgbClr val="F26B43"/>
          </p15:clr>
        </p15:guide>
        <p15:guide id="7" orient="horz" pos="385" userDrawn="1">
          <p15:clr>
            <a:srgbClr val="F26B43"/>
          </p15:clr>
        </p15:guide>
        <p15:guide id="8" orient="horz" pos="4647" userDrawn="1">
          <p15:clr>
            <a:srgbClr val="F26B43"/>
          </p15:clr>
        </p15:guide>
        <p15:guide id="9" pos="6311" userDrawn="1">
          <p15:clr>
            <a:srgbClr val="F26B43"/>
          </p15:clr>
        </p15:guide>
        <p15:guide id="10" orient="horz" pos="1080" userDrawn="1">
          <p15:clr>
            <a:srgbClr val="F26B43"/>
          </p15:clr>
        </p15:guide>
        <p15:guide id="11" pos="31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9FB6849D-786F-4D37-FB75-2F471629E9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16306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FB6849D-786F-4D37-FB75-2F471629E9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90316D3-6F05-E983-5984-F371B7D6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46" y="411017"/>
            <a:ext cx="9618375" cy="831676"/>
          </a:xfrm>
        </p:spPr>
        <p:txBody>
          <a:bodyPr vert="horz"/>
          <a:lstStyle/>
          <a:p>
            <a:r>
              <a:rPr lang="en-AU" dirty="0"/>
              <a:t>Role </a:t>
            </a:r>
            <a:r>
              <a:rPr lang="en-AU"/>
              <a:t>Purpose Statement</a:t>
            </a:r>
            <a:endParaRPr lang="en-AU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58947DC-DD21-5786-A6D7-CF0287A99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868836"/>
              </p:ext>
            </p:extLst>
          </p:nvPr>
        </p:nvGraphicFramePr>
        <p:xfrm>
          <a:off x="196646" y="719025"/>
          <a:ext cx="10298855" cy="5398770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4595659">
                  <a:extLst>
                    <a:ext uri="{9D8B030D-6E8A-4147-A177-3AD203B41FA5}">
                      <a16:colId xmlns:a16="http://schemas.microsoft.com/office/drawing/2014/main" val="2342146417"/>
                    </a:ext>
                  </a:extLst>
                </a:gridCol>
                <a:gridCol w="2844188">
                  <a:extLst>
                    <a:ext uri="{9D8B030D-6E8A-4147-A177-3AD203B41FA5}">
                      <a16:colId xmlns:a16="http://schemas.microsoft.com/office/drawing/2014/main" val="1418114424"/>
                    </a:ext>
                  </a:extLst>
                </a:gridCol>
                <a:gridCol w="2742168">
                  <a:extLst>
                    <a:ext uri="{9D8B030D-6E8A-4147-A177-3AD203B41FA5}">
                      <a16:colId xmlns:a16="http://schemas.microsoft.com/office/drawing/2014/main" val="13232301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5554924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Position Title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Reports To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Job Grade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9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Senior Associate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Finance Partner, Corporate Finance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010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Direct Reports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Size of Organisation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33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66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Capabilities, Experience &amp; Qualification 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69033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lvl="0" indent="-342900" algn="l" defTabSz="914330" rtl="0" eaLnBrk="1" latinLnBrk="0" hangingPunct="1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 of the role is to provide commercial financial leadership, guidance and support to the business including financial planning, financial control, forecasting, reporting, analysis and advisory services. </a:t>
                      </a:r>
                    </a:p>
                    <a:p>
                      <a:pPr marL="0" lvl="0" indent="-342900" algn="l" defTabSz="914330" rtl="0" eaLnBrk="1" latinLnBrk="0" hangingPunct="1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achieved through understanding and interpreting financial and non-financial results, business drivers and trends, to enable better understanding of business performance and drive stronger business decision making.</a:t>
                      </a:r>
                    </a:p>
                    <a:p>
                      <a:pPr marL="0" lvl="0" indent="-342900" algn="l" defTabSz="914330" rtl="0" eaLnBrk="1" latinLnBrk="0" hangingPunct="1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support and align with the NAB Finance Strategy to modernise Finance and seek opportunities to drive simplification and process efficiencies.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85" marR="9525" marT="32385" marB="3238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800" b="1" u="none" dirty="0">
                          <a:solidFill>
                            <a:schemeClr val="tx1"/>
                          </a:solidFill>
                        </a:rPr>
                        <a:t>Essential capabilities</a:t>
                      </a: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levels of analysis and problem solving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Drives commercial insights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Communicates and influences with impact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Delivers results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Instils trust</a:t>
                      </a:r>
                      <a:endParaRPr lang="en-AU" sz="800" dirty="0"/>
                    </a:p>
                    <a:p>
                      <a:r>
                        <a:rPr lang="en-AU" sz="800" b="1" u="none" dirty="0">
                          <a:solidFill>
                            <a:schemeClr val="tx1"/>
                          </a:solidFill>
                        </a:rPr>
                        <a:t>Other capabilities</a:t>
                      </a: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Being resilient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Demonstrates self awareness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Plans and aligns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Ensures accountability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Visualisation tools such as Tableau, Power BI</a:t>
                      </a:r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800" b="1" u="none" dirty="0">
                          <a:solidFill>
                            <a:schemeClr val="tx1"/>
                          </a:solidFill>
                        </a:rPr>
                        <a:t>Experience</a:t>
                      </a:r>
                    </a:p>
                    <a:p>
                      <a:pPr lvl="0"/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 of 6 years of experience in Finance/Financial Services</a:t>
                      </a:r>
                    </a:p>
                    <a:p>
                      <a:pPr lvl="0"/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across a range of Finance disciplines including partnering with divisions, corporate centre planning and reporting and financial control roles</a:t>
                      </a:r>
                    </a:p>
                    <a:p>
                      <a:r>
                        <a:rPr lang="en-GB" sz="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Qualification Requirements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</a:t>
                      </a:r>
                    </a:p>
                    <a:p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Ideally CA/CPA qualified</a:t>
                      </a:r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40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Key Accountabilities / Decisions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Key Responsibilities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9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translation of the strategy of the business unit into functionally effective plan. 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BU/EU Executives in partnership with the HO/CFO, to grow the business, align with our strategic ambition and ensure transformation / simplification benefits are achieved in a sustainable and coordinated manner.  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financial and non-financial performance trends through critical review and analysis and develop and recommend strategies to improve business performance.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Collaborate to ensure simplification by ensuring all standard reporting and financial control activities are delivered in a one-way same way approach across Finance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the NAB Group’s financial accounting, controlling, forecasting, planning and reporting process for the relevant business unit.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Constructively challenging management’s proposals and decisions in relation to the performance of the relevant Business Unit, providing advice to the Business Units leadership teams on critical decisions and trade offs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 monthly reporting, understand the performance drivers and provide valuable insights to the business to drive customer profitability</a:t>
                      </a:r>
                    </a:p>
                    <a:p>
                      <a:pPr marL="171450" marR="0" lvl="0" indent="-17145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insights to assist the business in understanding business performance and options to manage BS, drive margin and ROE improvement. </a:t>
                      </a:r>
                    </a:p>
                    <a:p>
                      <a:pPr marL="171450" indent="-171450" algn="l">
                        <a:buClr>
                          <a:srgbClr val="ED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Support the business through providing valuable insights to drive customer profitability</a:t>
                      </a:r>
                    </a:p>
                    <a:p>
                      <a:pPr marL="171450" indent="-171450" algn="l">
                        <a:buClr>
                          <a:srgbClr val="ED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Collaborate to ensure all standard reporting and financial control activities are delivered in high quality</a:t>
                      </a:r>
                    </a:p>
                    <a:p>
                      <a:pPr marL="171450" marR="0" lvl="0" indent="-171450" algn="l" defTabSz="9143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expense management and deeper insights to drive efficiencies and productivity of the business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1 team member and be a performance coach embracing learnings from Distinctive leadership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AU" sz="800" dirty="0"/>
                    </a:p>
                    <a:p>
                      <a:pPr marL="0" indent="0" algn="l">
                        <a:buClr>
                          <a:srgbClr val="ED0000"/>
                        </a:buClr>
                        <a:buFont typeface="Arial" panose="020B0604020202020204" pitchFamily="34" charset="0"/>
                        <a:buNone/>
                      </a:pPr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Clr>
                          <a:srgbClr val="ED0000"/>
                        </a:buClr>
                        <a:buFont typeface="Arial" panose="020B0604020202020204" pitchFamily="34" charset="0"/>
                        <a:buChar char="•"/>
                      </a:pPr>
                      <a:endParaRPr lang="en-AU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461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Key Interfaces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800" dirty="0">
                          <a:solidFill>
                            <a:schemeClr val="bg1"/>
                          </a:solidFill>
                        </a:rPr>
                        <a:t>Key Performance Indicators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93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 algn="l">
                        <a:buClr>
                          <a:srgbClr val="ED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>
                          <a:solidFill>
                            <a:schemeClr val="tx1"/>
                          </a:solidFill>
                        </a:rPr>
                        <a:t>Group Finance</a:t>
                      </a:r>
                    </a:p>
                    <a:p>
                      <a:pPr marL="171450" indent="-171450" algn="l">
                        <a:buClr>
                          <a:srgbClr val="ED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800">
                          <a:solidFill>
                            <a:schemeClr val="tx1"/>
                          </a:solidFill>
                        </a:rPr>
                        <a:t>Head-of Finance</a:t>
                      </a:r>
                      <a:endParaRPr lang="en-AU" sz="8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Clr>
                          <a:srgbClr val="ED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>
                          <a:solidFill>
                            <a:schemeClr val="tx1"/>
                          </a:solidFill>
                        </a:rPr>
                        <a:t>Business Unit leaders</a:t>
                      </a:r>
                    </a:p>
                    <a:p>
                      <a:pPr marL="171450" indent="-171450" algn="l">
                        <a:buClr>
                          <a:srgbClr val="ED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>
                          <a:solidFill>
                            <a:schemeClr val="tx1"/>
                          </a:solidFill>
                        </a:rPr>
                        <a:t>Finance peers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 algn="l" defTabSz="914330" rtl="0" eaLnBrk="1" latinLnBrk="0" hangingPunct="1">
                        <a:buClr>
                          <a:srgbClr val="ED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Delivery of commercial insights that drive better decision making</a:t>
                      </a:r>
                    </a:p>
                    <a:p>
                      <a:pPr marL="171450" lvl="0" indent="-171450" algn="l" defTabSz="914330" rtl="0" eaLnBrk="1" latinLnBrk="0" hangingPunct="1">
                        <a:buClr>
                          <a:srgbClr val="ED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performance</a:t>
                      </a:r>
                    </a:p>
                    <a:p>
                      <a:pPr marL="171450" lvl="0" indent="-171450" algn="l" defTabSz="914330" rtl="0" eaLnBrk="1" latinLnBrk="0" hangingPunct="1">
                        <a:buClr>
                          <a:srgbClr val="ED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Proactively manage risk, meeting all policy and compliance requirements; perform controls; adhere to process and procedures pertinent to role; and escalate events, issues or breaches as they are identified (risk accountability forms part of all roles, as everyone is responsible for managing risk and compliance). </a:t>
                      </a:r>
                    </a:p>
                  </a:txBody>
                  <a:tcPr marL="32385" marR="32385" marT="32385" marB="3238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lvl="0" indent="-171450" algn="l" defTabSz="914330" rtl="0" eaLnBrk="1" latinLnBrk="0" hangingPunct="1">
                        <a:buClr>
                          <a:srgbClr val="ED0000"/>
                        </a:buClr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endParaRPr lang="en-A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85" marR="32385" marT="32385" marB="32385"/>
                </a:tc>
                <a:tc>
                  <a:txBody>
                    <a:bodyPr/>
                    <a:lstStyle/>
                    <a:p>
                      <a:pPr marL="0" lvl="0" indent="0" algn="l" defTabSz="914330" rtl="0" eaLnBrk="1" latinLnBrk="0" hangingPunct="1">
                        <a:buClr>
                          <a:srgbClr val="ED0000"/>
                        </a:buClr>
                        <a:buSzPts val="1000"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en-A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85" marR="32385" marT="32385" marB="3238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6303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515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NTENT PAGES">
  <a:themeElements>
    <a:clrScheme name="NAB PPT 2022_EVO colours">
      <a:dk1>
        <a:srgbClr val="000000"/>
      </a:dk1>
      <a:lt1>
        <a:srgbClr val="FFFFFF"/>
      </a:lt1>
      <a:dk2>
        <a:srgbClr val="9A9AC8"/>
      </a:dk2>
      <a:lt2>
        <a:srgbClr val="444693"/>
      </a:lt2>
      <a:accent1>
        <a:srgbClr val="ED0000"/>
      </a:accent1>
      <a:accent2>
        <a:srgbClr val="000000"/>
      </a:accent2>
      <a:accent3>
        <a:srgbClr val="E6E6E6"/>
      </a:accent3>
      <a:accent4>
        <a:srgbClr val="808080"/>
      </a:accent4>
      <a:accent5>
        <a:srgbClr val="B3B3B3"/>
      </a:accent5>
      <a:accent6>
        <a:srgbClr val="4D4D4D"/>
      </a:accent6>
      <a:hlink>
        <a:srgbClr val="000000"/>
      </a:hlink>
      <a:folHlink>
        <a:srgbClr val="000000"/>
      </a:folHlink>
    </a:clrScheme>
    <a:fontScheme name="NAB default fonts">
      <a:majorFont>
        <a:latin typeface="Epilogue Medium"/>
        <a:ea typeface=""/>
        <a:cs typeface="Arial"/>
      </a:majorFont>
      <a:minorFont>
        <a:latin typeface="Source Sans Pro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id C1 Regular" pitchFamily="34" charset="0"/>
          </a:defRPr>
        </a:defPPr>
      </a:lstStyle>
    </a:spDef>
    <a:lnDef>
      <a:spPr bwMode="auto">
        <a:solidFill>
          <a:schemeClr val="hlink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ts val="1600"/>
          </a:lnSpc>
          <a:spcAft>
            <a:spcPts val="200"/>
          </a:spcAft>
          <a:defRPr sz="1300" dirty="0" err="1" smtClean="0">
            <a:latin typeface="+mn-lt"/>
          </a:defRPr>
        </a:defPPr>
      </a:lstStyle>
    </a:txDef>
  </a:objectDefaults>
  <a:extraClrSchemeLst>
    <a:extraClrScheme>
      <a:clrScheme name="NAB default design 1">
        <a:dk1>
          <a:srgbClr val="000000"/>
        </a:dk1>
        <a:lt1>
          <a:srgbClr val="FFFFFF"/>
        </a:lt1>
        <a:dk2>
          <a:srgbClr val="9A9AC8"/>
        </a:dk2>
        <a:lt2>
          <a:srgbClr val="4C626C"/>
        </a:lt2>
        <a:accent1>
          <a:srgbClr val="FF00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0000"/>
        </a:accent6>
        <a:hlink>
          <a:srgbClr val="F2F4F6"/>
        </a:hlink>
        <a:folHlink>
          <a:srgbClr val="A3AD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B PPT Template_A4_26Apr24" id="{215151FD-7E06-0941-AB08-4E5378E2AC24}" vid="{5EB49CC5-EF90-ED4A-BE51-54552E0906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NAB+PPT+Template_A4_26Apr24</Template>
  <TotalTime>101</TotalTime>
  <Words>531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Epilogue Medium</vt:lpstr>
      <vt:lpstr>Source Sans Pro</vt:lpstr>
      <vt:lpstr>Source Sans Pro Semibold</vt:lpstr>
      <vt:lpstr>Symbol</vt:lpstr>
      <vt:lpstr>CONTENT PAGES</vt:lpstr>
      <vt:lpstr>think-cell Slide</vt:lpstr>
      <vt:lpstr>Role Purpose Statement</vt:lpstr>
    </vt:vector>
  </TitlesOfParts>
  <Manager>nab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 template example</dc:title>
  <dc:subject>nab</dc:subject>
  <dc:creator>Jesse D Durant</dc:creator>
  <cp:keywords>nab</cp:keywords>
  <dc:description>nab</dc:description>
  <cp:lastModifiedBy>Lisa Rosita</cp:lastModifiedBy>
  <cp:revision>6</cp:revision>
  <cp:lastPrinted>2016-05-25T06:43:59Z</cp:lastPrinted>
  <dcterms:created xsi:type="dcterms:W3CDTF">2024-06-11T00:25:15Z</dcterms:created>
  <dcterms:modified xsi:type="dcterms:W3CDTF">2024-08-26T01:38:20Z</dcterms:modified>
  <cp:category>nab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4677433</vt:lpwstr>
  </property>
  <property fmtid="{D5CDD505-2E9C-101B-9397-08002B2CF9AE}" pid="3" name="NXPowerLiteSettings">
    <vt:lpwstr>F780073804F000</vt:lpwstr>
  </property>
  <property fmtid="{D5CDD505-2E9C-101B-9397-08002B2CF9AE}" pid="4" name="NXPowerLiteVersion">
    <vt:lpwstr>D10.0.2</vt:lpwstr>
  </property>
  <property fmtid="{D5CDD505-2E9C-101B-9397-08002B2CF9AE}" pid="5" name="MSIP_Label_af445648-85c5-40d2-912a-e1ed7b95771d_Enabled">
    <vt:lpwstr>true</vt:lpwstr>
  </property>
  <property fmtid="{D5CDD505-2E9C-101B-9397-08002B2CF9AE}" pid="6" name="MSIP_Label_af445648-85c5-40d2-912a-e1ed7b95771d_SetDate">
    <vt:lpwstr>2024-06-11T01:32:42Z</vt:lpwstr>
  </property>
  <property fmtid="{D5CDD505-2E9C-101B-9397-08002B2CF9AE}" pid="7" name="MSIP_Label_af445648-85c5-40d2-912a-e1ed7b95771d_Method">
    <vt:lpwstr>Privileged</vt:lpwstr>
  </property>
  <property fmtid="{D5CDD505-2E9C-101B-9397-08002B2CF9AE}" pid="8" name="MSIP_Label_af445648-85c5-40d2-912a-e1ed7b95771d_Name">
    <vt:lpwstr>af445648-85c5-40d2-912a-e1ed7b95771d</vt:lpwstr>
  </property>
  <property fmtid="{D5CDD505-2E9C-101B-9397-08002B2CF9AE}" pid="9" name="MSIP_Label_af445648-85c5-40d2-912a-e1ed7b95771d_SiteId">
    <vt:lpwstr>48d6943f-580e-40b1-a0e1-c07fa3707873</vt:lpwstr>
  </property>
  <property fmtid="{D5CDD505-2E9C-101B-9397-08002B2CF9AE}" pid="10" name="MSIP_Label_af445648-85c5-40d2-912a-e1ed7b95771d_ActionId">
    <vt:lpwstr>5e449f1c-75aa-4cd7-a7ae-ac08f603e606</vt:lpwstr>
  </property>
  <property fmtid="{D5CDD505-2E9C-101B-9397-08002B2CF9AE}" pid="11" name="MSIP_Label_af445648-85c5-40d2-912a-e1ed7b95771d_ContentBits">
    <vt:lpwstr>0</vt:lpwstr>
  </property>
</Properties>
</file>