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 id="2147483689" r:id="rId5"/>
    <p:sldMasterId id="2147483720" r:id="rId6"/>
  </p:sldMasterIdLst>
  <p:notesMasterIdLst>
    <p:notesMasterId r:id="rId10"/>
  </p:notesMasterIdLst>
  <p:handoutMasterIdLst>
    <p:handoutMasterId r:id="rId11"/>
  </p:handoutMasterIdLst>
  <p:sldIdLst>
    <p:sldId id="3101" r:id="rId7"/>
    <p:sldId id="3107" r:id="rId8"/>
    <p:sldId id="3105" r:id="rId9"/>
  </p:sldIdLst>
  <p:sldSz cx="10693400" cy="7561263"/>
  <p:notesSz cx="7099300" cy="10234613"/>
  <p:defaultTextStyle>
    <a:defPPr>
      <a:defRPr lang="en-AU"/>
    </a:defPPr>
    <a:lvl1pPr algn="ctr" rtl="0" fontAlgn="base">
      <a:spcBef>
        <a:spcPct val="0"/>
      </a:spcBef>
      <a:spcAft>
        <a:spcPct val="0"/>
      </a:spcAft>
      <a:defRPr sz="1600" kern="1200">
        <a:solidFill>
          <a:schemeClr val="tx1"/>
        </a:solidFill>
        <a:latin typeface="Corpid C1 Regular" pitchFamily="34" charset="0"/>
        <a:ea typeface="+mn-ea"/>
        <a:cs typeface="+mn-cs"/>
      </a:defRPr>
    </a:lvl1pPr>
    <a:lvl2pPr marL="457132" algn="ctr" rtl="0" fontAlgn="base">
      <a:spcBef>
        <a:spcPct val="0"/>
      </a:spcBef>
      <a:spcAft>
        <a:spcPct val="0"/>
      </a:spcAft>
      <a:defRPr sz="1600" kern="1200">
        <a:solidFill>
          <a:schemeClr val="tx1"/>
        </a:solidFill>
        <a:latin typeface="Corpid C1 Regular" pitchFamily="34" charset="0"/>
        <a:ea typeface="+mn-ea"/>
        <a:cs typeface="+mn-cs"/>
      </a:defRPr>
    </a:lvl2pPr>
    <a:lvl3pPr marL="914262" algn="ctr" rtl="0" fontAlgn="base">
      <a:spcBef>
        <a:spcPct val="0"/>
      </a:spcBef>
      <a:spcAft>
        <a:spcPct val="0"/>
      </a:spcAft>
      <a:defRPr sz="1600" kern="1200">
        <a:solidFill>
          <a:schemeClr val="tx1"/>
        </a:solidFill>
        <a:latin typeface="Corpid C1 Regular" pitchFamily="34" charset="0"/>
        <a:ea typeface="+mn-ea"/>
        <a:cs typeface="+mn-cs"/>
      </a:defRPr>
    </a:lvl3pPr>
    <a:lvl4pPr marL="1371394" algn="ctr" rtl="0" fontAlgn="base">
      <a:spcBef>
        <a:spcPct val="0"/>
      </a:spcBef>
      <a:spcAft>
        <a:spcPct val="0"/>
      </a:spcAft>
      <a:defRPr sz="1600" kern="1200">
        <a:solidFill>
          <a:schemeClr val="tx1"/>
        </a:solidFill>
        <a:latin typeface="Corpid C1 Regular" pitchFamily="34" charset="0"/>
        <a:ea typeface="+mn-ea"/>
        <a:cs typeface="+mn-cs"/>
      </a:defRPr>
    </a:lvl4pPr>
    <a:lvl5pPr marL="1828525" algn="ctr" rtl="0" fontAlgn="base">
      <a:spcBef>
        <a:spcPct val="0"/>
      </a:spcBef>
      <a:spcAft>
        <a:spcPct val="0"/>
      </a:spcAft>
      <a:defRPr sz="1600" kern="1200">
        <a:solidFill>
          <a:schemeClr val="tx1"/>
        </a:solidFill>
        <a:latin typeface="Corpid C1 Regular" pitchFamily="34" charset="0"/>
        <a:ea typeface="+mn-ea"/>
        <a:cs typeface="+mn-cs"/>
      </a:defRPr>
    </a:lvl5pPr>
    <a:lvl6pPr marL="2285657" algn="l" defTabSz="914262" rtl="0" eaLnBrk="1" latinLnBrk="0" hangingPunct="1">
      <a:defRPr sz="1600" kern="1200">
        <a:solidFill>
          <a:schemeClr val="tx1"/>
        </a:solidFill>
        <a:latin typeface="Corpid C1 Regular" pitchFamily="34" charset="0"/>
        <a:ea typeface="+mn-ea"/>
        <a:cs typeface="+mn-cs"/>
      </a:defRPr>
    </a:lvl6pPr>
    <a:lvl7pPr marL="2742787" algn="l" defTabSz="914262" rtl="0" eaLnBrk="1" latinLnBrk="0" hangingPunct="1">
      <a:defRPr sz="1600" kern="1200">
        <a:solidFill>
          <a:schemeClr val="tx1"/>
        </a:solidFill>
        <a:latin typeface="Corpid C1 Regular" pitchFamily="34" charset="0"/>
        <a:ea typeface="+mn-ea"/>
        <a:cs typeface="+mn-cs"/>
      </a:defRPr>
    </a:lvl7pPr>
    <a:lvl8pPr marL="3199919" algn="l" defTabSz="914262" rtl="0" eaLnBrk="1" latinLnBrk="0" hangingPunct="1">
      <a:defRPr sz="1600" kern="1200">
        <a:solidFill>
          <a:schemeClr val="tx1"/>
        </a:solidFill>
        <a:latin typeface="Corpid C1 Regular" pitchFamily="34" charset="0"/>
        <a:ea typeface="+mn-ea"/>
        <a:cs typeface="+mn-cs"/>
      </a:defRPr>
    </a:lvl8pPr>
    <a:lvl9pPr marL="3657051" algn="l" defTabSz="914262" rtl="0" eaLnBrk="1" latinLnBrk="0" hangingPunct="1">
      <a:defRPr sz="1600" kern="1200">
        <a:solidFill>
          <a:schemeClr val="tx1"/>
        </a:solidFill>
        <a:latin typeface="Corpid C1 Regular" pitchFamily="34" charset="0"/>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pos="3368">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im Reeves" initials="kr" lastIdx="14" clrIdx="0"/>
  <p:cmAuthor id="1" name="Affy Bhatti (External)" initials="AB(" lastIdx="2" clrIdx="1">
    <p:extLst>
      <p:ext uri="{19B8F6BF-5375-455C-9EA6-DF929625EA0E}">
        <p15:presenceInfo xmlns:p15="http://schemas.microsoft.com/office/powerpoint/2012/main" userId="S::Aftab.Bhatti@nab.com.au::3d0c7027-7758-4681-a7a1-682e06a7d61d" providerId="AD"/>
      </p:ext>
    </p:extLst>
  </p:cmAuthor>
  <p:cmAuthor id="2" name="Joanne Thiel" initials="JT" lastIdx="3" clrIdx="2">
    <p:extLst>
      <p:ext uri="{19B8F6BF-5375-455C-9EA6-DF929625EA0E}">
        <p15:presenceInfo xmlns:p15="http://schemas.microsoft.com/office/powerpoint/2012/main" userId="S::Joanne.Thiel@nab.com.au::f019e084-5c9c-400c-8cfa-01efc27418d1" providerId="AD"/>
      </p:ext>
    </p:extLst>
  </p:cmAuthor>
  <p:cmAuthor id="3" name="Billie Lottey" initials="BL" lastIdx="2" clrIdx="3">
    <p:extLst>
      <p:ext uri="{19B8F6BF-5375-455C-9EA6-DF929625EA0E}">
        <p15:presenceInfo xmlns:p15="http://schemas.microsoft.com/office/powerpoint/2012/main" userId="S::Billie.Lottey@nab.com.au::c6eb95ad-1089-4dbf-b355-b24aa4133f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D0D0D0"/>
    <a:srgbClr val="575757"/>
    <a:srgbClr val="878787"/>
    <a:srgbClr val="B2B2B2"/>
    <a:srgbClr val="008080"/>
    <a:srgbClr val="33CC33"/>
    <a:srgbClr val="3399FF"/>
    <a:srgbClr val="9966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E19289-A3A5-40C8-8C35-7F5AB64E75B4}" v="4" dt="2024-10-03T04:41:41.795"/>
  </p1510:revLst>
</p1510:revInfo>
</file>

<file path=ppt/tableStyles.xml><?xml version="1.0" encoding="utf-8"?>
<a:tblStyleLst xmlns:a="http://schemas.openxmlformats.org/drawingml/2006/main" def="{72833802-FEF1-4C79-8D5D-14CF1EAF98D9}">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60" autoAdjust="0"/>
    <p:restoredTop sz="96357" autoAdjust="0"/>
  </p:normalViewPr>
  <p:slideViewPr>
    <p:cSldViewPr showGuides="1">
      <p:cViewPr varScale="1">
        <p:scale>
          <a:sx n="147" d="100"/>
          <a:sy n="147" d="100"/>
        </p:scale>
        <p:origin x="4158" y="114"/>
      </p:cViewPr>
      <p:guideLst>
        <p:guide orient="horz"/>
        <p:guide pos="33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2584"/>
    </p:cViewPr>
  </p:sorterViewPr>
  <p:notesViewPr>
    <p:cSldViewPr showGuides="1">
      <p:cViewPr varScale="1">
        <p:scale>
          <a:sx n="147" d="100"/>
          <a:sy n="147" d="100"/>
        </p:scale>
        <p:origin x="6144" y="200"/>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commentAuthors" Target="commentAuthors.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iana Micevska" userId="74213b57-2725-486c-bbae-a034308b2d78" providerId="ADAL" clId="{5CE19289-A3A5-40C8-8C35-7F5AB64E75B4}"/>
    <pc:docChg chg="custSel modSld">
      <pc:chgData name="Andriana Micevska" userId="74213b57-2725-486c-bbae-a034308b2d78" providerId="ADAL" clId="{5CE19289-A3A5-40C8-8C35-7F5AB64E75B4}" dt="2024-10-03T04:42:00.409" v="11" actId="33524"/>
      <pc:docMkLst>
        <pc:docMk/>
      </pc:docMkLst>
      <pc:sldChg chg="addSp delSp modSp mod">
        <pc:chgData name="Andriana Micevska" userId="74213b57-2725-486c-bbae-a034308b2d78" providerId="ADAL" clId="{5CE19289-A3A5-40C8-8C35-7F5AB64E75B4}" dt="2024-10-03T04:42:00.409" v="11" actId="33524"/>
        <pc:sldMkLst>
          <pc:docMk/>
          <pc:sldMk cId="1421001357" sldId="3101"/>
        </pc:sldMkLst>
        <pc:spChg chg="mod">
          <ac:chgData name="Andriana Micevska" userId="74213b57-2725-486c-bbae-a034308b2d78" providerId="ADAL" clId="{5CE19289-A3A5-40C8-8C35-7F5AB64E75B4}" dt="2024-10-03T04:41:53.938" v="10" actId="1076"/>
          <ac:spMkLst>
            <pc:docMk/>
            <pc:sldMk cId="1421001357" sldId="3101"/>
            <ac:spMk id="4" creationId="{1D716085-0245-43E9-8F06-A35B34611974}"/>
          </ac:spMkLst>
        </pc:spChg>
        <pc:spChg chg="del">
          <ac:chgData name="Andriana Micevska" userId="74213b57-2725-486c-bbae-a034308b2d78" providerId="ADAL" clId="{5CE19289-A3A5-40C8-8C35-7F5AB64E75B4}" dt="2024-10-03T04:41:11.763" v="4" actId="478"/>
          <ac:spMkLst>
            <pc:docMk/>
            <pc:sldMk cId="1421001357" sldId="3101"/>
            <ac:spMk id="6" creationId="{52AEE962-3E59-4227-BF0F-B05B03FEBB81}"/>
          </ac:spMkLst>
        </pc:spChg>
        <pc:graphicFrameChg chg="mod modGraphic">
          <ac:chgData name="Andriana Micevska" userId="74213b57-2725-486c-bbae-a034308b2d78" providerId="ADAL" clId="{5CE19289-A3A5-40C8-8C35-7F5AB64E75B4}" dt="2024-10-03T04:42:00.409" v="11" actId="33524"/>
          <ac:graphicFrameMkLst>
            <pc:docMk/>
            <pc:sldMk cId="1421001357" sldId="3101"/>
            <ac:graphicFrameMk id="5" creationId="{7DED8ECC-390C-40F1-B911-F2C9E80415D4}"/>
          </ac:graphicFrameMkLst>
        </pc:graphicFrameChg>
        <pc:cxnChg chg="add mod">
          <ac:chgData name="Andriana Micevska" userId="74213b57-2725-486c-bbae-a034308b2d78" providerId="ADAL" clId="{5CE19289-A3A5-40C8-8C35-7F5AB64E75B4}" dt="2024-10-03T04:41:41.795" v="6"/>
          <ac:cxnSpMkLst>
            <pc:docMk/>
            <pc:sldMk cId="1421001357" sldId="3101"/>
            <ac:cxnSpMk id="2" creationId="{A4F68060-87C0-F5F5-96C4-B4929E7DD6F2}"/>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l">
              <a:defRPr sz="1300">
                <a:latin typeface="Arial" charset="0"/>
              </a:defRPr>
            </a:lvl1pPr>
          </a:lstStyle>
          <a:p>
            <a:endParaRPr lang="en-AU"/>
          </a:p>
        </p:txBody>
      </p:sp>
      <p:sp>
        <p:nvSpPr>
          <p:cNvPr id="54275" name="Rectangle 3"/>
          <p:cNvSpPr>
            <a:spLocks noGrp="1" noChangeArrowheads="1"/>
          </p:cNvSpPr>
          <p:nvPr>
            <p:ph type="dt" sz="quarter" idx="1"/>
          </p:nvPr>
        </p:nvSpPr>
        <p:spPr bwMode="auto">
          <a:xfrm>
            <a:off x="4021294"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latin typeface="Arial" charset="0"/>
              </a:defRPr>
            </a:lvl1pPr>
          </a:lstStyle>
          <a:p>
            <a:endParaRPr lang="en-AU"/>
          </a:p>
        </p:txBody>
      </p:sp>
      <p:sp>
        <p:nvSpPr>
          <p:cNvPr id="54276" name="Rectangle 4"/>
          <p:cNvSpPr>
            <a:spLocks noGrp="1" noChangeArrowheads="1"/>
          </p:cNvSpPr>
          <p:nvPr>
            <p:ph type="ftr" sz="quarter" idx="2"/>
          </p:nvPr>
        </p:nvSpPr>
        <p:spPr bwMode="auto">
          <a:xfrm>
            <a:off x="0"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l">
              <a:defRPr sz="1300">
                <a:latin typeface="Arial" charset="0"/>
              </a:defRPr>
            </a:lvl1pPr>
          </a:lstStyle>
          <a:p>
            <a:endParaRPr lang="en-AU"/>
          </a:p>
        </p:txBody>
      </p:sp>
      <p:sp>
        <p:nvSpPr>
          <p:cNvPr id="54277" name="Rectangle 5"/>
          <p:cNvSpPr>
            <a:spLocks noGrp="1" noChangeArrowheads="1"/>
          </p:cNvSpPr>
          <p:nvPr>
            <p:ph type="sldNum" sz="quarter" idx="3"/>
          </p:nvPr>
        </p:nvSpPr>
        <p:spPr bwMode="auto">
          <a:xfrm>
            <a:off x="4021294"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latin typeface="Arial" charset="0"/>
              </a:defRPr>
            </a:lvl1pPr>
          </a:lstStyle>
          <a:p>
            <a:fld id="{3A8E8DE1-CC93-4F26-9D71-C3A3A39111C1}" type="slidenum">
              <a:rPr lang="en-AU"/>
              <a:pPr/>
              <a:t>‹#›</a:t>
            </a:fld>
            <a:endParaRPr lang="en-AU"/>
          </a:p>
        </p:txBody>
      </p:sp>
    </p:spTree>
    <p:extLst>
      <p:ext uri="{BB962C8B-B14F-4D97-AF65-F5344CB8AC3E}">
        <p14:creationId xmlns:p14="http://schemas.microsoft.com/office/powerpoint/2010/main" val="23923863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l">
              <a:defRPr sz="1300">
                <a:latin typeface="Arial" charset="0"/>
              </a:defRPr>
            </a:lvl1pPr>
          </a:lstStyle>
          <a:p>
            <a:endParaRPr lang="en-AU"/>
          </a:p>
        </p:txBody>
      </p:sp>
      <p:sp>
        <p:nvSpPr>
          <p:cNvPr id="17411" name="Rectangle 3"/>
          <p:cNvSpPr>
            <a:spLocks noGrp="1" noChangeArrowheads="1"/>
          </p:cNvSpPr>
          <p:nvPr>
            <p:ph type="dt" idx="1"/>
          </p:nvPr>
        </p:nvSpPr>
        <p:spPr bwMode="auto">
          <a:xfrm>
            <a:off x="4021294"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latin typeface="Arial" charset="0"/>
              </a:defRPr>
            </a:lvl1pPr>
          </a:lstStyle>
          <a:p>
            <a:endParaRPr lang="en-AU"/>
          </a:p>
        </p:txBody>
      </p:sp>
      <p:sp>
        <p:nvSpPr>
          <p:cNvPr id="17412" name="Rectangle 4"/>
          <p:cNvSpPr>
            <a:spLocks noGrp="1" noRot="1" noChangeAspect="1" noChangeArrowheads="1" noTextEdit="1"/>
          </p:cNvSpPr>
          <p:nvPr>
            <p:ph type="sldImg" idx="2"/>
          </p:nvPr>
        </p:nvSpPr>
        <p:spPr bwMode="auto">
          <a:xfrm>
            <a:off x="836613" y="768350"/>
            <a:ext cx="5426075" cy="3836988"/>
          </a:xfrm>
          <a:prstGeom prst="rect">
            <a:avLst/>
          </a:prstGeom>
          <a:noFill/>
          <a:ln w="9525">
            <a:solidFill>
              <a:srgbClr val="000000"/>
            </a:solidFill>
            <a:miter lim="800000"/>
            <a:headEnd/>
            <a:tailEnd/>
          </a:ln>
          <a:effectLst/>
        </p:spPr>
      </p:sp>
      <p:sp>
        <p:nvSpPr>
          <p:cNvPr id="17413" name="Rectangle 5"/>
          <p:cNvSpPr>
            <a:spLocks noGrp="1" noChangeArrowheads="1"/>
          </p:cNvSpPr>
          <p:nvPr>
            <p:ph type="body" sz="quarter" idx="3"/>
          </p:nvPr>
        </p:nvSpPr>
        <p:spPr bwMode="auto">
          <a:xfrm>
            <a:off x="709930" y="4861441"/>
            <a:ext cx="5679440" cy="4605576"/>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17414" name="Rectangle 6"/>
          <p:cNvSpPr>
            <a:spLocks noGrp="1" noChangeArrowheads="1"/>
          </p:cNvSpPr>
          <p:nvPr>
            <p:ph type="ftr" sz="quarter" idx="4"/>
          </p:nvPr>
        </p:nvSpPr>
        <p:spPr bwMode="auto">
          <a:xfrm>
            <a:off x="0"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l">
              <a:defRPr sz="1300">
                <a:latin typeface="Arial" charset="0"/>
              </a:defRPr>
            </a:lvl1pPr>
          </a:lstStyle>
          <a:p>
            <a:endParaRPr lang="en-AU"/>
          </a:p>
        </p:txBody>
      </p:sp>
      <p:sp>
        <p:nvSpPr>
          <p:cNvPr id="17415" name="Rectangle 7"/>
          <p:cNvSpPr>
            <a:spLocks noGrp="1" noChangeArrowheads="1"/>
          </p:cNvSpPr>
          <p:nvPr>
            <p:ph type="sldNum" sz="quarter" idx="5"/>
          </p:nvPr>
        </p:nvSpPr>
        <p:spPr bwMode="auto">
          <a:xfrm>
            <a:off x="4021294"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latin typeface="Arial" charset="0"/>
              </a:defRPr>
            </a:lvl1pPr>
          </a:lstStyle>
          <a:p>
            <a:fld id="{69CE9062-2AFC-45BE-B816-4E41ABC31315}" type="slidenum">
              <a:rPr lang="en-AU"/>
              <a:pPr/>
              <a:t>‹#›</a:t>
            </a:fld>
            <a:endParaRPr lang="en-AU"/>
          </a:p>
        </p:txBody>
      </p:sp>
    </p:spTree>
    <p:extLst>
      <p:ext uri="{BB962C8B-B14F-4D97-AF65-F5344CB8AC3E}">
        <p14:creationId xmlns:p14="http://schemas.microsoft.com/office/powerpoint/2010/main" val="4089808351"/>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mn-ea"/>
        <a:cs typeface="+mn-cs"/>
      </a:defRPr>
    </a:lvl1pPr>
    <a:lvl2pPr marL="457132" algn="l" rtl="0" fontAlgn="base">
      <a:spcBef>
        <a:spcPct val="30000"/>
      </a:spcBef>
      <a:spcAft>
        <a:spcPct val="0"/>
      </a:spcAft>
      <a:defRPr sz="1200" kern="1200">
        <a:solidFill>
          <a:schemeClr val="tx1"/>
        </a:solidFill>
        <a:latin typeface="Arial" charset="0"/>
        <a:ea typeface="+mn-ea"/>
        <a:cs typeface="+mn-cs"/>
      </a:defRPr>
    </a:lvl2pPr>
    <a:lvl3pPr marL="914262" algn="l" rtl="0" fontAlgn="base">
      <a:spcBef>
        <a:spcPct val="30000"/>
      </a:spcBef>
      <a:spcAft>
        <a:spcPct val="0"/>
      </a:spcAft>
      <a:defRPr sz="1200" kern="1200">
        <a:solidFill>
          <a:schemeClr val="tx1"/>
        </a:solidFill>
        <a:latin typeface="Arial" charset="0"/>
        <a:ea typeface="+mn-ea"/>
        <a:cs typeface="+mn-cs"/>
      </a:defRPr>
    </a:lvl3pPr>
    <a:lvl4pPr marL="1371394" algn="l" rtl="0" fontAlgn="base">
      <a:spcBef>
        <a:spcPct val="30000"/>
      </a:spcBef>
      <a:spcAft>
        <a:spcPct val="0"/>
      </a:spcAft>
      <a:defRPr sz="1200" kern="1200">
        <a:solidFill>
          <a:schemeClr val="tx1"/>
        </a:solidFill>
        <a:latin typeface="Arial" charset="0"/>
        <a:ea typeface="+mn-ea"/>
        <a:cs typeface="+mn-cs"/>
      </a:defRPr>
    </a:lvl4pPr>
    <a:lvl5pPr marL="1828525" algn="l" rtl="0" fontAlgn="base">
      <a:spcBef>
        <a:spcPct val="30000"/>
      </a:spcBef>
      <a:spcAft>
        <a:spcPct val="0"/>
      </a:spcAft>
      <a:defRPr sz="1200" kern="1200">
        <a:solidFill>
          <a:schemeClr val="tx1"/>
        </a:solidFill>
        <a:latin typeface="Arial" charset="0"/>
        <a:ea typeface="+mn-ea"/>
        <a:cs typeface="+mn-cs"/>
      </a:defRPr>
    </a:lvl5pPr>
    <a:lvl6pPr marL="2285657" algn="l" defTabSz="914262" rtl="0" eaLnBrk="1" latinLnBrk="0" hangingPunct="1">
      <a:defRPr sz="1200" kern="1200">
        <a:solidFill>
          <a:schemeClr val="tx1"/>
        </a:solidFill>
        <a:latin typeface="+mn-lt"/>
        <a:ea typeface="+mn-ea"/>
        <a:cs typeface="+mn-cs"/>
      </a:defRPr>
    </a:lvl6pPr>
    <a:lvl7pPr marL="2742787" algn="l" defTabSz="914262" rtl="0" eaLnBrk="1" latinLnBrk="0" hangingPunct="1">
      <a:defRPr sz="1200" kern="1200">
        <a:solidFill>
          <a:schemeClr val="tx1"/>
        </a:solidFill>
        <a:latin typeface="+mn-lt"/>
        <a:ea typeface="+mn-ea"/>
        <a:cs typeface="+mn-cs"/>
      </a:defRPr>
    </a:lvl7pPr>
    <a:lvl8pPr marL="3199919" algn="l" defTabSz="914262" rtl="0" eaLnBrk="1" latinLnBrk="0" hangingPunct="1">
      <a:defRPr sz="1200" kern="1200">
        <a:solidFill>
          <a:schemeClr val="tx1"/>
        </a:solidFill>
        <a:latin typeface="+mn-lt"/>
        <a:ea typeface="+mn-ea"/>
        <a:cs typeface="+mn-cs"/>
      </a:defRPr>
    </a:lvl8pPr>
    <a:lvl9pPr marL="3657051" algn="l" defTabSz="91426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69CE9062-2AFC-45BE-B816-4E41ABC31315}" type="slidenum">
              <a:rPr lang="en-AU" smtClean="0"/>
              <a:pPr/>
              <a:t>1</a:t>
            </a:fld>
            <a:endParaRPr lang="en-AU"/>
          </a:p>
        </p:txBody>
      </p:sp>
    </p:spTree>
    <p:extLst>
      <p:ext uri="{BB962C8B-B14F-4D97-AF65-F5344CB8AC3E}">
        <p14:creationId xmlns:p14="http://schemas.microsoft.com/office/powerpoint/2010/main" val="1709336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69CE9062-2AFC-45BE-B816-4E41ABC31315}" type="slidenum">
              <a:rPr lang="en-AU" smtClean="0"/>
              <a:pPr/>
              <a:t>2</a:t>
            </a:fld>
            <a:endParaRPr lang="en-AU"/>
          </a:p>
        </p:txBody>
      </p:sp>
    </p:spTree>
    <p:extLst>
      <p:ext uri="{BB962C8B-B14F-4D97-AF65-F5344CB8AC3E}">
        <p14:creationId xmlns:p14="http://schemas.microsoft.com/office/powerpoint/2010/main" val="1081398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69CE9062-2AFC-45BE-B816-4E41ABC31315}" type="slidenum">
              <a:rPr lang="en-AU" smtClean="0"/>
              <a:pPr/>
              <a:t>3</a:t>
            </a:fld>
            <a:endParaRPr lang="en-AU"/>
          </a:p>
        </p:txBody>
      </p:sp>
    </p:spTree>
    <p:extLst>
      <p:ext uri="{BB962C8B-B14F-4D97-AF65-F5344CB8AC3E}">
        <p14:creationId xmlns:p14="http://schemas.microsoft.com/office/powerpoint/2010/main" val="22593660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16.jpeg"/><Relationship Id="rId1" Type="http://schemas.openxmlformats.org/officeDocument/2006/relationships/slideMaster" Target="../slideMasters/slideMaster2.xml"/><Relationship Id="rId5" Type="http://schemas.openxmlformats.org/officeDocument/2006/relationships/image" Target="../media/image18.png"/><Relationship Id="rId4" Type="http://schemas.openxmlformats.org/officeDocument/2006/relationships/image" Target="../media/image1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jpeg"/><Relationship Id="rId1" Type="http://schemas.openxmlformats.org/officeDocument/2006/relationships/slideMaster" Target="../slideMasters/slideMaster2.xml"/><Relationship Id="rId5" Type="http://schemas.openxmlformats.org/officeDocument/2006/relationships/image" Target="../media/image17.png"/><Relationship Id="rId4" Type="http://schemas.openxmlformats.org/officeDocument/2006/relationships/image" Target="../media/image5.tiff"/></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20.png"/><Relationship Id="rId1" Type="http://schemas.openxmlformats.org/officeDocument/2006/relationships/slideMaster" Target="../slideMasters/slideMaster2.xml"/><Relationship Id="rId4" Type="http://schemas.openxmlformats.org/officeDocument/2006/relationships/image" Target="../media/image21.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22.png"/><Relationship Id="rId1" Type="http://schemas.openxmlformats.org/officeDocument/2006/relationships/slideMaster" Target="../slideMasters/slideMaster2.xml"/><Relationship Id="rId4" Type="http://schemas.openxmlformats.org/officeDocument/2006/relationships/image" Target="../media/image21.pn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3.xml"/><Relationship Id="rId1" Type="http://schemas.openxmlformats.org/officeDocument/2006/relationships/tags" Target="../tags/tag3.xml"/><Relationship Id="rId4" Type="http://schemas.openxmlformats.org/officeDocument/2006/relationships/image" Target="../media/image27.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3.xml"/><Relationship Id="rId1" Type="http://schemas.openxmlformats.org/officeDocument/2006/relationships/tags" Target="../tags/tag4.xml"/><Relationship Id="rId4" Type="http://schemas.openxmlformats.org/officeDocument/2006/relationships/image" Target="../media/image27.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3.xml"/><Relationship Id="rId1" Type="http://schemas.openxmlformats.org/officeDocument/2006/relationships/tags" Target="../tags/tag5.xml"/><Relationship Id="rId4" Type="http://schemas.openxmlformats.org/officeDocument/2006/relationships/image" Target="../media/image27.emf"/></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3.xml"/><Relationship Id="rId1" Type="http://schemas.openxmlformats.org/officeDocument/2006/relationships/tags" Target="../tags/tag6.xml"/><Relationship Id="rId4" Type="http://schemas.openxmlformats.org/officeDocument/2006/relationships/image" Target="../media/image27.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3.xml"/><Relationship Id="rId1" Type="http://schemas.openxmlformats.org/officeDocument/2006/relationships/tags" Target="../tags/tag7.xml"/><Relationship Id="rId4" Type="http://schemas.openxmlformats.org/officeDocument/2006/relationships/image" Target="../media/image27.emf"/></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3.xml"/><Relationship Id="rId1" Type="http://schemas.openxmlformats.org/officeDocument/2006/relationships/tags" Target="../tags/tag8.xml"/><Relationship Id="rId4" Type="http://schemas.openxmlformats.org/officeDocument/2006/relationships/image" Target="../media/image27.emf"/></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3.xml"/><Relationship Id="rId1" Type="http://schemas.openxmlformats.org/officeDocument/2006/relationships/tags" Target="../tags/tag9.xml"/><Relationship Id="rId4" Type="http://schemas.openxmlformats.org/officeDocument/2006/relationships/image" Target="../media/image27.emf"/></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7" name="Picture 26" descr="A screenshot of a social media post&#10;&#10;Description automatically generated">
            <a:extLst>
              <a:ext uri="{FF2B5EF4-FFF2-40B4-BE49-F238E27FC236}">
                <a16:creationId xmlns:a16="http://schemas.microsoft.com/office/drawing/2014/main" id="{D82EA1DE-6CE9-564A-8866-BB8AA2765AA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548858" y="1547813"/>
            <a:ext cx="2824989" cy="2047307"/>
          </a:xfrm>
          <a:prstGeom prst="rect">
            <a:avLst/>
          </a:prstGeom>
        </p:spPr>
      </p:pic>
      <p:sp>
        <p:nvSpPr>
          <p:cNvPr id="4" name="Slide Number Placeholder 3"/>
          <p:cNvSpPr>
            <a:spLocks noGrp="1"/>
          </p:cNvSpPr>
          <p:nvPr>
            <p:ph type="sldNum" sz="quarter" idx="10"/>
          </p:nvPr>
        </p:nvSpPr>
        <p:spPr/>
        <p:txBody>
          <a:bodyPr/>
          <a:lstStyle>
            <a:lvl1pPr>
              <a:defRPr/>
            </a:lvl1pPr>
          </a:lstStyle>
          <a:p>
            <a:fld id="{124866B3-8C2A-4B94-AF1A-57C3F889C822}" type="slidenum">
              <a:rPr lang="en-AU"/>
              <a:pPr/>
              <a:t>‹#›</a:t>
            </a:fld>
            <a:endParaRPr lang="en-AU" sz="1100" dirty="0"/>
          </a:p>
        </p:txBody>
      </p:sp>
      <p:sp>
        <p:nvSpPr>
          <p:cNvPr id="5" name="Footer Placeholder 4"/>
          <p:cNvSpPr>
            <a:spLocks noGrp="1"/>
          </p:cNvSpPr>
          <p:nvPr>
            <p:ph type="ftr" sz="quarter" idx="11"/>
          </p:nvPr>
        </p:nvSpPr>
        <p:spPr>
          <a:xfrm>
            <a:off x="608406" y="7205664"/>
            <a:ext cx="8945562" cy="329406"/>
          </a:xfrm>
        </p:spPr>
        <p:txBody>
          <a:bodyPr/>
          <a:lstStyle/>
          <a:p>
            <a:r>
              <a:rPr lang="en-AU"/>
              <a:t>Presentation Footer</a:t>
            </a:r>
            <a:endParaRPr lang="en-AU" dirty="0"/>
          </a:p>
        </p:txBody>
      </p:sp>
      <p:sp>
        <p:nvSpPr>
          <p:cNvPr id="2" name="TextBox 1">
            <a:extLst>
              <a:ext uri="{FF2B5EF4-FFF2-40B4-BE49-F238E27FC236}">
                <a16:creationId xmlns:a16="http://schemas.microsoft.com/office/drawing/2014/main" id="{848EB74C-201E-B241-96AC-C95CAA6862D3}"/>
              </a:ext>
            </a:extLst>
          </p:cNvPr>
          <p:cNvSpPr txBox="1"/>
          <p:nvPr userDrawn="1"/>
        </p:nvSpPr>
        <p:spPr>
          <a:xfrm>
            <a:off x="2473569" y="-222738"/>
            <a:ext cx="0" cy="0"/>
          </a:xfrm>
          <a:prstGeom prst="rect">
            <a:avLst/>
          </a:prstGeom>
          <a:noFill/>
        </p:spPr>
        <p:txBody>
          <a:bodyPr wrap="none" rtlCol="0">
            <a:noAutofit/>
          </a:bodyPr>
          <a:lstStyle/>
          <a:p>
            <a:pPr algn="l"/>
            <a:endParaRPr lang="en-US" sz="1400" dirty="0" err="1"/>
          </a:p>
        </p:txBody>
      </p:sp>
      <p:sp>
        <p:nvSpPr>
          <p:cNvPr id="35" name="Text Box 27">
            <a:extLst>
              <a:ext uri="{FF2B5EF4-FFF2-40B4-BE49-F238E27FC236}">
                <a16:creationId xmlns:a16="http://schemas.microsoft.com/office/drawing/2014/main" id="{1D19F7B7-60EB-7847-B2B8-1FE564F472D2}"/>
              </a:ext>
            </a:extLst>
          </p:cNvPr>
          <p:cNvSpPr txBox="1">
            <a:spLocks noChangeArrowheads="1"/>
          </p:cNvSpPr>
          <p:nvPr userDrawn="1"/>
        </p:nvSpPr>
        <p:spPr bwMode="auto">
          <a:xfrm>
            <a:off x="319553" y="1547813"/>
            <a:ext cx="3947027" cy="5178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lgn="l">
              <a:spcBef>
                <a:spcPct val="0"/>
              </a:spcBef>
              <a:defRPr>
                <a:solidFill>
                  <a:schemeClr val="tx1"/>
                </a:solidFill>
                <a:latin typeface="Arial" pitchFamily="34" charset="0"/>
              </a:defRPr>
            </a:lvl1pPr>
            <a:lvl2pPr marL="719138" algn="l">
              <a:spcBef>
                <a:spcPct val="0"/>
              </a:spcBef>
              <a:defRPr>
                <a:solidFill>
                  <a:schemeClr val="tx1"/>
                </a:solidFill>
                <a:latin typeface="Arial" pitchFamily="34" charset="0"/>
              </a:defRPr>
            </a:lvl2pPr>
            <a:lvl3pPr algn="l">
              <a:spcBef>
                <a:spcPct val="0"/>
              </a:spcBef>
              <a:defRPr>
                <a:solidFill>
                  <a:schemeClr val="tx1"/>
                </a:solidFill>
                <a:latin typeface="Arial" pitchFamily="34" charset="0"/>
              </a:defRPr>
            </a:lvl3pPr>
            <a:lvl4pPr algn="l">
              <a:spcBef>
                <a:spcPct val="0"/>
              </a:spcBef>
              <a:defRPr>
                <a:solidFill>
                  <a:schemeClr val="tx1"/>
                </a:solidFill>
                <a:latin typeface="Arial" pitchFamily="34" charset="0"/>
              </a:defRPr>
            </a:lvl4pPr>
            <a:lvl5pPr algn="l">
              <a:spcBef>
                <a:spcPct val="0"/>
              </a:spcBef>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r>
              <a:rPr lang="en-AU" sz="1200" b="1" kern="1200" dirty="0">
                <a:solidFill>
                  <a:schemeClr val="accent1"/>
                </a:solidFill>
                <a:latin typeface="+mj-lt"/>
                <a:ea typeface="+mn-ea"/>
                <a:cs typeface="Arial" pitchFamily="34" charset="0"/>
              </a:rPr>
              <a:t>Saving this as a PowerPoint template</a:t>
            </a:r>
          </a:p>
          <a:p>
            <a:pPr>
              <a:spcBef>
                <a:spcPts val="300"/>
              </a:spcBef>
            </a:pPr>
            <a:r>
              <a:rPr lang="en-AU" sz="1200" b="1" kern="1200" dirty="0">
                <a:solidFill>
                  <a:schemeClr val="tx1"/>
                </a:solidFill>
                <a:latin typeface="+mn-lt"/>
                <a:ea typeface="+mn-ea"/>
                <a:cs typeface="Arial" pitchFamily="34" charset="0"/>
              </a:rPr>
              <a:t>PC</a:t>
            </a:r>
          </a:p>
          <a:p>
            <a:pPr>
              <a:spcBef>
                <a:spcPts val="300"/>
              </a:spcBef>
            </a:pPr>
            <a:r>
              <a:rPr lang="en-AU" sz="1100" kern="1200" dirty="0">
                <a:solidFill>
                  <a:schemeClr val="tx1"/>
                </a:solidFill>
                <a:latin typeface="Arial" pitchFamily="34" charset="0"/>
                <a:ea typeface="+mn-ea"/>
                <a:cs typeface="Arial" pitchFamily="34" charset="0"/>
              </a:rPr>
              <a:t>Go to </a:t>
            </a:r>
            <a:r>
              <a:rPr lang="en-AU" sz="1100" b="1" kern="1200" dirty="0">
                <a:solidFill>
                  <a:schemeClr val="tx1"/>
                </a:solidFill>
                <a:latin typeface="Arial" pitchFamily="34" charset="0"/>
                <a:ea typeface="+mn-ea"/>
                <a:cs typeface="Arial" pitchFamily="34" charset="0"/>
              </a:rPr>
              <a:t>File</a:t>
            </a:r>
            <a:r>
              <a:rPr lang="en-AU" sz="1100" kern="1200" dirty="0">
                <a:solidFill>
                  <a:schemeClr val="tx1"/>
                </a:solidFill>
                <a:latin typeface="Arial" pitchFamily="34" charset="0"/>
                <a:ea typeface="+mn-ea"/>
                <a:cs typeface="Arial" pitchFamily="34" charset="0"/>
              </a:rPr>
              <a:t> &gt; </a:t>
            </a:r>
            <a:r>
              <a:rPr lang="en-AU" sz="1100" b="1" kern="1200" dirty="0">
                <a:solidFill>
                  <a:schemeClr val="tx1"/>
                </a:solidFill>
                <a:latin typeface="Arial" pitchFamily="34" charset="0"/>
                <a:ea typeface="+mn-ea"/>
                <a:cs typeface="Arial" pitchFamily="34" charset="0"/>
              </a:rPr>
              <a:t>Save As </a:t>
            </a:r>
            <a:r>
              <a:rPr lang="en-AU" sz="1100" kern="1200" dirty="0">
                <a:solidFill>
                  <a:schemeClr val="tx1"/>
                </a:solidFill>
                <a:latin typeface="Arial" pitchFamily="34" charset="0"/>
                <a:ea typeface="+mn-ea"/>
                <a:cs typeface="Arial" pitchFamily="34" charset="0"/>
              </a:rPr>
              <a:t>&gt; Select to </a:t>
            </a:r>
            <a:r>
              <a:rPr lang="en-AU" sz="1100" b="1" kern="1200" dirty="0">
                <a:solidFill>
                  <a:schemeClr val="tx1"/>
                </a:solidFill>
                <a:latin typeface="Arial" pitchFamily="34" charset="0"/>
                <a:ea typeface="+mn-ea"/>
                <a:cs typeface="Arial" pitchFamily="34" charset="0"/>
              </a:rPr>
              <a:t>Save As PowerPoint Template</a:t>
            </a:r>
            <a:r>
              <a:rPr lang="en-AU" sz="1100" kern="1200" dirty="0">
                <a:solidFill>
                  <a:schemeClr val="tx1"/>
                </a:solidFill>
                <a:latin typeface="Arial" pitchFamily="34" charset="0"/>
                <a:ea typeface="+mn-ea"/>
                <a:cs typeface="Arial" pitchFamily="34" charset="0"/>
              </a:rPr>
              <a:t> (.</a:t>
            </a:r>
            <a:r>
              <a:rPr lang="en-AU" sz="1100" kern="1200" dirty="0" err="1">
                <a:solidFill>
                  <a:schemeClr val="tx1"/>
                </a:solidFill>
                <a:latin typeface="Arial" pitchFamily="34" charset="0"/>
                <a:ea typeface="+mn-ea"/>
                <a:cs typeface="Arial" pitchFamily="34" charset="0"/>
              </a:rPr>
              <a:t>potx</a:t>
            </a:r>
            <a:r>
              <a:rPr lang="en-AU" sz="1100" kern="1200" dirty="0">
                <a:solidFill>
                  <a:schemeClr val="tx1"/>
                </a:solidFill>
                <a:latin typeface="Arial" pitchFamily="34" charset="0"/>
                <a:ea typeface="+mn-ea"/>
                <a:cs typeface="Arial" pitchFamily="34" charset="0"/>
              </a:rPr>
              <a:t>). Select </a:t>
            </a:r>
            <a:r>
              <a:rPr lang="en-AU" sz="1100" b="1" kern="1200" dirty="0">
                <a:solidFill>
                  <a:schemeClr val="tx1"/>
                </a:solidFill>
                <a:latin typeface="Arial" pitchFamily="34" charset="0"/>
                <a:ea typeface="+mn-ea"/>
                <a:cs typeface="Arial" pitchFamily="34" charset="0"/>
              </a:rPr>
              <a:t>More Options </a:t>
            </a:r>
            <a:r>
              <a:rPr lang="en-AU" sz="1100" kern="1200" dirty="0">
                <a:solidFill>
                  <a:schemeClr val="tx1"/>
                </a:solidFill>
                <a:latin typeface="Arial" pitchFamily="34" charset="0"/>
                <a:ea typeface="+mn-ea"/>
                <a:cs typeface="Arial" pitchFamily="34" charset="0"/>
              </a:rPr>
              <a:t>&gt; select </a:t>
            </a:r>
            <a:r>
              <a:rPr lang="en-AU" sz="1100" b="1" kern="1200" dirty="0">
                <a:solidFill>
                  <a:schemeClr val="tx1"/>
                </a:solidFill>
                <a:latin typeface="Arial" pitchFamily="34" charset="0"/>
                <a:ea typeface="+mn-ea"/>
                <a:cs typeface="Arial" pitchFamily="34" charset="0"/>
              </a:rPr>
              <a:t>to save to your profile</a:t>
            </a:r>
            <a:r>
              <a:rPr lang="en-AU" sz="1100" kern="1200" dirty="0">
                <a:solidFill>
                  <a:schemeClr val="tx1"/>
                </a:solidFill>
                <a:latin typeface="Arial" pitchFamily="34" charset="0"/>
                <a:ea typeface="+mn-ea"/>
                <a:cs typeface="Arial" pitchFamily="34" charset="0"/>
              </a:rPr>
              <a:t> (</a:t>
            </a:r>
            <a:r>
              <a:rPr lang="en-AU" sz="1100" kern="1200" dirty="0" err="1">
                <a:solidFill>
                  <a:schemeClr val="tx1"/>
                </a:solidFill>
                <a:latin typeface="Arial" pitchFamily="34" charset="0"/>
                <a:ea typeface="+mn-ea"/>
                <a:cs typeface="Arial" pitchFamily="34" charset="0"/>
              </a:rPr>
              <a:t>eg.</a:t>
            </a:r>
            <a:r>
              <a:rPr lang="en-AU" sz="1100" kern="1200" dirty="0">
                <a:solidFill>
                  <a:schemeClr val="tx1"/>
                </a:solidFill>
                <a:latin typeface="Arial" pitchFamily="34" charset="0"/>
                <a:ea typeface="+mn-ea"/>
                <a:cs typeface="Arial" pitchFamily="34" charset="0"/>
              </a:rPr>
              <a:t> p7##..) then click </a:t>
            </a:r>
            <a:r>
              <a:rPr lang="en-AU" sz="1100" b="1" kern="1200" dirty="0">
                <a:solidFill>
                  <a:schemeClr val="tx1"/>
                </a:solidFill>
                <a:latin typeface="Arial" pitchFamily="34" charset="0"/>
                <a:ea typeface="+mn-ea"/>
                <a:cs typeface="Arial" pitchFamily="34" charset="0"/>
              </a:rPr>
              <a:t>Save</a:t>
            </a:r>
            <a:r>
              <a:rPr lang="en-AU" sz="1100" kern="1200" dirty="0">
                <a:solidFill>
                  <a:schemeClr val="tx1"/>
                </a:solidFill>
                <a:latin typeface="Arial" pitchFamily="34" charset="0"/>
                <a:ea typeface="+mn-ea"/>
                <a:cs typeface="Arial" pitchFamily="34" charset="0"/>
              </a:rPr>
              <a:t>.</a:t>
            </a:r>
          </a:p>
          <a:p>
            <a:pPr>
              <a:spcBef>
                <a:spcPts val="300"/>
              </a:spcBef>
            </a:pPr>
            <a:br>
              <a:rPr lang="en-AU" sz="1100" kern="1200" dirty="0">
                <a:solidFill>
                  <a:schemeClr val="tx1"/>
                </a:solidFill>
                <a:latin typeface="+mn-lt"/>
                <a:ea typeface="+mn-ea"/>
                <a:cs typeface="Arial" pitchFamily="34" charset="0"/>
              </a:rPr>
            </a:br>
            <a:r>
              <a:rPr lang="en-AU" sz="1200" b="1" kern="1200" dirty="0">
                <a:solidFill>
                  <a:schemeClr val="tx1"/>
                </a:solidFill>
                <a:latin typeface="+mn-lt"/>
                <a:ea typeface="+mn-ea"/>
                <a:cs typeface="Arial" pitchFamily="34" charset="0"/>
              </a:rPr>
              <a:t>Mac</a:t>
            </a:r>
          </a:p>
          <a:p>
            <a:pPr>
              <a:spcBef>
                <a:spcPts val="300"/>
              </a:spcBef>
            </a:pPr>
            <a:r>
              <a:rPr lang="en-AU" sz="1100" kern="1200" dirty="0">
                <a:solidFill>
                  <a:schemeClr val="tx1"/>
                </a:solidFill>
                <a:latin typeface="+mn-lt"/>
                <a:ea typeface="+mn-ea"/>
                <a:cs typeface="Arial" pitchFamily="34" charset="0"/>
              </a:rPr>
              <a:t>Open NAB PowerPoint template, go to </a:t>
            </a:r>
            <a:r>
              <a:rPr lang="en-AU" sz="1100" b="1" kern="1200" dirty="0">
                <a:solidFill>
                  <a:schemeClr val="tx1"/>
                </a:solidFill>
                <a:latin typeface="+mn-lt"/>
                <a:ea typeface="+mn-ea"/>
                <a:cs typeface="Arial" pitchFamily="34" charset="0"/>
              </a:rPr>
              <a:t>File</a:t>
            </a:r>
            <a:r>
              <a:rPr lang="en-AU" sz="1100" kern="1200" dirty="0">
                <a:solidFill>
                  <a:schemeClr val="tx1"/>
                </a:solidFill>
                <a:latin typeface="+mn-lt"/>
                <a:ea typeface="+mn-ea"/>
                <a:cs typeface="Arial" pitchFamily="34" charset="0"/>
              </a:rPr>
              <a:t> &gt; </a:t>
            </a:r>
            <a:r>
              <a:rPr lang="en-AU" sz="1100" b="1" kern="1200" dirty="0">
                <a:solidFill>
                  <a:schemeClr val="tx1"/>
                </a:solidFill>
                <a:latin typeface="+mn-lt"/>
                <a:ea typeface="+mn-ea"/>
                <a:cs typeface="Arial" pitchFamily="34" charset="0"/>
              </a:rPr>
              <a:t>Save as Template </a:t>
            </a:r>
            <a:r>
              <a:rPr lang="en-AU" sz="1100" kern="1200" dirty="0">
                <a:solidFill>
                  <a:schemeClr val="tx1"/>
                </a:solidFill>
                <a:latin typeface="+mn-lt"/>
                <a:ea typeface="+mn-ea"/>
                <a:cs typeface="Arial" pitchFamily="34" charset="0"/>
              </a:rPr>
              <a:t>(.</a:t>
            </a:r>
            <a:r>
              <a:rPr lang="en-AU" sz="1100" kern="1200" dirty="0" err="1">
                <a:solidFill>
                  <a:schemeClr val="tx1"/>
                </a:solidFill>
                <a:latin typeface="+mn-lt"/>
                <a:ea typeface="+mn-ea"/>
                <a:cs typeface="Arial" pitchFamily="34" charset="0"/>
              </a:rPr>
              <a:t>potx</a:t>
            </a:r>
            <a:r>
              <a:rPr lang="en-AU" sz="1100" kern="1200" dirty="0">
                <a:solidFill>
                  <a:schemeClr val="tx1"/>
                </a:solidFill>
                <a:latin typeface="+mn-lt"/>
                <a:ea typeface="+mn-ea"/>
                <a:cs typeface="Arial" pitchFamily="34" charset="0"/>
              </a:rPr>
              <a:t>) &gt; Select to save in </a:t>
            </a:r>
            <a:r>
              <a:rPr lang="en-AU" sz="1100" b="1" kern="1200" dirty="0">
                <a:solidFill>
                  <a:schemeClr val="tx1"/>
                </a:solidFill>
                <a:latin typeface="+mn-lt"/>
                <a:ea typeface="+mn-ea"/>
                <a:cs typeface="Arial" pitchFamily="34" charset="0"/>
              </a:rPr>
              <a:t>Template folder </a:t>
            </a:r>
            <a:r>
              <a:rPr lang="en-AU" sz="1100" kern="1200" dirty="0">
                <a:solidFill>
                  <a:schemeClr val="tx1"/>
                </a:solidFill>
                <a:latin typeface="+mn-lt"/>
                <a:ea typeface="+mn-ea"/>
                <a:cs typeface="Arial" pitchFamily="34" charset="0"/>
              </a:rPr>
              <a:t>&gt; </a:t>
            </a:r>
            <a:r>
              <a:rPr lang="en-AU" sz="1100" b="1" kern="1200" dirty="0">
                <a:solidFill>
                  <a:schemeClr val="tx1"/>
                </a:solidFill>
                <a:latin typeface="+mn-lt"/>
                <a:ea typeface="+mn-ea"/>
                <a:cs typeface="Arial" pitchFamily="34" charset="0"/>
              </a:rPr>
              <a:t>Save</a:t>
            </a:r>
            <a:r>
              <a:rPr lang="en-AU" sz="1100" kern="1200" dirty="0">
                <a:solidFill>
                  <a:schemeClr val="tx1"/>
                </a:solidFill>
                <a:latin typeface="+mn-lt"/>
                <a:ea typeface="+mn-ea"/>
                <a:cs typeface="Arial" pitchFamily="34" charset="0"/>
              </a:rPr>
              <a:t>.</a:t>
            </a:r>
          </a:p>
          <a:p>
            <a:pPr>
              <a:spcBef>
                <a:spcPts val="300"/>
              </a:spcBef>
            </a:pPr>
            <a:endParaRPr lang="en-AU" sz="1100" kern="1200" dirty="0">
              <a:solidFill>
                <a:schemeClr val="tx1"/>
              </a:solidFill>
              <a:latin typeface="+mn-lt"/>
              <a:ea typeface="+mn-ea"/>
              <a:cs typeface="Arial" pitchFamily="34" charset="0"/>
            </a:endParaRPr>
          </a:p>
          <a:p>
            <a:pPr algn="l" rtl="0" fontAlgn="base">
              <a:spcBef>
                <a:spcPct val="0"/>
              </a:spcBef>
              <a:spcAft>
                <a:spcPct val="0"/>
              </a:spcAft>
            </a:pPr>
            <a:r>
              <a:rPr lang="en-AU" sz="1200" b="1" kern="1200" dirty="0">
                <a:solidFill>
                  <a:schemeClr val="accent1"/>
                </a:solidFill>
                <a:latin typeface="+mj-lt"/>
                <a:ea typeface="+mn-ea"/>
                <a:cs typeface="Arial" pitchFamily="34" charset="0"/>
              </a:rPr>
              <a:t>Creating a new presentation from this template</a:t>
            </a:r>
          </a:p>
          <a:p>
            <a:pPr>
              <a:spcBef>
                <a:spcPts val="300"/>
              </a:spcBef>
            </a:pPr>
            <a:r>
              <a:rPr lang="en-AU" sz="1100" b="1" kern="1200" dirty="0">
                <a:solidFill>
                  <a:schemeClr val="tx1"/>
                </a:solidFill>
                <a:latin typeface="+mn-lt"/>
                <a:ea typeface="+mn-ea"/>
                <a:cs typeface="Arial" pitchFamily="34" charset="0"/>
              </a:rPr>
              <a:t>File</a:t>
            </a:r>
            <a:r>
              <a:rPr lang="en-AU" sz="1100" kern="1200" dirty="0">
                <a:solidFill>
                  <a:schemeClr val="tx1"/>
                </a:solidFill>
                <a:latin typeface="+mn-lt"/>
                <a:ea typeface="+mn-ea"/>
                <a:cs typeface="Arial" pitchFamily="34" charset="0"/>
              </a:rPr>
              <a:t> &gt; </a:t>
            </a:r>
            <a:r>
              <a:rPr lang="en-AU" sz="1100" b="1" kern="1200" dirty="0">
                <a:solidFill>
                  <a:schemeClr val="tx1"/>
                </a:solidFill>
                <a:latin typeface="+mn-lt"/>
                <a:ea typeface="+mn-ea"/>
                <a:cs typeface="Arial" pitchFamily="34" charset="0"/>
              </a:rPr>
              <a:t>New from Template </a:t>
            </a:r>
            <a:r>
              <a:rPr lang="en-AU" sz="1100" kern="1200" dirty="0">
                <a:solidFill>
                  <a:schemeClr val="tx1"/>
                </a:solidFill>
                <a:latin typeface="+mn-lt"/>
                <a:ea typeface="+mn-ea"/>
                <a:cs typeface="Arial" pitchFamily="34" charset="0"/>
              </a:rPr>
              <a:t>&gt; in </a:t>
            </a:r>
            <a:r>
              <a:rPr lang="en-AU" sz="1100" b="1" kern="1200" dirty="0">
                <a:solidFill>
                  <a:schemeClr val="tx1"/>
                </a:solidFill>
                <a:latin typeface="+mn-lt"/>
                <a:ea typeface="+mn-ea"/>
                <a:cs typeface="Arial" pitchFamily="34" charset="0"/>
              </a:rPr>
              <a:t>New</a:t>
            </a:r>
            <a:r>
              <a:rPr lang="en-AU" sz="1100" kern="1200" dirty="0">
                <a:solidFill>
                  <a:schemeClr val="tx1"/>
                </a:solidFill>
                <a:latin typeface="+mn-lt"/>
                <a:ea typeface="+mn-ea"/>
                <a:cs typeface="Arial" pitchFamily="34" charset="0"/>
              </a:rPr>
              <a:t> tab select </a:t>
            </a:r>
            <a:r>
              <a:rPr lang="en-AU" sz="1100" b="1" kern="1200" dirty="0">
                <a:solidFill>
                  <a:schemeClr val="tx1"/>
                </a:solidFill>
                <a:latin typeface="+mn-lt"/>
                <a:ea typeface="+mn-ea"/>
                <a:cs typeface="Arial" pitchFamily="34" charset="0"/>
              </a:rPr>
              <a:t>Personal</a:t>
            </a:r>
            <a:r>
              <a:rPr lang="en-AU" sz="1100" kern="1200" dirty="0">
                <a:solidFill>
                  <a:schemeClr val="tx1"/>
                </a:solidFill>
                <a:latin typeface="+mn-lt"/>
                <a:ea typeface="+mn-ea"/>
                <a:cs typeface="Arial" pitchFamily="34" charset="0"/>
              </a:rPr>
              <a:t> tab at top &gt; Select the file </a:t>
            </a:r>
            <a:br>
              <a:rPr lang="en-AU" sz="1100" kern="1200" dirty="0">
                <a:solidFill>
                  <a:schemeClr val="tx1"/>
                </a:solidFill>
                <a:latin typeface="+mn-lt"/>
                <a:ea typeface="+mn-ea"/>
                <a:cs typeface="Arial" pitchFamily="34" charset="0"/>
              </a:rPr>
            </a:br>
            <a:br>
              <a:rPr lang="en-AU" sz="1100" kern="1200" dirty="0">
                <a:solidFill>
                  <a:schemeClr val="tx1"/>
                </a:solidFill>
                <a:latin typeface="+mn-lt"/>
                <a:ea typeface="+mn-ea"/>
                <a:cs typeface="Arial" pitchFamily="34" charset="0"/>
              </a:rPr>
            </a:br>
            <a:r>
              <a:rPr lang="en-AU" sz="1200" b="1" dirty="0">
                <a:solidFill>
                  <a:schemeClr val="accent1"/>
                </a:solidFill>
                <a:latin typeface="+mj-lt"/>
                <a:cs typeface="Arial" pitchFamily="34" charset="0"/>
              </a:rPr>
              <a:t>Adding new layout slides</a:t>
            </a:r>
          </a:p>
          <a:p>
            <a:pPr marL="0" indent="0">
              <a:spcBef>
                <a:spcPts val="300"/>
              </a:spcBef>
              <a:buClr>
                <a:schemeClr val="accent1"/>
              </a:buClr>
              <a:buSzPct val="120000"/>
              <a:buFont typeface="System Font Regular"/>
              <a:buNone/>
            </a:pPr>
            <a:r>
              <a:rPr lang="en-AU" sz="1100" dirty="0">
                <a:latin typeface="+mn-lt"/>
                <a:cs typeface="Arial" pitchFamily="34" charset="0"/>
              </a:rPr>
              <a:t>Go to the </a:t>
            </a:r>
            <a:r>
              <a:rPr lang="en-AU" sz="1100" b="1" dirty="0">
                <a:latin typeface="+mn-lt"/>
                <a:cs typeface="Arial" pitchFamily="34" charset="0"/>
              </a:rPr>
              <a:t>Home</a:t>
            </a:r>
            <a:r>
              <a:rPr lang="en-AU" sz="1100" dirty="0">
                <a:latin typeface="+mn-lt"/>
                <a:cs typeface="Arial" pitchFamily="34" charset="0"/>
              </a:rPr>
              <a:t> tab and select a layout from </a:t>
            </a:r>
            <a:r>
              <a:rPr lang="en-AU" sz="1100" b="1" dirty="0">
                <a:latin typeface="+mn-lt"/>
                <a:cs typeface="Arial" pitchFamily="34" charset="0"/>
              </a:rPr>
              <a:t>New Slide </a:t>
            </a:r>
            <a:r>
              <a:rPr lang="en-AU" sz="1100" dirty="0">
                <a:latin typeface="+mn-lt"/>
                <a:cs typeface="Arial" pitchFamily="34" charset="0"/>
              </a:rPr>
              <a:t>in the ribbon. </a:t>
            </a:r>
            <a:endParaRPr lang="en-AU" sz="1100" b="1" dirty="0">
              <a:solidFill>
                <a:schemeClr val="accent1"/>
              </a:solidFill>
              <a:latin typeface="Corpid C1" panose="020B0603040502060204" pitchFamily="34" charset="77"/>
              <a:cs typeface="Arial" pitchFamily="34" charset="0"/>
            </a:endParaRPr>
          </a:p>
          <a:p>
            <a:pPr marL="0">
              <a:spcBef>
                <a:spcPts val="1200"/>
              </a:spcBef>
            </a:pPr>
            <a:r>
              <a:rPr lang="en-AU" sz="1200" b="1" dirty="0">
                <a:solidFill>
                  <a:schemeClr val="accent1"/>
                </a:solidFill>
                <a:latin typeface="+mj-lt"/>
                <a:cs typeface="Arial" pitchFamily="34" charset="0"/>
              </a:rPr>
              <a:t>Customising your presentation</a:t>
            </a:r>
          </a:p>
          <a:p>
            <a:pPr>
              <a:spcBef>
                <a:spcPts val="300"/>
              </a:spcBef>
            </a:pPr>
            <a:r>
              <a:rPr lang="en-AU" sz="1200" b="1" dirty="0">
                <a:solidFill>
                  <a:schemeClr val="tx1"/>
                </a:solidFill>
                <a:latin typeface="+mj-lt"/>
                <a:cs typeface="Arial" pitchFamily="34" charset="0"/>
              </a:rPr>
              <a:t>Changing the footer wording</a:t>
            </a:r>
          </a:p>
          <a:p>
            <a:pPr marL="0" indent="0">
              <a:spcBef>
                <a:spcPts val="300"/>
              </a:spcBef>
              <a:buClr>
                <a:schemeClr val="accent1"/>
              </a:buClr>
              <a:buSzPct val="120000"/>
              <a:buFont typeface="System Font Regular"/>
              <a:buNone/>
            </a:pPr>
            <a:r>
              <a:rPr lang="en-AU" sz="1100" dirty="0">
                <a:latin typeface="+mn-lt"/>
                <a:cs typeface="Arial" pitchFamily="34" charset="0"/>
              </a:rPr>
              <a:t>Go to the </a:t>
            </a:r>
            <a:r>
              <a:rPr lang="en-AU" sz="1100" b="1" dirty="0">
                <a:latin typeface="+mn-lt"/>
                <a:cs typeface="Arial" pitchFamily="34" charset="0"/>
              </a:rPr>
              <a:t>Insert</a:t>
            </a:r>
            <a:r>
              <a:rPr lang="en-AU" sz="1100" dirty="0">
                <a:latin typeface="+mn-lt"/>
                <a:cs typeface="Arial" pitchFamily="34" charset="0"/>
              </a:rPr>
              <a:t> tab, click on </a:t>
            </a:r>
            <a:r>
              <a:rPr lang="en-AU" sz="1100" b="1" dirty="0">
                <a:latin typeface="+mn-lt"/>
                <a:cs typeface="Arial" pitchFamily="34" charset="0"/>
              </a:rPr>
              <a:t>Header &amp; Footer</a:t>
            </a:r>
            <a:r>
              <a:rPr lang="en-AU" sz="1100" dirty="0">
                <a:latin typeface="+mn-lt"/>
                <a:cs typeface="Arial" pitchFamily="34" charset="0"/>
              </a:rPr>
              <a:t> in the ribbon, change the footer wording and select Apply to All. </a:t>
            </a:r>
          </a:p>
          <a:p>
            <a:pPr marL="0" indent="0">
              <a:spcBef>
                <a:spcPts val="300"/>
              </a:spcBef>
              <a:buClr>
                <a:schemeClr val="accent1"/>
              </a:buClr>
              <a:buSzPct val="120000"/>
              <a:buFont typeface="System Font Regular"/>
              <a:buNone/>
            </a:pPr>
            <a:endParaRPr lang="en-AU" sz="1100" dirty="0">
              <a:latin typeface="+mn-lt"/>
              <a:cs typeface="Arial" pitchFamily="34" charset="0"/>
            </a:endParaRPr>
          </a:p>
          <a:p>
            <a:pPr marL="0">
              <a:spcBef>
                <a:spcPts val="600"/>
              </a:spcBef>
            </a:pPr>
            <a:r>
              <a:rPr lang="en-AU" sz="1200" b="1" kern="1200" dirty="0">
                <a:solidFill>
                  <a:schemeClr val="tx1"/>
                </a:solidFill>
                <a:latin typeface="+mj-lt"/>
                <a:ea typeface="+mn-ea"/>
                <a:cs typeface="Arial" pitchFamily="34" charset="0"/>
              </a:rPr>
              <a:t>Charts and tables</a:t>
            </a:r>
          </a:p>
          <a:p>
            <a:pPr marL="0" indent="0">
              <a:spcBef>
                <a:spcPts val="300"/>
              </a:spcBef>
              <a:buClr>
                <a:schemeClr val="accent1"/>
              </a:buClr>
              <a:buSzPct val="120000"/>
              <a:buFont typeface="System Font Regular"/>
              <a:buNone/>
            </a:pPr>
            <a:r>
              <a:rPr lang="en-AU" sz="1100" kern="1200" dirty="0">
                <a:solidFill>
                  <a:schemeClr val="tx1"/>
                </a:solidFill>
                <a:latin typeface="+mn-lt"/>
                <a:ea typeface="+mn-ea"/>
                <a:cs typeface="Arial" pitchFamily="34" charset="0"/>
              </a:rPr>
              <a:t>Copy and paste or duplicate any of the charts and tables in this template or, format a table by selecting the table and choosing a new style from the </a:t>
            </a:r>
            <a:r>
              <a:rPr lang="en-AU" sz="1100" b="1" kern="1200" dirty="0">
                <a:solidFill>
                  <a:schemeClr val="tx1"/>
                </a:solidFill>
                <a:latin typeface="+mn-lt"/>
                <a:ea typeface="+mn-ea"/>
                <a:cs typeface="Arial" pitchFamily="34" charset="0"/>
              </a:rPr>
              <a:t>Table Design </a:t>
            </a:r>
            <a:r>
              <a:rPr lang="en-AU" sz="1100" kern="1200" dirty="0">
                <a:solidFill>
                  <a:schemeClr val="tx1"/>
                </a:solidFill>
                <a:latin typeface="+mn-lt"/>
                <a:ea typeface="+mn-ea"/>
                <a:cs typeface="Arial" pitchFamily="34" charset="0"/>
              </a:rPr>
              <a:t>tab. </a:t>
            </a:r>
            <a:endParaRPr lang="en-AU" sz="1100" b="1" u="none" kern="1200" dirty="0">
              <a:solidFill>
                <a:schemeClr val="tx1"/>
              </a:solidFill>
              <a:latin typeface="+mn-lt"/>
              <a:ea typeface="+mn-ea"/>
              <a:cs typeface="Arial" pitchFamily="34" charset="0"/>
            </a:endParaRPr>
          </a:p>
        </p:txBody>
      </p:sp>
      <p:sp>
        <p:nvSpPr>
          <p:cNvPr id="25" name="Text Box 27">
            <a:extLst>
              <a:ext uri="{FF2B5EF4-FFF2-40B4-BE49-F238E27FC236}">
                <a16:creationId xmlns:a16="http://schemas.microsoft.com/office/drawing/2014/main" id="{92FC4542-1F87-3F4F-B344-FDAAD3FA36BE}"/>
              </a:ext>
            </a:extLst>
          </p:cNvPr>
          <p:cNvSpPr txBox="1">
            <a:spLocks noChangeArrowheads="1"/>
          </p:cNvSpPr>
          <p:nvPr userDrawn="1"/>
        </p:nvSpPr>
        <p:spPr bwMode="auto">
          <a:xfrm>
            <a:off x="4549920" y="4026399"/>
            <a:ext cx="2824989" cy="186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lgn="l">
              <a:spcBef>
                <a:spcPct val="0"/>
              </a:spcBef>
              <a:defRPr>
                <a:solidFill>
                  <a:schemeClr val="tx1"/>
                </a:solidFill>
                <a:latin typeface="Arial" pitchFamily="34" charset="0"/>
              </a:defRPr>
            </a:lvl1pPr>
            <a:lvl2pPr marL="719138" algn="l">
              <a:spcBef>
                <a:spcPct val="0"/>
              </a:spcBef>
              <a:defRPr>
                <a:solidFill>
                  <a:schemeClr val="tx1"/>
                </a:solidFill>
                <a:latin typeface="Arial" pitchFamily="34" charset="0"/>
              </a:defRPr>
            </a:lvl2pPr>
            <a:lvl3pPr algn="l">
              <a:spcBef>
                <a:spcPct val="0"/>
              </a:spcBef>
              <a:defRPr>
                <a:solidFill>
                  <a:schemeClr val="tx1"/>
                </a:solidFill>
                <a:latin typeface="Arial" pitchFamily="34" charset="0"/>
              </a:defRPr>
            </a:lvl3pPr>
            <a:lvl4pPr algn="l">
              <a:spcBef>
                <a:spcPct val="0"/>
              </a:spcBef>
              <a:defRPr>
                <a:solidFill>
                  <a:schemeClr val="tx1"/>
                </a:solidFill>
                <a:latin typeface="Arial" pitchFamily="34" charset="0"/>
              </a:defRPr>
            </a:lvl4pPr>
            <a:lvl5pPr algn="l">
              <a:spcBef>
                <a:spcPct val="0"/>
              </a:spcBef>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ts val="1200"/>
              </a:spcBef>
              <a:spcAft>
                <a:spcPct val="0"/>
              </a:spcAft>
              <a:buClr>
                <a:schemeClr val="accent1"/>
              </a:buClr>
              <a:buSzPct val="120000"/>
              <a:buFont typeface="System Font Regular"/>
              <a:buNone/>
              <a:tabLst/>
              <a:defRPr/>
            </a:pPr>
            <a:r>
              <a:rPr lang="en-AU" sz="1200" b="1" kern="1200" dirty="0">
                <a:solidFill>
                  <a:schemeClr val="accent1"/>
                </a:solidFill>
                <a:latin typeface="+mj-lt"/>
                <a:ea typeface="+mn-ea"/>
                <a:cs typeface="Arial" pitchFamily="34" charset="0"/>
              </a:rPr>
              <a:t>Minimising file size</a:t>
            </a:r>
            <a:endParaRPr lang="en-AU" sz="1200" b="1" kern="1200" dirty="0">
              <a:solidFill>
                <a:schemeClr val="tx1"/>
              </a:solidFill>
              <a:latin typeface="+mj-lt"/>
              <a:ea typeface="+mn-ea"/>
              <a:cs typeface="Arial" pitchFamily="34" charset="0"/>
            </a:endParaRPr>
          </a:p>
          <a:p>
            <a:pPr marL="0" marR="0" lvl="0" indent="0" algn="l" defTabSz="914400" rtl="0" eaLnBrk="1" fontAlgn="base" latinLnBrk="0" hangingPunct="1">
              <a:lnSpc>
                <a:spcPct val="100000"/>
              </a:lnSpc>
              <a:spcBef>
                <a:spcPts val="300"/>
              </a:spcBef>
              <a:spcAft>
                <a:spcPct val="0"/>
              </a:spcAft>
              <a:buClr>
                <a:schemeClr val="accent1"/>
              </a:buClr>
              <a:buSzPct val="120000"/>
              <a:buFont typeface="System Font Regular"/>
              <a:buNone/>
              <a:tabLst/>
              <a:defRPr/>
            </a:pPr>
            <a:r>
              <a:rPr lang="en-AU" sz="1100" kern="1200" dirty="0">
                <a:solidFill>
                  <a:schemeClr val="tx1"/>
                </a:solidFill>
                <a:latin typeface="+mn-lt"/>
                <a:ea typeface="+mn-ea"/>
                <a:cs typeface="Arial" pitchFamily="34" charset="0"/>
              </a:rPr>
              <a:t>When your presentation is finalised, follow any or all of the below steps:</a:t>
            </a:r>
          </a:p>
          <a:p>
            <a:pPr marL="171450" marR="0" lvl="0" indent="-171450" algn="l" defTabSz="914400" rtl="0" eaLnBrk="1" fontAlgn="base" latinLnBrk="0" hangingPunct="1">
              <a:lnSpc>
                <a:spcPct val="100000"/>
              </a:lnSpc>
              <a:spcBef>
                <a:spcPts val="300"/>
              </a:spcBef>
              <a:spcAft>
                <a:spcPct val="0"/>
              </a:spcAft>
              <a:buClr>
                <a:schemeClr val="accent1"/>
              </a:buClr>
              <a:buSzPct val="120000"/>
              <a:buFont typeface="System Font Regular"/>
              <a:buChar char="•"/>
              <a:tabLst/>
              <a:defRPr/>
            </a:pPr>
            <a:r>
              <a:rPr lang="en-AU" sz="1100" kern="1200" dirty="0">
                <a:solidFill>
                  <a:schemeClr val="tx1"/>
                </a:solidFill>
                <a:latin typeface="+mn-lt"/>
                <a:ea typeface="+mn-ea"/>
                <a:cs typeface="Arial" pitchFamily="34" charset="0"/>
              </a:rPr>
              <a:t>Delete unused slides </a:t>
            </a:r>
          </a:p>
          <a:p>
            <a:pPr marL="171450" marR="0" lvl="0" indent="-171450" algn="l" defTabSz="914400" rtl="0" eaLnBrk="1" fontAlgn="base" latinLnBrk="0" hangingPunct="1">
              <a:lnSpc>
                <a:spcPct val="100000"/>
              </a:lnSpc>
              <a:spcBef>
                <a:spcPts val="300"/>
              </a:spcBef>
              <a:spcAft>
                <a:spcPct val="0"/>
              </a:spcAft>
              <a:buClr>
                <a:schemeClr val="accent1"/>
              </a:buClr>
              <a:buSzPct val="120000"/>
              <a:buFont typeface="System Font Regular"/>
              <a:buChar char="•"/>
              <a:tabLst/>
              <a:defRPr/>
            </a:pPr>
            <a:r>
              <a:rPr lang="en-AU" sz="1100" kern="1200" dirty="0">
                <a:solidFill>
                  <a:schemeClr val="tx1"/>
                </a:solidFill>
                <a:latin typeface="+mn-lt"/>
                <a:ea typeface="+mn-ea"/>
                <a:cs typeface="Arial" pitchFamily="34" charset="0"/>
              </a:rPr>
              <a:t>Go to the </a:t>
            </a:r>
            <a:r>
              <a:rPr lang="en-AU" sz="1100" b="1" kern="1200" dirty="0">
                <a:solidFill>
                  <a:schemeClr val="tx1"/>
                </a:solidFill>
                <a:latin typeface="+mn-lt"/>
                <a:ea typeface="+mn-ea"/>
                <a:cs typeface="Arial" pitchFamily="34" charset="0"/>
              </a:rPr>
              <a:t>View</a:t>
            </a:r>
            <a:r>
              <a:rPr lang="en-AU" sz="1100" kern="1200" dirty="0">
                <a:solidFill>
                  <a:schemeClr val="tx1"/>
                </a:solidFill>
                <a:latin typeface="+mn-lt"/>
                <a:ea typeface="+mn-ea"/>
                <a:cs typeface="Arial" pitchFamily="34" charset="0"/>
              </a:rPr>
              <a:t> tab and select </a:t>
            </a:r>
            <a:r>
              <a:rPr lang="en-AU" sz="1100" b="1" kern="1200" dirty="0">
                <a:solidFill>
                  <a:schemeClr val="tx1"/>
                </a:solidFill>
                <a:latin typeface="+mn-lt"/>
                <a:ea typeface="+mn-ea"/>
                <a:cs typeface="Arial" pitchFamily="34" charset="0"/>
              </a:rPr>
              <a:t>Slide</a:t>
            </a:r>
            <a:r>
              <a:rPr lang="en-AU" sz="1100" kern="1200" dirty="0">
                <a:solidFill>
                  <a:schemeClr val="tx1"/>
                </a:solidFill>
                <a:latin typeface="+mn-lt"/>
                <a:ea typeface="+mn-ea"/>
                <a:cs typeface="Arial" pitchFamily="34" charset="0"/>
              </a:rPr>
              <a:t> </a:t>
            </a:r>
            <a:r>
              <a:rPr lang="en-AU" sz="1100" b="1" kern="1200" dirty="0">
                <a:solidFill>
                  <a:schemeClr val="tx1"/>
                </a:solidFill>
                <a:latin typeface="+mn-lt"/>
                <a:ea typeface="+mn-ea"/>
                <a:cs typeface="Arial" pitchFamily="34" charset="0"/>
              </a:rPr>
              <a:t>Master</a:t>
            </a:r>
            <a:r>
              <a:rPr lang="en-AU" sz="1100" kern="1200" dirty="0">
                <a:solidFill>
                  <a:schemeClr val="tx1"/>
                </a:solidFill>
                <a:latin typeface="+mn-lt"/>
                <a:ea typeface="+mn-ea"/>
                <a:cs typeface="Arial" pitchFamily="34" charset="0"/>
              </a:rPr>
              <a:t>. Delete any unused Cover slides. </a:t>
            </a:r>
          </a:p>
          <a:p>
            <a:pPr marL="171450" indent="-171450">
              <a:spcBef>
                <a:spcPts val="300"/>
              </a:spcBef>
              <a:buClr>
                <a:schemeClr val="accent1"/>
              </a:buClr>
              <a:buSzPct val="120000"/>
              <a:buFont typeface="System Font Regular"/>
              <a:buChar char="•"/>
            </a:pPr>
            <a:r>
              <a:rPr lang="en-AU" sz="1100" kern="1200" dirty="0">
                <a:solidFill>
                  <a:schemeClr val="tx1"/>
                </a:solidFill>
                <a:latin typeface="+mn-lt"/>
                <a:ea typeface="+mn-ea"/>
                <a:cs typeface="Arial" pitchFamily="34" charset="0"/>
              </a:rPr>
              <a:t>Go to </a:t>
            </a:r>
            <a:r>
              <a:rPr lang="en-AU" sz="1100" b="1" kern="1200" dirty="0">
                <a:solidFill>
                  <a:schemeClr val="tx1"/>
                </a:solidFill>
                <a:latin typeface="+mn-lt"/>
                <a:ea typeface="+mn-ea"/>
                <a:cs typeface="Arial" pitchFamily="34" charset="0"/>
              </a:rPr>
              <a:t>File</a:t>
            </a:r>
            <a:r>
              <a:rPr lang="en-AU" sz="1100" kern="1200" dirty="0">
                <a:solidFill>
                  <a:schemeClr val="tx1"/>
                </a:solidFill>
                <a:latin typeface="+mn-lt"/>
                <a:ea typeface="+mn-ea"/>
                <a:cs typeface="Arial" pitchFamily="34" charset="0"/>
              </a:rPr>
              <a:t> &gt; </a:t>
            </a:r>
            <a:r>
              <a:rPr lang="en-AU" sz="1100" b="1" kern="1200" dirty="0">
                <a:solidFill>
                  <a:schemeClr val="tx1"/>
                </a:solidFill>
                <a:latin typeface="+mn-lt"/>
                <a:ea typeface="+mn-ea"/>
                <a:cs typeface="Arial" pitchFamily="34" charset="0"/>
              </a:rPr>
              <a:t>Compress Pictures </a:t>
            </a:r>
            <a:r>
              <a:rPr lang="en-AU" sz="1100" kern="1200" dirty="0">
                <a:solidFill>
                  <a:schemeClr val="tx1"/>
                </a:solidFill>
                <a:latin typeface="+mn-lt"/>
                <a:ea typeface="+mn-ea"/>
                <a:cs typeface="Arial" pitchFamily="34" charset="0"/>
              </a:rPr>
              <a:t>in the main menu. Make sure they are the final images, as this step will permanently delete cropped areas.</a:t>
            </a:r>
            <a:endParaRPr lang="en-AU" sz="1100" kern="1200" dirty="0">
              <a:solidFill>
                <a:schemeClr val="tx1"/>
              </a:solidFill>
              <a:latin typeface="Arial" pitchFamily="34" charset="0"/>
              <a:ea typeface="+mn-ea"/>
              <a:cs typeface="Arial" pitchFamily="34" charset="0"/>
            </a:endParaRPr>
          </a:p>
        </p:txBody>
      </p:sp>
      <p:sp>
        <p:nvSpPr>
          <p:cNvPr id="26" name="Text Box 27">
            <a:extLst>
              <a:ext uri="{FF2B5EF4-FFF2-40B4-BE49-F238E27FC236}">
                <a16:creationId xmlns:a16="http://schemas.microsoft.com/office/drawing/2014/main" id="{630E4B3D-0CCE-254F-92EF-AF63A6FAE34C}"/>
              </a:ext>
            </a:extLst>
          </p:cNvPr>
          <p:cNvSpPr txBox="1">
            <a:spLocks noChangeArrowheads="1"/>
          </p:cNvSpPr>
          <p:nvPr userDrawn="1"/>
        </p:nvSpPr>
        <p:spPr bwMode="auto">
          <a:xfrm>
            <a:off x="4549920" y="1542514"/>
            <a:ext cx="2824989" cy="1277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lgn="l">
              <a:spcBef>
                <a:spcPct val="0"/>
              </a:spcBef>
              <a:defRPr>
                <a:solidFill>
                  <a:schemeClr val="tx1"/>
                </a:solidFill>
                <a:latin typeface="Arial" pitchFamily="34" charset="0"/>
              </a:defRPr>
            </a:lvl1pPr>
            <a:lvl2pPr marL="719138" algn="l">
              <a:spcBef>
                <a:spcPct val="0"/>
              </a:spcBef>
              <a:defRPr>
                <a:solidFill>
                  <a:schemeClr val="tx1"/>
                </a:solidFill>
                <a:latin typeface="Arial" pitchFamily="34" charset="0"/>
              </a:defRPr>
            </a:lvl2pPr>
            <a:lvl3pPr algn="l">
              <a:spcBef>
                <a:spcPct val="0"/>
              </a:spcBef>
              <a:defRPr>
                <a:solidFill>
                  <a:schemeClr val="tx1"/>
                </a:solidFill>
                <a:latin typeface="Arial" pitchFamily="34" charset="0"/>
              </a:defRPr>
            </a:lvl3pPr>
            <a:lvl4pPr algn="l">
              <a:spcBef>
                <a:spcPct val="0"/>
              </a:spcBef>
              <a:defRPr>
                <a:solidFill>
                  <a:schemeClr val="tx1"/>
                </a:solidFill>
                <a:latin typeface="Arial" pitchFamily="34" charset="0"/>
              </a:defRPr>
            </a:lvl4pPr>
            <a:lvl5pPr algn="l">
              <a:spcBef>
                <a:spcPct val="0"/>
              </a:spcBef>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a:spcBef>
                <a:spcPts val="600"/>
              </a:spcBef>
            </a:pPr>
            <a:r>
              <a:rPr lang="en-AU" sz="1200" b="1" kern="1200" dirty="0">
                <a:solidFill>
                  <a:schemeClr val="tx1"/>
                </a:solidFill>
                <a:latin typeface="+mj-lt"/>
                <a:ea typeface="+mn-ea"/>
                <a:cs typeface="Arial" pitchFamily="34" charset="0"/>
              </a:rPr>
              <a:t>Add new images from NAB Brand Hub</a:t>
            </a:r>
          </a:p>
          <a:p>
            <a:pPr marL="171450" indent="-171450">
              <a:spcBef>
                <a:spcPts val="300"/>
              </a:spcBef>
              <a:buClr>
                <a:schemeClr val="accent1"/>
              </a:buClr>
              <a:buSzPct val="120000"/>
              <a:buFont typeface="System Font Regular"/>
              <a:buChar char="•"/>
            </a:pPr>
            <a:r>
              <a:rPr lang="en-AU" sz="1100" kern="1200" dirty="0">
                <a:solidFill>
                  <a:schemeClr val="tx1"/>
                </a:solidFill>
                <a:latin typeface="+mn-lt"/>
                <a:ea typeface="+mn-ea"/>
                <a:cs typeface="Arial" pitchFamily="34" charset="0"/>
              </a:rPr>
              <a:t>Visit </a:t>
            </a:r>
            <a:r>
              <a:rPr lang="en-AU" sz="1100" b="1" kern="1200" dirty="0">
                <a:solidFill>
                  <a:schemeClr val="tx1"/>
                </a:solidFill>
                <a:latin typeface="+mn-lt"/>
                <a:ea typeface="+mn-ea"/>
                <a:cs typeface="Arial" pitchFamily="34" charset="0"/>
              </a:rPr>
              <a:t>go/brand. </a:t>
            </a:r>
            <a:r>
              <a:rPr lang="en-AU" sz="1100" b="0" kern="1200" dirty="0">
                <a:solidFill>
                  <a:schemeClr val="tx1"/>
                </a:solidFill>
                <a:latin typeface="+mn-lt"/>
                <a:ea typeface="+mn-ea"/>
                <a:cs typeface="Arial" pitchFamily="34" charset="0"/>
              </a:rPr>
              <a:t>S</a:t>
            </a:r>
            <a:r>
              <a:rPr lang="en-AU" sz="1100" kern="1200" dirty="0">
                <a:solidFill>
                  <a:schemeClr val="tx1"/>
                </a:solidFill>
                <a:latin typeface="+mn-lt"/>
                <a:ea typeface="+mn-ea"/>
                <a:cs typeface="Arial" pitchFamily="34" charset="0"/>
              </a:rPr>
              <a:t>elect </a:t>
            </a:r>
            <a:r>
              <a:rPr lang="en-AU" sz="1100" b="1" kern="1200" dirty="0">
                <a:solidFill>
                  <a:schemeClr val="tx1"/>
                </a:solidFill>
                <a:latin typeface="+mn-lt"/>
                <a:ea typeface="+mn-ea"/>
                <a:cs typeface="Arial" pitchFamily="34" charset="0"/>
              </a:rPr>
              <a:t>NAB Image Library</a:t>
            </a:r>
            <a:r>
              <a:rPr lang="en-AU" sz="1100" kern="1200" dirty="0">
                <a:solidFill>
                  <a:schemeClr val="tx1"/>
                </a:solidFill>
                <a:latin typeface="+mn-lt"/>
                <a:ea typeface="+mn-ea"/>
                <a:cs typeface="Arial" pitchFamily="34" charset="0"/>
              </a:rPr>
              <a:t> from the top menu bar and choose a photography style </a:t>
            </a:r>
          </a:p>
          <a:p>
            <a:pPr marL="171450" indent="-171450">
              <a:spcBef>
                <a:spcPts val="300"/>
              </a:spcBef>
              <a:buClr>
                <a:schemeClr val="accent1"/>
              </a:buClr>
              <a:buSzPct val="120000"/>
              <a:buFont typeface="System Font Regular"/>
              <a:buChar char="•"/>
            </a:pPr>
            <a:r>
              <a:rPr lang="en-AU" sz="1100" kern="1200" dirty="0">
                <a:solidFill>
                  <a:schemeClr val="tx1"/>
                </a:solidFill>
                <a:latin typeface="+mn-lt"/>
                <a:ea typeface="+mn-ea"/>
                <a:cs typeface="Arial" pitchFamily="34" charset="0"/>
              </a:rPr>
              <a:t>When downloading, choose </a:t>
            </a:r>
            <a:r>
              <a:rPr lang="en-AU" sz="1100" b="1" kern="1200" dirty="0">
                <a:solidFill>
                  <a:schemeClr val="tx1"/>
                </a:solidFill>
                <a:latin typeface="+mn-lt"/>
                <a:ea typeface="+mn-ea"/>
                <a:cs typeface="Arial" pitchFamily="34" charset="0"/>
              </a:rPr>
              <a:t>Jpeg</a:t>
            </a:r>
            <a:r>
              <a:rPr lang="en-AU" sz="1100" kern="1200" dirty="0">
                <a:solidFill>
                  <a:schemeClr val="tx1"/>
                </a:solidFill>
                <a:latin typeface="+mn-lt"/>
                <a:ea typeface="+mn-ea"/>
                <a:cs typeface="Arial" pitchFamily="34" charset="0"/>
              </a:rPr>
              <a:t> at </a:t>
            </a:r>
            <a:r>
              <a:rPr lang="en-AU" sz="1100" b="1" kern="1200" dirty="0">
                <a:solidFill>
                  <a:schemeClr val="tx1"/>
                </a:solidFill>
                <a:latin typeface="+mn-lt"/>
                <a:ea typeface="+mn-ea"/>
                <a:cs typeface="Arial" pitchFamily="34" charset="0"/>
              </a:rPr>
              <a:t>25% </a:t>
            </a:r>
            <a:r>
              <a:rPr lang="en-AU" sz="1100" kern="1200" dirty="0">
                <a:solidFill>
                  <a:schemeClr val="tx1"/>
                </a:solidFill>
                <a:latin typeface="+mn-lt"/>
                <a:ea typeface="+mn-ea"/>
                <a:cs typeface="Arial" pitchFamily="34" charset="0"/>
              </a:rPr>
              <a:t>from the Download Options panel. Aim for an Estimated File Size under 1MB.</a:t>
            </a:r>
            <a:endParaRPr lang="en-AU" sz="1100" kern="1200" dirty="0">
              <a:solidFill>
                <a:schemeClr val="tx1"/>
              </a:solidFill>
              <a:latin typeface="Arial" pitchFamily="34" charset="0"/>
              <a:ea typeface="+mn-ea"/>
              <a:cs typeface="Arial" pitchFamily="34" charset="0"/>
            </a:endParaRPr>
          </a:p>
        </p:txBody>
      </p:sp>
      <p:sp>
        <p:nvSpPr>
          <p:cNvPr id="29" name="Triangle 28">
            <a:extLst>
              <a:ext uri="{FF2B5EF4-FFF2-40B4-BE49-F238E27FC236}">
                <a16:creationId xmlns:a16="http://schemas.microsoft.com/office/drawing/2014/main" id="{26CCFCA1-8C23-E148-A7EE-E2D83D84AB8F}"/>
              </a:ext>
            </a:extLst>
          </p:cNvPr>
          <p:cNvSpPr/>
          <p:nvPr userDrawn="1"/>
        </p:nvSpPr>
        <p:spPr bwMode="auto">
          <a:xfrm rot="16200000">
            <a:off x="7629623" y="8247027"/>
            <a:ext cx="135199" cy="132164"/>
          </a:xfrm>
          <a:prstGeom prst="triangle">
            <a:avLst/>
          </a:prstGeom>
          <a:solidFill>
            <a:schemeClr val="accent1"/>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defTabSz="1042988"/>
            <a:endParaRPr lang="en-AU" sz="1600"/>
          </a:p>
        </p:txBody>
      </p:sp>
      <p:sp>
        <p:nvSpPr>
          <p:cNvPr id="30" name="Triangle 29">
            <a:extLst>
              <a:ext uri="{FF2B5EF4-FFF2-40B4-BE49-F238E27FC236}">
                <a16:creationId xmlns:a16="http://schemas.microsoft.com/office/drawing/2014/main" id="{2C4B505E-99BD-584E-85D2-8F75E3DCE528}"/>
              </a:ext>
            </a:extLst>
          </p:cNvPr>
          <p:cNvSpPr/>
          <p:nvPr userDrawn="1"/>
        </p:nvSpPr>
        <p:spPr bwMode="auto">
          <a:xfrm rot="16200000">
            <a:off x="7639672" y="7644126"/>
            <a:ext cx="135199" cy="132164"/>
          </a:xfrm>
          <a:prstGeom prst="triangle">
            <a:avLst/>
          </a:prstGeom>
          <a:solidFill>
            <a:schemeClr val="accent1"/>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defTabSz="1042988"/>
            <a:endParaRPr lang="en-AU" sz="1600"/>
          </a:p>
        </p:txBody>
      </p:sp>
      <p:sp>
        <p:nvSpPr>
          <p:cNvPr id="31" name="Triangle 30">
            <a:extLst>
              <a:ext uri="{FF2B5EF4-FFF2-40B4-BE49-F238E27FC236}">
                <a16:creationId xmlns:a16="http://schemas.microsoft.com/office/drawing/2014/main" id="{5DCE254B-4F1B-5A46-A084-B601EC2C1650}"/>
              </a:ext>
            </a:extLst>
          </p:cNvPr>
          <p:cNvSpPr/>
          <p:nvPr userDrawn="1"/>
        </p:nvSpPr>
        <p:spPr bwMode="auto">
          <a:xfrm rot="16200000">
            <a:off x="7373392" y="8638913"/>
            <a:ext cx="135199" cy="132164"/>
          </a:xfrm>
          <a:prstGeom prst="triangle">
            <a:avLst/>
          </a:prstGeom>
          <a:solidFill>
            <a:schemeClr val="accent1"/>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defTabSz="1042988"/>
            <a:endParaRPr lang="en-AU" sz="1600"/>
          </a:p>
        </p:txBody>
      </p:sp>
      <p:sp>
        <p:nvSpPr>
          <p:cNvPr id="3" name="Title 2">
            <a:extLst>
              <a:ext uri="{FF2B5EF4-FFF2-40B4-BE49-F238E27FC236}">
                <a16:creationId xmlns:a16="http://schemas.microsoft.com/office/drawing/2014/main" id="{2A655EDE-F419-324B-9011-BD69D5E6752A}"/>
              </a:ext>
            </a:extLst>
          </p:cNvPr>
          <p:cNvSpPr>
            <a:spLocks noGrp="1"/>
          </p:cNvSpPr>
          <p:nvPr>
            <p:ph type="title" hasCustomPrompt="1"/>
          </p:nvPr>
        </p:nvSpPr>
        <p:spPr/>
        <p:txBody>
          <a:bodyPr/>
          <a:lstStyle/>
          <a:p>
            <a:r>
              <a:rPr lang="en-GB" dirty="0"/>
              <a:t>How to use </a:t>
            </a:r>
            <a:r>
              <a:rPr lang="en-GB"/>
              <a:t>this template</a:t>
            </a:r>
            <a:endParaRPr lang="en-US" dirty="0"/>
          </a:p>
        </p:txBody>
      </p:sp>
      <p:pic>
        <p:nvPicPr>
          <p:cNvPr id="13" name="Picture 12" descr="A screenshot of a cell phone&#10;&#10;Description automatically generated">
            <a:extLst>
              <a:ext uri="{FF2B5EF4-FFF2-40B4-BE49-F238E27FC236}">
                <a16:creationId xmlns:a16="http://schemas.microsoft.com/office/drawing/2014/main" id="{E1EA8891-B3B9-E445-97E0-AE6F81CB5CCD}"/>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7512508" y="4057218"/>
            <a:ext cx="2824989" cy="1883653"/>
          </a:xfrm>
          <a:prstGeom prst="rect">
            <a:avLst/>
          </a:prstGeom>
          <a:ln>
            <a:solidFill>
              <a:schemeClr val="tx1"/>
            </a:solidFill>
          </a:ln>
        </p:spPr>
      </p:pic>
    </p:spTree>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1 Chart and Text">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306388" y="1548383"/>
            <a:ext cx="4752280" cy="278181"/>
          </a:xfrm>
          <a:noFill/>
          <a:ln w="9525">
            <a:noFill/>
            <a:miter lim="800000"/>
            <a:headEnd/>
            <a:tailEnd/>
          </a:ln>
          <a:effectLst/>
        </p:spPr>
        <p:txBody>
          <a:bodyPr wrap="square" lIns="0" tIns="0" rIns="0" bIns="0" anchor="b" anchorCtr="0">
            <a:noAutofit/>
          </a:bodyPr>
          <a:lstStyle>
            <a:lvl1pPr marL="0" indent="0" algn="l" defTabSz="1042948" rtl="0" fontAlgn="base">
              <a:lnSpc>
                <a:spcPct val="75000"/>
              </a:lnSpc>
              <a:spcBef>
                <a:spcPct val="0"/>
              </a:spcBef>
              <a:spcAft>
                <a:spcPct val="0"/>
              </a:spcAft>
              <a:buNone/>
              <a:defRPr lang="en-US" sz="2200" kern="1200" cap="all" baseline="0" smtClean="0">
                <a:solidFill>
                  <a:schemeClr val="accent1"/>
                </a:solidFill>
                <a:latin typeface="NAB Impact" pitchFamily="50" charset="0"/>
                <a:ea typeface="+mn-ea"/>
                <a:cs typeface="+mn-cs"/>
              </a:defRPr>
            </a:lvl1pPr>
            <a:lvl2pPr algn="l" defTabSz="1042948" rtl="0" fontAlgn="base">
              <a:spcBef>
                <a:spcPct val="0"/>
              </a:spcBef>
              <a:spcAft>
                <a:spcPct val="0"/>
              </a:spcAft>
              <a:defRPr lang="en-US" sz="1400" kern="1200" smtClean="0">
                <a:solidFill>
                  <a:schemeClr val="accent1"/>
                </a:solidFill>
                <a:latin typeface="Corpid C1 Bold" pitchFamily="34" charset="0"/>
                <a:ea typeface="+mn-ea"/>
                <a:cs typeface="+mn-cs"/>
              </a:defRPr>
            </a:lvl2pPr>
            <a:lvl3pPr algn="l" defTabSz="1042948" rtl="0" fontAlgn="base">
              <a:spcBef>
                <a:spcPct val="0"/>
              </a:spcBef>
              <a:spcAft>
                <a:spcPct val="0"/>
              </a:spcAft>
              <a:defRPr lang="en-US" sz="1400" kern="1200" smtClean="0">
                <a:solidFill>
                  <a:schemeClr val="accent1"/>
                </a:solidFill>
                <a:latin typeface="Corpid C1 Bold" pitchFamily="34" charset="0"/>
                <a:ea typeface="+mn-ea"/>
                <a:cs typeface="+mn-cs"/>
              </a:defRPr>
            </a:lvl3pPr>
            <a:lvl4pPr algn="l" defTabSz="1042948" rtl="0" fontAlgn="base">
              <a:spcBef>
                <a:spcPct val="0"/>
              </a:spcBef>
              <a:spcAft>
                <a:spcPct val="0"/>
              </a:spcAft>
              <a:defRPr lang="en-US" sz="1400" kern="1200" smtClean="0">
                <a:solidFill>
                  <a:schemeClr val="accent1"/>
                </a:solidFill>
                <a:latin typeface="Corpid C1 Bold" pitchFamily="34" charset="0"/>
                <a:ea typeface="+mn-ea"/>
                <a:cs typeface="+mn-cs"/>
              </a:defRPr>
            </a:lvl4pPr>
            <a:lvl5pPr algn="l" defTabSz="1042948" rtl="0" fontAlgn="base">
              <a:spcBef>
                <a:spcPct val="0"/>
              </a:spcBef>
              <a:spcAft>
                <a:spcPct val="0"/>
              </a:spcAft>
              <a:defRPr lang="en-AU" sz="1400" kern="1200" dirty="0">
                <a:solidFill>
                  <a:schemeClr val="accent1"/>
                </a:solidFill>
                <a:latin typeface="Corpid C1 Bold" pitchFamily="34" charset="0"/>
                <a:ea typeface="+mn-ea"/>
                <a:cs typeface="+mn-cs"/>
              </a:defRPr>
            </a:lvl5pPr>
          </a:lstStyle>
          <a:p>
            <a:pPr lvl="0"/>
            <a:r>
              <a:rPr lang="en-AU" noProof="0" dirty="0"/>
              <a:t>Chart title</a:t>
            </a:r>
          </a:p>
        </p:txBody>
      </p:sp>
      <p:sp>
        <p:nvSpPr>
          <p:cNvPr id="13" name="Text Placeholder 7"/>
          <p:cNvSpPr>
            <a:spLocks noGrp="1"/>
          </p:cNvSpPr>
          <p:nvPr>
            <p:ph type="body" sz="quarter" idx="14" hasCustomPrompt="1"/>
          </p:nvPr>
        </p:nvSpPr>
        <p:spPr>
          <a:xfrm>
            <a:off x="306388" y="1848931"/>
            <a:ext cx="4752280" cy="159949"/>
          </a:xfrm>
          <a:noFill/>
          <a:ln w="9525">
            <a:noFill/>
            <a:miter lim="800000"/>
            <a:headEnd/>
            <a:tailEnd/>
          </a:ln>
          <a:effectLst/>
        </p:spPr>
        <p:txBody>
          <a:bodyPr wrap="square" lIns="0" tIns="0" rIns="0" bIns="0" anchor="t" anchorCtr="0">
            <a:spAutoFit/>
          </a:bodyPr>
          <a:lstStyle>
            <a:lvl1pPr marL="0" indent="0" algn="l" defTabSz="1042948" rtl="0" fontAlgn="base">
              <a:lnSpc>
                <a:spcPts val="1200"/>
              </a:lnSpc>
              <a:spcBef>
                <a:spcPct val="0"/>
              </a:spcBef>
              <a:spcAft>
                <a:spcPct val="0"/>
              </a:spcAft>
              <a:buNone/>
              <a:defRPr lang="en-US" sz="1200" kern="1200" smtClean="0">
                <a:solidFill>
                  <a:schemeClr val="tx1"/>
                </a:solidFill>
                <a:latin typeface="+mn-lt"/>
                <a:ea typeface="+mn-ea"/>
                <a:cs typeface="+mn-cs"/>
              </a:defRPr>
            </a:lvl1pPr>
            <a:lvl2pPr algn="l" defTabSz="1042948" rtl="0" fontAlgn="base">
              <a:spcBef>
                <a:spcPct val="0"/>
              </a:spcBef>
              <a:spcAft>
                <a:spcPct val="0"/>
              </a:spcAft>
              <a:defRPr lang="en-US" sz="1400" kern="1200" smtClean="0">
                <a:solidFill>
                  <a:schemeClr val="accent1"/>
                </a:solidFill>
                <a:latin typeface="Corpid C1 Bold" pitchFamily="34" charset="0"/>
                <a:ea typeface="+mn-ea"/>
                <a:cs typeface="+mn-cs"/>
              </a:defRPr>
            </a:lvl2pPr>
            <a:lvl3pPr algn="l" defTabSz="1042948" rtl="0" fontAlgn="base">
              <a:spcBef>
                <a:spcPct val="0"/>
              </a:spcBef>
              <a:spcAft>
                <a:spcPct val="0"/>
              </a:spcAft>
              <a:defRPr lang="en-US" sz="1400" kern="1200" smtClean="0">
                <a:solidFill>
                  <a:schemeClr val="accent1"/>
                </a:solidFill>
                <a:latin typeface="Corpid C1 Bold" pitchFamily="34" charset="0"/>
                <a:ea typeface="+mn-ea"/>
                <a:cs typeface="+mn-cs"/>
              </a:defRPr>
            </a:lvl3pPr>
            <a:lvl4pPr algn="l" defTabSz="1042948" rtl="0" fontAlgn="base">
              <a:spcBef>
                <a:spcPct val="0"/>
              </a:spcBef>
              <a:spcAft>
                <a:spcPct val="0"/>
              </a:spcAft>
              <a:defRPr lang="en-US" sz="1400" kern="1200" smtClean="0">
                <a:solidFill>
                  <a:schemeClr val="accent1"/>
                </a:solidFill>
                <a:latin typeface="Corpid C1 Bold" pitchFamily="34" charset="0"/>
                <a:ea typeface="+mn-ea"/>
                <a:cs typeface="+mn-cs"/>
              </a:defRPr>
            </a:lvl4pPr>
            <a:lvl5pPr algn="l" defTabSz="1042948" rtl="0" fontAlgn="base">
              <a:spcBef>
                <a:spcPct val="0"/>
              </a:spcBef>
              <a:spcAft>
                <a:spcPct val="0"/>
              </a:spcAft>
              <a:defRPr lang="en-AU" sz="1400" kern="1200" dirty="0">
                <a:solidFill>
                  <a:schemeClr val="accent1"/>
                </a:solidFill>
                <a:latin typeface="Corpid C1 Bold" pitchFamily="34" charset="0"/>
                <a:ea typeface="+mn-ea"/>
                <a:cs typeface="+mn-cs"/>
              </a:defRPr>
            </a:lvl5pPr>
          </a:lstStyle>
          <a:p>
            <a:pPr lvl="0"/>
            <a:r>
              <a:rPr lang="en-AU" noProof="0" dirty="0"/>
              <a:t>Chart sub title</a:t>
            </a:r>
          </a:p>
        </p:txBody>
      </p:sp>
      <p:sp>
        <p:nvSpPr>
          <p:cNvPr id="3" name="Content Placeholder 2"/>
          <p:cNvSpPr>
            <a:spLocks noGrp="1"/>
          </p:cNvSpPr>
          <p:nvPr>
            <p:ph sz="half" idx="1"/>
          </p:nvPr>
        </p:nvSpPr>
        <p:spPr>
          <a:xfrm>
            <a:off x="306388" y="2198667"/>
            <a:ext cx="4752280" cy="4318267"/>
          </a:xfrm>
        </p:spPr>
        <p:txBody>
          <a:bodyPr tIns="0" bIns="0"/>
          <a:lstStyle>
            <a:lvl1pPr marL="180968" indent="-180968">
              <a:spcBef>
                <a:spcPts val="600"/>
              </a:spcBef>
              <a:buSzPct val="120000"/>
              <a:buFont typeface="System Font Regular"/>
              <a:buChar char="•"/>
              <a:defRPr sz="1400"/>
            </a:lvl1pPr>
            <a:lvl2pPr>
              <a:spcBef>
                <a:spcPts val="600"/>
              </a:spcBef>
              <a:defRPr sz="1400"/>
            </a:lvl2pPr>
            <a:lvl3pPr>
              <a:spcBef>
                <a:spcPts val="600"/>
              </a:spcBef>
              <a:defRPr sz="1400"/>
            </a:lvl3pPr>
            <a:lvl4pPr>
              <a:spcBef>
                <a:spcPts val="600"/>
              </a:spcBef>
              <a:defRPr sz="1400"/>
            </a:lvl4pPr>
            <a:lvl5pPr>
              <a:spcBef>
                <a:spcPts val="600"/>
              </a:spcBef>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Text Placeholder 3"/>
          <p:cNvSpPr>
            <a:spLocks noGrp="1"/>
          </p:cNvSpPr>
          <p:nvPr>
            <p:ph type="body" sz="half" idx="2"/>
          </p:nvPr>
        </p:nvSpPr>
        <p:spPr>
          <a:xfrm>
            <a:off x="5346700" y="1548383"/>
            <a:ext cx="4608513" cy="4687886"/>
          </a:xfrm>
        </p:spPr>
        <p:txBody>
          <a:bodyPr tIns="0" bIns="0"/>
          <a:lstStyle>
            <a:lvl1pPr marL="180968" indent="-180968">
              <a:spcBef>
                <a:spcPts val="600"/>
              </a:spcBef>
              <a:buSzPct val="120000"/>
              <a:buFont typeface="System Font Regular"/>
              <a:buChar char="•"/>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1" name="Text Placeholder 7"/>
          <p:cNvSpPr>
            <a:spLocks noGrp="1"/>
          </p:cNvSpPr>
          <p:nvPr>
            <p:ph type="body" sz="quarter" idx="13" hasCustomPrompt="1"/>
          </p:nvPr>
        </p:nvSpPr>
        <p:spPr>
          <a:xfrm>
            <a:off x="293687" y="6699251"/>
            <a:ext cx="9295201" cy="284843"/>
          </a:xfrm>
          <a:noFill/>
          <a:ln w="9525">
            <a:noFill/>
            <a:miter lim="800000"/>
            <a:headEnd/>
            <a:tailEnd/>
          </a:ln>
          <a:effectLst/>
        </p:spPr>
        <p:txBody>
          <a:bodyPr wrap="square" lIns="0" tIns="52144" rIns="0" bIns="52144" anchor="ctr" anchorCtr="0">
            <a:spAutoFit/>
          </a:bodyPr>
          <a:lstStyle>
            <a:lvl1pPr marL="0" marR="0" indent="0" algn="l" defTabSz="1042948" rtl="0" eaLnBrk="1" fontAlgn="base" latinLnBrk="0" hangingPunct="1">
              <a:lnSpc>
                <a:spcPct val="100000"/>
              </a:lnSpc>
              <a:spcBef>
                <a:spcPct val="0"/>
              </a:spcBef>
              <a:spcAft>
                <a:spcPct val="0"/>
              </a:spcAft>
              <a:buClr>
                <a:schemeClr val="accent1"/>
              </a:buClr>
              <a:buSzPct val="70000"/>
              <a:buFont typeface="Wingdings" pitchFamily="2" charset="2"/>
              <a:buNone/>
              <a:tabLst/>
              <a:defRPr lang="en-US" sz="900" kern="1200" smtClean="0">
                <a:solidFill>
                  <a:schemeClr val="tx1"/>
                </a:solidFill>
                <a:latin typeface="+mn-lt"/>
                <a:ea typeface="+mn-ea"/>
                <a:cs typeface="+mn-cs"/>
              </a:defRPr>
            </a:lvl1pPr>
            <a:lvl2pPr algn="l" defTabSz="1042948" rtl="0" fontAlgn="base">
              <a:spcBef>
                <a:spcPct val="0"/>
              </a:spcBef>
              <a:spcAft>
                <a:spcPct val="0"/>
              </a:spcAft>
              <a:defRPr lang="en-US" sz="1400" kern="1200" smtClean="0">
                <a:solidFill>
                  <a:schemeClr val="accent1"/>
                </a:solidFill>
                <a:latin typeface="Corpid C1 Bold" pitchFamily="34" charset="0"/>
                <a:ea typeface="+mn-ea"/>
                <a:cs typeface="+mn-cs"/>
              </a:defRPr>
            </a:lvl2pPr>
            <a:lvl3pPr algn="l" defTabSz="1042948" rtl="0" fontAlgn="base">
              <a:spcBef>
                <a:spcPct val="0"/>
              </a:spcBef>
              <a:spcAft>
                <a:spcPct val="0"/>
              </a:spcAft>
              <a:defRPr lang="en-US" sz="1400" kern="1200" smtClean="0">
                <a:solidFill>
                  <a:schemeClr val="accent1"/>
                </a:solidFill>
                <a:latin typeface="Corpid C1 Bold" pitchFamily="34" charset="0"/>
                <a:ea typeface="+mn-ea"/>
                <a:cs typeface="+mn-cs"/>
              </a:defRPr>
            </a:lvl3pPr>
            <a:lvl4pPr algn="l" defTabSz="1042948" rtl="0" fontAlgn="base">
              <a:spcBef>
                <a:spcPct val="0"/>
              </a:spcBef>
              <a:spcAft>
                <a:spcPct val="0"/>
              </a:spcAft>
              <a:defRPr lang="en-US" sz="1400" kern="1200" smtClean="0">
                <a:solidFill>
                  <a:schemeClr val="accent1"/>
                </a:solidFill>
                <a:latin typeface="Corpid C1 Bold" pitchFamily="34" charset="0"/>
                <a:ea typeface="+mn-ea"/>
                <a:cs typeface="+mn-cs"/>
              </a:defRPr>
            </a:lvl4pPr>
            <a:lvl5pPr algn="l" defTabSz="1042948" rtl="0" fontAlgn="base">
              <a:spcBef>
                <a:spcPct val="0"/>
              </a:spcBef>
              <a:spcAft>
                <a:spcPct val="0"/>
              </a:spcAft>
              <a:defRPr lang="en-AU" sz="1400" kern="1200" dirty="0">
                <a:solidFill>
                  <a:schemeClr val="accent1"/>
                </a:solidFill>
                <a:latin typeface="Corpid C1 Bold" pitchFamily="34" charset="0"/>
                <a:ea typeface="+mn-ea"/>
                <a:cs typeface="+mn-cs"/>
              </a:defRPr>
            </a:lvl5pPr>
          </a:lstStyle>
          <a:p>
            <a:pPr marL="0" marR="0" lvl="0" indent="0" algn="l" defTabSz="1042948" rtl="0" eaLnBrk="1" fontAlgn="base" latinLnBrk="0" hangingPunct="1">
              <a:lnSpc>
                <a:spcPts val="1400"/>
              </a:lnSpc>
              <a:spcBef>
                <a:spcPct val="0"/>
              </a:spcBef>
              <a:spcAft>
                <a:spcPct val="0"/>
              </a:spcAft>
              <a:buClr>
                <a:schemeClr val="accent1"/>
              </a:buClr>
              <a:buSzPct val="70000"/>
              <a:buFont typeface="Wingdings" pitchFamily="2" charset="2"/>
              <a:buNone/>
              <a:tabLst/>
              <a:defRPr/>
            </a:pPr>
            <a:r>
              <a:rPr lang="en-AU" sz="900" noProof="0" dirty="0">
                <a:latin typeface="Corpid C1 Regular" pitchFamily="34" charset="0"/>
              </a:rPr>
              <a:t>Source: Data Sources Corpid Regular 9pt</a:t>
            </a:r>
          </a:p>
        </p:txBody>
      </p:sp>
      <p:sp>
        <p:nvSpPr>
          <p:cNvPr id="7" name="Slide Number Placeholder 6"/>
          <p:cNvSpPr>
            <a:spLocks noGrp="1"/>
          </p:cNvSpPr>
          <p:nvPr>
            <p:ph type="sldNum" sz="quarter" idx="16"/>
          </p:nvPr>
        </p:nvSpPr>
        <p:spPr>
          <a:xfrm>
            <a:off x="293689" y="7205663"/>
            <a:ext cx="314717" cy="323850"/>
          </a:xfrm>
        </p:spPr>
        <p:txBody>
          <a:bodyPr/>
          <a:lstStyle/>
          <a:p>
            <a:fld id="{D9407186-31EA-45C5-A793-40B12ED81397}" type="slidenum">
              <a:rPr lang="en-AU" smtClean="0"/>
              <a:pPr/>
              <a:t>‹#›</a:t>
            </a:fld>
            <a:endParaRPr lang="en-AU" dirty="0"/>
          </a:p>
        </p:txBody>
      </p:sp>
      <p:sp>
        <p:nvSpPr>
          <p:cNvPr id="5" name="Footer Placeholder 4"/>
          <p:cNvSpPr>
            <a:spLocks noGrp="1"/>
          </p:cNvSpPr>
          <p:nvPr>
            <p:ph type="ftr" sz="quarter" idx="15"/>
          </p:nvPr>
        </p:nvSpPr>
        <p:spPr/>
        <p:txBody>
          <a:bodyPr/>
          <a:lstStyle/>
          <a:p>
            <a:r>
              <a:rPr lang="en-AU"/>
              <a:t>Presentation Footer</a:t>
            </a:r>
            <a:endParaRPr lang="en-AU" dirty="0"/>
          </a:p>
        </p:txBody>
      </p:sp>
      <p:sp>
        <p:nvSpPr>
          <p:cNvPr id="6" name="Title 5"/>
          <p:cNvSpPr>
            <a:spLocks noGrp="1"/>
          </p:cNvSpPr>
          <p:nvPr>
            <p:ph type="title"/>
          </p:nvPr>
        </p:nvSpPr>
        <p:spPr>
          <a:xfrm>
            <a:off x="293688" y="169863"/>
            <a:ext cx="10105200" cy="831851"/>
          </a:xfrm>
        </p:spPr>
        <p:txBody>
          <a:bodyPr/>
          <a:lstStyle/>
          <a:p>
            <a:r>
              <a:rPr lang="en-US"/>
              <a:t>Click to edit Master title style</a:t>
            </a:r>
            <a:endParaRPr lang="en-A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2 Charts and Text">
    <p:spTree>
      <p:nvGrpSpPr>
        <p:cNvPr id="1" name=""/>
        <p:cNvGrpSpPr/>
        <p:nvPr/>
      </p:nvGrpSpPr>
      <p:grpSpPr>
        <a:xfrm>
          <a:off x="0" y="0"/>
          <a:ext cx="0" cy="0"/>
          <a:chOff x="0" y="0"/>
          <a:chExt cx="0" cy="0"/>
        </a:xfrm>
      </p:grpSpPr>
      <p:sp>
        <p:nvSpPr>
          <p:cNvPr id="13" name="Text Placeholder 7"/>
          <p:cNvSpPr>
            <a:spLocks noGrp="1"/>
          </p:cNvSpPr>
          <p:nvPr>
            <p:ph type="body" sz="quarter" idx="11" hasCustomPrompt="1"/>
          </p:nvPr>
        </p:nvSpPr>
        <p:spPr>
          <a:xfrm>
            <a:off x="306140" y="1548383"/>
            <a:ext cx="4764980" cy="278181"/>
          </a:xfrm>
          <a:noFill/>
          <a:ln w="9525">
            <a:noFill/>
            <a:miter lim="800000"/>
            <a:headEnd/>
            <a:tailEnd/>
          </a:ln>
          <a:effectLst/>
        </p:spPr>
        <p:txBody>
          <a:bodyPr wrap="square" lIns="0" tIns="0" rIns="0" bIns="0" anchor="b" anchorCtr="0">
            <a:noAutofit/>
          </a:bodyPr>
          <a:lstStyle>
            <a:lvl1pPr marL="0" indent="0" algn="l" defTabSz="1042948" rtl="0" fontAlgn="base">
              <a:lnSpc>
                <a:spcPct val="75000"/>
              </a:lnSpc>
              <a:spcBef>
                <a:spcPct val="0"/>
              </a:spcBef>
              <a:spcAft>
                <a:spcPct val="0"/>
              </a:spcAft>
              <a:buNone/>
              <a:defRPr lang="en-US" sz="2200" kern="1200" cap="all" baseline="0" smtClean="0">
                <a:solidFill>
                  <a:schemeClr val="accent1"/>
                </a:solidFill>
                <a:latin typeface="NAB Impact" pitchFamily="50" charset="0"/>
                <a:ea typeface="+mn-ea"/>
                <a:cs typeface="+mn-cs"/>
              </a:defRPr>
            </a:lvl1pPr>
            <a:lvl2pPr algn="l" defTabSz="1042948" rtl="0" fontAlgn="base">
              <a:spcBef>
                <a:spcPct val="0"/>
              </a:spcBef>
              <a:spcAft>
                <a:spcPct val="0"/>
              </a:spcAft>
              <a:defRPr lang="en-US" sz="1400" kern="1200" smtClean="0">
                <a:solidFill>
                  <a:schemeClr val="accent1"/>
                </a:solidFill>
                <a:latin typeface="Corpid C1 Bold" pitchFamily="34" charset="0"/>
                <a:ea typeface="+mn-ea"/>
                <a:cs typeface="+mn-cs"/>
              </a:defRPr>
            </a:lvl2pPr>
            <a:lvl3pPr algn="l" defTabSz="1042948" rtl="0" fontAlgn="base">
              <a:spcBef>
                <a:spcPct val="0"/>
              </a:spcBef>
              <a:spcAft>
                <a:spcPct val="0"/>
              </a:spcAft>
              <a:defRPr lang="en-US" sz="1400" kern="1200" smtClean="0">
                <a:solidFill>
                  <a:schemeClr val="accent1"/>
                </a:solidFill>
                <a:latin typeface="Corpid C1 Bold" pitchFamily="34" charset="0"/>
                <a:ea typeface="+mn-ea"/>
                <a:cs typeface="+mn-cs"/>
              </a:defRPr>
            </a:lvl3pPr>
            <a:lvl4pPr algn="l" defTabSz="1042948" rtl="0" fontAlgn="base">
              <a:spcBef>
                <a:spcPct val="0"/>
              </a:spcBef>
              <a:spcAft>
                <a:spcPct val="0"/>
              </a:spcAft>
              <a:defRPr lang="en-US" sz="1400" kern="1200" smtClean="0">
                <a:solidFill>
                  <a:schemeClr val="accent1"/>
                </a:solidFill>
                <a:latin typeface="Corpid C1 Bold" pitchFamily="34" charset="0"/>
                <a:ea typeface="+mn-ea"/>
                <a:cs typeface="+mn-cs"/>
              </a:defRPr>
            </a:lvl4pPr>
            <a:lvl5pPr algn="l" defTabSz="1042948" rtl="0" fontAlgn="base">
              <a:spcBef>
                <a:spcPct val="0"/>
              </a:spcBef>
              <a:spcAft>
                <a:spcPct val="0"/>
              </a:spcAft>
              <a:defRPr lang="en-AU" sz="1400" kern="1200" dirty="0">
                <a:solidFill>
                  <a:schemeClr val="accent1"/>
                </a:solidFill>
                <a:latin typeface="Corpid C1 Bold" pitchFamily="34" charset="0"/>
                <a:ea typeface="+mn-ea"/>
                <a:cs typeface="+mn-cs"/>
              </a:defRPr>
            </a:lvl5pPr>
          </a:lstStyle>
          <a:p>
            <a:pPr lvl="0"/>
            <a:r>
              <a:rPr lang="en-AU" noProof="0" dirty="0"/>
              <a:t>Chart title</a:t>
            </a:r>
          </a:p>
        </p:txBody>
      </p:sp>
      <p:sp>
        <p:nvSpPr>
          <p:cNvPr id="14" name="Text Placeholder 7"/>
          <p:cNvSpPr>
            <a:spLocks noGrp="1"/>
          </p:cNvSpPr>
          <p:nvPr>
            <p:ph type="body" sz="quarter" idx="14" hasCustomPrompt="1"/>
          </p:nvPr>
        </p:nvSpPr>
        <p:spPr>
          <a:xfrm>
            <a:off x="306140" y="1848932"/>
            <a:ext cx="4734000" cy="153888"/>
          </a:xfrm>
          <a:noFill/>
          <a:ln w="9525">
            <a:noFill/>
            <a:miter lim="800000"/>
            <a:headEnd/>
            <a:tailEnd/>
          </a:ln>
          <a:effectLst/>
        </p:spPr>
        <p:txBody>
          <a:bodyPr wrap="square" lIns="0" tIns="0" rIns="0" bIns="0" anchor="t" anchorCtr="0">
            <a:spAutoFit/>
          </a:bodyPr>
          <a:lstStyle>
            <a:lvl1pPr marL="0" indent="0" algn="l" defTabSz="1042948" rtl="0" fontAlgn="base">
              <a:lnSpc>
                <a:spcPts val="1200"/>
              </a:lnSpc>
              <a:spcBef>
                <a:spcPct val="0"/>
              </a:spcBef>
              <a:spcAft>
                <a:spcPct val="0"/>
              </a:spcAft>
              <a:buNone/>
              <a:defRPr lang="en-US" sz="1200" kern="1200" smtClean="0">
                <a:solidFill>
                  <a:schemeClr val="tx1"/>
                </a:solidFill>
                <a:latin typeface="+mn-lt"/>
                <a:ea typeface="+mn-ea"/>
                <a:cs typeface="+mn-cs"/>
              </a:defRPr>
            </a:lvl1pPr>
            <a:lvl2pPr algn="l" defTabSz="1042948" rtl="0" fontAlgn="base">
              <a:spcBef>
                <a:spcPct val="0"/>
              </a:spcBef>
              <a:spcAft>
                <a:spcPct val="0"/>
              </a:spcAft>
              <a:defRPr lang="en-US" sz="1400" kern="1200" smtClean="0">
                <a:solidFill>
                  <a:schemeClr val="accent1"/>
                </a:solidFill>
                <a:latin typeface="Corpid C1 Bold" pitchFamily="34" charset="0"/>
                <a:ea typeface="+mn-ea"/>
                <a:cs typeface="+mn-cs"/>
              </a:defRPr>
            </a:lvl2pPr>
            <a:lvl3pPr algn="l" defTabSz="1042948" rtl="0" fontAlgn="base">
              <a:spcBef>
                <a:spcPct val="0"/>
              </a:spcBef>
              <a:spcAft>
                <a:spcPct val="0"/>
              </a:spcAft>
              <a:defRPr lang="en-US" sz="1400" kern="1200" smtClean="0">
                <a:solidFill>
                  <a:schemeClr val="accent1"/>
                </a:solidFill>
                <a:latin typeface="Corpid C1 Bold" pitchFamily="34" charset="0"/>
                <a:ea typeface="+mn-ea"/>
                <a:cs typeface="+mn-cs"/>
              </a:defRPr>
            </a:lvl3pPr>
            <a:lvl4pPr algn="l" defTabSz="1042948" rtl="0" fontAlgn="base">
              <a:spcBef>
                <a:spcPct val="0"/>
              </a:spcBef>
              <a:spcAft>
                <a:spcPct val="0"/>
              </a:spcAft>
              <a:defRPr lang="en-US" sz="1400" kern="1200" smtClean="0">
                <a:solidFill>
                  <a:schemeClr val="accent1"/>
                </a:solidFill>
                <a:latin typeface="Corpid C1 Bold" pitchFamily="34" charset="0"/>
                <a:ea typeface="+mn-ea"/>
                <a:cs typeface="+mn-cs"/>
              </a:defRPr>
            </a:lvl4pPr>
            <a:lvl5pPr algn="l" defTabSz="1042948" rtl="0" fontAlgn="base">
              <a:spcBef>
                <a:spcPct val="0"/>
              </a:spcBef>
              <a:spcAft>
                <a:spcPct val="0"/>
              </a:spcAft>
              <a:defRPr lang="en-AU" sz="1400" kern="1200" dirty="0">
                <a:solidFill>
                  <a:schemeClr val="accent1"/>
                </a:solidFill>
                <a:latin typeface="Corpid C1 Bold" pitchFamily="34" charset="0"/>
                <a:ea typeface="+mn-ea"/>
                <a:cs typeface="+mn-cs"/>
              </a:defRPr>
            </a:lvl5pPr>
          </a:lstStyle>
          <a:p>
            <a:pPr lvl="0"/>
            <a:r>
              <a:rPr lang="en-AU" noProof="0" dirty="0"/>
              <a:t>Chart sub title</a:t>
            </a:r>
          </a:p>
        </p:txBody>
      </p:sp>
      <p:sp>
        <p:nvSpPr>
          <p:cNvPr id="3" name="Content Placeholder 2"/>
          <p:cNvSpPr>
            <a:spLocks noGrp="1"/>
          </p:cNvSpPr>
          <p:nvPr>
            <p:ph sz="half" idx="1"/>
          </p:nvPr>
        </p:nvSpPr>
        <p:spPr>
          <a:xfrm>
            <a:off x="306388" y="2076366"/>
            <a:ext cx="4752280" cy="1903666"/>
          </a:xfrm>
        </p:spPr>
        <p:txBody>
          <a:bodyPr tIns="0" bIns="0"/>
          <a:lstStyle>
            <a:lvl1pPr marL="180968" indent="-180968">
              <a:buSzPct val="120000"/>
              <a:buFont typeface="System Font Regular"/>
              <a:buChar cha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Text Placeholder 3"/>
          <p:cNvSpPr>
            <a:spLocks noGrp="1"/>
          </p:cNvSpPr>
          <p:nvPr>
            <p:ph type="body" sz="half" idx="2"/>
          </p:nvPr>
        </p:nvSpPr>
        <p:spPr>
          <a:xfrm>
            <a:off x="5346700" y="1548383"/>
            <a:ext cx="4625999" cy="4687886"/>
          </a:xfrm>
        </p:spPr>
        <p:txBody>
          <a:bodyPr lIns="0" tIns="0" rIns="0" bIns="0"/>
          <a:lstStyle>
            <a:lvl1pPr marL="180968" indent="-180968">
              <a:buSzPct val="120000"/>
              <a:buFont typeface="System Font Regular"/>
              <a:buChar char="•"/>
              <a:defRPr/>
            </a:lvl1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1" name="Text Placeholder 7"/>
          <p:cNvSpPr>
            <a:spLocks noGrp="1"/>
          </p:cNvSpPr>
          <p:nvPr>
            <p:ph type="body" sz="quarter" idx="15" hasCustomPrompt="1"/>
          </p:nvPr>
        </p:nvSpPr>
        <p:spPr>
          <a:xfrm>
            <a:off x="306388" y="6709747"/>
            <a:ext cx="9295201" cy="284843"/>
          </a:xfrm>
          <a:noFill/>
          <a:ln w="9525">
            <a:noFill/>
            <a:miter lim="800000"/>
            <a:headEnd/>
            <a:tailEnd/>
          </a:ln>
          <a:effectLst/>
        </p:spPr>
        <p:txBody>
          <a:bodyPr wrap="square" lIns="0" tIns="52144" rIns="0" bIns="52144" anchor="ctr" anchorCtr="0">
            <a:spAutoFit/>
          </a:bodyPr>
          <a:lstStyle>
            <a:lvl1pPr marL="0" marR="0" indent="0" algn="l" defTabSz="1042948" rtl="0" eaLnBrk="1" fontAlgn="base" latinLnBrk="0" hangingPunct="1">
              <a:lnSpc>
                <a:spcPct val="100000"/>
              </a:lnSpc>
              <a:spcBef>
                <a:spcPct val="0"/>
              </a:spcBef>
              <a:spcAft>
                <a:spcPct val="0"/>
              </a:spcAft>
              <a:buClr>
                <a:schemeClr val="accent1"/>
              </a:buClr>
              <a:buSzPct val="70000"/>
              <a:buFont typeface="Wingdings" pitchFamily="2" charset="2"/>
              <a:buNone/>
              <a:tabLst/>
              <a:defRPr lang="en-US" sz="900" kern="1200" smtClean="0">
                <a:solidFill>
                  <a:schemeClr val="tx1"/>
                </a:solidFill>
                <a:latin typeface="+mn-lt"/>
                <a:ea typeface="+mn-ea"/>
                <a:cs typeface="+mn-cs"/>
              </a:defRPr>
            </a:lvl1pPr>
            <a:lvl2pPr algn="l" defTabSz="1042948" rtl="0" fontAlgn="base">
              <a:spcBef>
                <a:spcPct val="0"/>
              </a:spcBef>
              <a:spcAft>
                <a:spcPct val="0"/>
              </a:spcAft>
              <a:defRPr lang="en-US" sz="1400" kern="1200" smtClean="0">
                <a:solidFill>
                  <a:schemeClr val="accent1"/>
                </a:solidFill>
                <a:latin typeface="Corpid C1 Bold" pitchFamily="34" charset="0"/>
                <a:ea typeface="+mn-ea"/>
                <a:cs typeface="+mn-cs"/>
              </a:defRPr>
            </a:lvl2pPr>
            <a:lvl3pPr algn="l" defTabSz="1042948" rtl="0" fontAlgn="base">
              <a:spcBef>
                <a:spcPct val="0"/>
              </a:spcBef>
              <a:spcAft>
                <a:spcPct val="0"/>
              </a:spcAft>
              <a:defRPr lang="en-US" sz="1400" kern="1200" smtClean="0">
                <a:solidFill>
                  <a:schemeClr val="accent1"/>
                </a:solidFill>
                <a:latin typeface="Corpid C1 Bold" pitchFamily="34" charset="0"/>
                <a:ea typeface="+mn-ea"/>
                <a:cs typeface="+mn-cs"/>
              </a:defRPr>
            </a:lvl3pPr>
            <a:lvl4pPr algn="l" defTabSz="1042948" rtl="0" fontAlgn="base">
              <a:spcBef>
                <a:spcPct val="0"/>
              </a:spcBef>
              <a:spcAft>
                <a:spcPct val="0"/>
              </a:spcAft>
              <a:defRPr lang="en-US" sz="1400" kern="1200" smtClean="0">
                <a:solidFill>
                  <a:schemeClr val="accent1"/>
                </a:solidFill>
                <a:latin typeface="Corpid C1 Bold" pitchFamily="34" charset="0"/>
                <a:ea typeface="+mn-ea"/>
                <a:cs typeface="+mn-cs"/>
              </a:defRPr>
            </a:lvl4pPr>
            <a:lvl5pPr algn="l" defTabSz="1042948" rtl="0" fontAlgn="base">
              <a:spcBef>
                <a:spcPct val="0"/>
              </a:spcBef>
              <a:spcAft>
                <a:spcPct val="0"/>
              </a:spcAft>
              <a:defRPr lang="en-AU" sz="1400" kern="1200" dirty="0">
                <a:solidFill>
                  <a:schemeClr val="accent1"/>
                </a:solidFill>
                <a:latin typeface="Corpid C1 Bold" pitchFamily="34" charset="0"/>
                <a:ea typeface="+mn-ea"/>
                <a:cs typeface="+mn-cs"/>
              </a:defRPr>
            </a:lvl5pPr>
          </a:lstStyle>
          <a:p>
            <a:pPr marL="0" marR="0" lvl="0" indent="0" algn="l" defTabSz="1042948" rtl="0" eaLnBrk="1" fontAlgn="base" latinLnBrk="0" hangingPunct="1">
              <a:lnSpc>
                <a:spcPts val="1400"/>
              </a:lnSpc>
              <a:spcBef>
                <a:spcPct val="0"/>
              </a:spcBef>
              <a:spcAft>
                <a:spcPct val="0"/>
              </a:spcAft>
              <a:buClr>
                <a:schemeClr val="accent1"/>
              </a:buClr>
              <a:buSzPct val="70000"/>
              <a:buFont typeface="Wingdings" pitchFamily="2" charset="2"/>
              <a:buNone/>
              <a:tabLst/>
              <a:defRPr/>
            </a:pPr>
            <a:r>
              <a:rPr lang="en-AU" sz="900" dirty="0">
                <a:latin typeface="Corpid C1 Regular" pitchFamily="34" charset="0"/>
              </a:rPr>
              <a:t>Source: Data Sources Corpid Regular 9pt</a:t>
            </a:r>
          </a:p>
        </p:txBody>
      </p:sp>
      <p:sp>
        <p:nvSpPr>
          <p:cNvPr id="12" name="Slide Number Placeholder 11"/>
          <p:cNvSpPr>
            <a:spLocks noGrp="1"/>
          </p:cNvSpPr>
          <p:nvPr>
            <p:ph type="sldNum" sz="quarter" idx="17"/>
          </p:nvPr>
        </p:nvSpPr>
        <p:spPr>
          <a:xfrm>
            <a:off x="293689" y="7205663"/>
            <a:ext cx="314717" cy="323850"/>
          </a:xfrm>
        </p:spPr>
        <p:txBody>
          <a:bodyPr/>
          <a:lstStyle/>
          <a:p>
            <a:fld id="{D9407186-31EA-45C5-A793-40B12ED81397}" type="slidenum">
              <a:rPr lang="en-AU" smtClean="0"/>
              <a:pPr/>
              <a:t>‹#›</a:t>
            </a:fld>
            <a:endParaRPr lang="en-AU" dirty="0"/>
          </a:p>
        </p:txBody>
      </p:sp>
      <p:sp>
        <p:nvSpPr>
          <p:cNvPr id="5" name="Footer Placeholder 4"/>
          <p:cNvSpPr>
            <a:spLocks noGrp="1"/>
          </p:cNvSpPr>
          <p:nvPr>
            <p:ph type="ftr" sz="quarter" idx="16"/>
          </p:nvPr>
        </p:nvSpPr>
        <p:spPr/>
        <p:txBody>
          <a:bodyPr/>
          <a:lstStyle/>
          <a:p>
            <a:r>
              <a:rPr lang="en-AU"/>
              <a:t>Presentation Footer</a:t>
            </a:r>
            <a:endParaRPr lang="en-AU" dirty="0"/>
          </a:p>
        </p:txBody>
      </p:sp>
      <p:sp>
        <p:nvSpPr>
          <p:cNvPr id="6" name="Title 5"/>
          <p:cNvSpPr>
            <a:spLocks noGrp="1"/>
          </p:cNvSpPr>
          <p:nvPr>
            <p:ph type="title"/>
          </p:nvPr>
        </p:nvSpPr>
        <p:spPr>
          <a:xfrm>
            <a:off x="293688" y="169863"/>
            <a:ext cx="10105200" cy="831851"/>
          </a:xfrm>
        </p:spPr>
        <p:txBody>
          <a:bodyPr/>
          <a:lstStyle/>
          <a:p>
            <a:r>
              <a:rPr lang="en-US"/>
              <a:t>Click to edit Master title style</a:t>
            </a:r>
            <a:endParaRPr lang="en-AU" dirty="0"/>
          </a:p>
        </p:txBody>
      </p:sp>
      <p:sp>
        <p:nvSpPr>
          <p:cNvPr id="17" name="Text Placeholder 7">
            <a:extLst>
              <a:ext uri="{FF2B5EF4-FFF2-40B4-BE49-F238E27FC236}">
                <a16:creationId xmlns:a16="http://schemas.microsoft.com/office/drawing/2014/main" id="{89268765-FFB0-0D4B-9356-19CAF6B41AFC}"/>
              </a:ext>
            </a:extLst>
          </p:cNvPr>
          <p:cNvSpPr>
            <a:spLocks noGrp="1"/>
          </p:cNvSpPr>
          <p:nvPr>
            <p:ph type="body" sz="quarter" idx="18" hasCustomPrompt="1"/>
          </p:nvPr>
        </p:nvSpPr>
        <p:spPr>
          <a:xfrm>
            <a:off x="306140" y="4094937"/>
            <a:ext cx="4764980" cy="278181"/>
          </a:xfrm>
          <a:noFill/>
          <a:ln w="9525">
            <a:noFill/>
            <a:miter lim="800000"/>
            <a:headEnd/>
            <a:tailEnd/>
          </a:ln>
          <a:effectLst/>
        </p:spPr>
        <p:txBody>
          <a:bodyPr wrap="square" lIns="0" tIns="0" rIns="0" bIns="0" anchor="b" anchorCtr="0">
            <a:noAutofit/>
          </a:bodyPr>
          <a:lstStyle>
            <a:lvl1pPr marL="0" indent="0" algn="l" defTabSz="1042948" rtl="0" fontAlgn="base">
              <a:lnSpc>
                <a:spcPct val="75000"/>
              </a:lnSpc>
              <a:spcBef>
                <a:spcPct val="0"/>
              </a:spcBef>
              <a:spcAft>
                <a:spcPct val="0"/>
              </a:spcAft>
              <a:buNone/>
              <a:defRPr lang="en-US" sz="2200" kern="1200" cap="all" baseline="0" smtClean="0">
                <a:solidFill>
                  <a:schemeClr val="accent1"/>
                </a:solidFill>
                <a:latin typeface="NAB Impact" pitchFamily="50" charset="0"/>
                <a:ea typeface="+mn-ea"/>
                <a:cs typeface="+mn-cs"/>
              </a:defRPr>
            </a:lvl1pPr>
            <a:lvl2pPr algn="l" defTabSz="1042948" rtl="0" fontAlgn="base">
              <a:spcBef>
                <a:spcPct val="0"/>
              </a:spcBef>
              <a:spcAft>
                <a:spcPct val="0"/>
              </a:spcAft>
              <a:defRPr lang="en-US" sz="1400" kern="1200" smtClean="0">
                <a:solidFill>
                  <a:schemeClr val="accent1"/>
                </a:solidFill>
                <a:latin typeface="Corpid C1 Bold" pitchFamily="34" charset="0"/>
                <a:ea typeface="+mn-ea"/>
                <a:cs typeface="+mn-cs"/>
              </a:defRPr>
            </a:lvl2pPr>
            <a:lvl3pPr algn="l" defTabSz="1042948" rtl="0" fontAlgn="base">
              <a:spcBef>
                <a:spcPct val="0"/>
              </a:spcBef>
              <a:spcAft>
                <a:spcPct val="0"/>
              </a:spcAft>
              <a:defRPr lang="en-US" sz="1400" kern="1200" smtClean="0">
                <a:solidFill>
                  <a:schemeClr val="accent1"/>
                </a:solidFill>
                <a:latin typeface="Corpid C1 Bold" pitchFamily="34" charset="0"/>
                <a:ea typeface="+mn-ea"/>
                <a:cs typeface="+mn-cs"/>
              </a:defRPr>
            </a:lvl3pPr>
            <a:lvl4pPr algn="l" defTabSz="1042948" rtl="0" fontAlgn="base">
              <a:spcBef>
                <a:spcPct val="0"/>
              </a:spcBef>
              <a:spcAft>
                <a:spcPct val="0"/>
              </a:spcAft>
              <a:defRPr lang="en-US" sz="1400" kern="1200" smtClean="0">
                <a:solidFill>
                  <a:schemeClr val="accent1"/>
                </a:solidFill>
                <a:latin typeface="Corpid C1 Bold" pitchFamily="34" charset="0"/>
                <a:ea typeface="+mn-ea"/>
                <a:cs typeface="+mn-cs"/>
              </a:defRPr>
            </a:lvl4pPr>
            <a:lvl5pPr algn="l" defTabSz="1042948" rtl="0" fontAlgn="base">
              <a:spcBef>
                <a:spcPct val="0"/>
              </a:spcBef>
              <a:spcAft>
                <a:spcPct val="0"/>
              </a:spcAft>
              <a:defRPr lang="en-AU" sz="1400" kern="1200" dirty="0">
                <a:solidFill>
                  <a:schemeClr val="accent1"/>
                </a:solidFill>
                <a:latin typeface="Corpid C1 Bold" pitchFamily="34" charset="0"/>
                <a:ea typeface="+mn-ea"/>
                <a:cs typeface="+mn-cs"/>
              </a:defRPr>
            </a:lvl5pPr>
          </a:lstStyle>
          <a:p>
            <a:pPr lvl="0"/>
            <a:r>
              <a:rPr lang="en-AU" noProof="0" dirty="0"/>
              <a:t>Chart title</a:t>
            </a:r>
          </a:p>
        </p:txBody>
      </p:sp>
      <p:sp>
        <p:nvSpPr>
          <p:cNvPr id="18" name="Text Placeholder 7">
            <a:extLst>
              <a:ext uri="{FF2B5EF4-FFF2-40B4-BE49-F238E27FC236}">
                <a16:creationId xmlns:a16="http://schemas.microsoft.com/office/drawing/2014/main" id="{00A59F73-8B9E-5445-8DA5-84AA19A91355}"/>
              </a:ext>
            </a:extLst>
          </p:cNvPr>
          <p:cNvSpPr>
            <a:spLocks noGrp="1"/>
          </p:cNvSpPr>
          <p:nvPr>
            <p:ph type="body" sz="quarter" idx="19" hasCustomPrompt="1"/>
          </p:nvPr>
        </p:nvSpPr>
        <p:spPr>
          <a:xfrm>
            <a:off x="306140" y="4395486"/>
            <a:ext cx="4734000" cy="153888"/>
          </a:xfrm>
          <a:noFill/>
          <a:ln w="9525">
            <a:noFill/>
            <a:miter lim="800000"/>
            <a:headEnd/>
            <a:tailEnd/>
          </a:ln>
          <a:effectLst/>
        </p:spPr>
        <p:txBody>
          <a:bodyPr wrap="square" lIns="0" tIns="0" rIns="0" bIns="0" anchor="t" anchorCtr="0">
            <a:spAutoFit/>
          </a:bodyPr>
          <a:lstStyle>
            <a:lvl1pPr marL="0" indent="0" algn="l" defTabSz="1042948" rtl="0" fontAlgn="base">
              <a:lnSpc>
                <a:spcPts val="1200"/>
              </a:lnSpc>
              <a:spcBef>
                <a:spcPct val="0"/>
              </a:spcBef>
              <a:spcAft>
                <a:spcPct val="0"/>
              </a:spcAft>
              <a:buNone/>
              <a:defRPr lang="en-US" sz="1200" kern="1200" smtClean="0">
                <a:solidFill>
                  <a:schemeClr val="tx1"/>
                </a:solidFill>
                <a:latin typeface="+mn-lt"/>
                <a:ea typeface="+mn-ea"/>
                <a:cs typeface="+mn-cs"/>
              </a:defRPr>
            </a:lvl1pPr>
            <a:lvl2pPr algn="l" defTabSz="1042948" rtl="0" fontAlgn="base">
              <a:spcBef>
                <a:spcPct val="0"/>
              </a:spcBef>
              <a:spcAft>
                <a:spcPct val="0"/>
              </a:spcAft>
              <a:defRPr lang="en-US" sz="1400" kern="1200" smtClean="0">
                <a:solidFill>
                  <a:schemeClr val="accent1"/>
                </a:solidFill>
                <a:latin typeface="Corpid C1 Bold" pitchFamily="34" charset="0"/>
                <a:ea typeface="+mn-ea"/>
                <a:cs typeface="+mn-cs"/>
              </a:defRPr>
            </a:lvl2pPr>
            <a:lvl3pPr algn="l" defTabSz="1042948" rtl="0" fontAlgn="base">
              <a:spcBef>
                <a:spcPct val="0"/>
              </a:spcBef>
              <a:spcAft>
                <a:spcPct val="0"/>
              </a:spcAft>
              <a:defRPr lang="en-US" sz="1400" kern="1200" smtClean="0">
                <a:solidFill>
                  <a:schemeClr val="accent1"/>
                </a:solidFill>
                <a:latin typeface="Corpid C1 Bold" pitchFamily="34" charset="0"/>
                <a:ea typeface="+mn-ea"/>
                <a:cs typeface="+mn-cs"/>
              </a:defRPr>
            </a:lvl3pPr>
            <a:lvl4pPr algn="l" defTabSz="1042948" rtl="0" fontAlgn="base">
              <a:spcBef>
                <a:spcPct val="0"/>
              </a:spcBef>
              <a:spcAft>
                <a:spcPct val="0"/>
              </a:spcAft>
              <a:defRPr lang="en-US" sz="1400" kern="1200" smtClean="0">
                <a:solidFill>
                  <a:schemeClr val="accent1"/>
                </a:solidFill>
                <a:latin typeface="Corpid C1 Bold" pitchFamily="34" charset="0"/>
                <a:ea typeface="+mn-ea"/>
                <a:cs typeface="+mn-cs"/>
              </a:defRPr>
            </a:lvl4pPr>
            <a:lvl5pPr algn="l" defTabSz="1042948" rtl="0" fontAlgn="base">
              <a:spcBef>
                <a:spcPct val="0"/>
              </a:spcBef>
              <a:spcAft>
                <a:spcPct val="0"/>
              </a:spcAft>
              <a:defRPr lang="en-AU" sz="1400" kern="1200" dirty="0">
                <a:solidFill>
                  <a:schemeClr val="accent1"/>
                </a:solidFill>
                <a:latin typeface="Corpid C1 Bold" pitchFamily="34" charset="0"/>
                <a:ea typeface="+mn-ea"/>
                <a:cs typeface="+mn-cs"/>
              </a:defRPr>
            </a:lvl5pPr>
          </a:lstStyle>
          <a:p>
            <a:pPr lvl="0"/>
            <a:r>
              <a:rPr lang="en-AU" noProof="0" dirty="0"/>
              <a:t>Chart sub title</a:t>
            </a:r>
          </a:p>
        </p:txBody>
      </p:sp>
      <p:sp>
        <p:nvSpPr>
          <p:cNvPr id="19" name="Content Placeholder 2">
            <a:extLst>
              <a:ext uri="{FF2B5EF4-FFF2-40B4-BE49-F238E27FC236}">
                <a16:creationId xmlns:a16="http://schemas.microsoft.com/office/drawing/2014/main" id="{27299403-C404-C149-A8CC-1826E95BB440}"/>
              </a:ext>
            </a:extLst>
          </p:cNvPr>
          <p:cNvSpPr>
            <a:spLocks noGrp="1"/>
          </p:cNvSpPr>
          <p:nvPr>
            <p:ph sz="half" idx="20"/>
          </p:nvPr>
        </p:nvSpPr>
        <p:spPr>
          <a:xfrm>
            <a:off x="306388" y="4622920"/>
            <a:ext cx="4752280" cy="1903666"/>
          </a:xfrm>
        </p:spPr>
        <p:txBody>
          <a:bodyPr tIns="0" bIns="0"/>
          <a:lstStyle>
            <a:lvl1pPr marL="180968" indent="-180968">
              <a:buSzPct val="120000"/>
              <a:buFont typeface="System Font Regular"/>
              <a:buChar cha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4 Charts and Text">
    <p:spTree>
      <p:nvGrpSpPr>
        <p:cNvPr id="1" name=""/>
        <p:cNvGrpSpPr/>
        <p:nvPr/>
      </p:nvGrpSpPr>
      <p:grpSpPr>
        <a:xfrm>
          <a:off x="0" y="0"/>
          <a:ext cx="0" cy="0"/>
          <a:chOff x="0" y="0"/>
          <a:chExt cx="0" cy="0"/>
        </a:xfrm>
      </p:grpSpPr>
      <p:sp>
        <p:nvSpPr>
          <p:cNvPr id="17" name="Text Placeholder 7"/>
          <p:cNvSpPr>
            <a:spLocks noGrp="1"/>
          </p:cNvSpPr>
          <p:nvPr>
            <p:ph type="body" sz="quarter" idx="11" hasCustomPrompt="1"/>
          </p:nvPr>
        </p:nvSpPr>
        <p:spPr>
          <a:xfrm>
            <a:off x="306140" y="1561241"/>
            <a:ext cx="3103200" cy="278181"/>
          </a:xfrm>
          <a:noFill/>
          <a:ln w="9525">
            <a:noFill/>
            <a:miter lim="800000"/>
            <a:headEnd/>
            <a:tailEnd/>
          </a:ln>
          <a:effectLst/>
        </p:spPr>
        <p:txBody>
          <a:bodyPr wrap="square" lIns="0" tIns="0" rIns="0" bIns="0" anchor="b" anchorCtr="0">
            <a:noAutofit/>
          </a:bodyPr>
          <a:lstStyle>
            <a:lvl1pPr marL="0" indent="0" algn="l" defTabSz="1042948" rtl="0" fontAlgn="base">
              <a:lnSpc>
                <a:spcPct val="75000"/>
              </a:lnSpc>
              <a:spcBef>
                <a:spcPct val="0"/>
              </a:spcBef>
              <a:spcAft>
                <a:spcPct val="0"/>
              </a:spcAft>
              <a:buNone/>
              <a:defRPr lang="en-US" sz="2200" kern="1200" cap="all" baseline="0" smtClean="0">
                <a:solidFill>
                  <a:schemeClr val="accent1"/>
                </a:solidFill>
                <a:latin typeface="NAB Impact" pitchFamily="50" charset="0"/>
                <a:ea typeface="+mn-ea"/>
                <a:cs typeface="+mn-cs"/>
              </a:defRPr>
            </a:lvl1pPr>
            <a:lvl2pPr algn="l" defTabSz="1042948" rtl="0" fontAlgn="base">
              <a:spcBef>
                <a:spcPct val="0"/>
              </a:spcBef>
              <a:spcAft>
                <a:spcPct val="0"/>
              </a:spcAft>
              <a:defRPr lang="en-US" sz="1400" kern="1200" smtClean="0">
                <a:solidFill>
                  <a:schemeClr val="accent1"/>
                </a:solidFill>
                <a:latin typeface="Corpid C1 Bold" pitchFamily="34" charset="0"/>
                <a:ea typeface="+mn-ea"/>
                <a:cs typeface="+mn-cs"/>
              </a:defRPr>
            </a:lvl2pPr>
            <a:lvl3pPr algn="l" defTabSz="1042948" rtl="0" fontAlgn="base">
              <a:spcBef>
                <a:spcPct val="0"/>
              </a:spcBef>
              <a:spcAft>
                <a:spcPct val="0"/>
              </a:spcAft>
              <a:defRPr lang="en-US" sz="1400" kern="1200" smtClean="0">
                <a:solidFill>
                  <a:schemeClr val="accent1"/>
                </a:solidFill>
                <a:latin typeface="Corpid C1 Bold" pitchFamily="34" charset="0"/>
                <a:ea typeface="+mn-ea"/>
                <a:cs typeface="+mn-cs"/>
              </a:defRPr>
            </a:lvl3pPr>
            <a:lvl4pPr algn="l" defTabSz="1042948" rtl="0" fontAlgn="base">
              <a:spcBef>
                <a:spcPct val="0"/>
              </a:spcBef>
              <a:spcAft>
                <a:spcPct val="0"/>
              </a:spcAft>
              <a:defRPr lang="en-US" sz="1400" kern="1200" smtClean="0">
                <a:solidFill>
                  <a:schemeClr val="accent1"/>
                </a:solidFill>
                <a:latin typeface="Corpid C1 Bold" pitchFamily="34" charset="0"/>
                <a:ea typeface="+mn-ea"/>
                <a:cs typeface="+mn-cs"/>
              </a:defRPr>
            </a:lvl4pPr>
            <a:lvl5pPr algn="l" defTabSz="1042948" rtl="0" fontAlgn="base">
              <a:spcBef>
                <a:spcPct val="0"/>
              </a:spcBef>
              <a:spcAft>
                <a:spcPct val="0"/>
              </a:spcAft>
              <a:defRPr lang="en-AU" sz="1400" kern="1200" dirty="0">
                <a:solidFill>
                  <a:schemeClr val="accent1"/>
                </a:solidFill>
                <a:latin typeface="Corpid C1 Bold" pitchFamily="34" charset="0"/>
                <a:ea typeface="+mn-ea"/>
                <a:cs typeface="+mn-cs"/>
              </a:defRPr>
            </a:lvl5pPr>
          </a:lstStyle>
          <a:p>
            <a:pPr lvl="0"/>
            <a:r>
              <a:rPr lang="en-AU" noProof="0" dirty="0"/>
              <a:t>Chart title</a:t>
            </a:r>
          </a:p>
        </p:txBody>
      </p:sp>
      <p:sp>
        <p:nvSpPr>
          <p:cNvPr id="18" name="Text Placeholder 7"/>
          <p:cNvSpPr>
            <a:spLocks noGrp="1"/>
          </p:cNvSpPr>
          <p:nvPr>
            <p:ph type="body" sz="quarter" idx="22" hasCustomPrompt="1"/>
          </p:nvPr>
        </p:nvSpPr>
        <p:spPr>
          <a:xfrm>
            <a:off x="306140" y="1861790"/>
            <a:ext cx="3103200" cy="153888"/>
          </a:xfrm>
          <a:noFill/>
          <a:ln w="9525">
            <a:noFill/>
            <a:miter lim="800000"/>
            <a:headEnd/>
            <a:tailEnd/>
          </a:ln>
          <a:effectLst/>
        </p:spPr>
        <p:txBody>
          <a:bodyPr wrap="square" lIns="0" tIns="0" rIns="0" bIns="0" anchor="t" anchorCtr="0">
            <a:spAutoFit/>
          </a:bodyPr>
          <a:lstStyle>
            <a:lvl1pPr marL="0" indent="0" algn="l" defTabSz="1042948" rtl="0" fontAlgn="base">
              <a:lnSpc>
                <a:spcPts val="1200"/>
              </a:lnSpc>
              <a:spcBef>
                <a:spcPct val="0"/>
              </a:spcBef>
              <a:spcAft>
                <a:spcPct val="0"/>
              </a:spcAft>
              <a:buNone/>
              <a:defRPr lang="en-US" sz="1200" kern="1200" smtClean="0">
                <a:solidFill>
                  <a:schemeClr val="tx1"/>
                </a:solidFill>
                <a:latin typeface="+mn-lt"/>
                <a:ea typeface="+mn-ea"/>
                <a:cs typeface="+mn-cs"/>
              </a:defRPr>
            </a:lvl1pPr>
            <a:lvl2pPr algn="l" defTabSz="1042948" rtl="0" fontAlgn="base">
              <a:spcBef>
                <a:spcPct val="0"/>
              </a:spcBef>
              <a:spcAft>
                <a:spcPct val="0"/>
              </a:spcAft>
              <a:defRPr lang="en-US" sz="1400" kern="1200" smtClean="0">
                <a:solidFill>
                  <a:schemeClr val="accent1"/>
                </a:solidFill>
                <a:latin typeface="Corpid C1 Bold" pitchFamily="34" charset="0"/>
                <a:ea typeface="+mn-ea"/>
                <a:cs typeface="+mn-cs"/>
              </a:defRPr>
            </a:lvl2pPr>
            <a:lvl3pPr algn="l" defTabSz="1042948" rtl="0" fontAlgn="base">
              <a:spcBef>
                <a:spcPct val="0"/>
              </a:spcBef>
              <a:spcAft>
                <a:spcPct val="0"/>
              </a:spcAft>
              <a:defRPr lang="en-US" sz="1400" kern="1200" smtClean="0">
                <a:solidFill>
                  <a:schemeClr val="accent1"/>
                </a:solidFill>
                <a:latin typeface="Corpid C1 Bold" pitchFamily="34" charset="0"/>
                <a:ea typeface="+mn-ea"/>
                <a:cs typeface="+mn-cs"/>
              </a:defRPr>
            </a:lvl3pPr>
            <a:lvl4pPr algn="l" defTabSz="1042948" rtl="0" fontAlgn="base">
              <a:spcBef>
                <a:spcPct val="0"/>
              </a:spcBef>
              <a:spcAft>
                <a:spcPct val="0"/>
              </a:spcAft>
              <a:defRPr lang="en-US" sz="1400" kern="1200" smtClean="0">
                <a:solidFill>
                  <a:schemeClr val="accent1"/>
                </a:solidFill>
                <a:latin typeface="Corpid C1 Bold" pitchFamily="34" charset="0"/>
                <a:ea typeface="+mn-ea"/>
                <a:cs typeface="+mn-cs"/>
              </a:defRPr>
            </a:lvl4pPr>
            <a:lvl5pPr algn="l" defTabSz="1042948" rtl="0" fontAlgn="base">
              <a:spcBef>
                <a:spcPct val="0"/>
              </a:spcBef>
              <a:spcAft>
                <a:spcPct val="0"/>
              </a:spcAft>
              <a:defRPr lang="en-AU" sz="1400" kern="1200" dirty="0">
                <a:solidFill>
                  <a:schemeClr val="accent1"/>
                </a:solidFill>
                <a:latin typeface="Corpid C1 Bold" pitchFamily="34" charset="0"/>
                <a:ea typeface="+mn-ea"/>
                <a:cs typeface="+mn-cs"/>
              </a:defRPr>
            </a:lvl5pPr>
          </a:lstStyle>
          <a:p>
            <a:pPr lvl="0"/>
            <a:r>
              <a:rPr lang="en-AU" noProof="0" dirty="0"/>
              <a:t>Chart sub title</a:t>
            </a:r>
          </a:p>
        </p:txBody>
      </p:sp>
      <p:sp>
        <p:nvSpPr>
          <p:cNvPr id="3" name="Content Placeholder 2"/>
          <p:cNvSpPr>
            <a:spLocks noGrp="1"/>
          </p:cNvSpPr>
          <p:nvPr>
            <p:ph sz="half" idx="1"/>
          </p:nvPr>
        </p:nvSpPr>
        <p:spPr>
          <a:xfrm>
            <a:off x="306142" y="2048988"/>
            <a:ext cx="3102446" cy="1914913"/>
          </a:xfrm>
        </p:spPr>
        <p:txBody>
          <a:bodyPr/>
          <a:lstStyle>
            <a:lvl1pPr marL="180968" indent="-180968">
              <a:spcBef>
                <a:spcPts val="600"/>
              </a:spcBef>
              <a:buSzPct val="120000"/>
              <a:buFont typeface="System Font Regular"/>
              <a:buChar char="•"/>
              <a:defRPr sz="1400"/>
            </a:lvl1pPr>
            <a:lvl2pPr>
              <a:spcBef>
                <a:spcPts val="600"/>
              </a:spcBef>
              <a:defRPr sz="1400"/>
            </a:lvl2pPr>
            <a:lvl3pPr>
              <a:spcBef>
                <a:spcPts val="600"/>
              </a:spcBef>
              <a:defRPr sz="1400"/>
            </a:lvl3pPr>
            <a:lvl4pPr>
              <a:spcBef>
                <a:spcPts val="600"/>
              </a:spcBef>
              <a:defRPr sz="1400"/>
            </a:lvl4pPr>
            <a:lvl5pPr>
              <a:spcBef>
                <a:spcPts val="600"/>
              </a:spcBef>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23" name="Text Placeholder 7"/>
          <p:cNvSpPr>
            <a:spLocks noGrp="1"/>
          </p:cNvSpPr>
          <p:nvPr>
            <p:ph type="body" sz="quarter" idx="26" hasCustomPrompt="1"/>
          </p:nvPr>
        </p:nvSpPr>
        <p:spPr>
          <a:xfrm>
            <a:off x="3592266" y="1561241"/>
            <a:ext cx="3103200" cy="278181"/>
          </a:xfrm>
          <a:noFill/>
          <a:ln w="9525">
            <a:noFill/>
            <a:miter lim="800000"/>
            <a:headEnd/>
            <a:tailEnd/>
          </a:ln>
          <a:effectLst/>
        </p:spPr>
        <p:txBody>
          <a:bodyPr wrap="square" lIns="0" tIns="0" rIns="0" bIns="0" anchor="b" anchorCtr="0">
            <a:noAutofit/>
          </a:bodyPr>
          <a:lstStyle>
            <a:lvl1pPr marL="0" indent="0" algn="l" defTabSz="1042948" rtl="0" fontAlgn="base">
              <a:lnSpc>
                <a:spcPct val="75000"/>
              </a:lnSpc>
              <a:spcBef>
                <a:spcPct val="0"/>
              </a:spcBef>
              <a:spcAft>
                <a:spcPct val="0"/>
              </a:spcAft>
              <a:buNone/>
              <a:defRPr lang="en-US" sz="2200" kern="1200" cap="all" baseline="0" smtClean="0">
                <a:solidFill>
                  <a:schemeClr val="accent1"/>
                </a:solidFill>
                <a:latin typeface="NAB Impact" pitchFamily="50" charset="0"/>
                <a:ea typeface="+mn-ea"/>
                <a:cs typeface="+mn-cs"/>
              </a:defRPr>
            </a:lvl1pPr>
            <a:lvl2pPr algn="l" defTabSz="1042948" rtl="0" fontAlgn="base">
              <a:spcBef>
                <a:spcPct val="0"/>
              </a:spcBef>
              <a:spcAft>
                <a:spcPct val="0"/>
              </a:spcAft>
              <a:defRPr lang="en-US" sz="1400" kern="1200" smtClean="0">
                <a:solidFill>
                  <a:schemeClr val="accent1"/>
                </a:solidFill>
                <a:latin typeface="Corpid C1 Bold" pitchFamily="34" charset="0"/>
                <a:ea typeface="+mn-ea"/>
                <a:cs typeface="+mn-cs"/>
              </a:defRPr>
            </a:lvl2pPr>
            <a:lvl3pPr algn="l" defTabSz="1042948" rtl="0" fontAlgn="base">
              <a:spcBef>
                <a:spcPct val="0"/>
              </a:spcBef>
              <a:spcAft>
                <a:spcPct val="0"/>
              </a:spcAft>
              <a:defRPr lang="en-US" sz="1400" kern="1200" smtClean="0">
                <a:solidFill>
                  <a:schemeClr val="accent1"/>
                </a:solidFill>
                <a:latin typeface="Corpid C1 Bold" pitchFamily="34" charset="0"/>
                <a:ea typeface="+mn-ea"/>
                <a:cs typeface="+mn-cs"/>
              </a:defRPr>
            </a:lvl3pPr>
            <a:lvl4pPr algn="l" defTabSz="1042948" rtl="0" fontAlgn="base">
              <a:spcBef>
                <a:spcPct val="0"/>
              </a:spcBef>
              <a:spcAft>
                <a:spcPct val="0"/>
              </a:spcAft>
              <a:defRPr lang="en-US" sz="1400" kern="1200" smtClean="0">
                <a:solidFill>
                  <a:schemeClr val="accent1"/>
                </a:solidFill>
                <a:latin typeface="Corpid C1 Bold" pitchFamily="34" charset="0"/>
                <a:ea typeface="+mn-ea"/>
                <a:cs typeface="+mn-cs"/>
              </a:defRPr>
            </a:lvl4pPr>
            <a:lvl5pPr algn="l" defTabSz="1042948" rtl="0" fontAlgn="base">
              <a:spcBef>
                <a:spcPct val="0"/>
              </a:spcBef>
              <a:spcAft>
                <a:spcPct val="0"/>
              </a:spcAft>
              <a:defRPr lang="en-AU" sz="1400" kern="1200" dirty="0">
                <a:solidFill>
                  <a:schemeClr val="accent1"/>
                </a:solidFill>
                <a:latin typeface="Corpid C1 Bold" pitchFamily="34" charset="0"/>
                <a:ea typeface="+mn-ea"/>
                <a:cs typeface="+mn-cs"/>
              </a:defRPr>
            </a:lvl5pPr>
          </a:lstStyle>
          <a:p>
            <a:pPr lvl="0"/>
            <a:r>
              <a:rPr lang="en-AU" noProof="0" dirty="0"/>
              <a:t>Chart title</a:t>
            </a:r>
          </a:p>
        </p:txBody>
      </p:sp>
      <p:sp>
        <p:nvSpPr>
          <p:cNvPr id="24" name="Text Placeholder 7"/>
          <p:cNvSpPr>
            <a:spLocks noGrp="1"/>
          </p:cNvSpPr>
          <p:nvPr>
            <p:ph type="body" sz="quarter" idx="27" hasCustomPrompt="1"/>
          </p:nvPr>
        </p:nvSpPr>
        <p:spPr>
          <a:xfrm>
            <a:off x="3592266" y="1861790"/>
            <a:ext cx="3103200" cy="153888"/>
          </a:xfrm>
          <a:noFill/>
          <a:ln w="9525">
            <a:noFill/>
            <a:miter lim="800000"/>
            <a:headEnd/>
            <a:tailEnd/>
          </a:ln>
          <a:effectLst/>
        </p:spPr>
        <p:txBody>
          <a:bodyPr wrap="square" lIns="0" tIns="0" rIns="0" bIns="0" anchor="t" anchorCtr="0">
            <a:spAutoFit/>
          </a:bodyPr>
          <a:lstStyle>
            <a:lvl1pPr marL="0" indent="0" algn="l" defTabSz="1042948" rtl="0" fontAlgn="base">
              <a:lnSpc>
                <a:spcPts val="1200"/>
              </a:lnSpc>
              <a:spcBef>
                <a:spcPct val="0"/>
              </a:spcBef>
              <a:spcAft>
                <a:spcPct val="0"/>
              </a:spcAft>
              <a:buNone/>
              <a:defRPr lang="en-US" sz="1200" kern="1200" smtClean="0">
                <a:solidFill>
                  <a:schemeClr val="tx1"/>
                </a:solidFill>
                <a:latin typeface="+mn-lt"/>
                <a:ea typeface="+mn-ea"/>
                <a:cs typeface="+mn-cs"/>
              </a:defRPr>
            </a:lvl1pPr>
            <a:lvl2pPr algn="l" defTabSz="1042948" rtl="0" fontAlgn="base">
              <a:spcBef>
                <a:spcPct val="0"/>
              </a:spcBef>
              <a:spcAft>
                <a:spcPct val="0"/>
              </a:spcAft>
              <a:defRPr lang="en-US" sz="1400" kern="1200" smtClean="0">
                <a:solidFill>
                  <a:schemeClr val="accent1"/>
                </a:solidFill>
                <a:latin typeface="Corpid C1 Bold" pitchFamily="34" charset="0"/>
                <a:ea typeface="+mn-ea"/>
                <a:cs typeface="+mn-cs"/>
              </a:defRPr>
            </a:lvl2pPr>
            <a:lvl3pPr algn="l" defTabSz="1042948" rtl="0" fontAlgn="base">
              <a:spcBef>
                <a:spcPct val="0"/>
              </a:spcBef>
              <a:spcAft>
                <a:spcPct val="0"/>
              </a:spcAft>
              <a:defRPr lang="en-US" sz="1400" kern="1200" smtClean="0">
                <a:solidFill>
                  <a:schemeClr val="accent1"/>
                </a:solidFill>
                <a:latin typeface="Corpid C1 Bold" pitchFamily="34" charset="0"/>
                <a:ea typeface="+mn-ea"/>
                <a:cs typeface="+mn-cs"/>
              </a:defRPr>
            </a:lvl3pPr>
            <a:lvl4pPr algn="l" defTabSz="1042948" rtl="0" fontAlgn="base">
              <a:spcBef>
                <a:spcPct val="0"/>
              </a:spcBef>
              <a:spcAft>
                <a:spcPct val="0"/>
              </a:spcAft>
              <a:defRPr lang="en-US" sz="1400" kern="1200" smtClean="0">
                <a:solidFill>
                  <a:schemeClr val="accent1"/>
                </a:solidFill>
                <a:latin typeface="Corpid C1 Bold" pitchFamily="34" charset="0"/>
                <a:ea typeface="+mn-ea"/>
                <a:cs typeface="+mn-cs"/>
              </a:defRPr>
            </a:lvl4pPr>
            <a:lvl5pPr algn="l" defTabSz="1042948" rtl="0" fontAlgn="base">
              <a:spcBef>
                <a:spcPct val="0"/>
              </a:spcBef>
              <a:spcAft>
                <a:spcPct val="0"/>
              </a:spcAft>
              <a:defRPr lang="en-AU" sz="1400" kern="1200" dirty="0">
                <a:solidFill>
                  <a:schemeClr val="accent1"/>
                </a:solidFill>
                <a:latin typeface="Corpid C1 Bold" pitchFamily="34" charset="0"/>
                <a:ea typeface="+mn-ea"/>
                <a:cs typeface="+mn-cs"/>
              </a:defRPr>
            </a:lvl5pPr>
          </a:lstStyle>
          <a:p>
            <a:pPr lvl="0"/>
            <a:r>
              <a:rPr lang="en-AU" noProof="0" dirty="0"/>
              <a:t>Chart sub title</a:t>
            </a:r>
          </a:p>
        </p:txBody>
      </p:sp>
      <p:sp>
        <p:nvSpPr>
          <p:cNvPr id="21" name="Content Placeholder 2"/>
          <p:cNvSpPr>
            <a:spLocks noGrp="1"/>
          </p:cNvSpPr>
          <p:nvPr>
            <p:ph sz="half" idx="24"/>
          </p:nvPr>
        </p:nvSpPr>
        <p:spPr>
          <a:xfrm>
            <a:off x="3592267" y="2048988"/>
            <a:ext cx="3102446" cy="1914913"/>
          </a:xfrm>
        </p:spPr>
        <p:txBody>
          <a:bodyPr/>
          <a:lstStyle>
            <a:lvl1pPr marL="180968" indent="-180968">
              <a:spcBef>
                <a:spcPts val="600"/>
              </a:spcBef>
              <a:buSzPct val="120000"/>
              <a:buFont typeface="System Font Regular"/>
              <a:buChar char="•"/>
              <a:defRPr sz="1400"/>
            </a:lvl1pPr>
            <a:lvl2pPr>
              <a:spcBef>
                <a:spcPts val="600"/>
              </a:spcBef>
              <a:defRPr sz="1400"/>
            </a:lvl2pPr>
            <a:lvl3pPr>
              <a:spcBef>
                <a:spcPts val="600"/>
              </a:spcBef>
              <a:defRPr sz="1400"/>
            </a:lvl3pPr>
            <a:lvl4pPr>
              <a:spcBef>
                <a:spcPts val="600"/>
              </a:spcBef>
              <a:defRPr sz="1400"/>
            </a:lvl4pPr>
            <a:lvl5pPr>
              <a:spcBef>
                <a:spcPts val="600"/>
              </a:spcBef>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9" name="Text Placeholder 7"/>
          <p:cNvSpPr>
            <a:spLocks noGrp="1"/>
          </p:cNvSpPr>
          <p:nvPr>
            <p:ph type="body" sz="quarter" idx="18" hasCustomPrompt="1"/>
          </p:nvPr>
        </p:nvSpPr>
        <p:spPr>
          <a:xfrm>
            <a:off x="306140" y="4129342"/>
            <a:ext cx="3103200" cy="278181"/>
          </a:xfrm>
          <a:noFill/>
          <a:ln w="9525">
            <a:noFill/>
            <a:miter lim="800000"/>
            <a:headEnd/>
            <a:tailEnd/>
          </a:ln>
          <a:effectLst/>
        </p:spPr>
        <p:txBody>
          <a:bodyPr wrap="square" lIns="0" tIns="0" rIns="0" bIns="0" anchor="b" anchorCtr="0">
            <a:noAutofit/>
          </a:bodyPr>
          <a:lstStyle>
            <a:lvl1pPr marL="0" indent="0" algn="l" defTabSz="1042948" rtl="0" fontAlgn="base">
              <a:lnSpc>
                <a:spcPct val="75000"/>
              </a:lnSpc>
              <a:spcBef>
                <a:spcPct val="0"/>
              </a:spcBef>
              <a:spcAft>
                <a:spcPct val="0"/>
              </a:spcAft>
              <a:buNone/>
              <a:defRPr lang="en-US" sz="2200" kern="1200" cap="all" baseline="0" smtClean="0">
                <a:solidFill>
                  <a:schemeClr val="accent1"/>
                </a:solidFill>
                <a:latin typeface="NAB Impact" pitchFamily="50" charset="0"/>
                <a:ea typeface="+mn-ea"/>
                <a:cs typeface="+mn-cs"/>
              </a:defRPr>
            </a:lvl1pPr>
            <a:lvl2pPr algn="l" defTabSz="1042948" rtl="0" fontAlgn="base">
              <a:spcBef>
                <a:spcPct val="0"/>
              </a:spcBef>
              <a:spcAft>
                <a:spcPct val="0"/>
              </a:spcAft>
              <a:defRPr lang="en-US" sz="1400" kern="1200" smtClean="0">
                <a:solidFill>
                  <a:schemeClr val="accent1"/>
                </a:solidFill>
                <a:latin typeface="Corpid C1 Bold" pitchFamily="34" charset="0"/>
                <a:ea typeface="+mn-ea"/>
                <a:cs typeface="+mn-cs"/>
              </a:defRPr>
            </a:lvl2pPr>
            <a:lvl3pPr algn="l" defTabSz="1042948" rtl="0" fontAlgn="base">
              <a:spcBef>
                <a:spcPct val="0"/>
              </a:spcBef>
              <a:spcAft>
                <a:spcPct val="0"/>
              </a:spcAft>
              <a:defRPr lang="en-US" sz="1400" kern="1200" smtClean="0">
                <a:solidFill>
                  <a:schemeClr val="accent1"/>
                </a:solidFill>
                <a:latin typeface="Corpid C1 Bold" pitchFamily="34" charset="0"/>
                <a:ea typeface="+mn-ea"/>
                <a:cs typeface="+mn-cs"/>
              </a:defRPr>
            </a:lvl3pPr>
            <a:lvl4pPr algn="l" defTabSz="1042948" rtl="0" fontAlgn="base">
              <a:spcBef>
                <a:spcPct val="0"/>
              </a:spcBef>
              <a:spcAft>
                <a:spcPct val="0"/>
              </a:spcAft>
              <a:defRPr lang="en-US" sz="1400" kern="1200" smtClean="0">
                <a:solidFill>
                  <a:schemeClr val="accent1"/>
                </a:solidFill>
                <a:latin typeface="Corpid C1 Bold" pitchFamily="34" charset="0"/>
                <a:ea typeface="+mn-ea"/>
                <a:cs typeface="+mn-cs"/>
              </a:defRPr>
            </a:lvl4pPr>
            <a:lvl5pPr algn="l" defTabSz="1042948" rtl="0" fontAlgn="base">
              <a:spcBef>
                <a:spcPct val="0"/>
              </a:spcBef>
              <a:spcAft>
                <a:spcPct val="0"/>
              </a:spcAft>
              <a:defRPr lang="en-AU" sz="1400" kern="1200" dirty="0">
                <a:solidFill>
                  <a:schemeClr val="accent1"/>
                </a:solidFill>
                <a:latin typeface="Corpid C1 Bold" pitchFamily="34" charset="0"/>
                <a:ea typeface="+mn-ea"/>
                <a:cs typeface="+mn-cs"/>
              </a:defRPr>
            </a:lvl5pPr>
          </a:lstStyle>
          <a:p>
            <a:pPr lvl="0"/>
            <a:r>
              <a:rPr lang="en-AU" noProof="0" dirty="0"/>
              <a:t>Chart title</a:t>
            </a:r>
          </a:p>
        </p:txBody>
      </p:sp>
      <p:sp>
        <p:nvSpPr>
          <p:cNvPr id="20" name="Text Placeholder 7"/>
          <p:cNvSpPr>
            <a:spLocks noGrp="1"/>
          </p:cNvSpPr>
          <p:nvPr>
            <p:ph type="body" sz="quarter" idx="23" hasCustomPrompt="1"/>
          </p:nvPr>
        </p:nvSpPr>
        <p:spPr>
          <a:xfrm>
            <a:off x="306140" y="4429891"/>
            <a:ext cx="3103200" cy="153888"/>
          </a:xfrm>
          <a:noFill/>
          <a:ln w="9525">
            <a:noFill/>
            <a:miter lim="800000"/>
            <a:headEnd/>
            <a:tailEnd/>
          </a:ln>
          <a:effectLst/>
        </p:spPr>
        <p:txBody>
          <a:bodyPr wrap="square" lIns="0" tIns="0" rIns="0" bIns="0" anchor="t" anchorCtr="0">
            <a:spAutoFit/>
          </a:bodyPr>
          <a:lstStyle>
            <a:lvl1pPr marL="0" indent="0" algn="l" defTabSz="1042948" rtl="0" fontAlgn="base">
              <a:lnSpc>
                <a:spcPts val="1200"/>
              </a:lnSpc>
              <a:spcBef>
                <a:spcPct val="0"/>
              </a:spcBef>
              <a:spcAft>
                <a:spcPct val="0"/>
              </a:spcAft>
              <a:buNone/>
              <a:defRPr lang="en-US" sz="1200" kern="1200" smtClean="0">
                <a:solidFill>
                  <a:schemeClr val="tx1"/>
                </a:solidFill>
                <a:latin typeface="+mn-lt"/>
                <a:ea typeface="+mn-ea"/>
                <a:cs typeface="+mn-cs"/>
              </a:defRPr>
            </a:lvl1pPr>
            <a:lvl2pPr algn="l" defTabSz="1042948" rtl="0" fontAlgn="base">
              <a:spcBef>
                <a:spcPct val="0"/>
              </a:spcBef>
              <a:spcAft>
                <a:spcPct val="0"/>
              </a:spcAft>
              <a:defRPr lang="en-US" sz="1400" kern="1200" smtClean="0">
                <a:solidFill>
                  <a:schemeClr val="accent1"/>
                </a:solidFill>
                <a:latin typeface="Corpid C1 Bold" pitchFamily="34" charset="0"/>
                <a:ea typeface="+mn-ea"/>
                <a:cs typeface="+mn-cs"/>
              </a:defRPr>
            </a:lvl2pPr>
            <a:lvl3pPr algn="l" defTabSz="1042948" rtl="0" fontAlgn="base">
              <a:spcBef>
                <a:spcPct val="0"/>
              </a:spcBef>
              <a:spcAft>
                <a:spcPct val="0"/>
              </a:spcAft>
              <a:defRPr lang="en-US" sz="1400" kern="1200" smtClean="0">
                <a:solidFill>
                  <a:schemeClr val="accent1"/>
                </a:solidFill>
                <a:latin typeface="Corpid C1 Bold" pitchFamily="34" charset="0"/>
                <a:ea typeface="+mn-ea"/>
                <a:cs typeface="+mn-cs"/>
              </a:defRPr>
            </a:lvl3pPr>
            <a:lvl4pPr algn="l" defTabSz="1042948" rtl="0" fontAlgn="base">
              <a:spcBef>
                <a:spcPct val="0"/>
              </a:spcBef>
              <a:spcAft>
                <a:spcPct val="0"/>
              </a:spcAft>
              <a:defRPr lang="en-US" sz="1400" kern="1200" smtClean="0">
                <a:solidFill>
                  <a:schemeClr val="accent1"/>
                </a:solidFill>
                <a:latin typeface="Corpid C1 Bold" pitchFamily="34" charset="0"/>
                <a:ea typeface="+mn-ea"/>
                <a:cs typeface="+mn-cs"/>
              </a:defRPr>
            </a:lvl4pPr>
            <a:lvl5pPr algn="l" defTabSz="1042948" rtl="0" fontAlgn="base">
              <a:spcBef>
                <a:spcPct val="0"/>
              </a:spcBef>
              <a:spcAft>
                <a:spcPct val="0"/>
              </a:spcAft>
              <a:defRPr lang="en-AU" sz="1400" kern="1200" dirty="0">
                <a:solidFill>
                  <a:schemeClr val="accent1"/>
                </a:solidFill>
                <a:latin typeface="Corpid C1 Bold" pitchFamily="34" charset="0"/>
                <a:ea typeface="+mn-ea"/>
                <a:cs typeface="+mn-cs"/>
              </a:defRPr>
            </a:lvl5pPr>
          </a:lstStyle>
          <a:p>
            <a:pPr lvl="0"/>
            <a:r>
              <a:rPr lang="en-AU" noProof="0" dirty="0"/>
              <a:t>Chart sub title</a:t>
            </a:r>
          </a:p>
        </p:txBody>
      </p:sp>
      <p:sp>
        <p:nvSpPr>
          <p:cNvPr id="7" name="Content Placeholder 2"/>
          <p:cNvSpPr>
            <a:spLocks noGrp="1"/>
          </p:cNvSpPr>
          <p:nvPr>
            <p:ph sz="half" idx="12"/>
          </p:nvPr>
        </p:nvSpPr>
        <p:spPr>
          <a:xfrm>
            <a:off x="306142" y="4622989"/>
            <a:ext cx="3102446" cy="1893946"/>
          </a:xfrm>
        </p:spPr>
        <p:txBody>
          <a:bodyPr/>
          <a:lstStyle>
            <a:lvl1pPr marL="180968" indent="-180968">
              <a:spcBef>
                <a:spcPts val="600"/>
              </a:spcBef>
              <a:buSzPct val="120000"/>
              <a:buFont typeface="System Font Regular"/>
              <a:buChar char="•"/>
              <a:defRPr sz="1400"/>
            </a:lvl1pPr>
            <a:lvl2pPr>
              <a:spcBef>
                <a:spcPts val="600"/>
              </a:spcBef>
              <a:defRPr sz="1400"/>
            </a:lvl2pPr>
            <a:lvl3pPr>
              <a:spcBef>
                <a:spcPts val="600"/>
              </a:spcBef>
              <a:defRPr sz="1400"/>
            </a:lvl3pPr>
            <a:lvl4pPr>
              <a:spcBef>
                <a:spcPts val="600"/>
              </a:spcBef>
              <a:defRPr sz="1400"/>
            </a:lvl4pPr>
            <a:lvl5pPr>
              <a:spcBef>
                <a:spcPts val="600"/>
              </a:spcBef>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25" name="Text Placeholder 7"/>
          <p:cNvSpPr>
            <a:spLocks noGrp="1"/>
          </p:cNvSpPr>
          <p:nvPr>
            <p:ph type="body" sz="quarter" idx="28" hasCustomPrompt="1"/>
          </p:nvPr>
        </p:nvSpPr>
        <p:spPr>
          <a:xfrm>
            <a:off x="3592266" y="4129342"/>
            <a:ext cx="3103200" cy="278181"/>
          </a:xfrm>
          <a:noFill/>
          <a:ln w="9525">
            <a:noFill/>
            <a:miter lim="800000"/>
            <a:headEnd/>
            <a:tailEnd/>
          </a:ln>
          <a:effectLst/>
        </p:spPr>
        <p:txBody>
          <a:bodyPr wrap="square" lIns="0" tIns="0" rIns="0" bIns="0" anchor="b" anchorCtr="0">
            <a:noAutofit/>
          </a:bodyPr>
          <a:lstStyle>
            <a:lvl1pPr marL="0" indent="0" algn="l" defTabSz="1042948" rtl="0" fontAlgn="base">
              <a:lnSpc>
                <a:spcPct val="75000"/>
              </a:lnSpc>
              <a:spcBef>
                <a:spcPct val="0"/>
              </a:spcBef>
              <a:spcAft>
                <a:spcPct val="0"/>
              </a:spcAft>
              <a:buNone/>
              <a:defRPr lang="en-US" sz="2200" kern="1200" cap="all" baseline="0" smtClean="0">
                <a:solidFill>
                  <a:schemeClr val="accent1"/>
                </a:solidFill>
                <a:latin typeface="NAB Impact" pitchFamily="50" charset="0"/>
                <a:ea typeface="+mn-ea"/>
                <a:cs typeface="+mn-cs"/>
              </a:defRPr>
            </a:lvl1pPr>
            <a:lvl2pPr algn="l" defTabSz="1042948" rtl="0" fontAlgn="base">
              <a:spcBef>
                <a:spcPct val="0"/>
              </a:spcBef>
              <a:spcAft>
                <a:spcPct val="0"/>
              </a:spcAft>
              <a:defRPr lang="en-US" sz="1400" kern="1200" smtClean="0">
                <a:solidFill>
                  <a:schemeClr val="accent1"/>
                </a:solidFill>
                <a:latin typeface="Corpid C1 Bold" pitchFamily="34" charset="0"/>
                <a:ea typeface="+mn-ea"/>
                <a:cs typeface="+mn-cs"/>
              </a:defRPr>
            </a:lvl2pPr>
            <a:lvl3pPr algn="l" defTabSz="1042948" rtl="0" fontAlgn="base">
              <a:spcBef>
                <a:spcPct val="0"/>
              </a:spcBef>
              <a:spcAft>
                <a:spcPct val="0"/>
              </a:spcAft>
              <a:defRPr lang="en-US" sz="1400" kern="1200" smtClean="0">
                <a:solidFill>
                  <a:schemeClr val="accent1"/>
                </a:solidFill>
                <a:latin typeface="Corpid C1 Bold" pitchFamily="34" charset="0"/>
                <a:ea typeface="+mn-ea"/>
                <a:cs typeface="+mn-cs"/>
              </a:defRPr>
            </a:lvl3pPr>
            <a:lvl4pPr algn="l" defTabSz="1042948" rtl="0" fontAlgn="base">
              <a:spcBef>
                <a:spcPct val="0"/>
              </a:spcBef>
              <a:spcAft>
                <a:spcPct val="0"/>
              </a:spcAft>
              <a:defRPr lang="en-US" sz="1400" kern="1200" smtClean="0">
                <a:solidFill>
                  <a:schemeClr val="accent1"/>
                </a:solidFill>
                <a:latin typeface="Corpid C1 Bold" pitchFamily="34" charset="0"/>
                <a:ea typeface="+mn-ea"/>
                <a:cs typeface="+mn-cs"/>
              </a:defRPr>
            </a:lvl4pPr>
            <a:lvl5pPr algn="l" defTabSz="1042948" rtl="0" fontAlgn="base">
              <a:spcBef>
                <a:spcPct val="0"/>
              </a:spcBef>
              <a:spcAft>
                <a:spcPct val="0"/>
              </a:spcAft>
              <a:defRPr lang="en-AU" sz="1400" kern="1200" dirty="0">
                <a:solidFill>
                  <a:schemeClr val="accent1"/>
                </a:solidFill>
                <a:latin typeface="Corpid C1 Bold" pitchFamily="34" charset="0"/>
                <a:ea typeface="+mn-ea"/>
                <a:cs typeface="+mn-cs"/>
              </a:defRPr>
            </a:lvl5pPr>
          </a:lstStyle>
          <a:p>
            <a:pPr lvl="0"/>
            <a:r>
              <a:rPr lang="en-AU" noProof="0" dirty="0"/>
              <a:t>Chart title</a:t>
            </a:r>
          </a:p>
        </p:txBody>
      </p:sp>
      <p:sp>
        <p:nvSpPr>
          <p:cNvPr id="26" name="Text Placeholder 7"/>
          <p:cNvSpPr>
            <a:spLocks noGrp="1"/>
          </p:cNvSpPr>
          <p:nvPr>
            <p:ph type="body" sz="quarter" idx="29" hasCustomPrompt="1"/>
          </p:nvPr>
        </p:nvSpPr>
        <p:spPr>
          <a:xfrm>
            <a:off x="3592266" y="4429891"/>
            <a:ext cx="3103200" cy="153888"/>
          </a:xfrm>
          <a:noFill/>
          <a:ln w="9525">
            <a:noFill/>
            <a:miter lim="800000"/>
            <a:headEnd/>
            <a:tailEnd/>
          </a:ln>
          <a:effectLst/>
        </p:spPr>
        <p:txBody>
          <a:bodyPr wrap="square" lIns="0" tIns="0" rIns="0" bIns="0" anchor="t" anchorCtr="0">
            <a:spAutoFit/>
          </a:bodyPr>
          <a:lstStyle>
            <a:lvl1pPr marL="0" indent="0" algn="l" defTabSz="1042948" rtl="0" fontAlgn="base">
              <a:lnSpc>
                <a:spcPts val="1200"/>
              </a:lnSpc>
              <a:spcBef>
                <a:spcPct val="0"/>
              </a:spcBef>
              <a:spcAft>
                <a:spcPct val="0"/>
              </a:spcAft>
              <a:buNone/>
              <a:defRPr lang="en-US" sz="1200" kern="1200" smtClean="0">
                <a:solidFill>
                  <a:schemeClr val="tx1"/>
                </a:solidFill>
                <a:latin typeface="+mn-lt"/>
                <a:ea typeface="+mn-ea"/>
                <a:cs typeface="+mn-cs"/>
              </a:defRPr>
            </a:lvl1pPr>
            <a:lvl2pPr algn="l" defTabSz="1042948" rtl="0" fontAlgn="base">
              <a:spcBef>
                <a:spcPct val="0"/>
              </a:spcBef>
              <a:spcAft>
                <a:spcPct val="0"/>
              </a:spcAft>
              <a:defRPr lang="en-US" sz="1400" kern="1200" smtClean="0">
                <a:solidFill>
                  <a:schemeClr val="accent1"/>
                </a:solidFill>
                <a:latin typeface="Corpid C1 Bold" pitchFamily="34" charset="0"/>
                <a:ea typeface="+mn-ea"/>
                <a:cs typeface="+mn-cs"/>
              </a:defRPr>
            </a:lvl2pPr>
            <a:lvl3pPr algn="l" defTabSz="1042948" rtl="0" fontAlgn="base">
              <a:spcBef>
                <a:spcPct val="0"/>
              </a:spcBef>
              <a:spcAft>
                <a:spcPct val="0"/>
              </a:spcAft>
              <a:defRPr lang="en-US" sz="1400" kern="1200" smtClean="0">
                <a:solidFill>
                  <a:schemeClr val="accent1"/>
                </a:solidFill>
                <a:latin typeface="Corpid C1 Bold" pitchFamily="34" charset="0"/>
                <a:ea typeface="+mn-ea"/>
                <a:cs typeface="+mn-cs"/>
              </a:defRPr>
            </a:lvl3pPr>
            <a:lvl4pPr algn="l" defTabSz="1042948" rtl="0" fontAlgn="base">
              <a:spcBef>
                <a:spcPct val="0"/>
              </a:spcBef>
              <a:spcAft>
                <a:spcPct val="0"/>
              </a:spcAft>
              <a:defRPr lang="en-US" sz="1400" kern="1200" smtClean="0">
                <a:solidFill>
                  <a:schemeClr val="accent1"/>
                </a:solidFill>
                <a:latin typeface="Corpid C1 Bold" pitchFamily="34" charset="0"/>
                <a:ea typeface="+mn-ea"/>
                <a:cs typeface="+mn-cs"/>
              </a:defRPr>
            </a:lvl4pPr>
            <a:lvl5pPr algn="l" defTabSz="1042948" rtl="0" fontAlgn="base">
              <a:spcBef>
                <a:spcPct val="0"/>
              </a:spcBef>
              <a:spcAft>
                <a:spcPct val="0"/>
              </a:spcAft>
              <a:defRPr lang="en-AU" sz="1400" kern="1200" dirty="0">
                <a:solidFill>
                  <a:schemeClr val="accent1"/>
                </a:solidFill>
                <a:latin typeface="Corpid C1 Bold" pitchFamily="34" charset="0"/>
                <a:ea typeface="+mn-ea"/>
                <a:cs typeface="+mn-cs"/>
              </a:defRPr>
            </a:lvl5pPr>
          </a:lstStyle>
          <a:p>
            <a:pPr lvl="0"/>
            <a:r>
              <a:rPr lang="en-AU" noProof="0" dirty="0"/>
              <a:t>Chart sub title</a:t>
            </a:r>
          </a:p>
        </p:txBody>
      </p:sp>
      <p:sp>
        <p:nvSpPr>
          <p:cNvPr id="22" name="Content Placeholder 2"/>
          <p:cNvSpPr>
            <a:spLocks noGrp="1"/>
          </p:cNvSpPr>
          <p:nvPr>
            <p:ph sz="half" idx="25"/>
          </p:nvPr>
        </p:nvSpPr>
        <p:spPr>
          <a:xfrm>
            <a:off x="3592267" y="4622989"/>
            <a:ext cx="3102446" cy="1893946"/>
          </a:xfrm>
        </p:spPr>
        <p:txBody>
          <a:bodyPr/>
          <a:lstStyle>
            <a:lvl1pPr marL="180968" indent="-180968">
              <a:spcBef>
                <a:spcPts val="600"/>
              </a:spcBef>
              <a:buSzPct val="120000"/>
              <a:buFont typeface="System Font Regular"/>
              <a:buChar char="•"/>
              <a:defRPr sz="1400"/>
            </a:lvl1pPr>
            <a:lvl2pPr>
              <a:spcBef>
                <a:spcPts val="600"/>
              </a:spcBef>
              <a:defRPr sz="1400"/>
            </a:lvl2pPr>
            <a:lvl3pPr>
              <a:spcBef>
                <a:spcPts val="600"/>
              </a:spcBef>
              <a:defRPr sz="1400"/>
            </a:lvl3pPr>
            <a:lvl4pPr>
              <a:spcBef>
                <a:spcPts val="600"/>
              </a:spcBef>
              <a:defRPr sz="1400"/>
            </a:lvl4pPr>
            <a:lvl5pPr>
              <a:spcBef>
                <a:spcPts val="600"/>
              </a:spcBef>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Text Placeholder 3"/>
          <p:cNvSpPr>
            <a:spLocks noGrp="1"/>
          </p:cNvSpPr>
          <p:nvPr>
            <p:ph type="body" sz="half" idx="2"/>
          </p:nvPr>
        </p:nvSpPr>
        <p:spPr>
          <a:xfrm>
            <a:off x="6996013" y="1548000"/>
            <a:ext cx="2959200" cy="4657725"/>
          </a:xfrm>
        </p:spPr>
        <p:txBody>
          <a:bodyPr/>
          <a:lstStyle>
            <a:lvl1pPr marL="180968" indent="-180968">
              <a:spcBef>
                <a:spcPts val="600"/>
              </a:spcBef>
              <a:buSzPct val="120000"/>
              <a:buFont typeface="System Font Regular"/>
              <a:buChar char="•"/>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5" name="Text Placeholder 7"/>
          <p:cNvSpPr>
            <a:spLocks noGrp="1"/>
          </p:cNvSpPr>
          <p:nvPr>
            <p:ph type="body" sz="quarter" idx="19" hasCustomPrompt="1"/>
          </p:nvPr>
        </p:nvSpPr>
        <p:spPr>
          <a:xfrm>
            <a:off x="293687" y="6699251"/>
            <a:ext cx="9295201" cy="284843"/>
          </a:xfrm>
          <a:noFill/>
          <a:ln w="9525">
            <a:noFill/>
            <a:miter lim="800000"/>
            <a:headEnd/>
            <a:tailEnd/>
          </a:ln>
          <a:effectLst/>
        </p:spPr>
        <p:txBody>
          <a:bodyPr wrap="square" lIns="0" tIns="52144" rIns="0" bIns="52144" anchor="ctr" anchorCtr="0">
            <a:spAutoFit/>
          </a:bodyPr>
          <a:lstStyle>
            <a:lvl1pPr marL="0" marR="0" indent="0" algn="l" defTabSz="1042948" rtl="0" eaLnBrk="1" fontAlgn="base" latinLnBrk="0" hangingPunct="1">
              <a:lnSpc>
                <a:spcPct val="100000"/>
              </a:lnSpc>
              <a:spcBef>
                <a:spcPct val="0"/>
              </a:spcBef>
              <a:spcAft>
                <a:spcPct val="0"/>
              </a:spcAft>
              <a:buClr>
                <a:schemeClr val="accent1"/>
              </a:buClr>
              <a:buSzPct val="70000"/>
              <a:buFont typeface="Wingdings" pitchFamily="2" charset="2"/>
              <a:buNone/>
              <a:tabLst/>
              <a:defRPr lang="en-US" sz="900" kern="1200" smtClean="0">
                <a:solidFill>
                  <a:schemeClr val="tx1"/>
                </a:solidFill>
                <a:latin typeface="+mn-lt"/>
                <a:ea typeface="+mn-ea"/>
                <a:cs typeface="+mn-cs"/>
              </a:defRPr>
            </a:lvl1pPr>
            <a:lvl2pPr algn="l" defTabSz="1042948" rtl="0" fontAlgn="base">
              <a:spcBef>
                <a:spcPct val="0"/>
              </a:spcBef>
              <a:spcAft>
                <a:spcPct val="0"/>
              </a:spcAft>
              <a:defRPr lang="en-US" sz="1400" kern="1200" smtClean="0">
                <a:solidFill>
                  <a:schemeClr val="accent1"/>
                </a:solidFill>
                <a:latin typeface="Corpid C1 Bold" pitchFamily="34" charset="0"/>
                <a:ea typeface="+mn-ea"/>
                <a:cs typeface="+mn-cs"/>
              </a:defRPr>
            </a:lvl2pPr>
            <a:lvl3pPr algn="l" defTabSz="1042948" rtl="0" fontAlgn="base">
              <a:spcBef>
                <a:spcPct val="0"/>
              </a:spcBef>
              <a:spcAft>
                <a:spcPct val="0"/>
              </a:spcAft>
              <a:defRPr lang="en-US" sz="1400" kern="1200" smtClean="0">
                <a:solidFill>
                  <a:schemeClr val="accent1"/>
                </a:solidFill>
                <a:latin typeface="Corpid C1 Bold" pitchFamily="34" charset="0"/>
                <a:ea typeface="+mn-ea"/>
                <a:cs typeface="+mn-cs"/>
              </a:defRPr>
            </a:lvl3pPr>
            <a:lvl4pPr algn="l" defTabSz="1042948" rtl="0" fontAlgn="base">
              <a:spcBef>
                <a:spcPct val="0"/>
              </a:spcBef>
              <a:spcAft>
                <a:spcPct val="0"/>
              </a:spcAft>
              <a:defRPr lang="en-US" sz="1400" kern="1200" smtClean="0">
                <a:solidFill>
                  <a:schemeClr val="accent1"/>
                </a:solidFill>
                <a:latin typeface="Corpid C1 Bold" pitchFamily="34" charset="0"/>
                <a:ea typeface="+mn-ea"/>
                <a:cs typeface="+mn-cs"/>
              </a:defRPr>
            </a:lvl4pPr>
            <a:lvl5pPr algn="l" defTabSz="1042948" rtl="0" fontAlgn="base">
              <a:spcBef>
                <a:spcPct val="0"/>
              </a:spcBef>
              <a:spcAft>
                <a:spcPct val="0"/>
              </a:spcAft>
              <a:defRPr lang="en-AU" sz="1400" kern="1200" dirty="0">
                <a:solidFill>
                  <a:schemeClr val="accent1"/>
                </a:solidFill>
                <a:latin typeface="Corpid C1 Bold" pitchFamily="34" charset="0"/>
                <a:ea typeface="+mn-ea"/>
                <a:cs typeface="+mn-cs"/>
              </a:defRPr>
            </a:lvl5pPr>
          </a:lstStyle>
          <a:p>
            <a:pPr marL="0" marR="0" lvl="0" indent="0" algn="l" defTabSz="1042948" rtl="0" eaLnBrk="1" fontAlgn="base" latinLnBrk="0" hangingPunct="1">
              <a:lnSpc>
                <a:spcPts val="1400"/>
              </a:lnSpc>
              <a:spcBef>
                <a:spcPct val="0"/>
              </a:spcBef>
              <a:spcAft>
                <a:spcPct val="0"/>
              </a:spcAft>
              <a:buClr>
                <a:schemeClr val="accent1"/>
              </a:buClr>
              <a:buSzPct val="70000"/>
              <a:buFont typeface="Wingdings" pitchFamily="2" charset="2"/>
              <a:buNone/>
              <a:tabLst/>
              <a:defRPr/>
            </a:pPr>
            <a:r>
              <a:rPr lang="en-AU" sz="900" dirty="0">
                <a:latin typeface="Corpid C1 Regular" pitchFamily="34" charset="0"/>
              </a:rPr>
              <a:t>Source: Data Sources Corpid Regular 9pt</a:t>
            </a:r>
          </a:p>
        </p:txBody>
      </p:sp>
      <p:sp>
        <p:nvSpPr>
          <p:cNvPr id="16" name="Slide Number Placeholder 15"/>
          <p:cNvSpPr>
            <a:spLocks noGrp="1"/>
          </p:cNvSpPr>
          <p:nvPr>
            <p:ph type="sldNum" sz="quarter" idx="21"/>
          </p:nvPr>
        </p:nvSpPr>
        <p:spPr>
          <a:xfrm>
            <a:off x="293689" y="7205663"/>
            <a:ext cx="314717" cy="323850"/>
          </a:xfrm>
        </p:spPr>
        <p:txBody>
          <a:bodyPr/>
          <a:lstStyle/>
          <a:p>
            <a:fld id="{D9407186-31EA-45C5-A793-40B12ED81397}" type="slidenum">
              <a:rPr lang="en-AU" smtClean="0"/>
              <a:pPr/>
              <a:t>‹#›</a:t>
            </a:fld>
            <a:endParaRPr lang="en-AU" dirty="0"/>
          </a:p>
        </p:txBody>
      </p:sp>
      <p:sp>
        <p:nvSpPr>
          <p:cNvPr id="5" name="Footer Placeholder 4"/>
          <p:cNvSpPr>
            <a:spLocks noGrp="1"/>
          </p:cNvSpPr>
          <p:nvPr>
            <p:ph type="ftr" sz="quarter" idx="20"/>
          </p:nvPr>
        </p:nvSpPr>
        <p:spPr/>
        <p:txBody>
          <a:bodyPr/>
          <a:lstStyle/>
          <a:p>
            <a:r>
              <a:rPr lang="en-AU"/>
              <a:t>Presentation Footer</a:t>
            </a:r>
            <a:endParaRPr lang="en-AU" dirty="0"/>
          </a:p>
        </p:txBody>
      </p:sp>
      <p:sp>
        <p:nvSpPr>
          <p:cNvPr id="2" name="Title 1">
            <a:extLst>
              <a:ext uri="{FF2B5EF4-FFF2-40B4-BE49-F238E27FC236}">
                <a16:creationId xmlns:a16="http://schemas.microsoft.com/office/drawing/2014/main" id="{4F7A808E-BDE1-004C-8FB1-E05A44B8416C}"/>
              </a:ext>
            </a:extLst>
          </p:cNvPr>
          <p:cNvSpPr>
            <a:spLocks noGrp="1"/>
          </p:cNvSpPr>
          <p:nvPr>
            <p:ph type="title"/>
          </p:nvPr>
        </p:nvSpPr>
        <p:spPr/>
        <p:txBody>
          <a:bodyPr/>
          <a:lstStyle/>
          <a:p>
            <a:r>
              <a:rPr lang="en-US"/>
              <a:t>Click to edit Master title style</a:t>
            </a:r>
            <a:endParaRPr lang="en-AU"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ashboard">
    <p:spTree>
      <p:nvGrpSpPr>
        <p:cNvPr id="1" name=""/>
        <p:cNvGrpSpPr/>
        <p:nvPr/>
      </p:nvGrpSpPr>
      <p:grpSpPr>
        <a:xfrm>
          <a:off x="0" y="0"/>
          <a:ext cx="0" cy="0"/>
          <a:chOff x="0" y="0"/>
          <a:chExt cx="0" cy="0"/>
        </a:xfrm>
      </p:grpSpPr>
      <p:sp>
        <p:nvSpPr>
          <p:cNvPr id="28" name="Rectangle 27"/>
          <p:cNvSpPr/>
          <p:nvPr userDrawn="1"/>
        </p:nvSpPr>
        <p:spPr bwMode="auto">
          <a:xfrm>
            <a:off x="306388" y="1540290"/>
            <a:ext cx="6116043" cy="936000"/>
          </a:xfrm>
          <a:prstGeom prst="rect">
            <a:avLst/>
          </a:prstGeom>
          <a:solidFill>
            <a:schemeClr val="tx1"/>
          </a:solidFill>
          <a:ln w="6350" cap="flat" cmpd="sng" algn="ctr">
            <a:noFill/>
            <a:prstDash val="solid"/>
            <a:round/>
            <a:headEnd type="none" w="med" len="med"/>
            <a:tailEnd type="none" w="med" len="med"/>
          </a:ln>
          <a:effectLst/>
        </p:spPr>
        <p:txBody>
          <a:bodyPr vert="horz" wrap="none" lIns="91439" tIns="45720" rIns="91439" bIns="45720" numCol="1" rtlCol="0" anchor="ctr" anchorCtr="0" compatLnSpc="1">
            <a:prstTxWarp prst="textNoShape">
              <a:avLst/>
            </a:prstTxWarp>
          </a:bodyPr>
          <a:lstStyle/>
          <a:p>
            <a:pPr marL="0" marR="0" indent="0" algn="ctr" defTabSz="1042948" rtl="0" eaLnBrk="1" fontAlgn="base" latinLnBrk="0" hangingPunct="1">
              <a:lnSpc>
                <a:spcPct val="100000"/>
              </a:lnSpc>
              <a:spcBef>
                <a:spcPct val="0"/>
              </a:spcBef>
              <a:spcAft>
                <a:spcPct val="0"/>
              </a:spcAft>
              <a:buClrTx/>
              <a:buSzTx/>
              <a:buFontTx/>
              <a:buNone/>
              <a:tabLst/>
            </a:pPr>
            <a:endParaRPr kumimoji="0" lang="en-AU" sz="1599" b="0" i="0" u="none" strike="noStrike" cap="none" normalizeH="0" baseline="0">
              <a:ln>
                <a:noFill/>
              </a:ln>
              <a:solidFill>
                <a:schemeClr val="tx1"/>
              </a:solidFill>
              <a:effectLst/>
              <a:latin typeface="Corpid C1 Regular" pitchFamily="34" charset="0"/>
            </a:endParaRPr>
          </a:p>
        </p:txBody>
      </p:sp>
      <p:sp>
        <p:nvSpPr>
          <p:cNvPr id="17" name="Text Placeholder 7"/>
          <p:cNvSpPr>
            <a:spLocks noGrp="1"/>
          </p:cNvSpPr>
          <p:nvPr>
            <p:ph type="body" sz="quarter" idx="11" hasCustomPrompt="1"/>
          </p:nvPr>
        </p:nvSpPr>
        <p:spPr>
          <a:xfrm>
            <a:off x="415060" y="1622176"/>
            <a:ext cx="5886000" cy="278181"/>
          </a:xfrm>
          <a:noFill/>
          <a:ln w="9525">
            <a:noFill/>
            <a:miter lim="800000"/>
            <a:headEnd/>
            <a:tailEnd/>
          </a:ln>
          <a:effectLst/>
        </p:spPr>
        <p:txBody>
          <a:bodyPr wrap="square" lIns="0" tIns="0" rIns="0" bIns="0" anchor="b" anchorCtr="0">
            <a:noAutofit/>
          </a:bodyPr>
          <a:lstStyle>
            <a:lvl1pPr marL="0" indent="0" algn="l" defTabSz="1042948" rtl="0" fontAlgn="base">
              <a:lnSpc>
                <a:spcPct val="75000"/>
              </a:lnSpc>
              <a:spcBef>
                <a:spcPct val="0"/>
              </a:spcBef>
              <a:spcAft>
                <a:spcPct val="0"/>
              </a:spcAft>
              <a:buNone/>
              <a:defRPr lang="en-US" sz="2200" kern="1200" cap="all" baseline="0" smtClean="0">
                <a:solidFill>
                  <a:schemeClr val="bg1"/>
                </a:solidFill>
                <a:latin typeface="NAB Impact" pitchFamily="50" charset="0"/>
                <a:ea typeface="+mn-ea"/>
                <a:cs typeface="+mn-cs"/>
              </a:defRPr>
            </a:lvl1pPr>
            <a:lvl2pPr algn="l" defTabSz="1042948" rtl="0" fontAlgn="base">
              <a:spcBef>
                <a:spcPct val="0"/>
              </a:spcBef>
              <a:spcAft>
                <a:spcPct val="0"/>
              </a:spcAft>
              <a:defRPr lang="en-US" sz="1400" kern="1200" smtClean="0">
                <a:solidFill>
                  <a:schemeClr val="accent1"/>
                </a:solidFill>
                <a:latin typeface="Corpid C1 Bold" pitchFamily="34" charset="0"/>
                <a:ea typeface="+mn-ea"/>
                <a:cs typeface="+mn-cs"/>
              </a:defRPr>
            </a:lvl2pPr>
            <a:lvl3pPr algn="l" defTabSz="1042948" rtl="0" fontAlgn="base">
              <a:spcBef>
                <a:spcPct val="0"/>
              </a:spcBef>
              <a:spcAft>
                <a:spcPct val="0"/>
              </a:spcAft>
              <a:defRPr lang="en-US" sz="1400" kern="1200" smtClean="0">
                <a:solidFill>
                  <a:schemeClr val="accent1"/>
                </a:solidFill>
                <a:latin typeface="Corpid C1 Bold" pitchFamily="34" charset="0"/>
                <a:ea typeface="+mn-ea"/>
                <a:cs typeface="+mn-cs"/>
              </a:defRPr>
            </a:lvl3pPr>
            <a:lvl4pPr algn="l" defTabSz="1042948" rtl="0" fontAlgn="base">
              <a:spcBef>
                <a:spcPct val="0"/>
              </a:spcBef>
              <a:spcAft>
                <a:spcPct val="0"/>
              </a:spcAft>
              <a:defRPr lang="en-US" sz="1400" kern="1200" smtClean="0">
                <a:solidFill>
                  <a:schemeClr val="accent1"/>
                </a:solidFill>
                <a:latin typeface="Corpid C1 Bold" pitchFamily="34" charset="0"/>
                <a:ea typeface="+mn-ea"/>
                <a:cs typeface="+mn-cs"/>
              </a:defRPr>
            </a:lvl4pPr>
            <a:lvl5pPr algn="l" defTabSz="1042948" rtl="0" fontAlgn="base">
              <a:spcBef>
                <a:spcPct val="0"/>
              </a:spcBef>
              <a:spcAft>
                <a:spcPct val="0"/>
              </a:spcAft>
              <a:defRPr lang="en-AU" sz="1400" kern="1200" dirty="0">
                <a:solidFill>
                  <a:schemeClr val="accent1"/>
                </a:solidFill>
                <a:latin typeface="Corpid C1 Bold" pitchFamily="34" charset="0"/>
                <a:ea typeface="+mn-ea"/>
                <a:cs typeface="+mn-cs"/>
              </a:defRPr>
            </a:lvl5pPr>
          </a:lstStyle>
          <a:p>
            <a:pPr lvl="0"/>
            <a:r>
              <a:rPr lang="en-AU" noProof="0" dirty="0"/>
              <a:t>summary</a:t>
            </a:r>
          </a:p>
        </p:txBody>
      </p:sp>
      <p:sp>
        <p:nvSpPr>
          <p:cNvPr id="4" name="Text Placeholder 3"/>
          <p:cNvSpPr>
            <a:spLocks noGrp="1"/>
          </p:cNvSpPr>
          <p:nvPr>
            <p:ph type="body" sz="half" idx="2"/>
          </p:nvPr>
        </p:nvSpPr>
        <p:spPr>
          <a:xfrm>
            <a:off x="415060" y="1899092"/>
            <a:ext cx="5886000" cy="583679"/>
          </a:xfrm>
        </p:spPr>
        <p:txBody>
          <a:bodyPr lIns="0" rIns="0"/>
          <a:lstStyle>
            <a:lvl1pPr marL="0" indent="0">
              <a:spcBef>
                <a:spcPts val="0"/>
              </a:spcBef>
              <a:buNone/>
              <a:defRPr sz="1200">
                <a:solidFill>
                  <a:schemeClr val="bg1"/>
                </a:solidFill>
              </a:defRPr>
            </a:lvl1pPr>
            <a:lvl2pPr>
              <a:spcBef>
                <a:spcPts val="0"/>
              </a:spcBef>
              <a:defRPr sz="1200">
                <a:solidFill>
                  <a:schemeClr val="bg1"/>
                </a:solidFill>
              </a:defRPr>
            </a:lvl2pPr>
            <a:lvl3pPr>
              <a:spcBef>
                <a:spcPts val="0"/>
              </a:spcBef>
              <a:defRPr sz="1200">
                <a:solidFill>
                  <a:schemeClr val="bg1"/>
                </a:solidFill>
              </a:defRPr>
            </a:lvl3pPr>
            <a:lvl4pPr>
              <a:spcBef>
                <a:spcPts val="0"/>
              </a:spcBef>
              <a:defRPr sz="1200">
                <a:solidFill>
                  <a:schemeClr val="bg1"/>
                </a:solidFill>
              </a:defRPr>
            </a:lvl4pPr>
            <a:lvl5pPr>
              <a:spcBef>
                <a:spcPts val="0"/>
              </a:spcBef>
              <a:defRPr sz="12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6" name="Rectangle 5"/>
          <p:cNvSpPr/>
          <p:nvPr userDrawn="1"/>
        </p:nvSpPr>
        <p:spPr bwMode="auto">
          <a:xfrm>
            <a:off x="293688" y="2572017"/>
            <a:ext cx="6128743" cy="3942289"/>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none" lIns="91439" tIns="45720" rIns="91439" bIns="45720" numCol="1" rtlCol="0" anchor="ctr" anchorCtr="0" compatLnSpc="1">
            <a:prstTxWarp prst="textNoShape">
              <a:avLst/>
            </a:prstTxWarp>
          </a:bodyPr>
          <a:lstStyle/>
          <a:p>
            <a:pPr marL="0" marR="0" indent="0" algn="ctr" defTabSz="1042948" rtl="0" eaLnBrk="1" fontAlgn="base" latinLnBrk="0" hangingPunct="1">
              <a:lnSpc>
                <a:spcPct val="100000"/>
              </a:lnSpc>
              <a:spcBef>
                <a:spcPct val="0"/>
              </a:spcBef>
              <a:spcAft>
                <a:spcPct val="0"/>
              </a:spcAft>
              <a:buClrTx/>
              <a:buSzTx/>
              <a:buFontTx/>
              <a:buNone/>
              <a:tabLst/>
            </a:pPr>
            <a:endParaRPr kumimoji="0" lang="en-AU" sz="1599" b="0" i="0" u="none" strike="noStrike" cap="none" normalizeH="0" baseline="0">
              <a:ln>
                <a:noFill/>
              </a:ln>
              <a:solidFill>
                <a:schemeClr val="tx1"/>
              </a:solidFill>
              <a:effectLst/>
              <a:latin typeface="Corpid C1 Regular" pitchFamily="34" charset="0"/>
            </a:endParaRPr>
          </a:p>
        </p:txBody>
      </p:sp>
      <p:sp>
        <p:nvSpPr>
          <p:cNvPr id="19" name="Text Placeholder 7"/>
          <p:cNvSpPr>
            <a:spLocks noGrp="1"/>
          </p:cNvSpPr>
          <p:nvPr>
            <p:ph type="body" sz="quarter" idx="18" hasCustomPrompt="1"/>
          </p:nvPr>
        </p:nvSpPr>
        <p:spPr>
          <a:xfrm>
            <a:off x="415060" y="2700511"/>
            <a:ext cx="5886000" cy="179536"/>
          </a:xfrm>
          <a:noFill/>
          <a:ln w="9525">
            <a:noFill/>
            <a:miter lim="800000"/>
            <a:headEnd/>
            <a:tailEnd/>
          </a:ln>
          <a:effectLst/>
        </p:spPr>
        <p:txBody>
          <a:bodyPr wrap="square" lIns="0" tIns="0" rIns="0" bIns="0" anchor="b" anchorCtr="0">
            <a:spAutoFit/>
          </a:bodyPr>
          <a:lstStyle>
            <a:lvl1pPr marL="0" indent="0" algn="l" defTabSz="1042948" rtl="0" fontAlgn="base">
              <a:lnSpc>
                <a:spcPts val="1400"/>
              </a:lnSpc>
              <a:spcBef>
                <a:spcPct val="0"/>
              </a:spcBef>
              <a:spcAft>
                <a:spcPct val="0"/>
              </a:spcAft>
              <a:buNone/>
              <a:defRPr lang="en-US" sz="1400" kern="1200" smtClean="0">
                <a:solidFill>
                  <a:schemeClr val="accent1"/>
                </a:solidFill>
                <a:latin typeface="Corpid C1 Bold" pitchFamily="34" charset="0"/>
                <a:ea typeface="+mn-ea"/>
                <a:cs typeface="+mn-cs"/>
              </a:defRPr>
            </a:lvl1pPr>
            <a:lvl2pPr algn="l" defTabSz="1042948" rtl="0" fontAlgn="base">
              <a:spcBef>
                <a:spcPct val="0"/>
              </a:spcBef>
              <a:spcAft>
                <a:spcPct val="0"/>
              </a:spcAft>
              <a:defRPr lang="en-US" sz="1400" kern="1200" smtClean="0">
                <a:solidFill>
                  <a:schemeClr val="accent1"/>
                </a:solidFill>
                <a:latin typeface="Corpid C1 Bold" pitchFamily="34" charset="0"/>
                <a:ea typeface="+mn-ea"/>
                <a:cs typeface="+mn-cs"/>
              </a:defRPr>
            </a:lvl2pPr>
            <a:lvl3pPr algn="l" defTabSz="1042948" rtl="0" fontAlgn="base">
              <a:spcBef>
                <a:spcPct val="0"/>
              </a:spcBef>
              <a:spcAft>
                <a:spcPct val="0"/>
              </a:spcAft>
              <a:defRPr lang="en-US" sz="1400" kern="1200" smtClean="0">
                <a:solidFill>
                  <a:schemeClr val="accent1"/>
                </a:solidFill>
                <a:latin typeface="Corpid C1 Bold" pitchFamily="34" charset="0"/>
                <a:ea typeface="+mn-ea"/>
                <a:cs typeface="+mn-cs"/>
              </a:defRPr>
            </a:lvl3pPr>
            <a:lvl4pPr algn="l" defTabSz="1042948" rtl="0" fontAlgn="base">
              <a:spcBef>
                <a:spcPct val="0"/>
              </a:spcBef>
              <a:spcAft>
                <a:spcPct val="0"/>
              </a:spcAft>
              <a:defRPr lang="en-US" sz="1400" kern="1200" smtClean="0">
                <a:solidFill>
                  <a:schemeClr val="accent1"/>
                </a:solidFill>
                <a:latin typeface="Corpid C1 Bold" pitchFamily="34" charset="0"/>
                <a:ea typeface="+mn-ea"/>
                <a:cs typeface="+mn-cs"/>
              </a:defRPr>
            </a:lvl4pPr>
            <a:lvl5pPr algn="l" defTabSz="1042948" rtl="0" fontAlgn="base">
              <a:spcBef>
                <a:spcPct val="0"/>
              </a:spcBef>
              <a:spcAft>
                <a:spcPct val="0"/>
              </a:spcAft>
              <a:defRPr lang="en-AU" sz="1400" kern="1200" dirty="0">
                <a:solidFill>
                  <a:schemeClr val="accent1"/>
                </a:solidFill>
                <a:latin typeface="Corpid C1 Bold" pitchFamily="34" charset="0"/>
                <a:ea typeface="+mn-ea"/>
                <a:cs typeface="+mn-cs"/>
              </a:defRPr>
            </a:lvl5pPr>
          </a:lstStyle>
          <a:p>
            <a:pPr lvl="0"/>
            <a:r>
              <a:rPr lang="en-AU" noProof="0" dirty="0"/>
              <a:t>Highlights</a:t>
            </a:r>
          </a:p>
        </p:txBody>
      </p:sp>
      <p:sp>
        <p:nvSpPr>
          <p:cNvPr id="27" name="Content Placeholder 2"/>
          <p:cNvSpPr>
            <a:spLocks noGrp="1"/>
          </p:cNvSpPr>
          <p:nvPr>
            <p:ph sz="half" idx="29"/>
          </p:nvPr>
        </p:nvSpPr>
        <p:spPr>
          <a:xfrm>
            <a:off x="415059" y="2980924"/>
            <a:ext cx="2880000" cy="3391995"/>
          </a:xfrm>
        </p:spPr>
        <p:txBody>
          <a:bodyPr tIns="0" bIns="0"/>
          <a:lstStyle>
            <a:lvl1pPr marL="180968" indent="-180968">
              <a:spcBef>
                <a:spcPts val="600"/>
              </a:spcBef>
              <a:buSzPct val="120000"/>
              <a:buFont typeface="System Font Regular"/>
              <a:buChar char="•"/>
              <a:defRPr sz="1200"/>
            </a:lvl1pPr>
            <a:lvl2pPr>
              <a:spcBef>
                <a:spcPts val="600"/>
              </a:spcBef>
              <a:defRPr sz="1200"/>
            </a:lvl2pPr>
            <a:lvl3pPr>
              <a:spcBef>
                <a:spcPts val="600"/>
              </a:spcBef>
              <a:defRPr sz="1200"/>
            </a:lvl3pPr>
            <a:lvl4pPr>
              <a:spcBef>
                <a:spcPts val="600"/>
              </a:spcBef>
              <a:defRPr sz="1200"/>
            </a:lvl4pPr>
            <a:lvl5pPr>
              <a:spcBef>
                <a:spcPts val="600"/>
              </a:spcBef>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8" name="Content Placeholder 2"/>
          <p:cNvSpPr>
            <a:spLocks noGrp="1"/>
          </p:cNvSpPr>
          <p:nvPr>
            <p:ph sz="half" idx="30"/>
          </p:nvPr>
        </p:nvSpPr>
        <p:spPr>
          <a:xfrm>
            <a:off x="3421059" y="2980924"/>
            <a:ext cx="2880000" cy="3391995"/>
          </a:xfrm>
        </p:spPr>
        <p:txBody>
          <a:bodyPr tIns="0" bIns="0"/>
          <a:lstStyle>
            <a:lvl1pPr marL="180968" indent="-180968">
              <a:spcBef>
                <a:spcPts val="600"/>
              </a:spcBef>
              <a:buSzPct val="120000"/>
              <a:buFont typeface="System Font Regular"/>
              <a:buChar char="•"/>
              <a:defRPr sz="1200"/>
            </a:lvl1pPr>
            <a:lvl2pPr>
              <a:spcBef>
                <a:spcPts val="600"/>
              </a:spcBef>
              <a:defRPr sz="1200"/>
            </a:lvl2pPr>
            <a:lvl3pPr>
              <a:spcBef>
                <a:spcPts val="600"/>
              </a:spcBef>
              <a:defRPr sz="1200"/>
            </a:lvl3pPr>
            <a:lvl4pPr>
              <a:spcBef>
                <a:spcPts val="600"/>
              </a:spcBef>
              <a:defRPr sz="1200"/>
            </a:lvl4pPr>
            <a:lvl5pPr>
              <a:spcBef>
                <a:spcPts val="600"/>
              </a:spcBef>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23" name="Text Placeholder 7"/>
          <p:cNvSpPr>
            <a:spLocks noGrp="1"/>
          </p:cNvSpPr>
          <p:nvPr>
            <p:ph type="body" sz="quarter" idx="26" hasCustomPrompt="1"/>
          </p:nvPr>
        </p:nvSpPr>
        <p:spPr>
          <a:xfrm>
            <a:off x="6823212" y="1548383"/>
            <a:ext cx="3132000" cy="278181"/>
          </a:xfrm>
          <a:noFill/>
          <a:ln w="9525">
            <a:noFill/>
            <a:miter lim="800000"/>
            <a:headEnd/>
            <a:tailEnd/>
          </a:ln>
          <a:effectLst/>
        </p:spPr>
        <p:txBody>
          <a:bodyPr wrap="square" lIns="0" tIns="0" rIns="0" bIns="0" anchor="b" anchorCtr="0">
            <a:noAutofit/>
          </a:bodyPr>
          <a:lstStyle>
            <a:lvl1pPr marL="0" indent="0" algn="l" defTabSz="1042948" rtl="0" fontAlgn="base">
              <a:lnSpc>
                <a:spcPct val="75000"/>
              </a:lnSpc>
              <a:spcBef>
                <a:spcPct val="0"/>
              </a:spcBef>
              <a:spcAft>
                <a:spcPct val="0"/>
              </a:spcAft>
              <a:buNone/>
              <a:defRPr lang="en-US" sz="2200" kern="1200" cap="all" baseline="0" smtClean="0">
                <a:solidFill>
                  <a:schemeClr val="accent1"/>
                </a:solidFill>
                <a:latin typeface="NAB Impact" pitchFamily="50" charset="0"/>
                <a:ea typeface="+mn-ea"/>
                <a:cs typeface="+mn-cs"/>
              </a:defRPr>
            </a:lvl1pPr>
            <a:lvl2pPr algn="l" defTabSz="1042948" rtl="0" fontAlgn="base">
              <a:spcBef>
                <a:spcPct val="0"/>
              </a:spcBef>
              <a:spcAft>
                <a:spcPct val="0"/>
              </a:spcAft>
              <a:defRPr lang="en-US" sz="1400" kern="1200" smtClean="0">
                <a:solidFill>
                  <a:schemeClr val="accent1"/>
                </a:solidFill>
                <a:latin typeface="Corpid C1 Bold" pitchFamily="34" charset="0"/>
                <a:ea typeface="+mn-ea"/>
                <a:cs typeface="+mn-cs"/>
              </a:defRPr>
            </a:lvl2pPr>
            <a:lvl3pPr algn="l" defTabSz="1042948" rtl="0" fontAlgn="base">
              <a:spcBef>
                <a:spcPct val="0"/>
              </a:spcBef>
              <a:spcAft>
                <a:spcPct val="0"/>
              </a:spcAft>
              <a:defRPr lang="en-US" sz="1400" kern="1200" smtClean="0">
                <a:solidFill>
                  <a:schemeClr val="accent1"/>
                </a:solidFill>
                <a:latin typeface="Corpid C1 Bold" pitchFamily="34" charset="0"/>
                <a:ea typeface="+mn-ea"/>
                <a:cs typeface="+mn-cs"/>
              </a:defRPr>
            </a:lvl3pPr>
            <a:lvl4pPr algn="l" defTabSz="1042948" rtl="0" fontAlgn="base">
              <a:spcBef>
                <a:spcPct val="0"/>
              </a:spcBef>
              <a:spcAft>
                <a:spcPct val="0"/>
              </a:spcAft>
              <a:defRPr lang="en-US" sz="1400" kern="1200" smtClean="0">
                <a:solidFill>
                  <a:schemeClr val="accent1"/>
                </a:solidFill>
                <a:latin typeface="Corpid C1 Bold" pitchFamily="34" charset="0"/>
                <a:ea typeface="+mn-ea"/>
                <a:cs typeface="+mn-cs"/>
              </a:defRPr>
            </a:lvl4pPr>
            <a:lvl5pPr algn="l" defTabSz="1042948" rtl="0" fontAlgn="base">
              <a:spcBef>
                <a:spcPct val="0"/>
              </a:spcBef>
              <a:spcAft>
                <a:spcPct val="0"/>
              </a:spcAft>
              <a:defRPr lang="en-AU" sz="1400" kern="1200" dirty="0">
                <a:solidFill>
                  <a:schemeClr val="accent1"/>
                </a:solidFill>
                <a:latin typeface="Corpid C1 Bold" pitchFamily="34" charset="0"/>
                <a:ea typeface="+mn-ea"/>
                <a:cs typeface="+mn-cs"/>
              </a:defRPr>
            </a:lvl5pPr>
          </a:lstStyle>
          <a:p>
            <a:pPr lvl="0"/>
            <a:r>
              <a:rPr lang="en-AU" noProof="0" dirty="0"/>
              <a:t>performance</a:t>
            </a:r>
          </a:p>
        </p:txBody>
      </p:sp>
      <p:sp>
        <p:nvSpPr>
          <p:cNvPr id="21" name="Content Placeholder 2"/>
          <p:cNvSpPr>
            <a:spLocks noGrp="1"/>
          </p:cNvSpPr>
          <p:nvPr>
            <p:ph sz="half" idx="24"/>
          </p:nvPr>
        </p:nvSpPr>
        <p:spPr>
          <a:xfrm>
            <a:off x="6823212" y="1884933"/>
            <a:ext cx="3132000" cy="2016000"/>
          </a:xfrm>
        </p:spPr>
        <p:txBody>
          <a:bodyPr tIns="0" bIns="0"/>
          <a:lstStyle>
            <a:lvl1pPr marL="180968" indent="-180968">
              <a:spcBef>
                <a:spcPts val="600"/>
              </a:spcBef>
              <a:buSzPct val="120000"/>
              <a:buFont typeface="System Font Regular"/>
              <a:buChar char="•"/>
              <a:defRPr sz="1200"/>
            </a:lvl1pPr>
            <a:lvl2pPr>
              <a:spcBef>
                <a:spcPts val="600"/>
              </a:spcBef>
              <a:defRPr sz="1200"/>
            </a:lvl2pPr>
            <a:lvl3pPr>
              <a:spcBef>
                <a:spcPts val="600"/>
              </a:spcBef>
              <a:defRPr sz="1200"/>
            </a:lvl3pPr>
            <a:lvl4pPr>
              <a:spcBef>
                <a:spcPts val="600"/>
              </a:spcBef>
              <a:defRPr sz="1200"/>
            </a:lvl4pPr>
            <a:lvl5pPr>
              <a:spcBef>
                <a:spcPts val="600"/>
              </a:spcBef>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25" name="Text Placeholder 7"/>
          <p:cNvSpPr>
            <a:spLocks noGrp="1"/>
          </p:cNvSpPr>
          <p:nvPr>
            <p:ph type="body" sz="quarter" idx="28" hasCustomPrompt="1"/>
          </p:nvPr>
        </p:nvSpPr>
        <p:spPr>
          <a:xfrm>
            <a:off x="6823212" y="4167883"/>
            <a:ext cx="3132000" cy="278181"/>
          </a:xfrm>
          <a:noFill/>
          <a:ln w="9525">
            <a:noFill/>
            <a:miter lim="800000"/>
            <a:headEnd/>
            <a:tailEnd/>
          </a:ln>
          <a:effectLst/>
        </p:spPr>
        <p:txBody>
          <a:bodyPr wrap="square" lIns="0" tIns="0" rIns="0" bIns="0" anchor="b" anchorCtr="0">
            <a:noAutofit/>
          </a:bodyPr>
          <a:lstStyle>
            <a:lvl1pPr marL="0" indent="0" algn="l" defTabSz="1042948" rtl="0" fontAlgn="base">
              <a:lnSpc>
                <a:spcPct val="75000"/>
              </a:lnSpc>
              <a:spcBef>
                <a:spcPct val="0"/>
              </a:spcBef>
              <a:spcAft>
                <a:spcPct val="0"/>
              </a:spcAft>
              <a:buNone/>
              <a:defRPr lang="en-US" sz="2200" kern="1200" cap="all" baseline="0" smtClean="0">
                <a:solidFill>
                  <a:schemeClr val="accent1"/>
                </a:solidFill>
                <a:latin typeface="NAB Impact" pitchFamily="50" charset="0"/>
                <a:ea typeface="+mn-ea"/>
                <a:cs typeface="+mn-cs"/>
              </a:defRPr>
            </a:lvl1pPr>
            <a:lvl2pPr algn="l" defTabSz="1042948" rtl="0" fontAlgn="base">
              <a:spcBef>
                <a:spcPct val="0"/>
              </a:spcBef>
              <a:spcAft>
                <a:spcPct val="0"/>
              </a:spcAft>
              <a:defRPr lang="en-US" sz="1400" kern="1200" smtClean="0">
                <a:solidFill>
                  <a:schemeClr val="accent1"/>
                </a:solidFill>
                <a:latin typeface="Corpid C1 Bold" pitchFamily="34" charset="0"/>
                <a:ea typeface="+mn-ea"/>
                <a:cs typeface="+mn-cs"/>
              </a:defRPr>
            </a:lvl2pPr>
            <a:lvl3pPr algn="l" defTabSz="1042948" rtl="0" fontAlgn="base">
              <a:spcBef>
                <a:spcPct val="0"/>
              </a:spcBef>
              <a:spcAft>
                <a:spcPct val="0"/>
              </a:spcAft>
              <a:defRPr lang="en-US" sz="1400" kern="1200" smtClean="0">
                <a:solidFill>
                  <a:schemeClr val="accent1"/>
                </a:solidFill>
                <a:latin typeface="Corpid C1 Bold" pitchFamily="34" charset="0"/>
                <a:ea typeface="+mn-ea"/>
                <a:cs typeface="+mn-cs"/>
              </a:defRPr>
            </a:lvl3pPr>
            <a:lvl4pPr algn="l" defTabSz="1042948" rtl="0" fontAlgn="base">
              <a:spcBef>
                <a:spcPct val="0"/>
              </a:spcBef>
              <a:spcAft>
                <a:spcPct val="0"/>
              </a:spcAft>
              <a:defRPr lang="en-US" sz="1400" kern="1200" smtClean="0">
                <a:solidFill>
                  <a:schemeClr val="accent1"/>
                </a:solidFill>
                <a:latin typeface="Corpid C1 Bold" pitchFamily="34" charset="0"/>
                <a:ea typeface="+mn-ea"/>
                <a:cs typeface="+mn-cs"/>
              </a:defRPr>
            </a:lvl4pPr>
            <a:lvl5pPr algn="l" defTabSz="1042948" rtl="0" fontAlgn="base">
              <a:spcBef>
                <a:spcPct val="0"/>
              </a:spcBef>
              <a:spcAft>
                <a:spcPct val="0"/>
              </a:spcAft>
              <a:defRPr lang="en-AU" sz="1400" kern="1200" dirty="0">
                <a:solidFill>
                  <a:schemeClr val="accent1"/>
                </a:solidFill>
                <a:latin typeface="Corpid C1 Bold" pitchFamily="34" charset="0"/>
                <a:ea typeface="+mn-ea"/>
                <a:cs typeface="+mn-cs"/>
              </a:defRPr>
            </a:lvl5pPr>
          </a:lstStyle>
          <a:p>
            <a:pPr lvl="0"/>
            <a:r>
              <a:rPr lang="en-AU" noProof="0" dirty="0"/>
              <a:t>summary</a:t>
            </a:r>
          </a:p>
        </p:txBody>
      </p:sp>
      <p:sp>
        <p:nvSpPr>
          <p:cNvPr id="22" name="Content Placeholder 2"/>
          <p:cNvSpPr>
            <a:spLocks noGrp="1"/>
          </p:cNvSpPr>
          <p:nvPr>
            <p:ph sz="half" idx="25"/>
          </p:nvPr>
        </p:nvSpPr>
        <p:spPr>
          <a:xfrm>
            <a:off x="6823212" y="4500935"/>
            <a:ext cx="3132000" cy="2016000"/>
          </a:xfrm>
        </p:spPr>
        <p:txBody>
          <a:bodyPr tIns="0" bIns="0"/>
          <a:lstStyle>
            <a:lvl1pPr marL="180968" indent="-180968">
              <a:spcBef>
                <a:spcPts val="600"/>
              </a:spcBef>
              <a:buSzPct val="120000"/>
              <a:buFont typeface="System Font Regular"/>
              <a:buChar char="•"/>
              <a:defRPr sz="1200"/>
            </a:lvl1pPr>
            <a:lvl2pPr>
              <a:spcBef>
                <a:spcPts val="600"/>
              </a:spcBef>
              <a:defRPr sz="1200"/>
            </a:lvl2pPr>
            <a:lvl3pPr>
              <a:spcBef>
                <a:spcPts val="600"/>
              </a:spcBef>
              <a:defRPr sz="1200"/>
            </a:lvl3pPr>
            <a:lvl4pPr>
              <a:spcBef>
                <a:spcPts val="600"/>
              </a:spcBef>
              <a:defRPr sz="1200"/>
            </a:lvl4pPr>
            <a:lvl5pPr>
              <a:spcBef>
                <a:spcPts val="600"/>
              </a:spcBef>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5" name="Text Placeholder 7"/>
          <p:cNvSpPr>
            <a:spLocks noGrp="1"/>
          </p:cNvSpPr>
          <p:nvPr>
            <p:ph type="body" sz="quarter" idx="19" hasCustomPrompt="1"/>
          </p:nvPr>
        </p:nvSpPr>
        <p:spPr>
          <a:xfrm>
            <a:off x="293687" y="6699251"/>
            <a:ext cx="9295201" cy="284843"/>
          </a:xfrm>
          <a:noFill/>
          <a:ln w="9525">
            <a:noFill/>
            <a:miter lim="800000"/>
            <a:headEnd/>
            <a:tailEnd/>
          </a:ln>
          <a:effectLst/>
        </p:spPr>
        <p:txBody>
          <a:bodyPr wrap="square" lIns="0" tIns="52144" rIns="0" bIns="52144" anchor="ctr" anchorCtr="0">
            <a:spAutoFit/>
          </a:bodyPr>
          <a:lstStyle>
            <a:lvl1pPr marL="0" marR="0" indent="0" algn="l" defTabSz="1042948" rtl="0" eaLnBrk="1" fontAlgn="base" latinLnBrk="0" hangingPunct="1">
              <a:lnSpc>
                <a:spcPct val="100000"/>
              </a:lnSpc>
              <a:spcBef>
                <a:spcPct val="0"/>
              </a:spcBef>
              <a:spcAft>
                <a:spcPct val="0"/>
              </a:spcAft>
              <a:buClr>
                <a:schemeClr val="accent1"/>
              </a:buClr>
              <a:buSzPct val="70000"/>
              <a:buFont typeface="Wingdings" pitchFamily="2" charset="2"/>
              <a:buNone/>
              <a:tabLst/>
              <a:defRPr lang="en-US" sz="900" kern="1200" smtClean="0">
                <a:solidFill>
                  <a:schemeClr val="tx1"/>
                </a:solidFill>
                <a:latin typeface="+mn-lt"/>
                <a:ea typeface="+mn-ea"/>
                <a:cs typeface="+mn-cs"/>
              </a:defRPr>
            </a:lvl1pPr>
            <a:lvl2pPr algn="l" defTabSz="1042948" rtl="0" fontAlgn="base">
              <a:spcBef>
                <a:spcPct val="0"/>
              </a:spcBef>
              <a:spcAft>
                <a:spcPct val="0"/>
              </a:spcAft>
              <a:defRPr lang="en-US" sz="1400" kern="1200" smtClean="0">
                <a:solidFill>
                  <a:schemeClr val="accent1"/>
                </a:solidFill>
                <a:latin typeface="Corpid C1 Bold" pitchFamily="34" charset="0"/>
                <a:ea typeface="+mn-ea"/>
                <a:cs typeface="+mn-cs"/>
              </a:defRPr>
            </a:lvl2pPr>
            <a:lvl3pPr algn="l" defTabSz="1042948" rtl="0" fontAlgn="base">
              <a:spcBef>
                <a:spcPct val="0"/>
              </a:spcBef>
              <a:spcAft>
                <a:spcPct val="0"/>
              </a:spcAft>
              <a:defRPr lang="en-US" sz="1400" kern="1200" smtClean="0">
                <a:solidFill>
                  <a:schemeClr val="accent1"/>
                </a:solidFill>
                <a:latin typeface="Corpid C1 Bold" pitchFamily="34" charset="0"/>
                <a:ea typeface="+mn-ea"/>
                <a:cs typeface="+mn-cs"/>
              </a:defRPr>
            </a:lvl3pPr>
            <a:lvl4pPr algn="l" defTabSz="1042948" rtl="0" fontAlgn="base">
              <a:spcBef>
                <a:spcPct val="0"/>
              </a:spcBef>
              <a:spcAft>
                <a:spcPct val="0"/>
              </a:spcAft>
              <a:defRPr lang="en-US" sz="1400" kern="1200" smtClean="0">
                <a:solidFill>
                  <a:schemeClr val="accent1"/>
                </a:solidFill>
                <a:latin typeface="Corpid C1 Bold" pitchFamily="34" charset="0"/>
                <a:ea typeface="+mn-ea"/>
                <a:cs typeface="+mn-cs"/>
              </a:defRPr>
            </a:lvl4pPr>
            <a:lvl5pPr algn="l" defTabSz="1042948" rtl="0" fontAlgn="base">
              <a:spcBef>
                <a:spcPct val="0"/>
              </a:spcBef>
              <a:spcAft>
                <a:spcPct val="0"/>
              </a:spcAft>
              <a:defRPr lang="en-AU" sz="1400" kern="1200" dirty="0">
                <a:solidFill>
                  <a:schemeClr val="accent1"/>
                </a:solidFill>
                <a:latin typeface="Corpid C1 Bold" pitchFamily="34" charset="0"/>
                <a:ea typeface="+mn-ea"/>
                <a:cs typeface="+mn-cs"/>
              </a:defRPr>
            </a:lvl5pPr>
          </a:lstStyle>
          <a:p>
            <a:pPr marL="0" marR="0" lvl="0" indent="0" algn="l" defTabSz="1042948" rtl="0" eaLnBrk="1" fontAlgn="base" latinLnBrk="0" hangingPunct="1">
              <a:lnSpc>
                <a:spcPts val="1400"/>
              </a:lnSpc>
              <a:spcBef>
                <a:spcPct val="0"/>
              </a:spcBef>
              <a:spcAft>
                <a:spcPct val="0"/>
              </a:spcAft>
              <a:buClr>
                <a:schemeClr val="accent1"/>
              </a:buClr>
              <a:buSzPct val="70000"/>
              <a:buFont typeface="Wingdings" pitchFamily="2" charset="2"/>
              <a:buNone/>
              <a:tabLst/>
              <a:defRPr/>
            </a:pPr>
            <a:r>
              <a:rPr lang="en-AU" sz="900" dirty="0">
                <a:latin typeface="Corpid C1 Regular" pitchFamily="34" charset="0"/>
              </a:rPr>
              <a:t>Source: Data Sources Corpid Regular 9pt</a:t>
            </a:r>
          </a:p>
        </p:txBody>
      </p:sp>
      <p:sp>
        <p:nvSpPr>
          <p:cNvPr id="16" name="Slide Number Placeholder 15"/>
          <p:cNvSpPr>
            <a:spLocks noGrp="1"/>
          </p:cNvSpPr>
          <p:nvPr>
            <p:ph type="sldNum" sz="quarter" idx="21"/>
          </p:nvPr>
        </p:nvSpPr>
        <p:spPr>
          <a:xfrm>
            <a:off x="293689" y="7205663"/>
            <a:ext cx="314717" cy="323850"/>
          </a:xfrm>
        </p:spPr>
        <p:txBody>
          <a:bodyPr/>
          <a:lstStyle/>
          <a:p>
            <a:fld id="{D9407186-31EA-45C5-A793-40B12ED81397}" type="slidenum">
              <a:rPr lang="en-AU" smtClean="0"/>
              <a:pPr/>
              <a:t>‹#›</a:t>
            </a:fld>
            <a:endParaRPr lang="en-AU" dirty="0"/>
          </a:p>
        </p:txBody>
      </p:sp>
      <p:sp>
        <p:nvSpPr>
          <p:cNvPr id="5" name="Footer Placeholder 4"/>
          <p:cNvSpPr>
            <a:spLocks noGrp="1"/>
          </p:cNvSpPr>
          <p:nvPr>
            <p:ph type="ftr" sz="quarter" idx="20"/>
          </p:nvPr>
        </p:nvSpPr>
        <p:spPr/>
        <p:txBody>
          <a:bodyPr/>
          <a:lstStyle/>
          <a:p>
            <a:r>
              <a:rPr lang="en-AU" dirty="0"/>
              <a:t>Presentation Footer</a:t>
            </a:r>
          </a:p>
        </p:txBody>
      </p:sp>
      <p:sp>
        <p:nvSpPr>
          <p:cNvPr id="24" name="Title 1">
            <a:extLst>
              <a:ext uri="{FF2B5EF4-FFF2-40B4-BE49-F238E27FC236}">
                <a16:creationId xmlns:a16="http://schemas.microsoft.com/office/drawing/2014/main" id="{F3CB60E6-BDC5-2542-BE58-12226FEA9FAE}"/>
              </a:ext>
            </a:extLst>
          </p:cNvPr>
          <p:cNvSpPr>
            <a:spLocks noGrp="1"/>
          </p:cNvSpPr>
          <p:nvPr>
            <p:ph type="title" hasCustomPrompt="1"/>
          </p:nvPr>
        </p:nvSpPr>
        <p:spPr>
          <a:xfrm>
            <a:off x="293688" y="169863"/>
            <a:ext cx="10105200" cy="831851"/>
          </a:xfrm>
        </p:spPr>
        <p:txBody>
          <a:bodyPr/>
          <a:lstStyle>
            <a:lvl1pPr>
              <a:defRPr/>
            </a:lvl1pPr>
          </a:lstStyle>
          <a:p>
            <a:r>
              <a:rPr lang="en-GB" dirty="0"/>
              <a:t>Campaign name</a:t>
            </a:r>
            <a:endParaRPr lang="en-AU" dirty="0"/>
          </a:p>
        </p:txBody>
      </p:sp>
    </p:spTree>
    <p:extLst>
      <p:ext uri="{BB962C8B-B14F-4D97-AF65-F5344CB8AC3E}">
        <p14:creationId xmlns:p14="http://schemas.microsoft.com/office/powerpoint/2010/main" val="13343927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ITE cov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87FF8-FD44-3646-9813-5438A8F161AD}"/>
              </a:ext>
            </a:extLst>
          </p:cNvPr>
          <p:cNvSpPr>
            <a:spLocks noGrp="1"/>
          </p:cNvSpPr>
          <p:nvPr>
            <p:ph type="title" hasCustomPrompt="1"/>
          </p:nvPr>
        </p:nvSpPr>
        <p:spPr>
          <a:xfrm>
            <a:off x="378148" y="1188343"/>
            <a:ext cx="7776864" cy="3073277"/>
          </a:xfrm>
        </p:spPr>
        <p:txBody>
          <a:bodyPr/>
          <a:lstStyle/>
          <a:p>
            <a:r>
              <a:rPr lang="en-GB" dirty="0"/>
              <a:t>Click to add title</a:t>
            </a:r>
            <a:br>
              <a:rPr lang="en-GB" dirty="0"/>
            </a:br>
            <a:r>
              <a:rPr lang="en-GB" dirty="0"/>
              <a:t>on one line or two</a:t>
            </a:r>
            <a:endParaRPr lang="en-AU" dirty="0"/>
          </a:p>
        </p:txBody>
      </p:sp>
      <p:sp>
        <p:nvSpPr>
          <p:cNvPr id="7" name="Text Placeholder 6">
            <a:extLst>
              <a:ext uri="{FF2B5EF4-FFF2-40B4-BE49-F238E27FC236}">
                <a16:creationId xmlns:a16="http://schemas.microsoft.com/office/drawing/2014/main" id="{6566AC45-18D0-A745-A234-CA6078BFCA6A}"/>
              </a:ext>
            </a:extLst>
          </p:cNvPr>
          <p:cNvSpPr>
            <a:spLocks noGrp="1"/>
          </p:cNvSpPr>
          <p:nvPr>
            <p:ph type="body" sz="quarter" idx="12" hasCustomPrompt="1"/>
          </p:nvPr>
        </p:nvSpPr>
        <p:spPr>
          <a:xfrm>
            <a:off x="378148" y="4428703"/>
            <a:ext cx="7848872" cy="1512168"/>
          </a:xfrm>
          <a:prstGeom prst="rect">
            <a:avLst/>
          </a:prstGeom>
        </p:spPr>
        <p:txBody>
          <a:bodyPr lIns="0" tIns="36000" rIns="0" bIns="0"/>
          <a:lstStyle>
            <a:lvl1pPr marL="0" indent="0">
              <a:lnSpc>
                <a:spcPts val="2900"/>
              </a:lnSpc>
              <a:buFontTx/>
              <a:buNone/>
              <a:defRPr sz="3000" cap="all" baseline="0">
                <a:latin typeface="NAB Impact" panose="02010608060202020104" pitchFamily="2" charset="0"/>
              </a:defRPr>
            </a:lvl1pPr>
            <a:lvl2pPr marL="361937" indent="0">
              <a:buFontTx/>
              <a:buNone/>
              <a:defRPr sz="3000" cap="all" baseline="0">
                <a:latin typeface="NAB Impact" panose="02010608060202020104" pitchFamily="2" charset="0"/>
              </a:defRPr>
            </a:lvl2pPr>
            <a:lvl3pPr marL="714348" indent="0">
              <a:buFontTx/>
              <a:buNone/>
              <a:defRPr sz="3000" cap="all" baseline="0">
                <a:latin typeface="NAB Impact" panose="02010608060202020104" pitchFamily="2" charset="0"/>
              </a:defRPr>
            </a:lvl3pPr>
            <a:lvl4pPr marL="1076284" indent="0">
              <a:buFontTx/>
              <a:buNone/>
              <a:defRPr sz="3000" cap="all" baseline="0">
                <a:latin typeface="NAB Impact" panose="02010608060202020104" pitchFamily="2" charset="0"/>
              </a:defRPr>
            </a:lvl4pPr>
            <a:lvl5pPr marL="1438221" indent="0">
              <a:buFontTx/>
              <a:buNone/>
              <a:defRPr sz="3000" cap="all" baseline="0">
                <a:latin typeface="NAB Impact" panose="02010608060202020104" pitchFamily="2" charset="0"/>
              </a:defRPr>
            </a:lvl5pPr>
          </a:lstStyle>
          <a:p>
            <a:pPr lvl="0"/>
            <a:r>
              <a:rPr lang="en-AU" dirty="0"/>
              <a:t>Click to add subtitle</a:t>
            </a:r>
            <a:br>
              <a:rPr lang="en-AU" dirty="0"/>
            </a:br>
            <a:r>
              <a:rPr lang="en-AU" dirty="0"/>
              <a:t>on one or two lines</a:t>
            </a:r>
          </a:p>
        </p:txBody>
      </p:sp>
      <p:sp>
        <p:nvSpPr>
          <p:cNvPr id="5" name="Text Placeholder 6">
            <a:extLst>
              <a:ext uri="{FF2B5EF4-FFF2-40B4-BE49-F238E27FC236}">
                <a16:creationId xmlns:a16="http://schemas.microsoft.com/office/drawing/2014/main" id="{132E9F56-66D8-8446-A97A-E83DF409EF9D}"/>
              </a:ext>
            </a:extLst>
          </p:cNvPr>
          <p:cNvSpPr>
            <a:spLocks noGrp="1"/>
          </p:cNvSpPr>
          <p:nvPr>
            <p:ph type="body" sz="quarter" idx="13" hasCustomPrompt="1"/>
          </p:nvPr>
        </p:nvSpPr>
        <p:spPr>
          <a:xfrm>
            <a:off x="378148" y="6660951"/>
            <a:ext cx="7777188" cy="490907"/>
          </a:xfrm>
          <a:prstGeom prst="rect">
            <a:avLst/>
          </a:prstGeom>
        </p:spPr>
        <p:txBody>
          <a:bodyPr lIns="0" tIns="0" rIns="0" bIns="0" anchor="b" anchorCtr="0"/>
          <a:lstStyle>
            <a:lvl1pPr marL="0" indent="0">
              <a:lnSpc>
                <a:spcPts val="2600"/>
              </a:lnSpc>
              <a:buFontTx/>
              <a:buNone/>
              <a:defRPr sz="1200" cap="none" baseline="0">
                <a:solidFill>
                  <a:schemeClr val="tx1"/>
                </a:solidFill>
                <a:latin typeface="+mn-lt"/>
              </a:defRPr>
            </a:lvl1pPr>
            <a:lvl2pPr marL="361937" indent="0">
              <a:buFontTx/>
              <a:buNone/>
              <a:defRPr sz="3000" cap="all" baseline="0">
                <a:latin typeface="NAB Impact" panose="02010608060202020104" pitchFamily="2" charset="0"/>
              </a:defRPr>
            </a:lvl2pPr>
            <a:lvl3pPr marL="714348" indent="0">
              <a:buFontTx/>
              <a:buNone/>
              <a:defRPr sz="3000" cap="all" baseline="0">
                <a:latin typeface="NAB Impact" panose="02010608060202020104" pitchFamily="2" charset="0"/>
              </a:defRPr>
            </a:lvl3pPr>
            <a:lvl4pPr marL="1076284" indent="0">
              <a:buFontTx/>
              <a:buNone/>
              <a:defRPr sz="3000" cap="all" baseline="0">
                <a:latin typeface="NAB Impact" panose="02010608060202020104" pitchFamily="2" charset="0"/>
              </a:defRPr>
            </a:lvl4pPr>
            <a:lvl5pPr marL="1438221" indent="0">
              <a:buFontTx/>
              <a:buNone/>
              <a:defRPr sz="3000" cap="all" baseline="0">
                <a:latin typeface="NAB Impact" panose="02010608060202020104" pitchFamily="2" charset="0"/>
              </a:defRPr>
            </a:lvl5pPr>
          </a:lstStyle>
          <a:p>
            <a:pPr lvl="0"/>
            <a:r>
              <a:rPr lang="en-GB" dirty="0"/>
              <a:t>Author name | Presentation date</a:t>
            </a:r>
            <a:endParaRPr lang="en-AU" dirty="0"/>
          </a:p>
        </p:txBody>
      </p:sp>
      <p:pic>
        <p:nvPicPr>
          <p:cNvPr id="6" name="Picture 5" descr="NAB logo">
            <a:extLst>
              <a:ext uri="{FF2B5EF4-FFF2-40B4-BE49-F238E27FC236}">
                <a16:creationId xmlns:a16="http://schemas.microsoft.com/office/drawing/2014/main" id="{0079CFCD-4CE7-2649-A8E5-42F540E14F1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609686" y="217149"/>
            <a:ext cx="864000" cy="1267599"/>
          </a:xfrm>
          <a:prstGeom prst="rect">
            <a:avLst/>
          </a:prstGeom>
        </p:spPr>
      </p:pic>
    </p:spTree>
    <p:extLst>
      <p:ext uri="{BB962C8B-B14F-4D97-AF65-F5344CB8AC3E}">
        <p14:creationId xmlns:p14="http://schemas.microsoft.com/office/powerpoint/2010/main" val="1878713131"/>
      </p:ext>
    </p:extLst>
  </p:cSld>
  <p:clrMapOvr>
    <a:masterClrMapping/>
  </p:clrMapOvr>
  <p:extLst>
    <p:ext uri="{DCECCB84-F9BA-43D5-87BE-67443E8EF086}">
      <p15:sldGuideLst xmlns:p15="http://schemas.microsoft.com/office/powerpoint/2012/main">
        <p15:guide id="2" pos="336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D cov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87FF8-FD44-3646-9813-5438A8F161AD}"/>
              </a:ext>
            </a:extLst>
          </p:cNvPr>
          <p:cNvSpPr>
            <a:spLocks noGrp="1"/>
          </p:cNvSpPr>
          <p:nvPr>
            <p:ph type="title" hasCustomPrompt="1"/>
          </p:nvPr>
        </p:nvSpPr>
        <p:spPr>
          <a:xfrm>
            <a:off x="378148" y="1188343"/>
            <a:ext cx="7776864" cy="3073277"/>
          </a:xfrm>
        </p:spPr>
        <p:txBody>
          <a:bodyPr/>
          <a:lstStyle>
            <a:lvl1pPr>
              <a:defRPr>
                <a:solidFill>
                  <a:schemeClr val="bg1"/>
                </a:solidFill>
              </a:defRPr>
            </a:lvl1pPr>
          </a:lstStyle>
          <a:p>
            <a:r>
              <a:rPr lang="en-GB" dirty="0"/>
              <a:t>Click to add title</a:t>
            </a:r>
            <a:br>
              <a:rPr lang="en-GB" dirty="0"/>
            </a:br>
            <a:r>
              <a:rPr lang="en-GB" dirty="0"/>
              <a:t>on one line or two</a:t>
            </a:r>
            <a:endParaRPr lang="en-AU" dirty="0"/>
          </a:p>
        </p:txBody>
      </p:sp>
      <p:sp>
        <p:nvSpPr>
          <p:cNvPr id="7" name="Text Placeholder 6">
            <a:extLst>
              <a:ext uri="{FF2B5EF4-FFF2-40B4-BE49-F238E27FC236}">
                <a16:creationId xmlns:a16="http://schemas.microsoft.com/office/drawing/2014/main" id="{6566AC45-18D0-A745-A234-CA6078BFCA6A}"/>
              </a:ext>
            </a:extLst>
          </p:cNvPr>
          <p:cNvSpPr>
            <a:spLocks noGrp="1"/>
          </p:cNvSpPr>
          <p:nvPr>
            <p:ph type="body" sz="quarter" idx="12" hasCustomPrompt="1"/>
          </p:nvPr>
        </p:nvSpPr>
        <p:spPr>
          <a:xfrm>
            <a:off x="394441" y="4428703"/>
            <a:ext cx="7848872" cy="1512168"/>
          </a:xfrm>
          <a:prstGeom prst="rect">
            <a:avLst/>
          </a:prstGeom>
        </p:spPr>
        <p:txBody>
          <a:bodyPr lIns="0" tIns="36000" rIns="0" bIns="0"/>
          <a:lstStyle>
            <a:lvl1pPr marL="0" indent="0">
              <a:lnSpc>
                <a:spcPts val="2900"/>
              </a:lnSpc>
              <a:buFontTx/>
              <a:buNone/>
              <a:defRPr sz="3000" cap="all" baseline="0">
                <a:latin typeface="NAB Impact" panose="02010608060202020104" pitchFamily="2" charset="0"/>
              </a:defRPr>
            </a:lvl1pPr>
            <a:lvl2pPr marL="361937" indent="0">
              <a:buFontTx/>
              <a:buNone/>
              <a:defRPr sz="3000" cap="all" baseline="0">
                <a:latin typeface="NAB Impact" panose="02010608060202020104" pitchFamily="2" charset="0"/>
              </a:defRPr>
            </a:lvl2pPr>
            <a:lvl3pPr marL="714348" indent="0">
              <a:buFontTx/>
              <a:buNone/>
              <a:defRPr sz="3000" cap="all" baseline="0">
                <a:latin typeface="NAB Impact" panose="02010608060202020104" pitchFamily="2" charset="0"/>
              </a:defRPr>
            </a:lvl3pPr>
            <a:lvl4pPr marL="1076284" indent="0">
              <a:buFontTx/>
              <a:buNone/>
              <a:defRPr sz="3000" cap="all" baseline="0">
                <a:latin typeface="NAB Impact" panose="02010608060202020104" pitchFamily="2" charset="0"/>
              </a:defRPr>
            </a:lvl4pPr>
            <a:lvl5pPr marL="1438221" indent="0">
              <a:buFontTx/>
              <a:buNone/>
              <a:defRPr sz="3000" cap="all" baseline="0">
                <a:latin typeface="NAB Impact" panose="02010608060202020104" pitchFamily="2" charset="0"/>
              </a:defRPr>
            </a:lvl5pPr>
          </a:lstStyle>
          <a:p>
            <a:pPr lvl="0"/>
            <a:r>
              <a:rPr lang="en-AU" dirty="0"/>
              <a:t>Click to add subtitle</a:t>
            </a:r>
            <a:br>
              <a:rPr lang="en-AU" dirty="0"/>
            </a:br>
            <a:r>
              <a:rPr lang="en-AU" dirty="0"/>
              <a:t>on one or two lines</a:t>
            </a:r>
          </a:p>
        </p:txBody>
      </p:sp>
      <p:sp>
        <p:nvSpPr>
          <p:cNvPr id="5" name="Text Placeholder 6">
            <a:extLst>
              <a:ext uri="{FF2B5EF4-FFF2-40B4-BE49-F238E27FC236}">
                <a16:creationId xmlns:a16="http://schemas.microsoft.com/office/drawing/2014/main" id="{51EABC8F-B03D-9948-98FA-E4EB3DE0B6C0}"/>
              </a:ext>
            </a:extLst>
          </p:cNvPr>
          <p:cNvSpPr>
            <a:spLocks noGrp="1"/>
          </p:cNvSpPr>
          <p:nvPr>
            <p:ph type="body" sz="quarter" idx="13" hasCustomPrompt="1"/>
          </p:nvPr>
        </p:nvSpPr>
        <p:spPr>
          <a:xfrm>
            <a:off x="378148" y="6660951"/>
            <a:ext cx="7777188" cy="490907"/>
          </a:xfrm>
          <a:prstGeom prst="rect">
            <a:avLst/>
          </a:prstGeom>
        </p:spPr>
        <p:txBody>
          <a:bodyPr lIns="0" tIns="0" rIns="0" bIns="0" anchor="b" anchorCtr="0"/>
          <a:lstStyle>
            <a:lvl1pPr marL="0" indent="0">
              <a:lnSpc>
                <a:spcPts val="2600"/>
              </a:lnSpc>
              <a:buFontTx/>
              <a:buNone/>
              <a:defRPr sz="1200" cap="none" baseline="0">
                <a:solidFill>
                  <a:schemeClr val="bg1"/>
                </a:solidFill>
                <a:latin typeface="+mn-lt"/>
              </a:defRPr>
            </a:lvl1pPr>
            <a:lvl2pPr marL="361937" indent="0">
              <a:buFontTx/>
              <a:buNone/>
              <a:defRPr sz="3000" cap="all" baseline="0">
                <a:latin typeface="NAB Impact" panose="02010608060202020104" pitchFamily="2" charset="0"/>
              </a:defRPr>
            </a:lvl2pPr>
            <a:lvl3pPr marL="714348" indent="0">
              <a:buFontTx/>
              <a:buNone/>
              <a:defRPr sz="3000" cap="all" baseline="0">
                <a:latin typeface="NAB Impact" panose="02010608060202020104" pitchFamily="2" charset="0"/>
              </a:defRPr>
            </a:lvl3pPr>
            <a:lvl4pPr marL="1076284" indent="0">
              <a:buFontTx/>
              <a:buNone/>
              <a:defRPr sz="3000" cap="all" baseline="0">
                <a:latin typeface="NAB Impact" panose="02010608060202020104" pitchFamily="2" charset="0"/>
              </a:defRPr>
            </a:lvl4pPr>
            <a:lvl5pPr marL="1438221" indent="0">
              <a:buFontTx/>
              <a:buNone/>
              <a:defRPr sz="3000" cap="all" baseline="0">
                <a:latin typeface="NAB Impact" panose="02010608060202020104" pitchFamily="2" charset="0"/>
              </a:defRPr>
            </a:lvl5pPr>
          </a:lstStyle>
          <a:p>
            <a:pPr lvl="0"/>
            <a:r>
              <a:rPr lang="en-GB" dirty="0"/>
              <a:t>Author name | Presentation date</a:t>
            </a:r>
            <a:endParaRPr lang="en-AU" dirty="0"/>
          </a:p>
        </p:txBody>
      </p:sp>
      <p:pic>
        <p:nvPicPr>
          <p:cNvPr id="6" name="Picture 5" descr="NAB logo">
            <a:extLst>
              <a:ext uri="{FF2B5EF4-FFF2-40B4-BE49-F238E27FC236}">
                <a16:creationId xmlns:a16="http://schemas.microsoft.com/office/drawing/2014/main" id="{EE667588-FC1A-F24B-A132-EF0498C6B47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609686" y="217149"/>
            <a:ext cx="864000" cy="1267599"/>
          </a:xfrm>
          <a:prstGeom prst="rect">
            <a:avLst/>
          </a:prstGeom>
        </p:spPr>
      </p:pic>
    </p:spTree>
    <p:extLst>
      <p:ext uri="{BB962C8B-B14F-4D97-AF65-F5344CB8AC3E}">
        <p14:creationId xmlns:p14="http://schemas.microsoft.com/office/powerpoint/2010/main" val="10939442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CK cover">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87FF8-FD44-3646-9813-5438A8F161AD}"/>
              </a:ext>
            </a:extLst>
          </p:cNvPr>
          <p:cNvSpPr>
            <a:spLocks noGrp="1"/>
          </p:cNvSpPr>
          <p:nvPr>
            <p:ph type="title" hasCustomPrompt="1"/>
          </p:nvPr>
        </p:nvSpPr>
        <p:spPr>
          <a:xfrm>
            <a:off x="378148" y="1188343"/>
            <a:ext cx="7776864" cy="3073277"/>
          </a:xfrm>
        </p:spPr>
        <p:txBody>
          <a:bodyPr/>
          <a:lstStyle>
            <a:lvl1pPr>
              <a:defRPr>
                <a:solidFill>
                  <a:schemeClr val="accent1"/>
                </a:solidFill>
              </a:defRPr>
            </a:lvl1pPr>
          </a:lstStyle>
          <a:p>
            <a:r>
              <a:rPr lang="en-GB" dirty="0"/>
              <a:t>Click to add title</a:t>
            </a:r>
            <a:br>
              <a:rPr lang="en-GB" dirty="0"/>
            </a:br>
            <a:r>
              <a:rPr lang="en-GB" dirty="0"/>
              <a:t>on one line or two</a:t>
            </a:r>
            <a:endParaRPr lang="en-AU" dirty="0"/>
          </a:p>
        </p:txBody>
      </p:sp>
      <p:sp>
        <p:nvSpPr>
          <p:cNvPr id="7" name="Text Placeholder 6">
            <a:extLst>
              <a:ext uri="{FF2B5EF4-FFF2-40B4-BE49-F238E27FC236}">
                <a16:creationId xmlns:a16="http://schemas.microsoft.com/office/drawing/2014/main" id="{6566AC45-18D0-A745-A234-CA6078BFCA6A}"/>
              </a:ext>
            </a:extLst>
          </p:cNvPr>
          <p:cNvSpPr>
            <a:spLocks noGrp="1"/>
          </p:cNvSpPr>
          <p:nvPr>
            <p:ph type="body" sz="quarter" idx="12" hasCustomPrompt="1"/>
          </p:nvPr>
        </p:nvSpPr>
        <p:spPr>
          <a:xfrm>
            <a:off x="378148" y="4428703"/>
            <a:ext cx="7848872" cy="1512168"/>
          </a:xfrm>
          <a:prstGeom prst="rect">
            <a:avLst/>
          </a:prstGeom>
        </p:spPr>
        <p:txBody>
          <a:bodyPr lIns="0" tIns="36000" rIns="0" bIns="0"/>
          <a:lstStyle>
            <a:lvl1pPr marL="0" indent="0">
              <a:lnSpc>
                <a:spcPts val="2900"/>
              </a:lnSpc>
              <a:buFontTx/>
              <a:buNone/>
              <a:defRPr sz="3000" cap="all" baseline="0">
                <a:solidFill>
                  <a:schemeClr val="bg1"/>
                </a:solidFill>
                <a:latin typeface="NAB Impact" panose="02010608060202020104" pitchFamily="2" charset="0"/>
              </a:defRPr>
            </a:lvl1pPr>
            <a:lvl2pPr marL="361937" indent="0">
              <a:buFontTx/>
              <a:buNone/>
              <a:defRPr sz="3000" cap="all" baseline="0">
                <a:latin typeface="NAB Impact" panose="02010608060202020104" pitchFamily="2" charset="0"/>
              </a:defRPr>
            </a:lvl2pPr>
            <a:lvl3pPr marL="714348" indent="0">
              <a:buFontTx/>
              <a:buNone/>
              <a:defRPr sz="3000" cap="all" baseline="0">
                <a:latin typeface="NAB Impact" panose="02010608060202020104" pitchFamily="2" charset="0"/>
              </a:defRPr>
            </a:lvl3pPr>
            <a:lvl4pPr marL="1076284" indent="0">
              <a:buFontTx/>
              <a:buNone/>
              <a:defRPr sz="3000" cap="all" baseline="0">
                <a:latin typeface="NAB Impact" panose="02010608060202020104" pitchFamily="2" charset="0"/>
              </a:defRPr>
            </a:lvl4pPr>
            <a:lvl5pPr marL="1438221" indent="0">
              <a:buFontTx/>
              <a:buNone/>
              <a:defRPr sz="3000" cap="all" baseline="0">
                <a:latin typeface="NAB Impact" panose="02010608060202020104" pitchFamily="2" charset="0"/>
              </a:defRPr>
            </a:lvl5pPr>
          </a:lstStyle>
          <a:p>
            <a:pPr lvl="0"/>
            <a:r>
              <a:rPr lang="en-AU" dirty="0"/>
              <a:t>Click to add subtitle</a:t>
            </a:r>
            <a:br>
              <a:rPr lang="en-AU" dirty="0"/>
            </a:br>
            <a:r>
              <a:rPr lang="en-AU" dirty="0"/>
              <a:t>on one or two lines</a:t>
            </a:r>
          </a:p>
        </p:txBody>
      </p:sp>
      <p:sp>
        <p:nvSpPr>
          <p:cNvPr id="5" name="Text Placeholder 6">
            <a:extLst>
              <a:ext uri="{FF2B5EF4-FFF2-40B4-BE49-F238E27FC236}">
                <a16:creationId xmlns:a16="http://schemas.microsoft.com/office/drawing/2014/main" id="{7EF8CE04-BC2C-2942-9C5B-75A2935EB213}"/>
              </a:ext>
            </a:extLst>
          </p:cNvPr>
          <p:cNvSpPr>
            <a:spLocks noGrp="1"/>
          </p:cNvSpPr>
          <p:nvPr>
            <p:ph type="body" sz="quarter" idx="13" hasCustomPrompt="1"/>
          </p:nvPr>
        </p:nvSpPr>
        <p:spPr>
          <a:xfrm>
            <a:off x="378148" y="6660951"/>
            <a:ext cx="7777188" cy="490907"/>
          </a:xfrm>
          <a:prstGeom prst="rect">
            <a:avLst/>
          </a:prstGeom>
        </p:spPr>
        <p:txBody>
          <a:bodyPr lIns="0" tIns="0" rIns="0" bIns="0" anchor="b" anchorCtr="0"/>
          <a:lstStyle>
            <a:lvl1pPr marL="0" indent="0">
              <a:lnSpc>
                <a:spcPts val="2600"/>
              </a:lnSpc>
              <a:buFontTx/>
              <a:buNone/>
              <a:defRPr sz="1200" cap="none" baseline="0">
                <a:solidFill>
                  <a:schemeClr val="bg1"/>
                </a:solidFill>
                <a:latin typeface="+mn-lt"/>
              </a:defRPr>
            </a:lvl1pPr>
            <a:lvl2pPr marL="361937" indent="0">
              <a:buFontTx/>
              <a:buNone/>
              <a:defRPr sz="3000" cap="all" baseline="0">
                <a:latin typeface="NAB Impact" panose="02010608060202020104" pitchFamily="2" charset="0"/>
              </a:defRPr>
            </a:lvl2pPr>
            <a:lvl3pPr marL="714348" indent="0">
              <a:buFontTx/>
              <a:buNone/>
              <a:defRPr sz="3000" cap="all" baseline="0">
                <a:latin typeface="NAB Impact" panose="02010608060202020104" pitchFamily="2" charset="0"/>
              </a:defRPr>
            </a:lvl3pPr>
            <a:lvl4pPr marL="1076284" indent="0">
              <a:buFontTx/>
              <a:buNone/>
              <a:defRPr sz="3000" cap="all" baseline="0">
                <a:latin typeface="NAB Impact" panose="02010608060202020104" pitchFamily="2" charset="0"/>
              </a:defRPr>
            </a:lvl4pPr>
            <a:lvl5pPr marL="1438221" indent="0">
              <a:buFontTx/>
              <a:buNone/>
              <a:defRPr sz="3000" cap="all" baseline="0">
                <a:latin typeface="NAB Impact" panose="02010608060202020104" pitchFamily="2" charset="0"/>
              </a:defRPr>
            </a:lvl5pPr>
          </a:lstStyle>
          <a:p>
            <a:pPr lvl="0"/>
            <a:r>
              <a:rPr lang="en-GB" dirty="0"/>
              <a:t>Author name | Presentation date</a:t>
            </a:r>
            <a:endParaRPr lang="en-AU" dirty="0"/>
          </a:p>
        </p:txBody>
      </p:sp>
      <p:pic>
        <p:nvPicPr>
          <p:cNvPr id="6" name="Picture 5" descr="NAB logo">
            <a:extLst>
              <a:ext uri="{FF2B5EF4-FFF2-40B4-BE49-F238E27FC236}">
                <a16:creationId xmlns:a16="http://schemas.microsoft.com/office/drawing/2014/main" id="{6156EAEF-0236-3445-9C78-20317E772ED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609686" y="217149"/>
            <a:ext cx="864000" cy="1267599"/>
          </a:xfrm>
          <a:prstGeom prst="rect">
            <a:avLst/>
          </a:prstGeom>
        </p:spPr>
      </p:pic>
    </p:spTree>
    <p:extLst>
      <p:ext uri="{BB962C8B-B14F-4D97-AF65-F5344CB8AC3E}">
        <p14:creationId xmlns:p14="http://schemas.microsoft.com/office/powerpoint/2010/main" val="6459090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covers">
    <p:spTree>
      <p:nvGrpSpPr>
        <p:cNvPr id="1" name=""/>
        <p:cNvGrpSpPr/>
        <p:nvPr/>
      </p:nvGrpSpPr>
      <p:grpSpPr>
        <a:xfrm>
          <a:off x="0" y="0"/>
          <a:ext cx="0" cy="0"/>
          <a:chOff x="0" y="0"/>
          <a:chExt cx="0" cy="0"/>
        </a:xfrm>
      </p:grpSpPr>
      <p:pic>
        <p:nvPicPr>
          <p:cNvPr id="5" name="Picture 4" descr="NAB logo">
            <a:extLst>
              <a:ext uri="{FF2B5EF4-FFF2-40B4-BE49-F238E27FC236}">
                <a16:creationId xmlns:a16="http://schemas.microsoft.com/office/drawing/2014/main" id="{E98FDB43-6ADE-C34D-A989-A7308D0D93B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609686" y="217149"/>
            <a:ext cx="864000" cy="1267599"/>
          </a:xfrm>
          <a:prstGeom prst="rect">
            <a:avLst/>
          </a:prstGeom>
        </p:spPr>
      </p:pic>
      <p:sp>
        <p:nvSpPr>
          <p:cNvPr id="2" name="Title 1">
            <a:extLst>
              <a:ext uri="{FF2B5EF4-FFF2-40B4-BE49-F238E27FC236}">
                <a16:creationId xmlns:a16="http://schemas.microsoft.com/office/drawing/2014/main" id="{E1D87FF8-FD44-3646-9813-5438A8F161AD}"/>
              </a:ext>
            </a:extLst>
          </p:cNvPr>
          <p:cNvSpPr>
            <a:spLocks noGrp="1"/>
          </p:cNvSpPr>
          <p:nvPr>
            <p:ph type="title" hasCustomPrompt="1"/>
          </p:nvPr>
        </p:nvSpPr>
        <p:spPr>
          <a:xfrm>
            <a:off x="378148" y="1188000"/>
            <a:ext cx="4968552" cy="3073277"/>
          </a:xfrm>
        </p:spPr>
        <p:txBody>
          <a:bodyPr/>
          <a:lstStyle>
            <a:lvl1pPr>
              <a:defRPr>
                <a:solidFill>
                  <a:schemeClr val="accent1"/>
                </a:solidFill>
              </a:defRPr>
            </a:lvl1pPr>
          </a:lstStyle>
          <a:p>
            <a:r>
              <a:rPr lang="en-GB" dirty="0"/>
              <a:t>Click to add title</a:t>
            </a:r>
            <a:br>
              <a:rPr lang="en-GB" dirty="0"/>
            </a:br>
            <a:r>
              <a:rPr lang="en-GB" dirty="0"/>
              <a:t>on one line or two</a:t>
            </a:r>
            <a:endParaRPr lang="en-AU" dirty="0"/>
          </a:p>
        </p:txBody>
      </p:sp>
      <p:sp>
        <p:nvSpPr>
          <p:cNvPr id="7" name="Text Placeholder 6">
            <a:extLst>
              <a:ext uri="{FF2B5EF4-FFF2-40B4-BE49-F238E27FC236}">
                <a16:creationId xmlns:a16="http://schemas.microsoft.com/office/drawing/2014/main" id="{6566AC45-18D0-A745-A234-CA6078BFCA6A}"/>
              </a:ext>
            </a:extLst>
          </p:cNvPr>
          <p:cNvSpPr>
            <a:spLocks noGrp="1"/>
          </p:cNvSpPr>
          <p:nvPr>
            <p:ph type="body" sz="quarter" idx="12" hasCustomPrompt="1"/>
          </p:nvPr>
        </p:nvSpPr>
        <p:spPr>
          <a:xfrm>
            <a:off x="378148" y="4428703"/>
            <a:ext cx="4968552" cy="1512168"/>
          </a:xfrm>
          <a:prstGeom prst="rect">
            <a:avLst/>
          </a:prstGeom>
        </p:spPr>
        <p:txBody>
          <a:bodyPr lIns="0" tIns="36000" rIns="0" bIns="0"/>
          <a:lstStyle>
            <a:lvl1pPr marL="0" indent="0">
              <a:lnSpc>
                <a:spcPts val="2900"/>
              </a:lnSpc>
              <a:buFontTx/>
              <a:buNone/>
              <a:defRPr sz="3000" cap="all" baseline="0">
                <a:solidFill>
                  <a:schemeClr val="tx1"/>
                </a:solidFill>
                <a:latin typeface="NAB Impact" panose="02010608060202020104" pitchFamily="2" charset="0"/>
              </a:defRPr>
            </a:lvl1pPr>
            <a:lvl2pPr marL="361937" indent="0">
              <a:buFontTx/>
              <a:buNone/>
              <a:defRPr sz="3000" cap="all" baseline="0">
                <a:latin typeface="NAB Impact" panose="02010608060202020104" pitchFamily="2" charset="0"/>
              </a:defRPr>
            </a:lvl2pPr>
            <a:lvl3pPr marL="714348" indent="0">
              <a:buFontTx/>
              <a:buNone/>
              <a:defRPr sz="3000" cap="all" baseline="0">
                <a:latin typeface="NAB Impact" panose="02010608060202020104" pitchFamily="2" charset="0"/>
              </a:defRPr>
            </a:lvl3pPr>
            <a:lvl4pPr marL="1076284" indent="0">
              <a:buFontTx/>
              <a:buNone/>
              <a:defRPr sz="3000" cap="all" baseline="0">
                <a:latin typeface="NAB Impact" panose="02010608060202020104" pitchFamily="2" charset="0"/>
              </a:defRPr>
            </a:lvl4pPr>
            <a:lvl5pPr marL="1438221" indent="0">
              <a:buFontTx/>
              <a:buNone/>
              <a:defRPr sz="3000" cap="all" baseline="0">
                <a:latin typeface="NAB Impact" panose="02010608060202020104" pitchFamily="2" charset="0"/>
              </a:defRPr>
            </a:lvl5pPr>
          </a:lstStyle>
          <a:p>
            <a:pPr lvl="0"/>
            <a:r>
              <a:rPr lang="en-AU" dirty="0"/>
              <a:t>Click to add subtitle</a:t>
            </a:r>
            <a:br>
              <a:rPr lang="en-AU" dirty="0"/>
            </a:br>
            <a:r>
              <a:rPr lang="en-AU" dirty="0"/>
              <a:t>on one or two lines</a:t>
            </a:r>
          </a:p>
        </p:txBody>
      </p:sp>
      <p:sp>
        <p:nvSpPr>
          <p:cNvPr id="6" name="Text Placeholder 6">
            <a:extLst>
              <a:ext uri="{FF2B5EF4-FFF2-40B4-BE49-F238E27FC236}">
                <a16:creationId xmlns:a16="http://schemas.microsoft.com/office/drawing/2014/main" id="{1AA027EF-0194-7E40-8173-D272744686AD}"/>
              </a:ext>
            </a:extLst>
          </p:cNvPr>
          <p:cNvSpPr>
            <a:spLocks noGrp="1"/>
          </p:cNvSpPr>
          <p:nvPr>
            <p:ph type="body" sz="quarter" idx="13" hasCustomPrompt="1"/>
          </p:nvPr>
        </p:nvSpPr>
        <p:spPr>
          <a:xfrm>
            <a:off x="378148" y="6660951"/>
            <a:ext cx="4968552" cy="490907"/>
          </a:xfrm>
          <a:prstGeom prst="rect">
            <a:avLst/>
          </a:prstGeom>
        </p:spPr>
        <p:txBody>
          <a:bodyPr lIns="0" tIns="0" rIns="0" bIns="0" anchor="b" anchorCtr="0"/>
          <a:lstStyle>
            <a:lvl1pPr marL="0" indent="0">
              <a:lnSpc>
                <a:spcPts val="2600"/>
              </a:lnSpc>
              <a:buFontTx/>
              <a:buNone/>
              <a:defRPr sz="1200" cap="none" baseline="0">
                <a:solidFill>
                  <a:schemeClr val="bg1"/>
                </a:solidFill>
                <a:latin typeface="+mn-lt"/>
              </a:defRPr>
            </a:lvl1pPr>
            <a:lvl2pPr marL="361937" indent="0">
              <a:buFontTx/>
              <a:buNone/>
              <a:defRPr sz="3000" cap="all" baseline="0">
                <a:latin typeface="NAB Impact" panose="02010608060202020104" pitchFamily="2" charset="0"/>
              </a:defRPr>
            </a:lvl2pPr>
            <a:lvl3pPr marL="714348" indent="0">
              <a:buFontTx/>
              <a:buNone/>
              <a:defRPr sz="3000" cap="all" baseline="0">
                <a:latin typeface="NAB Impact" panose="02010608060202020104" pitchFamily="2" charset="0"/>
              </a:defRPr>
            </a:lvl3pPr>
            <a:lvl4pPr marL="1076284" indent="0">
              <a:buFontTx/>
              <a:buNone/>
              <a:defRPr sz="3000" cap="all" baseline="0">
                <a:latin typeface="NAB Impact" panose="02010608060202020104" pitchFamily="2" charset="0"/>
              </a:defRPr>
            </a:lvl4pPr>
            <a:lvl5pPr marL="1438221" indent="0">
              <a:buFontTx/>
              <a:buNone/>
              <a:defRPr sz="3000" cap="all" baseline="0">
                <a:latin typeface="NAB Impact" panose="02010608060202020104" pitchFamily="2" charset="0"/>
              </a:defRPr>
            </a:lvl5pPr>
          </a:lstStyle>
          <a:p>
            <a:pPr lvl="0"/>
            <a:r>
              <a:rPr lang="en-GB" dirty="0"/>
              <a:t>Author name | Presentation date</a:t>
            </a:r>
            <a:endParaRPr lang="en-AU" dirty="0"/>
          </a:p>
        </p:txBody>
      </p:sp>
    </p:spTree>
    <p:extLst>
      <p:ext uri="{BB962C8B-B14F-4D97-AF65-F5344CB8AC3E}">
        <p14:creationId xmlns:p14="http://schemas.microsoft.com/office/powerpoint/2010/main" val="11809318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Divider_white backgroun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D84DD85-84AE-6441-A3D2-56CF218A985E}"/>
              </a:ext>
            </a:extLst>
          </p:cNvPr>
          <p:cNvSpPr>
            <a:spLocks noGrp="1"/>
          </p:cNvSpPr>
          <p:nvPr>
            <p:ph type="title" hasCustomPrompt="1"/>
          </p:nvPr>
        </p:nvSpPr>
        <p:spPr>
          <a:xfrm>
            <a:off x="378148" y="1597324"/>
            <a:ext cx="4032280" cy="2376264"/>
          </a:xfrm>
        </p:spPr>
        <p:txBody>
          <a:bodyPr/>
          <a:lstStyle>
            <a:lvl1pPr>
              <a:lnSpc>
                <a:spcPts val="3720"/>
              </a:lnSpc>
              <a:defRPr sz="3600">
                <a:solidFill>
                  <a:schemeClr val="accent1"/>
                </a:solidFill>
              </a:defRPr>
            </a:lvl1pPr>
          </a:lstStyle>
          <a:p>
            <a:r>
              <a:rPr lang="en-GB" dirty="0"/>
              <a:t>Click to add title</a:t>
            </a:r>
            <a:br>
              <a:rPr lang="en-GB" dirty="0"/>
            </a:br>
            <a:r>
              <a:rPr lang="en-GB" dirty="0"/>
              <a:t>on one line or two</a:t>
            </a:r>
            <a:endParaRPr lang="en-AU" dirty="0"/>
          </a:p>
        </p:txBody>
      </p:sp>
      <p:sp>
        <p:nvSpPr>
          <p:cNvPr id="4" name="Text Placeholder 6">
            <a:extLst>
              <a:ext uri="{FF2B5EF4-FFF2-40B4-BE49-F238E27FC236}">
                <a16:creationId xmlns:a16="http://schemas.microsoft.com/office/drawing/2014/main" id="{7F15AA76-642B-3244-B1A5-5645B6500818}"/>
              </a:ext>
            </a:extLst>
          </p:cNvPr>
          <p:cNvSpPr>
            <a:spLocks noGrp="1"/>
          </p:cNvSpPr>
          <p:nvPr>
            <p:ph type="body" sz="quarter" idx="12" hasCustomPrompt="1"/>
          </p:nvPr>
        </p:nvSpPr>
        <p:spPr>
          <a:xfrm>
            <a:off x="378148" y="4788743"/>
            <a:ext cx="3240360" cy="2160240"/>
          </a:xfrm>
          <a:prstGeom prst="rect">
            <a:avLst/>
          </a:prstGeom>
        </p:spPr>
        <p:txBody>
          <a:bodyPr lIns="0" tIns="0" rIns="0" bIns="0" anchor="t"/>
          <a:lstStyle>
            <a:lvl1pPr marL="0" indent="0">
              <a:lnSpc>
                <a:spcPct val="100000"/>
              </a:lnSpc>
              <a:spcBef>
                <a:spcPts val="0"/>
              </a:spcBef>
              <a:buFontTx/>
              <a:buNone/>
              <a:defRPr sz="17000" cap="all" baseline="0">
                <a:solidFill>
                  <a:schemeClr val="tx1"/>
                </a:solidFill>
                <a:latin typeface="NAB Impact" panose="02010608060202020104" pitchFamily="2" charset="0"/>
              </a:defRPr>
            </a:lvl1pPr>
            <a:lvl2pPr marL="361937" indent="0">
              <a:buFontTx/>
              <a:buNone/>
              <a:defRPr sz="3000" cap="all" baseline="0">
                <a:latin typeface="NAB Impact" panose="02010608060202020104" pitchFamily="2" charset="0"/>
              </a:defRPr>
            </a:lvl2pPr>
            <a:lvl3pPr marL="714348" indent="0">
              <a:buFontTx/>
              <a:buNone/>
              <a:defRPr sz="3000" cap="all" baseline="0">
                <a:latin typeface="NAB Impact" panose="02010608060202020104" pitchFamily="2" charset="0"/>
              </a:defRPr>
            </a:lvl3pPr>
            <a:lvl4pPr marL="1076284" indent="0">
              <a:buFontTx/>
              <a:buNone/>
              <a:defRPr sz="3000" cap="all" baseline="0">
                <a:latin typeface="NAB Impact" panose="02010608060202020104" pitchFamily="2" charset="0"/>
              </a:defRPr>
            </a:lvl4pPr>
            <a:lvl5pPr marL="1438221" indent="0">
              <a:buFontTx/>
              <a:buNone/>
              <a:defRPr sz="3000" cap="all" baseline="0">
                <a:latin typeface="NAB Impact" panose="02010608060202020104" pitchFamily="2" charset="0"/>
              </a:defRPr>
            </a:lvl5pPr>
          </a:lstStyle>
          <a:p>
            <a:pPr lvl="0"/>
            <a:r>
              <a:rPr lang="en-GB" dirty="0"/>
              <a:t>#</a:t>
            </a:r>
            <a:endParaRPr lang="en-AU" dirty="0"/>
          </a:p>
        </p:txBody>
      </p:sp>
      <p:sp>
        <p:nvSpPr>
          <p:cNvPr id="5" name="TextBox 4">
            <a:extLst>
              <a:ext uri="{FF2B5EF4-FFF2-40B4-BE49-F238E27FC236}">
                <a16:creationId xmlns:a16="http://schemas.microsoft.com/office/drawing/2014/main" id="{2DE392CD-AE54-EA4D-ADB7-69919B37BDEA}"/>
              </a:ext>
            </a:extLst>
          </p:cNvPr>
          <p:cNvSpPr txBox="1"/>
          <p:nvPr userDrawn="1"/>
        </p:nvSpPr>
        <p:spPr>
          <a:xfrm>
            <a:off x="738554" y="5650523"/>
            <a:ext cx="0" cy="0"/>
          </a:xfrm>
          <a:prstGeom prst="rect">
            <a:avLst/>
          </a:prstGeom>
          <a:noFill/>
        </p:spPr>
        <p:txBody>
          <a:bodyPr wrap="none" rtlCol="0">
            <a:noAutofit/>
          </a:bodyPr>
          <a:lstStyle/>
          <a:p>
            <a:pPr algn="l"/>
            <a:endParaRPr lang="en-US" sz="1400" dirty="0" err="1"/>
          </a:p>
        </p:txBody>
      </p:sp>
      <p:sp>
        <p:nvSpPr>
          <p:cNvPr id="9" name="TextBox 8">
            <a:extLst>
              <a:ext uri="{FF2B5EF4-FFF2-40B4-BE49-F238E27FC236}">
                <a16:creationId xmlns:a16="http://schemas.microsoft.com/office/drawing/2014/main" id="{482166D8-3B1C-7C44-A989-052DBD91D8B5}"/>
              </a:ext>
            </a:extLst>
          </p:cNvPr>
          <p:cNvSpPr txBox="1"/>
          <p:nvPr userDrawn="1"/>
        </p:nvSpPr>
        <p:spPr>
          <a:xfrm>
            <a:off x="965915" y="5782614"/>
            <a:ext cx="0" cy="0"/>
          </a:xfrm>
          <a:prstGeom prst="rect">
            <a:avLst/>
          </a:prstGeom>
          <a:noFill/>
        </p:spPr>
        <p:txBody>
          <a:bodyPr wrap="none" rtlCol="0">
            <a:noAutofit/>
          </a:bodyPr>
          <a:lstStyle/>
          <a:p>
            <a:pPr algn="l"/>
            <a:endParaRPr lang="en-US" sz="1400" dirty="0" err="1"/>
          </a:p>
        </p:txBody>
      </p:sp>
      <p:sp>
        <p:nvSpPr>
          <p:cNvPr id="8" name="Picture Placeholder 7">
            <a:extLst>
              <a:ext uri="{FF2B5EF4-FFF2-40B4-BE49-F238E27FC236}">
                <a16:creationId xmlns:a16="http://schemas.microsoft.com/office/drawing/2014/main" id="{863D81EF-0F72-A548-AB55-42125EC3E94F}"/>
              </a:ext>
            </a:extLst>
          </p:cNvPr>
          <p:cNvSpPr>
            <a:spLocks noGrp="1"/>
          </p:cNvSpPr>
          <p:nvPr>
            <p:ph type="pic" sz="quarter" idx="15"/>
          </p:nvPr>
        </p:nvSpPr>
        <p:spPr>
          <a:xfrm>
            <a:off x="3419174" y="0"/>
            <a:ext cx="7274226" cy="7561263"/>
          </a:xfrm>
          <a:custGeom>
            <a:avLst/>
            <a:gdLst>
              <a:gd name="connsiteX0" fmla="*/ 0 w 7274226"/>
              <a:gd name="connsiteY0" fmla="*/ 0 h 7561263"/>
              <a:gd name="connsiteX1" fmla="*/ 7274226 w 7274226"/>
              <a:gd name="connsiteY1" fmla="*/ 0 h 7561263"/>
              <a:gd name="connsiteX2" fmla="*/ 7274226 w 7274226"/>
              <a:gd name="connsiteY2" fmla="*/ 7561263 h 7561263"/>
              <a:gd name="connsiteX3" fmla="*/ 0 w 7274226"/>
              <a:gd name="connsiteY3" fmla="*/ 7561263 h 7561263"/>
              <a:gd name="connsiteX4" fmla="*/ 0 w 7274226"/>
              <a:gd name="connsiteY4" fmla="*/ 0 h 7561263"/>
              <a:gd name="connsiteX0" fmla="*/ 2460978 w 7274226"/>
              <a:gd name="connsiteY0" fmla="*/ 0 h 7561263"/>
              <a:gd name="connsiteX1" fmla="*/ 7274226 w 7274226"/>
              <a:gd name="connsiteY1" fmla="*/ 0 h 7561263"/>
              <a:gd name="connsiteX2" fmla="*/ 7274226 w 7274226"/>
              <a:gd name="connsiteY2" fmla="*/ 7561263 h 7561263"/>
              <a:gd name="connsiteX3" fmla="*/ 0 w 7274226"/>
              <a:gd name="connsiteY3" fmla="*/ 7561263 h 7561263"/>
              <a:gd name="connsiteX4" fmla="*/ 2460978 w 7274226"/>
              <a:gd name="connsiteY4" fmla="*/ 0 h 7561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4226" h="7561263">
                <a:moveTo>
                  <a:pt x="2460978" y="0"/>
                </a:moveTo>
                <a:lnTo>
                  <a:pt x="7274226" y="0"/>
                </a:lnTo>
                <a:lnTo>
                  <a:pt x="7274226" y="7561263"/>
                </a:lnTo>
                <a:lnTo>
                  <a:pt x="0" y="7561263"/>
                </a:lnTo>
                <a:lnTo>
                  <a:pt x="2460978" y="0"/>
                </a:lnTo>
                <a:close/>
              </a:path>
            </a:pathLst>
          </a:custGeom>
        </p:spPr>
        <p:txBody>
          <a:bodyPr/>
          <a:lstStyle>
            <a:lvl1pPr marL="0" indent="0" algn="r">
              <a:buNone/>
              <a:defRPr>
                <a:solidFill>
                  <a:schemeClr val="accent5"/>
                </a:solidFill>
              </a:defRPr>
            </a:lvl1pPr>
          </a:lstStyle>
          <a:p>
            <a:endParaRPr lang="en-AU" dirty="0"/>
          </a:p>
          <a:p>
            <a:r>
              <a:rPr lang="en-AU" dirty="0"/>
              <a:t>Click icon to add picture</a:t>
            </a:r>
          </a:p>
        </p:txBody>
      </p:sp>
    </p:spTree>
    <p:extLst>
      <p:ext uri="{BB962C8B-B14F-4D97-AF65-F5344CB8AC3E}">
        <p14:creationId xmlns:p14="http://schemas.microsoft.com/office/powerpoint/2010/main" val="1118927796"/>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LLUSTRATION 1 cov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3B9484-F794-7F4E-9410-FDA8EF689B19}"/>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10693400" cy="7561263"/>
          </a:xfrm>
          <a:prstGeom prst="rect">
            <a:avLst/>
          </a:prstGeom>
        </p:spPr>
      </p:pic>
      <p:sp>
        <p:nvSpPr>
          <p:cNvPr id="2" name="Title 1">
            <a:extLst>
              <a:ext uri="{FF2B5EF4-FFF2-40B4-BE49-F238E27FC236}">
                <a16:creationId xmlns:a16="http://schemas.microsoft.com/office/drawing/2014/main" id="{E1D87FF8-FD44-3646-9813-5438A8F161AD}"/>
              </a:ext>
            </a:extLst>
          </p:cNvPr>
          <p:cNvSpPr>
            <a:spLocks noGrp="1"/>
          </p:cNvSpPr>
          <p:nvPr>
            <p:ph type="title" hasCustomPrompt="1"/>
          </p:nvPr>
        </p:nvSpPr>
        <p:spPr>
          <a:xfrm>
            <a:off x="3762524" y="1692399"/>
            <a:ext cx="4752528" cy="2574515"/>
          </a:xfrm>
        </p:spPr>
        <p:txBody>
          <a:bodyPr/>
          <a:lstStyle>
            <a:lvl1pPr>
              <a:defRPr>
                <a:solidFill>
                  <a:schemeClr val="bg1"/>
                </a:solidFill>
              </a:defRPr>
            </a:lvl1pPr>
          </a:lstStyle>
          <a:p>
            <a:r>
              <a:rPr lang="en-GB" dirty="0"/>
              <a:t>Click to add title</a:t>
            </a:r>
            <a:br>
              <a:rPr lang="en-GB" dirty="0"/>
            </a:br>
            <a:r>
              <a:rPr lang="en-GB" dirty="0"/>
              <a:t>on one line or two</a:t>
            </a:r>
            <a:endParaRPr lang="en-AU" dirty="0"/>
          </a:p>
        </p:txBody>
      </p:sp>
      <p:sp>
        <p:nvSpPr>
          <p:cNvPr id="7" name="Text Placeholder 6">
            <a:extLst>
              <a:ext uri="{FF2B5EF4-FFF2-40B4-BE49-F238E27FC236}">
                <a16:creationId xmlns:a16="http://schemas.microsoft.com/office/drawing/2014/main" id="{6566AC45-18D0-A745-A234-CA6078BFCA6A}"/>
              </a:ext>
            </a:extLst>
          </p:cNvPr>
          <p:cNvSpPr>
            <a:spLocks noGrp="1"/>
          </p:cNvSpPr>
          <p:nvPr>
            <p:ph type="body" sz="quarter" idx="12" hasCustomPrompt="1"/>
          </p:nvPr>
        </p:nvSpPr>
        <p:spPr>
          <a:xfrm>
            <a:off x="3752240" y="4440938"/>
            <a:ext cx="4762812" cy="1512168"/>
          </a:xfrm>
          <a:prstGeom prst="rect">
            <a:avLst/>
          </a:prstGeom>
        </p:spPr>
        <p:txBody>
          <a:bodyPr lIns="0" tIns="36000" rIns="0" bIns="0"/>
          <a:lstStyle>
            <a:lvl1pPr marL="0" indent="0">
              <a:lnSpc>
                <a:spcPts val="2900"/>
              </a:lnSpc>
              <a:buFontTx/>
              <a:buNone/>
              <a:defRPr sz="3000" cap="all" baseline="0">
                <a:solidFill>
                  <a:schemeClr val="bg1"/>
                </a:solidFill>
                <a:latin typeface="NAB Impact" panose="02010608060202020104" pitchFamily="2" charset="0"/>
              </a:defRPr>
            </a:lvl1pPr>
            <a:lvl2pPr marL="361937" indent="0">
              <a:buFontTx/>
              <a:buNone/>
              <a:defRPr sz="3000" cap="all" baseline="0">
                <a:latin typeface="NAB Impact" panose="02010608060202020104" pitchFamily="2" charset="0"/>
              </a:defRPr>
            </a:lvl2pPr>
            <a:lvl3pPr marL="714348" indent="0">
              <a:buFontTx/>
              <a:buNone/>
              <a:defRPr sz="3000" cap="all" baseline="0">
                <a:latin typeface="NAB Impact" panose="02010608060202020104" pitchFamily="2" charset="0"/>
              </a:defRPr>
            </a:lvl3pPr>
            <a:lvl4pPr marL="1076284" indent="0">
              <a:buFontTx/>
              <a:buNone/>
              <a:defRPr sz="3000" cap="all" baseline="0">
                <a:latin typeface="NAB Impact" panose="02010608060202020104" pitchFamily="2" charset="0"/>
              </a:defRPr>
            </a:lvl4pPr>
            <a:lvl5pPr marL="1438221" indent="0">
              <a:buFontTx/>
              <a:buNone/>
              <a:defRPr sz="3000" cap="all" baseline="0">
                <a:latin typeface="NAB Impact" panose="02010608060202020104" pitchFamily="2" charset="0"/>
              </a:defRPr>
            </a:lvl5pPr>
          </a:lstStyle>
          <a:p>
            <a:pPr lvl="0"/>
            <a:r>
              <a:rPr lang="en-AU" dirty="0"/>
              <a:t>Click to add subtitle</a:t>
            </a:r>
            <a:br>
              <a:rPr lang="en-AU" dirty="0"/>
            </a:br>
            <a:r>
              <a:rPr lang="en-AU" dirty="0"/>
              <a:t>on one or two lines</a:t>
            </a:r>
          </a:p>
        </p:txBody>
      </p:sp>
      <p:pic>
        <p:nvPicPr>
          <p:cNvPr id="8" name="Picture 7" descr="NAB logo">
            <a:extLst>
              <a:ext uri="{FF2B5EF4-FFF2-40B4-BE49-F238E27FC236}">
                <a16:creationId xmlns:a16="http://schemas.microsoft.com/office/drawing/2014/main" id="{948DC931-1593-A945-9D57-1987C70E365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609686" y="217149"/>
            <a:ext cx="864000" cy="1267599"/>
          </a:xfrm>
          <a:prstGeom prst="rect">
            <a:avLst/>
          </a:prstGeom>
        </p:spPr>
      </p:pic>
      <p:sp>
        <p:nvSpPr>
          <p:cNvPr id="9" name="Text Placeholder 6">
            <a:extLst>
              <a:ext uri="{FF2B5EF4-FFF2-40B4-BE49-F238E27FC236}">
                <a16:creationId xmlns:a16="http://schemas.microsoft.com/office/drawing/2014/main" id="{A27278BF-0109-3F45-8E44-5CB55FEC0D4E}"/>
              </a:ext>
            </a:extLst>
          </p:cNvPr>
          <p:cNvSpPr>
            <a:spLocks noGrp="1"/>
          </p:cNvSpPr>
          <p:nvPr>
            <p:ph type="body" sz="quarter" idx="13" hasCustomPrompt="1"/>
          </p:nvPr>
        </p:nvSpPr>
        <p:spPr>
          <a:xfrm>
            <a:off x="378148" y="6660951"/>
            <a:ext cx="7777188" cy="490907"/>
          </a:xfrm>
          <a:prstGeom prst="rect">
            <a:avLst/>
          </a:prstGeom>
        </p:spPr>
        <p:txBody>
          <a:bodyPr lIns="0" tIns="0" rIns="0" bIns="0" anchor="b" anchorCtr="0"/>
          <a:lstStyle>
            <a:lvl1pPr marL="0" indent="0">
              <a:lnSpc>
                <a:spcPts val="2600"/>
              </a:lnSpc>
              <a:buFontTx/>
              <a:buNone/>
              <a:defRPr sz="1200" cap="none" baseline="0">
                <a:solidFill>
                  <a:schemeClr val="bg1"/>
                </a:solidFill>
                <a:latin typeface="+mn-lt"/>
              </a:defRPr>
            </a:lvl1pPr>
            <a:lvl2pPr marL="361937" indent="0">
              <a:buFontTx/>
              <a:buNone/>
              <a:defRPr sz="3000" cap="all" baseline="0">
                <a:latin typeface="NAB Impact" panose="02010608060202020104" pitchFamily="2" charset="0"/>
              </a:defRPr>
            </a:lvl2pPr>
            <a:lvl3pPr marL="714348" indent="0">
              <a:buFontTx/>
              <a:buNone/>
              <a:defRPr sz="3000" cap="all" baseline="0">
                <a:latin typeface="NAB Impact" panose="02010608060202020104" pitchFamily="2" charset="0"/>
              </a:defRPr>
            </a:lvl3pPr>
            <a:lvl4pPr marL="1076284" indent="0">
              <a:buFontTx/>
              <a:buNone/>
              <a:defRPr sz="3000" cap="all" baseline="0">
                <a:latin typeface="NAB Impact" panose="02010608060202020104" pitchFamily="2" charset="0"/>
              </a:defRPr>
            </a:lvl4pPr>
            <a:lvl5pPr marL="1438221" indent="0">
              <a:buFontTx/>
              <a:buNone/>
              <a:defRPr sz="3000" cap="all" baseline="0">
                <a:latin typeface="NAB Impact" panose="02010608060202020104" pitchFamily="2" charset="0"/>
              </a:defRPr>
            </a:lvl5pPr>
          </a:lstStyle>
          <a:p>
            <a:pPr lvl="0"/>
            <a:r>
              <a:rPr lang="en-GB" dirty="0"/>
              <a:t>Author name | Presentation date</a:t>
            </a:r>
            <a:endParaRPr lang="en-AU" dirty="0"/>
          </a:p>
        </p:txBody>
      </p:sp>
    </p:spTree>
    <p:extLst>
      <p:ext uri="{BB962C8B-B14F-4D97-AF65-F5344CB8AC3E}">
        <p14:creationId xmlns:p14="http://schemas.microsoft.com/office/powerpoint/2010/main" val="2290540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2B605-65EF-564A-93B2-62DFC331547C}"/>
              </a:ext>
            </a:extLst>
          </p:cNvPr>
          <p:cNvSpPr>
            <a:spLocks noGrp="1"/>
          </p:cNvSpPr>
          <p:nvPr>
            <p:ph type="title" hasCustomPrompt="1"/>
          </p:nvPr>
        </p:nvSpPr>
        <p:spPr/>
        <p:txBody>
          <a:bodyPr/>
          <a:lstStyle/>
          <a:p>
            <a:r>
              <a:rPr lang="en-GB" dirty="0"/>
              <a:t>How to use colour</a:t>
            </a:r>
            <a:endParaRPr lang="en-AU" dirty="0"/>
          </a:p>
        </p:txBody>
      </p:sp>
      <p:sp>
        <p:nvSpPr>
          <p:cNvPr id="3" name="Slide Number Placeholder 2">
            <a:extLst>
              <a:ext uri="{FF2B5EF4-FFF2-40B4-BE49-F238E27FC236}">
                <a16:creationId xmlns:a16="http://schemas.microsoft.com/office/drawing/2014/main" id="{88762744-C280-DE4F-BEBD-E3992C655971}"/>
              </a:ext>
            </a:extLst>
          </p:cNvPr>
          <p:cNvSpPr>
            <a:spLocks noGrp="1"/>
          </p:cNvSpPr>
          <p:nvPr>
            <p:ph type="sldNum" sz="quarter" idx="10"/>
          </p:nvPr>
        </p:nvSpPr>
        <p:spPr/>
        <p:txBody>
          <a:bodyPr/>
          <a:lstStyle/>
          <a:p>
            <a:fld id="{D9407186-31EA-45C5-A793-40B12ED81397}" type="slidenum">
              <a:rPr lang="en-AU" smtClean="0"/>
              <a:pPr/>
              <a:t>‹#›</a:t>
            </a:fld>
            <a:endParaRPr lang="en-AU" dirty="0"/>
          </a:p>
        </p:txBody>
      </p:sp>
      <p:sp>
        <p:nvSpPr>
          <p:cNvPr id="4" name="Footer Placeholder 3">
            <a:extLst>
              <a:ext uri="{FF2B5EF4-FFF2-40B4-BE49-F238E27FC236}">
                <a16:creationId xmlns:a16="http://schemas.microsoft.com/office/drawing/2014/main" id="{81C2F404-32C7-6D40-98F0-BA6095356890}"/>
              </a:ext>
            </a:extLst>
          </p:cNvPr>
          <p:cNvSpPr>
            <a:spLocks noGrp="1"/>
          </p:cNvSpPr>
          <p:nvPr>
            <p:ph type="ftr" sz="quarter" idx="11"/>
          </p:nvPr>
        </p:nvSpPr>
        <p:spPr/>
        <p:txBody>
          <a:bodyPr/>
          <a:lstStyle/>
          <a:p>
            <a:r>
              <a:rPr lang="en-AU"/>
              <a:t>Presentation Footer</a:t>
            </a:r>
            <a:endParaRPr lang="en-AU" dirty="0"/>
          </a:p>
        </p:txBody>
      </p:sp>
      <p:grpSp>
        <p:nvGrpSpPr>
          <p:cNvPr id="34" name="Group 33">
            <a:extLst>
              <a:ext uri="{FF2B5EF4-FFF2-40B4-BE49-F238E27FC236}">
                <a16:creationId xmlns:a16="http://schemas.microsoft.com/office/drawing/2014/main" id="{7380B564-20F5-A345-85D5-FA5CDB1DD1E2}"/>
              </a:ext>
            </a:extLst>
          </p:cNvPr>
          <p:cNvGrpSpPr/>
          <p:nvPr userDrawn="1"/>
        </p:nvGrpSpPr>
        <p:grpSpPr>
          <a:xfrm>
            <a:off x="310102" y="2402927"/>
            <a:ext cx="3596438" cy="831851"/>
            <a:chOff x="310102" y="2252963"/>
            <a:chExt cx="3358718" cy="804222"/>
          </a:xfrm>
        </p:grpSpPr>
        <p:sp>
          <p:nvSpPr>
            <p:cNvPr id="5" name="Text Box 7">
              <a:extLst>
                <a:ext uri="{FF2B5EF4-FFF2-40B4-BE49-F238E27FC236}">
                  <a16:creationId xmlns:a16="http://schemas.microsoft.com/office/drawing/2014/main" id="{86F86FCE-1D4C-CE4B-9AA2-FD72498080EF}"/>
                </a:ext>
              </a:extLst>
            </p:cNvPr>
            <p:cNvSpPr txBox="1">
              <a:spLocks noChangeArrowheads="1"/>
            </p:cNvSpPr>
            <p:nvPr userDrawn="1"/>
          </p:nvSpPr>
          <p:spPr bwMode="auto">
            <a:xfrm>
              <a:off x="310102" y="2252963"/>
              <a:ext cx="1053243" cy="804222"/>
            </a:xfrm>
            <a:prstGeom prst="rect">
              <a:avLst/>
            </a:prstGeom>
            <a:solidFill>
              <a:schemeClr val="accent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0" bIns="46800"/>
            <a:lstStyle>
              <a:lvl1pPr algn="l">
                <a:spcBef>
                  <a:spcPct val="0"/>
                </a:spcBef>
                <a:defRPr>
                  <a:solidFill>
                    <a:schemeClr val="tx1"/>
                  </a:solidFill>
                  <a:latin typeface="Arial" pitchFamily="34" charset="0"/>
                </a:defRPr>
              </a:lvl1pPr>
              <a:lvl2pPr marL="719138" algn="l">
                <a:spcBef>
                  <a:spcPct val="0"/>
                </a:spcBef>
                <a:defRPr>
                  <a:solidFill>
                    <a:schemeClr val="tx1"/>
                  </a:solidFill>
                  <a:latin typeface="Arial" pitchFamily="34" charset="0"/>
                </a:defRPr>
              </a:lvl2pPr>
              <a:lvl3pPr algn="l">
                <a:spcBef>
                  <a:spcPct val="0"/>
                </a:spcBef>
                <a:defRPr>
                  <a:solidFill>
                    <a:schemeClr val="tx1"/>
                  </a:solidFill>
                  <a:latin typeface="Arial" pitchFamily="34" charset="0"/>
                </a:defRPr>
              </a:lvl3pPr>
              <a:lvl4pPr algn="l">
                <a:spcBef>
                  <a:spcPct val="0"/>
                </a:spcBef>
                <a:defRPr>
                  <a:solidFill>
                    <a:schemeClr val="tx1"/>
                  </a:solidFill>
                  <a:latin typeface="Arial" pitchFamily="34" charset="0"/>
                </a:defRPr>
              </a:lvl4pPr>
              <a:lvl5pPr algn="l">
                <a:spcBef>
                  <a:spcPct val="0"/>
                </a:spcBef>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r>
                <a:rPr lang="en-AU" sz="1050" dirty="0">
                  <a:solidFill>
                    <a:schemeClr val="bg1"/>
                  </a:solidFill>
                  <a:latin typeface="+mj-lt"/>
                  <a:cs typeface="Arial" pitchFamily="34" charset="0"/>
                </a:rPr>
                <a:t>Red</a:t>
              </a:r>
              <a:endParaRPr lang="en-AU" sz="1050" dirty="0">
                <a:solidFill>
                  <a:schemeClr val="bg1"/>
                </a:solidFill>
                <a:latin typeface="Corpid C1 Heavy" pitchFamily="34" charset="0"/>
                <a:cs typeface="Arial" pitchFamily="34" charset="0"/>
              </a:endParaRPr>
            </a:p>
            <a:p>
              <a:r>
                <a:rPr lang="en-AU" sz="1050" dirty="0">
                  <a:solidFill>
                    <a:schemeClr val="bg1"/>
                  </a:solidFill>
                  <a:latin typeface="Corpid C1 Regular" pitchFamily="34" charset="0"/>
                  <a:cs typeface="Arial" pitchFamily="34" charset="0"/>
                </a:rPr>
                <a:t>R 255 </a:t>
              </a:r>
            </a:p>
            <a:p>
              <a:r>
                <a:rPr lang="en-AU" sz="1050" dirty="0">
                  <a:solidFill>
                    <a:schemeClr val="bg1"/>
                  </a:solidFill>
                  <a:latin typeface="Corpid C1 Regular" pitchFamily="34" charset="0"/>
                  <a:cs typeface="Arial" pitchFamily="34" charset="0"/>
                </a:rPr>
                <a:t>G 0 </a:t>
              </a:r>
            </a:p>
            <a:p>
              <a:r>
                <a:rPr lang="en-AU" sz="1050" dirty="0">
                  <a:solidFill>
                    <a:schemeClr val="bg1"/>
                  </a:solidFill>
                  <a:latin typeface="Corpid C1 Regular" pitchFamily="34" charset="0"/>
                  <a:cs typeface="Arial" pitchFamily="34" charset="0"/>
                </a:rPr>
                <a:t>B 0</a:t>
              </a:r>
            </a:p>
          </p:txBody>
        </p:sp>
        <p:sp>
          <p:nvSpPr>
            <p:cNvPr id="6" name="Text Box 8">
              <a:extLst>
                <a:ext uri="{FF2B5EF4-FFF2-40B4-BE49-F238E27FC236}">
                  <a16:creationId xmlns:a16="http://schemas.microsoft.com/office/drawing/2014/main" id="{82511AEE-4B23-C14C-8CC3-5C9341DD7821}"/>
                </a:ext>
              </a:extLst>
            </p:cNvPr>
            <p:cNvSpPr txBox="1">
              <a:spLocks noChangeArrowheads="1"/>
            </p:cNvSpPr>
            <p:nvPr userDrawn="1"/>
          </p:nvSpPr>
          <p:spPr bwMode="auto">
            <a:xfrm>
              <a:off x="1461834" y="2252963"/>
              <a:ext cx="1053243" cy="804222"/>
            </a:xfrm>
            <a:prstGeom prst="rect">
              <a:avLst/>
            </a:prstGeom>
            <a:solidFill>
              <a:schemeClr val="accent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0" bIns="46800"/>
            <a:lstStyle>
              <a:lvl1pPr algn="l">
                <a:spcBef>
                  <a:spcPct val="0"/>
                </a:spcBef>
                <a:defRPr>
                  <a:solidFill>
                    <a:schemeClr val="tx1"/>
                  </a:solidFill>
                  <a:latin typeface="Arial" pitchFamily="34" charset="0"/>
                </a:defRPr>
              </a:lvl1pPr>
              <a:lvl2pPr marL="719138" algn="l">
                <a:spcBef>
                  <a:spcPct val="0"/>
                </a:spcBef>
                <a:defRPr>
                  <a:solidFill>
                    <a:schemeClr val="tx1"/>
                  </a:solidFill>
                  <a:latin typeface="Arial" pitchFamily="34" charset="0"/>
                </a:defRPr>
              </a:lvl2pPr>
              <a:lvl3pPr algn="l">
                <a:spcBef>
                  <a:spcPct val="0"/>
                </a:spcBef>
                <a:defRPr>
                  <a:solidFill>
                    <a:schemeClr val="tx1"/>
                  </a:solidFill>
                  <a:latin typeface="Arial" pitchFamily="34" charset="0"/>
                </a:defRPr>
              </a:lvl3pPr>
              <a:lvl4pPr algn="l">
                <a:spcBef>
                  <a:spcPct val="0"/>
                </a:spcBef>
                <a:defRPr>
                  <a:solidFill>
                    <a:schemeClr val="tx1"/>
                  </a:solidFill>
                  <a:latin typeface="Arial" pitchFamily="34" charset="0"/>
                </a:defRPr>
              </a:lvl4pPr>
              <a:lvl5pPr algn="l">
                <a:spcBef>
                  <a:spcPct val="0"/>
                </a:spcBef>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r>
                <a:rPr lang="en-AU" sz="1050" dirty="0">
                  <a:solidFill>
                    <a:schemeClr val="bg1"/>
                  </a:solidFill>
                  <a:latin typeface="+mj-lt"/>
                  <a:cs typeface="Arial" pitchFamily="34" charset="0"/>
                </a:rPr>
                <a:t>Black</a:t>
              </a:r>
              <a:endParaRPr lang="en-AU" sz="1050" dirty="0">
                <a:solidFill>
                  <a:schemeClr val="bg1"/>
                </a:solidFill>
                <a:latin typeface="Corpid C1 Heavy" pitchFamily="34" charset="0"/>
                <a:cs typeface="Arial" pitchFamily="34" charset="0"/>
              </a:endParaRPr>
            </a:p>
            <a:p>
              <a:r>
                <a:rPr lang="en-AU" sz="1050" dirty="0">
                  <a:solidFill>
                    <a:schemeClr val="bg1"/>
                  </a:solidFill>
                  <a:latin typeface="Corpid C1 Regular" pitchFamily="34" charset="0"/>
                  <a:cs typeface="Arial" pitchFamily="34" charset="0"/>
                </a:rPr>
                <a:t>R 0 </a:t>
              </a:r>
            </a:p>
            <a:p>
              <a:r>
                <a:rPr lang="en-AU" sz="1050" dirty="0">
                  <a:solidFill>
                    <a:schemeClr val="bg1"/>
                  </a:solidFill>
                  <a:latin typeface="Corpid C1 Regular" pitchFamily="34" charset="0"/>
                  <a:cs typeface="Arial" pitchFamily="34" charset="0"/>
                </a:rPr>
                <a:t>G 0 </a:t>
              </a:r>
            </a:p>
            <a:p>
              <a:r>
                <a:rPr lang="en-AU" sz="1050" dirty="0">
                  <a:solidFill>
                    <a:schemeClr val="bg1"/>
                  </a:solidFill>
                  <a:latin typeface="Corpid C1 Regular" pitchFamily="34" charset="0"/>
                  <a:cs typeface="Arial" pitchFamily="34" charset="0"/>
                </a:rPr>
                <a:t>B 0</a:t>
              </a:r>
            </a:p>
          </p:txBody>
        </p:sp>
        <p:sp>
          <p:nvSpPr>
            <p:cNvPr id="7" name="Text Box 9">
              <a:extLst>
                <a:ext uri="{FF2B5EF4-FFF2-40B4-BE49-F238E27FC236}">
                  <a16:creationId xmlns:a16="http://schemas.microsoft.com/office/drawing/2014/main" id="{1C86374E-6A0A-B34E-BCC0-C65E53734405}"/>
                </a:ext>
              </a:extLst>
            </p:cNvPr>
            <p:cNvSpPr txBox="1">
              <a:spLocks noChangeArrowheads="1"/>
            </p:cNvSpPr>
            <p:nvPr userDrawn="1"/>
          </p:nvSpPr>
          <p:spPr bwMode="auto">
            <a:xfrm>
              <a:off x="2613568" y="2252963"/>
              <a:ext cx="1055252" cy="804222"/>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0" bIns="46800"/>
            <a:lstStyle>
              <a:lvl1pPr algn="l">
                <a:spcBef>
                  <a:spcPct val="0"/>
                </a:spcBef>
                <a:defRPr>
                  <a:solidFill>
                    <a:schemeClr val="tx1"/>
                  </a:solidFill>
                  <a:latin typeface="Arial" pitchFamily="34" charset="0"/>
                </a:defRPr>
              </a:lvl1pPr>
              <a:lvl2pPr marL="719138" algn="l">
                <a:spcBef>
                  <a:spcPct val="0"/>
                </a:spcBef>
                <a:defRPr>
                  <a:solidFill>
                    <a:schemeClr val="tx1"/>
                  </a:solidFill>
                  <a:latin typeface="Arial" pitchFamily="34" charset="0"/>
                </a:defRPr>
              </a:lvl2pPr>
              <a:lvl3pPr algn="l">
                <a:spcBef>
                  <a:spcPct val="0"/>
                </a:spcBef>
                <a:defRPr>
                  <a:solidFill>
                    <a:schemeClr val="tx1"/>
                  </a:solidFill>
                  <a:latin typeface="Arial" pitchFamily="34" charset="0"/>
                </a:defRPr>
              </a:lvl3pPr>
              <a:lvl4pPr algn="l">
                <a:spcBef>
                  <a:spcPct val="0"/>
                </a:spcBef>
                <a:defRPr>
                  <a:solidFill>
                    <a:schemeClr val="tx1"/>
                  </a:solidFill>
                  <a:latin typeface="Arial" pitchFamily="34" charset="0"/>
                </a:defRPr>
              </a:lvl4pPr>
              <a:lvl5pPr algn="l">
                <a:spcBef>
                  <a:spcPct val="0"/>
                </a:spcBef>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r>
                <a:rPr lang="en-AU" sz="1050" dirty="0">
                  <a:latin typeface="+mj-lt"/>
                  <a:cs typeface="Arial" pitchFamily="34" charset="0"/>
                </a:rPr>
                <a:t>White</a:t>
              </a:r>
              <a:endParaRPr lang="en-AU" sz="1050" dirty="0">
                <a:latin typeface="Corpid C1 Heavy" pitchFamily="34" charset="0"/>
                <a:cs typeface="Arial" pitchFamily="34" charset="0"/>
              </a:endParaRPr>
            </a:p>
            <a:p>
              <a:r>
                <a:rPr lang="en-AU" sz="1050" dirty="0">
                  <a:latin typeface="Corpid C1 Regular" pitchFamily="34" charset="0"/>
                  <a:cs typeface="Arial" pitchFamily="34" charset="0"/>
                </a:rPr>
                <a:t>R 255 </a:t>
              </a:r>
            </a:p>
            <a:p>
              <a:r>
                <a:rPr lang="en-AU" sz="1050" dirty="0">
                  <a:latin typeface="Corpid C1 Regular" pitchFamily="34" charset="0"/>
                  <a:cs typeface="Arial" pitchFamily="34" charset="0"/>
                </a:rPr>
                <a:t>G 255 </a:t>
              </a:r>
            </a:p>
            <a:p>
              <a:r>
                <a:rPr lang="en-AU" sz="1050" dirty="0">
                  <a:latin typeface="Corpid C1 Regular" pitchFamily="34" charset="0"/>
                  <a:cs typeface="Arial" pitchFamily="34" charset="0"/>
                </a:rPr>
                <a:t>B 255</a:t>
              </a:r>
            </a:p>
          </p:txBody>
        </p:sp>
      </p:grpSp>
      <p:grpSp>
        <p:nvGrpSpPr>
          <p:cNvPr id="33" name="Group 32">
            <a:extLst>
              <a:ext uri="{FF2B5EF4-FFF2-40B4-BE49-F238E27FC236}">
                <a16:creationId xmlns:a16="http://schemas.microsoft.com/office/drawing/2014/main" id="{BDBAE040-7753-DD42-96BF-91398796CAA1}"/>
              </a:ext>
            </a:extLst>
          </p:cNvPr>
          <p:cNvGrpSpPr/>
          <p:nvPr userDrawn="1"/>
        </p:nvGrpSpPr>
        <p:grpSpPr>
          <a:xfrm>
            <a:off x="4293382" y="2404121"/>
            <a:ext cx="5408562" cy="838691"/>
            <a:chOff x="3767311" y="2252963"/>
            <a:chExt cx="4516481" cy="804222"/>
          </a:xfrm>
        </p:grpSpPr>
        <p:sp>
          <p:nvSpPr>
            <p:cNvPr id="8" name="Text Box 10">
              <a:extLst>
                <a:ext uri="{FF2B5EF4-FFF2-40B4-BE49-F238E27FC236}">
                  <a16:creationId xmlns:a16="http://schemas.microsoft.com/office/drawing/2014/main" id="{D76A598C-C3AC-A942-9DC2-C8ACC42BEE81}"/>
                </a:ext>
              </a:extLst>
            </p:cNvPr>
            <p:cNvSpPr txBox="1">
              <a:spLocks noChangeArrowheads="1"/>
            </p:cNvSpPr>
            <p:nvPr userDrawn="1"/>
          </p:nvSpPr>
          <p:spPr bwMode="auto">
            <a:xfrm>
              <a:off x="3767311" y="2252963"/>
              <a:ext cx="1055252" cy="804222"/>
            </a:xfrm>
            <a:prstGeom prst="rect">
              <a:avLst/>
            </a:prstGeom>
            <a:solidFill>
              <a:schemeClr val="accent3"/>
            </a:solidFill>
            <a:ln>
              <a:noFill/>
            </a:ln>
            <a:effectLst/>
          </p:spPr>
          <p:txBody>
            <a:bodyPr lIns="90000" tIns="46800" rIns="0" bIns="46800"/>
            <a:lstStyle>
              <a:lvl1pPr algn="l">
                <a:spcBef>
                  <a:spcPct val="0"/>
                </a:spcBef>
                <a:defRPr>
                  <a:solidFill>
                    <a:schemeClr val="tx1"/>
                  </a:solidFill>
                  <a:latin typeface="Arial" pitchFamily="34" charset="0"/>
                </a:defRPr>
              </a:lvl1pPr>
              <a:lvl2pPr marL="719138" algn="l">
                <a:spcBef>
                  <a:spcPct val="0"/>
                </a:spcBef>
                <a:defRPr>
                  <a:solidFill>
                    <a:schemeClr val="tx1"/>
                  </a:solidFill>
                  <a:latin typeface="Arial" pitchFamily="34" charset="0"/>
                </a:defRPr>
              </a:lvl2pPr>
              <a:lvl3pPr algn="l">
                <a:spcBef>
                  <a:spcPct val="0"/>
                </a:spcBef>
                <a:defRPr>
                  <a:solidFill>
                    <a:schemeClr val="tx1"/>
                  </a:solidFill>
                  <a:latin typeface="Arial" pitchFamily="34" charset="0"/>
                </a:defRPr>
              </a:lvl3pPr>
              <a:lvl4pPr algn="l">
                <a:spcBef>
                  <a:spcPct val="0"/>
                </a:spcBef>
                <a:defRPr>
                  <a:solidFill>
                    <a:schemeClr val="tx1"/>
                  </a:solidFill>
                  <a:latin typeface="Arial" pitchFamily="34" charset="0"/>
                </a:defRPr>
              </a:lvl4pPr>
              <a:lvl5pPr algn="l">
                <a:spcBef>
                  <a:spcPct val="0"/>
                </a:spcBef>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r>
                <a:rPr lang="en-AU" sz="900" dirty="0">
                  <a:latin typeface="+mj-lt"/>
                  <a:cs typeface="Arial" pitchFamily="34" charset="0"/>
                </a:rPr>
                <a:t>Grey 25% black</a:t>
              </a:r>
            </a:p>
            <a:p>
              <a:r>
                <a:rPr lang="en-AU" sz="900" dirty="0">
                  <a:latin typeface="Corpid C1 Regular" pitchFamily="34" charset="0"/>
                  <a:cs typeface="Arial" pitchFamily="34" charset="0"/>
                </a:rPr>
                <a:t>R 208</a:t>
              </a:r>
            </a:p>
            <a:p>
              <a:r>
                <a:rPr lang="en-AU" sz="900" dirty="0">
                  <a:latin typeface="Corpid C1 Regular" pitchFamily="34" charset="0"/>
                  <a:cs typeface="Arial" pitchFamily="34" charset="0"/>
                </a:rPr>
                <a:t>G 208</a:t>
              </a:r>
            </a:p>
            <a:p>
              <a:r>
                <a:rPr lang="en-AU" sz="900" dirty="0">
                  <a:latin typeface="Corpid C1 Regular" pitchFamily="34" charset="0"/>
                  <a:cs typeface="Arial" pitchFamily="34" charset="0"/>
                </a:rPr>
                <a:t>B 208</a:t>
              </a:r>
            </a:p>
          </p:txBody>
        </p:sp>
        <p:sp>
          <p:nvSpPr>
            <p:cNvPr id="9" name="Text Box 11">
              <a:extLst>
                <a:ext uri="{FF2B5EF4-FFF2-40B4-BE49-F238E27FC236}">
                  <a16:creationId xmlns:a16="http://schemas.microsoft.com/office/drawing/2014/main" id="{84F89039-A623-4D4C-A0DB-45CBCDD2A567}"/>
                </a:ext>
              </a:extLst>
            </p:cNvPr>
            <p:cNvSpPr txBox="1">
              <a:spLocks noChangeArrowheads="1"/>
            </p:cNvSpPr>
            <p:nvPr userDrawn="1"/>
          </p:nvSpPr>
          <p:spPr bwMode="auto">
            <a:xfrm>
              <a:off x="4923063" y="2252963"/>
              <a:ext cx="1053243" cy="804222"/>
            </a:xfrm>
            <a:prstGeom prst="rect">
              <a:avLst/>
            </a:prstGeom>
            <a:solidFill>
              <a:schemeClr val="accent4"/>
            </a:solidFill>
            <a:ln>
              <a:noFill/>
            </a:ln>
            <a:effectLst/>
          </p:spPr>
          <p:txBody>
            <a:bodyPr lIns="90000" tIns="46800" rIns="0" bIns="46800"/>
            <a:lstStyle>
              <a:lvl1pPr algn="l">
                <a:spcBef>
                  <a:spcPct val="0"/>
                </a:spcBef>
                <a:defRPr>
                  <a:solidFill>
                    <a:schemeClr val="tx1"/>
                  </a:solidFill>
                  <a:latin typeface="Arial" pitchFamily="34" charset="0"/>
                </a:defRPr>
              </a:lvl1pPr>
              <a:lvl2pPr marL="719138" algn="l">
                <a:spcBef>
                  <a:spcPct val="0"/>
                </a:spcBef>
                <a:defRPr>
                  <a:solidFill>
                    <a:schemeClr val="tx1"/>
                  </a:solidFill>
                  <a:latin typeface="Arial" pitchFamily="34" charset="0"/>
                </a:defRPr>
              </a:lvl2pPr>
              <a:lvl3pPr algn="l">
                <a:spcBef>
                  <a:spcPct val="0"/>
                </a:spcBef>
                <a:defRPr>
                  <a:solidFill>
                    <a:schemeClr val="tx1"/>
                  </a:solidFill>
                  <a:latin typeface="Arial" pitchFamily="34" charset="0"/>
                </a:defRPr>
              </a:lvl3pPr>
              <a:lvl4pPr algn="l">
                <a:spcBef>
                  <a:spcPct val="0"/>
                </a:spcBef>
                <a:defRPr>
                  <a:solidFill>
                    <a:schemeClr val="tx1"/>
                  </a:solidFill>
                  <a:latin typeface="Arial" pitchFamily="34" charset="0"/>
                </a:defRPr>
              </a:lvl4pPr>
              <a:lvl5pPr algn="l">
                <a:spcBef>
                  <a:spcPct val="0"/>
                </a:spcBef>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lvl="0"/>
              <a:r>
                <a:rPr lang="en-AU" sz="900" dirty="0">
                  <a:solidFill>
                    <a:schemeClr val="bg1"/>
                  </a:solidFill>
                  <a:latin typeface="+mj-lt"/>
                  <a:cs typeface="Arial" pitchFamily="34" charset="0"/>
                </a:rPr>
                <a:t>Grey 60% black</a:t>
              </a:r>
            </a:p>
            <a:p>
              <a:pPr lvl="0"/>
              <a:r>
                <a:rPr lang="en-AU" sz="900" dirty="0">
                  <a:solidFill>
                    <a:schemeClr val="bg1"/>
                  </a:solidFill>
                  <a:latin typeface="Corpid C1 Regular" pitchFamily="34" charset="0"/>
                  <a:cs typeface="Arial" pitchFamily="34" charset="0"/>
                </a:rPr>
                <a:t>R 135</a:t>
              </a:r>
            </a:p>
            <a:p>
              <a:pPr lvl="0"/>
              <a:r>
                <a:rPr lang="en-AU" sz="900" dirty="0">
                  <a:solidFill>
                    <a:schemeClr val="bg1"/>
                  </a:solidFill>
                  <a:latin typeface="Corpid C1 Regular" pitchFamily="34" charset="0"/>
                  <a:cs typeface="Arial" pitchFamily="34" charset="0"/>
                </a:rPr>
                <a:t>G 135</a:t>
              </a:r>
            </a:p>
            <a:p>
              <a:pPr lvl="0"/>
              <a:r>
                <a:rPr lang="en-AU" sz="900" dirty="0">
                  <a:solidFill>
                    <a:schemeClr val="bg1"/>
                  </a:solidFill>
                  <a:latin typeface="Corpid C1 Regular" pitchFamily="34" charset="0"/>
                  <a:cs typeface="Arial" pitchFamily="34" charset="0"/>
                </a:rPr>
                <a:t>B 135</a:t>
              </a:r>
            </a:p>
          </p:txBody>
        </p:sp>
        <p:sp>
          <p:nvSpPr>
            <p:cNvPr id="10" name="Text Box 5">
              <a:extLst>
                <a:ext uri="{FF2B5EF4-FFF2-40B4-BE49-F238E27FC236}">
                  <a16:creationId xmlns:a16="http://schemas.microsoft.com/office/drawing/2014/main" id="{345CE542-E630-7145-940D-AB32E05A9D69}"/>
                </a:ext>
              </a:extLst>
            </p:cNvPr>
            <p:cNvSpPr txBox="1">
              <a:spLocks noChangeArrowheads="1"/>
            </p:cNvSpPr>
            <p:nvPr userDrawn="1"/>
          </p:nvSpPr>
          <p:spPr bwMode="auto">
            <a:xfrm>
              <a:off x="6074797" y="2252963"/>
              <a:ext cx="1057263" cy="804222"/>
            </a:xfrm>
            <a:prstGeom prst="rect">
              <a:avLst/>
            </a:prstGeom>
            <a:solidFill>
              <a:schemeClr val="accent5"/>
            </a:solidFill>
            <a:ln w="9525" algn="ctr">
              <a:noFill/>
              <a:miter lim="800000"/>
              <a:headEnd/>
              <a:tailEnd/>
            </a:ln>
            <a:effectLst/>
          </p:spPr>
          <p:txBody>
            <a:bodyPr vert="horz" wrap="square" lIns="90000" tIns="46800" rIns="0" bIns="46800" numCol="1" anchor="t" anchorCtr="0" compatLnSpc="1">
              <a:prstTxWarp prst="textNoShape">
                <a:avLst/>
              </a:prstTxWarp>
            </a:bodyPr>
            <a:lstStyle/>
            <a:p>
              <a:pPr lvl="0" algn="l"/>
              <a:r>
                <a:rPr lang="en-AU" sz="900" dirty="0">
                  <a:solidFill>
                    <a:schemeClr val="bg1"/>
                  </a:solidFill>
                  <a:latin typeface="+mj-lt"/>
                  <a:cs typeface="Arial" pitchFamily="34" charset="0"/>
                </a:rPr>
                <a:t>Grey 40% black</a:t>
              </a:r>
            </a:p>
            <a:p>
              <a:pPr lvl="0" algn="l"/>
              <a:r>
                <a:rPr lang="en-AU" sz="900" dirty="0">
                  <a:solidFill>
                    <a:schemeClr val="bg1"/>
                  </a:solidFill>
                  <a:cs typeface="Arial" pitchFamily="34" charset="0"/>
                </a:rPr>
                <a:t>R 178</a:t>
              </a:r>
            </a:p>
            <a:p>
              <a:pPr lvl="0" algn="l"/>
              <a:r>
                <a:rPr lang="en-AU" sz="900" dirty="0">
                  <a:solidFill>
                    <a:schemeClr val="bg1"/>
                  </a:solidFill>
                  <a:cs typeface="Arial" pitchFamily="34" charset="0"/>
                </a:rPr>
                <a:t>G 178</a:t>
              </a:r>
            </a:p>
            <a:p>
              <a:pPr lvl="0" algn="l"/>
              <a:r>
                <a:rPr lang="en-AU" sz="900" dirty="0">
                  <a:solidFill>
                    <a:schemeClr val="bg1"/>
                  </a:solidFill>
                  <a:cs typeface="Arial" pitchFamily="34" charset="0"/>
                </a:rPr>
                <a:t>B 178</a:t>
              </a:r>
            </a:p>
          </p:txBody>
        </p:sp>
        <p:sp>
          <p:nvSpPr>
            <p:cNvPr id="11" name="Text Box 6">
              <a:extLst>
                <a:ext uri="{FF2B5EF4-FFF2-40B4-BE49-F238E27FC236}">
                  <a16:creationId xmlns:a16="http://schemas.microsoft.com/office/drawing/2014/main" id="{3D8E06F3-E7C9-E944-A748-AF9A66E52830}"/>
                </a:ext>
              </a:extLst>
            </p:cNvPr>
            <p:cNvSpPr txBox="1">
              <a:spLocks noChangeArrowheads="1"/>
            </p:cNvSpPr>
            <p:nvPr userDrawn="1"/>
          </p:nvSpPr>
          <p:spPr bwMode="auto">
            <a:xfrm>
              <a:off x="7230549" y="2252963"/>
              <a:ext cx="1053243" cy="804222"/>
            </a:xfrm>
            <a:prstGeom prst="rect">
              <a:avLst/>
            </a:prstGeom>
            <a:solidFill>
              <a:schemeClr val="accent6"/>
            </a:solidFill>
            <a:ln w="9525" algn="ctr">
              <a:noFill/>
              <a:miter lim="800000"/>
              <a:headEnd/>
              <a:tailEnd/>
            </a:ln>
            <a:effectLst/>
          </p:spPr>
          <p:txBody>
            <a:bodyPr vert="horz" wrap="square" lIns="90000" tIns="46800" rIns="0" bIns="46800" numCol="1" anchor="t" anchorCtr="0" compatLnSpc="1">
              <a:prstTxWarp prst="textNoShape">
                <a:avLst/>
              </a:prstTxWarp>
            </a:bodyPr>
            <a:lstStyle/>
            <a:p>
              <a:pPr algn="l"/>
              <a:r>
                <a:rPr lang="en-AU" sz="900" dirty="0">
                  <a:solidFill>
                    <a:schemeClr val="bg1"/>
                  </a:solidFill>
                  <a:latin typeface="+mj-lt"/>
                  <a:cs typeface="Arial" pitchFamily="34" charset="0"/>
                </a:rPr>
                <a:t>Grey 80% black</a:t>
              </a:r>
            </a:p>
            <a:p>
              <a:pPr algn="l"/>
              <a:r>
                <a:rPr lang="en-AU" sz="900" dirty="0">
                  <a:solidFill>
                    <a:schemeClr val="bg1"/>
                  </a:solidFill>
                  <a:cs typeface="Arial" pitchFamily="34" charset="0"/>
                </a:rPr>
                <a:t>R 87</a:t>
              </a:r>
            </a:p>
            <a:p>
              <a:pPr algn="l"/>
              <a:r>
                <a:rPr lang="en-AU" sz="900" dirty="0">
                  <a:solidFill>
                    <a:schemeClr val="bg1"/>
                  </a:solidFill>
                  <a:cs typeface="Arial" pitchFamily="34" charset="0"/>
                </a:rPr>
                <a:t>G 87</a:t>
              </a:r>
            </a:p>
            <a:p>
              <a:pPr algn="l"/>
              <a:r>
                <a:rPr lang="en-AU" sz="900" dirty="0">
                  <a:solidFill>
                    <a:schemeClr val="bg1"/>
                  </a:solidFill>
                  <a:cs typeface="Arial" pitchFamily="34" charset="0"/>
                </a:rPr>
                <a:t>B 87</a:t>
              </a:r>
            </a:p>
          </p:txBody>
        </p:sp>
      </p:grpSp>
      <p:grpSp>
        <p:nvGrpSpPr>
          <p:cNvPr id="12" name="Group 11" descr="Secondary colours">
            <a:extLst>
              <a:ext uri="{FF2B5EF4-FFF2-40B4-BE49-F238E27FC236}">
                <a16:creationId xmlns:a16="http://schemas.microsoft.com/office/drawing/2014/main" id="{D1D34E4E-42A5-7F44-B0E4-15D64EB87517}"/>
              </a:ext>
            </a:extLst>
          </p:cNvPr>
          <p:cNvGrpSpPr/>
          <p:nvPr userDrawn="1"/>
        </p:nvGrpSpPr>
        <p:grpSpPr>
          <a:xfrm>
            <a:off x="306387" y="4719198"/>
            <a:ext cx="6840513" cy="1800200"/>
            <a:chOff x="338138" y="3205163"/>
            <a:chExt cx="5369684" cy="2663700"/>
          </a:xfrm>
        </p:grpSpPr>
        <p:sp>
          <p:nvSpPr>
            <p:cNvPr id="13" name="Text Box 14">
              <a:extLst>
                <a:ext uri="{FF2B5EF4-FFF2-40B4-BE49-F238E27FC236}">
                  <a16:creationId xmlns:a16="http://schemas.microsoft.com/office/drawing/2014/main" id="{91D92864-A16D-1D43-AF94-DCB44713B44E}"/>
                </a:ext>
              </a:extLst>
            </p:cNvPr>
            <p:cNvSpPr txBox="1">
              <a:spLocks noChangeArrowheads="1"/>
            </p:cNvSpPr>
            <p:nvPr/>
          </p:nvSpPr>
          <p:spPr bwMode="auto">
            <a:xfrm>
              <a:off x="338138" y="3205163"/>
              <a:ext cx="831850" cy="865187"/>
            </a:xfrm>
            <a:prstGeom prst="rect">
              <a:avLst/>
            </a:prstGeom>
            <a:solidFill>
              <a:srgbClr val="152773"/>
            </a:solidFill>
            <a:ln>
              <a:noFill/>
            </a:ln>
            <a:effectLst/>
          </p:spPr>
          <p:txBody>
            <a:bodyPr lIns="90000" tIns="46800" rIns="0" bIns="46800"/>
            <a:lstStyle>
              <a:lvl1pPr algn="l">
                <a:spcBef>
                  <a:spcPct val="0"/>
                </a:spcBef>
                <a:defRPr>
                  <a:solidFill>
                    <a:schemeClr val="tx1"/>
                  </a:solidFill>
                  <a:latin typeface="Arial" pitchFamily="34" charset="0"/>
                </a:defRPr>
              </a:lvl1pPr>
              <a:lvl2pPr marL="719138" algn="l">
                <a:spcBef>
                  <a:spcPct val="0"/>
                </a:spcBef>
                <a:defRPr>
                  <a:solidFill>
                    <a:schemeClr val="tx1"/>
                  </a:solidFill>
                  <a:latin typeface="Arial" pitchFamily="34" charset="0"/>
                </a:defRPr>
              </a:lvl2pPr>
              <a:lvl3pPr algn="l">
                <a:spcBef>
                  <a:spcPct val="0"/>
                </a:spcBef>
                <a:defRPr>
                  <a:solidFill>
                    <a:schemeClr val="tx1"/>
                  </a:solidFill>
                  <a:latin typeface="Arial" pitchFamily="34" charset="0"/>
                </a:defRPr>
              </a:lvl3pPr>
              <a:lvl4pPr algn="l">
                <a:spcBef>
                  <a:spcPct val="0"/>
                </a:spcBef>
                <a:defRPr>
                  <a:solidFill>
                    <a:schemeClr val="tx1"/>
                  </a:solidFill>
                  <a:latin typeface="Arial" pitchFamily="34" charset="0"/>
                </a:defRPr>
              </a:lvl4pPr>
              <a:lvl5pPr algn="l">
                <a:spcBef>
                  <a:spcPct val="0"/>
                </a:spcBef>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lvl="0"/>
              <a:r>
                <a:rPr lang="en-AU" sz="800" dirty="0">
                  <a:solidFill>
                    <a:schemeClr val="bg1"/>
                  </a:solidFill>
                  <a:latin typeface="+mj-lt"/>
                </a:rPr>
                <a:t>Sea</a:t>
              </a:r>
              <a:endParaRPr lang="en-AU" sz="800" dirty="0">
                <a:solidFill>
                  <a:schemeClr val="bg1"/>
                </a:solidFill>
              </a:endParaRPr>
            </a:p>
            <a:p>
              <a:pPr lvl="0"/>
              <a:r>
                <a:rPr lang="en-AU" sz="800" dirty="0">
                  <a:solidFill>
                    <a:schemeClr val="bg1"/>
                  </a:solidFill>
                  <a:latin typeface="+mn-lt"/>
                </a:rPr>
                <a:t>R 21 </a:t>
              </a:r>
            </a:p>
            <a:p>
              <a:pPr lvl="0"/>
              <a:r>
                <a:rPr lang="en-AU" sz="800" dirty="0">
                  <a:solidFill>
                    <a:schemeClr val="bg1"/>
                  </a:solidFill>
                  <a:latin typeface="+mn-lt"/>
                </a:rPr>
                <a:t>G 39 </a:t>
              </a:r>
            </a:p>
            <a:p>
              <a:pPr lvl="0"/>
              <a:r>
                <a:rPr lang="en-AU" sz="800" dirty="0">
                  <a:solidFill>
                    <a:schemeClr val="bg1"/>
                  </a:solidFill>
                  <a:latin typeface="+mn-lt"/>
                </a:rPr>
                <a:t>B 115</a:t>
              </a:r>
              <a:endParaRPr lang="en-AU" sz="800" dirty="0">
                <a:latin typeface="+mn-lt"/>
              </a:endParaRPr>
            </a:p>
          </p:txBody>
        </p:sp>
        <p:sp>
          <p:nvSpPr>
            <p:cNvPr id="14" name="Text Box 14">
              <a:extLst>
                <a:ext uri="{FF2B5EF4-FFF2-40B4-BE49-F238E27FC236}">
                  <a16:creationId xmlns:a16="http://schemas.microsoft.com/office/drawing/2014/main" id="{6B84AA8C-F972-F14E-9AD7-2FFB611E7496}"/>
                </a:ext>
              </a:extLst>
            </p:cNvPr>
            <p:cNvSpPr txBox="1">
              <a:spLocks noChangeArrowheads="1"/>
            </p:cNvSpPr>
            <p:nvPr/>
          </p:nvSpPr>
          <p:spPr bwMode="auto">
            <a:xfrm>
              <a:off x="1232660" y="3205163"/>
              <a:ext cx="831850" cy="865188"/>
            </a:xfrm>
            <a:prstGeom prst="rect">
              <a:avLst/>
            </a:prstGeom>
            <a:solidFill>
              <a:srgbClr val="57238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0" bIns="46800"/>
            <a:lstStyle>
              <a:lvl1pPr algn="l">
                <a:spcBef>
                  <a:spcPct val="0"/>
                </a:spcBef>
                <a:defRPr>
                  <a:solidFill>
                    <a:schemeClr val="tx1"/>
                  </a:solidFill>
                  <a:latin typeface="Arial" pitchFamily="34" charset="0"/>
                </a:defRPr>
              </a:lvl1pPr>
              <a:lvl2pPr marL="719138" algn="l">
                <a:spcBef>
                  <a:spcPct val="0"/>
                </a:spcBef>
                <a:defRPr>
                  <a:solidFill>
                    <a:schemeClr val="tx1"/>
                  </a:solidFill>
                  <a:latin typeface="Arial" pitchFamily="34" charset="0"/>
                </a:defRPr>
              </a:lvl2pPr>
              <a:lvl3pPr algn="l">
                <a:spcBef>
                  <a:spcPct val="0"/>
                </a:spcBef>
                <a:defRPr>
                  <a:solidFill>
                    <a:schemeClr val="tx1"/>
                  </a:solidFill>
                  <a:latin typeface="Arial" pitchFamily="34" charset="0"/>
                </a:defRPr>
              </a:lvl3pPr>
              <a:lvl4pPr algn="l">
                <a:spcBef>
                  <a:spcPct val="0"/>
                </a:spcBef>
                <a:defRPr>
                  <a:solidFill>
                    <a:schemeClr val="tx1"/>
                  </a:solidFill>
                  <a:latin typeface="Arial" pitchFamily="34" charset="0"/>
                </a:defRPr>
              </a:lvl4pPr>
              <a:lvl5pPr algn="l">
                <a:spcBef>
                  <a:spcPct val="0"/>
                </a:spcBef>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r>
                <a:rPr lang="en-AU" sz="800" dirty="0">
                  <a:solidFill>
                    <a:schemeClr val="bg1"/>
                  </a:solidFill>
                  <a:latin typeface="+mj-lt"/>
                  <a:cs typeface="Arial" pitchFamily="34" charset="0"/>
                </a:rPr>
                <a:t>Blueberry</a:t>
              </a:r>
              <a:endParaRPr lang="en-AU" sz="800" dirty="0">
                <a:solidFill>
                  <a:schemeClr val="bg1"/>
                </a:solidFill>
                <a:latin typeface="Corpid C1 Heavy" pitchFamily="34" charset="0"/>
                <a:cs typeface="Arial" pitchFamily="34" charset="0"/>
              </a:endParaRPr>
            </a:p>
            <a:p>
              <a:r>
                <a:rPr lang="en-AU" sz="800" dirty="0">
                  <a:solidFill>
                    <a:schemeClr val="bg1"/>
                  </a:solidFill>
                  <a:latin typeface="Corpid C1 Regular" pitchFamily="34" charset="0"/>
                  <a:cs typeface="Arial" pitchFamily="34" charset="0"/>
                </a:rPr>
                <a:t>R 87 </a:t>
              </a:r>
            </a:p>
            <a:p>
              <a:r>
                <a:rPr lang="en-AU" sz="800" dirty="0">
                  <a:solidFill>
                    <a:schemeClr val="bg1"/>
                  </a:solidFill>
                  <a:latin typeface="Corpid C1 Regular" pitchFamily="34" charset="0"/>
                  <a:cs typeface="Arial" pitchFamily="34" charset="0"/>
                </a:rPr>
                <a:t>G 35 </a:t>
              </a:r>
            </a:p>
            <a:p>
              <a:r>
                <a:rPr lang="en-AU" sz="800" dirty="0">
                  <a:solidFill>
                    <a:schemeClr val="bg1"/>
                  </a:solidFill>
                  <a:latin typeface="Corpid C1 Regular" pitchFamily="34" charset="0"/>
                  <a:cs typeface="Arial" pitchFamily="34" charset="0"/>
                </a:rPr>
                <a:t>B 129</a:t>
              </a:r>
            </a:p>
          </p:txBody>
        </p:sp>
        <p:sp>
          <p:nvSpPr>
            <p:cNvPr id="15" name="Text Box 22">
              <a:extLst>
                <a:ext uri="{FF2B5EF4-FFF2-40B4-BE49-F238E27FC236}">
                  <a16:creationId xmlns:a16="http://schemas.microsoft.com/office/drawing/2014/main" id="{A288F35F-1756-D249-9C35-43B025ED5785}"/>
                </a:ext>
              </a:extLst>
            </p:cNvPr>
            <p:cNvSpPr txBox="1">
              <a:spLocks noChangeArrowheads="1"/>
            </p:cNvSpPr>
            <p:nvPr/>
          </p:nvSpPr>
          <p:spPr bwMode="auto">
            <a:xfrm>
              <a:off x="2140710" y="3205163"/>
              <a:ext cx="833437" cy="865187"/>
            </a:xfrm>
            <a:prstGeom prst="rect">
              <a:avLst/>
            </a:prstGeom>
            <a:solidFill>
              <a:srgbClr val="1E5AA3"/>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0" bIns="46800"/>
            <a:lstStyle>
              <a:lvl1pPr algn="l">
                <a:spcBef>
                  <a:spcPct val="0"/>
                </a:spcBef>
                <a:defRPr>
                  <a:solidFill>
                    <a:schemeClr val="tx1"/>
                  </a:solidFill>
                  <a:latin typeface="Arial" pitchFamily="34" charset="0"/>
                </a:defRPr>
              </a:lvl1pPr>
              <a:lvl2pPr marL="719138" algn="l">
                <a:spcBef>
                  <a:spcPct val="0"/>
                </a:spcBef>
                <a:defRPr>
                  <a:solidFill>
                    <a:schemeClr val="tx1"/>
                  </a:solidFill>
                  <a:latin typeface="Arial" pitchFamily="34" charset="0"/>
                </a:defRPr>
              </a:lvl2pPr>
              <a:lvl3pPr algn="l">
                <a:spcBef>
                  <a:spcPct val="0"/>
                </a:spcBef>
                <a:defRPr>
                  <a:solidFill>
                    <a:schemeClr val="tx1"/>
                  </a:solidFill>
                  <a:latin typeface="Arial" pitchFamily="34" charset="0"/>
                </a:defRPr>
              </a:lvl3pPr>
              <a:lvl4pPr algn="l">
                <a:spcBef>
                  <a:spcPct val="0"/>
                </a:spcBef>
                <a:defRPr>
                  <a:solidFill>
                    <a:schemeClr val="tx1"/>
                  </a:solidFill>
                  <a:latin typeface="Arial" pitchFamily="34" charset="0"/>
                </a:defRPr>
              </a:lvl4pPr>
              <a:lvl5pPr algn="l">
                <a:spcBef>
                  <a:spcPct val="0"/>
                </a:spcBef>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r>
                <a:rPr lang="en-AU" sz="800" dirty="0">
                  <a:solidFill>
                    <a:schemeClr val="bg1"/>
                  </a:solidFill>
                  <a:latin typeface="+mj-lt"/>
                  <a:cs typeface="Arial" pitchFamily="34" charset="0"/>
                </a:rPr>
                <a:t>Sky</a:t>
              </a:r>
              <a:r>
                <a:rPr lang="en-AU" sz="800" dirty="0">
                  <a:solidFill>
                    <a:schemeClr val="bg1"/>
                  </a:solidFill>
                  <a:latin typeface="Corpid C1 Heavy" pitchFamily="34" charset="0"/>
                  <a:cs typeface="Arial" pitchFamily="34" charset="0"/>
                </a:rPr>
                <a:t> </a:t>
              </a:r>
            </a:p>
            <a:p>
              <a:r>
                <a:rPr lang="en-AU" sz="800" dirty="0">
                  <a:solidFill>
                    <a:schemeClr val="bg1"/>
                  </a:solidFill>
                  <a:latin typeface="Corpid C1 Regular" pitchFamily="34" charset="0"/>
                  <a:cs typeface="Arial" pitchFamily="34" charset="0"/>
                </a:rPr>
                <a:t>R 30 </a:t>
              </a:r>
            </a:p>
            <a:p>
              <a:r>
                <a:rPr lang="en-AU" sz="800" dirty="0">
                  <a:solidFill>
                    <a:schemeClr val="bg1"/>
                  </a:solidFill>
                  <a:latin typeface="Corpid C1 Regular" pitchFamily="34" charset="0"/>
                  <a:cs typeface="Arial" pitchFamily="34" charset="0"/>
                </a:rPr>
                <a:t>G 90 </a:t>
              </a:r>
            </a:p>
            <a:p>
              <a:r>
                <a:rPr lang="en-AU" sz="800" dirty="0">
                  <a:solidFill>
                    <a:schemeClr val="bg1"/>
                  </a:solidFill>
                  <a:latin typeface="Corpid C1 Regular" pitchFamily="34" charset="0"/>
                  <a:cs typeface="Arial" pitchFamily="34" charset="0"/>
                </a:rPr>
                <a:t>B 163</a:t>
              </a:r>
            </a:p>
          </p:txBody>
        </p:sp>
        <p:sp>
          <p:nvSpPr>
            <p:cNvPr id="16" name="Text Box 34">
              <a:extLst>
                <a:ext uri="{FF2B5EF4-FFF2-40B4-BE49-F238E27FC236}">
                  <a16:creationId xmlns:a16="http://schemas.microsoft.com/office/drawing/2014/main" id="{30666478-5599-2247-ACA0-4FFAF226E1D9}"/>
                </a:ext>
              </a:extLst>
            </p:cNvPr>
            <p:cNvSpPr txBox="1">
              <a:spLocks noChangeArrowheads="1"/>
            </p:cNvSpPr>
            <p:nvPr/>
          </p:nvSpPr>
          <p:spPr bwMode="auto">
            <a:xfrm>
              <a:off x="3051935" y="3205163"/>
              <a:ext cx="835025" cy="865187"/>
            </a:xfrm>
            <a:prstGeom prst="rect">
              <a:avLst/>
            </a:prstGeom>
            <a:solidFill>
              <a:srgbClr val="A4B123"/>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0" bIns="46800"/>
            <a:lstStyle>
              <a:lvl1pPr algn="l">
                <a:spcBef>
                  <a:spcPct val="0"/>
                </a:spcBef>
                <a:defRPr>
                  <a:solidFill>
                    <a:schemeClr val="tx1"/>
                  </a:solidFill>
                  <a:latin typeface="Arial" pitchFamily="34" charset="0"/>
                </a:defRPr>
              </a:lvl1pPr>
              <a:lvl2pPr marL="719138" algn="l">
                <a:spcBef>
                  <a:spcPct val="0"/>
                </a:spcBef>
                <a:defRPr>
                  <a:solidFill>
                    <a:schemeClr val="tx1"/>
                  </a:solidFill>
                  <a:latin typeface="Arial" pitchFamily="34" charset="0"/>
                </a:defRPr>
              </a:lvl2pPr>
              <a:lvl3pPr algn="l">
                <a:spcBef>
                  <a:spcPct val="0"/>
                </a:spcBef>
                <a:defRPr>
                  <a:solidFill>
                    <a:schemeClr val="tx1"/>
                  </a:solidFill>
                  <a:latin typeface="Arial" pitchFamily="34" charset="0"/>
                </a:defRPr>
              </a:lvl3pPr>
              <a:lvl4pPr algn="l">
                <a:spcBef>
                  <a:spcPct val="0"/>
                </a:spcBef>
                <a:defRPr>
                  <a:solidFill>
                    <a:schemeClr val="tx1"/>
                  </a:solidFill>
                  <a:latin typeface="Arial" pitchFamily="34" charset="0"/>
                </a:defRPr>
              </a:lvl4pPr>
              <a:lvl5pPr algn="l">
                <a:spcBef>
                  <a:spcPct val="0"/>
                </a:spcBef>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r>
                <a:rPr lang="en-AU" sz="800" dirty="0">
                  <a:latin typeface="+mj-lt"/>
                  <a:cs typeface="Arial" pitchFamily="34" charset="0"/>
                </a:rPr>
                <a:t>Lime</a:t>
              </a:r>
              <a:r>
                <a:rPr lang="en-AU" sz="800" dirty="0">
                  <a:latin typeface="Corpid C1 Heavy" pitchFamily="34" charset="0"/>
                  <a:cs typeface="Arial" pitchFamily="34" charset="0"/>
                </a:rPr>
                <a:t> </a:t>
              </a:r>
            </a:p>
            <a:p>
              <a:r>
                <a:rPr lang="en-AU" sz="800" dirty="0">
                  <a:latin typeface="Corpid C1 Regular" pitchFamily="34" charset="0"/>
                  <a:cs typeface="Arial" pitchFamily="34" charset="0"/>
                </a:rPr>
                <a:t>R 164 </a:t>
              </a:r>
            </a:p>
            <a:p>
              <a:r>
                <a:rPr lang="en-AU" sz="800" dirty="0">
                  <a:latin typeface="Corpid C1 Regular" pitchFamily="34" charset="0"/>
                  <a:cs typeface="Arial" pitchFamily="34" charset="0"/>
                </a:rPr>
                <a:t>G 177 </a:t>
              </a:r>
            </a:p>
            <a:p>
              <a:r>
                <a:rPr lang="en-AU" sz="800" dirty="0">
                  <a:latin typeface="Corpid C1 Regular" pitchFamily="34" charset="0"/>
                  <a:cs typeface="Arial" pitchFamily="34" charset="0"/>
                </a:rPr>
                <a:t>B 35</a:t>
              </a:r>
            </a:p>
          </p:txBody>
        </p:sp>
        <p:sp>
          <p:nvSpPr>
            <p:cNvPr id="17" name="Text Box 16">
              <a:extLst>
                <a:ext uri="{FF2B5EF4-FFF2-40B4-BE49-F238E27FC236}">
                  <a16:creationId xmlns:a16="http://schemas.microsoft.com/office/drawing/2014/main" id="{C3CF9581-7A15-CE4E-9436-5A5419C490F5}"/>
                </a:ext>
              </a:extLst>
            </p:cNvPr>
            <p:cNvSpPr txBox="1">
              <a:spLocks noChangeArrowheads="1"/>
            </p:cNvSpPr>
            <p:nvPr/>
          </p:nvSpPr>
          <p:spPr bwMode="auto">
            <a:xfrm>
              <a:off x="3963160" y="3205163"/>
              <a:ext cx="833437" cy="865187"/>
            </a:xfrm>
            <a:prstGeom prst="rect">
              <a:avLst/>
            </a:prstGeom>
            <a:solidFill>
              <a:srgbClr val="E9600E"/>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0" bIns="46800"/>
            <a:lstStyle>
              <a:lvl1pPr algn="l">
                <a:spcBef>
                  <a:spcPct val="0"/>
                </a:spcBef>
                <a:defRPr>
                  <a:solidFill>
                    <a:schemeClr val="tx1"/>
                  </a:solidFill>
                  <a:latin typeface="Arial" pitchFamily="34" charset="0"/>
                </a:defRPr>
              </a:lvl1pPr>
              <a:lvl2pPr marL="719138" algn="l">
                <a:spcBef>
                  <a:spcPct val="0"/>
                </a:spcBef>
                <a:defRPr>
                  <a:solidFill>
                    <a:schemeClr val="tx1"/>
                  </a:solidFill>
                  <a:latin typeface="Arial" pitchFamily="34" charset="0"/>
                </a:defRPr>
              </a:lvl2pPr>
              <a:lvl3pPr algn="l">
                <a:spcBef>
                  <a:spcPct val="0"/>
                </a:spcBef>
                <a:defRPr>
                  <a:solidFill>
                    <a:schemeClr val="tx1"/>
                  </a:solidFill>
                  <a:latin typeface="Arial" pitchFamily="34" charset="0"/>
                </a:defRPr>
              </a:lvl3pPr>
              <a:lvl4pPr algn="l">
                <a:spcBef>
                  <a:spcPct val="0"/>
                </a:spcBef>
                <a:defRPr>
                  <a:solidFill>
                    <a:schemeClr val="tx1"/>
                  </a:solidFill>
                  <a:latin typeface="Arial" pitchFamily="34" charset="0"/>
                </a:defRPr>
              </a:lvl4pPr>
              <a:lvl5pPr algn="l">
                <a:spcBef>
                  <a:spcPct val="0"/>
                </a:spcBef>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r>
                <a:rPr lang="en-AU" sz="800" dirty="0">
                  <a:solidFill>
                    <a:schemeClr val="bg1"/>
                  </a:solidFill>
                  <a:latin typeface="+mj-lt"/>
                  <a:cs typeface="Arial" pitchFamily="34" charset="0"/>
                </a:rPr>
                <a:t>Tangerine</a:t>
              </a:r>
              <a:endParaRPr lang="en-AU" sz="800" dirty="0">
                <a:solidFill>
                  <a:schemeClr val="bg1"/>
                </a:solidFill>
                <a:latin typeface="Corpid C1 Heavy" pitchFamily="34" charset="0"/>
                <a:cs typeface="Arial" pitchFamily="34" charset="0"/>
              </a:endParaRPr>
            </a:p>
            <a:p>
              <a:r>
                <a:rPr lang="en-AU" sz="800" dirty="0">
                  <a:solidFill>
                    <a:schemeClr val="bg1"/>
                  </a:solidFill>
                  <a:latin typeface="Corpid C1 Regular" pitchFamily="34" charset="0"/>
                  <a:cs typeface="Arial" pitchFamily="34" charset="0"/>
                </a:rPr>
                <a:t>R 233 </a:t>
              </a:r>
            </a:p>
            <a:p>
              <a:r>
                <a:rPr lang="en-AU" sz="800" dirty="0">
                  <a:solidFill>
                    <a:schemeClr val="bg1"/>
                  </a:solidFill>
                  <a:latin typeface="Corpid C1 Regular" pitchFamily="34" charset="0"/>
                  <a:cs typeface="Arial" pitchFamily="34" charset="0"/>
                </a:rPr>
                <a:t>G 96 </a:t>
              </a:r>
            </a:p>
            <a:p>
              <a:r>
                <a:rPr lang="en-AU" sz="800" dirty="0">
                  <a:solidFill>
                    <a:schemeClr val="bg1"/>
                  </a:solidFill>
                  <a:latin typeface="Corpid C1 Regular" pitchFamily="34" charset="0"/>
                  <a:cs typeface="Arial" pitchFamily="34" charset="0"/>
                </a:rPr>
                <a:t>B 14</a:t>
              </a:r>
            </a:p>
          </p:txBody>
        </p:sp>
        <p:sp>
          <p:nvSpPr>
            <p:cNvPr id="18" name="Text Box 20">
              <a:extLst>
                <a:ext uri="{FF2B5EF4-FFF2-40B4-BE49-F238E27FC236}">
                  <a16:creationId xmlns:a16="http://schemas.microsoft.com/office/drawing/2014/main" id="{B583C04D-A159-C645-8506-60D270C609AA}"/>
                </a:ext>
              </a:extLst>
            </p:cNvPr>
            <p:cNvSpPr txBox="1">
              <a:spLocks noChangeArrowheads="1"/>
            </p:cNvSpPr>
            <p:nvPr/>
          </p:nvSpPr>
          <p:spPr bwMode="auto">
            <a:xfrm>
              <a:off x="4875972" y="3205163"/>
              <a:ext cx="831850" cy="865187"/>
            </a:xfrm>
            <a:prstGeom prst="rect">
              <a:avLst/>
            </a:prstGeom>
            <a:solidFill>
              <a:srgbClr val="E7B6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0" bIns="46800"/>
            <a:lstStyle>
              <a:lvl1pPr algn="l">
                <a:spcBef>
                  <a:spcPct val="0"/>
                </a:spcBef>
                <a:defRPr>
                  <a:solidFill>
                    <a:schemeClr val="tx1"/>
                  </a:solidFill>
                  <a:latin typeface="Arial" pitchFamily="34" charset="0"/>
                </a:defRPr>
              </a:lvl1pPr>
              <a:lvl2pPr marL="719138" algn="l">
                <a:spcBef>
                  <a:spcPct val="0"/>
                </a:spcBef>
                <a:defRPr>
                  <a:solidFill>
                    <a:schemeClr val="tx1"/>
                  </a:solidFill>
                  <a:latin typeface="Arial" pitchFamily="34" charset="0"/>
                </a:defRPr>
              </a:lvl2pPr>
              <a:lvl3pPr algn="l">
                <a:spcBef>
                  <a:spcPct val="0"/>
                </a:spcBef>
                <a:defRPr>
                  <a:solidFill>
                    <a:schemeClr val="tx1"/>
                  </a:solidFill>
                  <a:latin typeface="Arial" pitchFamily="34" charset="0"/>
                </a:defRPr>
              </a:lvl3pPr>
              <a:lvl4pPr algn="l">
                <a:spcBef>
                  <a:spcPct val="0"/>
                </a:spcBef>
                <a:defRPr>
                  <a:solidFill>
                    <a:schemeClr val="tx1"/>
                  </a:solidFill>
                  <a:latin typeface="Arial" pitchFamily="34" charset="0"/>
                </a:defRPr>
              </a:lvl4pPr>
              <a:lvl5pPr algn="l">
                <a:spcBef>
                  <a:spcPct val="0"/>
                </a:spcBef>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r>
                <a:rPr lang="en-AU" sz="800" dirty="0">
                  <a:latin typeface="+mj-lt"/>
                  <a:cs typeface="Arial" pitchFamily="34" charset="0"/>
                </a:rPr>
                <a:t>Sunrise</a:t>
              </a:r>
              <a:r>
                <a:rPr lang="en-AU" sz="800" dirty="0">
                  <a:latin typeface="Corpid C1 Heavy" pitchFamily="34" charset="0"/>
                  <a:cs typeface="Arial" pitchFamily="34" charset="0"/>
                </a:rPr>
                <a:t> </a:t>
              </a:r>
            </a:p>
            <a:p>
              <a:r>
                <a:rPr lang="en-AU" sz="800" dirty="0">
                  <a:latin typeface="Corpid C1 Regular" pitchFamily="34" charset="0"/>
                  <a:cs typeface="Arial" pitchFamily="34" charset="0"/>
                </a:rPr>
                <a:t>R 231 </a:t>
              </a:r>
            </a:p>
            <a:p>
              <a:r>
                <a:rPr lang="en-AU" sz="800" dirty="0">
                  <a:latin typeface="Corpid C1 Regular" pitchFamily="34" charset="0"/>
                  <a:cs typeface="Arial" pitchFamily="34" charset="0"/>
                </a:rPr>
                <a:t>G 182 </a:t>
              </a:r>
            </a:p>
            <a:p>
              <a:r>
                <a:rPr lang="en-AU" sz="800" dirty="0">
                  <a:latin typeface="Corpid C1 Regular" pitchFamily="34" charset="0"/>
                  <a:cs typeface="Arial" pitchFamily="34" charset="0"/>
                </a:rPr>
                <a:t>B 0</a:t>
              </a:r>
            </a:p>
          </p:txBody>
        </p:sp>
        <p:sp>
          <p:nvSpPr>
            <p:cNvPr id="19" name="Text Box 39">
              <a:extLst>
                <a:ext uri="{FF2B5EF4-FFF2-40B4-BE49-F238E27FC236}">
                  <a16:creationId xmlns:a16="http://schemas.microsoft.com/office/drawing/2014/main" id="{3A813E3A-18A8-4B4B-B341-1D0194BB2904}"/>
                </a:ext>
              </a:extLst>
            </p:cNvPr>
            <p:cNvSpPr txBox="1">
              <a:spLocks noChangeArrowheads="1"/>
            </p:cNvSpPr>
            <p:nvPr/>
          </p:nvSpPr>
          <p:spPr bwMode="auto">
            <a:xfrm>
              <a:off x="338138" y="4104861"/>
              <a:ext cx="831850" cy="865187"/>
            </a:xfrm>
            <a:prstGeom prst="rect">
              <a:avLst/>
            </a:prstGeom>
            <a:solidFill>
              <a:srgbClr val="444694"/>
            </a:solidFill>
            <a:ln>
              <a:noFill/>
            </a:ln>
            <a:effectLst/>
          </p:spPr>
          <p:txBody>
            <a:bodyPr lIns="90000" tIns="46800" rIns="0" bIns="46800"/>
            <a:lstStyle>
              <a:lvl1pPr algn="l">
                <a:spcBef>
                  <a:spcPct val="0"/>
                </a:spcBef>
                <a:defRPr>
                  <a:solidFill>
                    <a:schemeClr val="tx1"/>
                  </a:solidFill>
                  <a:latin typeface="Arial" pitchFamily="34" charset="0"/>
                </a:defRPr>
              </a:lvl1pPr>
              <a:lvl2pPr marL="719138" algn="l">
                <a:spcBef>
                  <a:spcPct val="0"/>
                </a:spcBef>
                <a:defRPr>
                  <a:solidFill>
                    <a:schemeClr val="tx1"/>
                  </a:solidFill>
                  <a:latin typeface="Arial" pitchFamily="34" charset="0"/>
                </a:defRPr>
              </a:lvl2pPr>
              <a:lvl3pPr algn="l">
                <a:spcBef>
                  <a:spcPct val="0"/>
                </a:spcBef>
                <a:defRPr>
                  <a:solidFill>
                    <a:schemeClr val="tx1"/>
                  </a:solidFill>
                  <a:latin typeface="Arial" pitchFamily="34" charset="0"/>
                </a:defRPr>
              </a:lvl3pPr>
              <a:lvl4pPr algn="l">
                <a:spcBef>
                  <a:spcPct val="0"/>
                </a:spcBef>
                <a:defRPr>
                  <a:solidFill>
                    <a:schemeClr val="tx1"/>
                  </a:solidFill>
                  <a:latin typeface="Arial" pitchFamily="34" charset="0"/>
                </a:defRPr>
              </a:lvl4pPr>
              <a:lvl5pPr algn="l">
                <a:spcBef>
                  <a:spcPct val="0"/>
                </a:spcBef>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lvl="0"/>
              <a:r>
                <a:rPr lang="en-AU" sz="800" dirty="0">
                  <a:solidFill>
                    <a:schemeClr val="bg1"/>
                  </a:solidFill>
                  <a:latin typeface="+mj-lt"/>
                </a:rPr>
                <a:t>Sea Medium </a:t>
              </a:r>
            </a:p>
            <a:p>
              <a:pPr lvl="0"/>
              <a:r>
                <a:rPr lang="en-AU" sz="800" dirty="0">
                  <a:solidFill>
                    <a:schemeClr val="bg1"/>
                  </a:solidFill>
                  <a:latin typeface="+mn-lt"/>
                </a:rPr>
                <a:t>R 68 </a:t>
              </a:r>
            </a:p>
            <a:p>
              <a:pPr lvl="0"/>
              <a:r>
                <a:rPr lang="en-AU" sz="800" dirty="0">
                  <a:solidFill>
                    <a:schemeClr val="bg1"/>
                  </a:solidFill>
                  <a:latin typeface="+mn-lt"/>
                </a:rPr>
                <a:t>G 70 </a:t>
              </a:r>
            </a:p>
            <a:p>
              <a:pPr lvl="0"/>
              <a:r>
                <a:rPr lang="en-AU" sz="800" dirty="0">
                  <a:solidFill>
                    <a:schemeClr val="bg1"/>
                  </a:solidFill>
                  <a:latin typeface="+mn-lt"/>
                </a:rPr>
                <a:t>B 148</a:t>
              </a:r>
              <a:endParaRPr lang="en-AU" sz="800" dirty="0">
                <a:latin typeface="+mn-lt"/>
              </a:endParaRPr>
            </a:p>
          </p:txBody>
        </p:sp>
        <p:sp>
          <p:nvSpPr>
            <p:cNvPr id="20" name="Text Box 39">
              <a:extLst>
                <a:ext uri="{FF2B5EF4-FFF2-40B4-BE49-F238E27FC236}">
                  <a16:creationId xmlns:a16="http://schemas.microsoft.com/office/drawing/2014/main" id="{6FA32570-2925-4146-9366-A085070ADB40}"/>
                </a:ext>
              </a:extLst>
            </p:cNvPr>
            <p:cNvSpPr txBox="1">
              <a:spLocks noChangeArrowheads="1"/>
            </p:cNvSpPr>
            <p:nvPr/>
          </p:nvSpPr>
          <p:spPr bwMode="auto">
            <a:xfrm>
              <a:off x="1232660" y="4104861"/>
              <a:ext cx="831850" cy="865187"/>
            </a:xfrm>
            <a:prstGeom prst="rect">
              <a:avLst/>
            </a:prstGeom>
            <a:solidFill>
              <a:srgbClr val="771C7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0" bIns="46800"/>
            <a:lstStyle>
              <a:lvl1pPr algn="l">
                <a:spcBef>
                  <a:spcPct val="0"/>
                </a:spcBef>
                <a:defRPr>
                  <a:solidFill>
                    <a:schemeClr val="tx1"/>
                  </a:solidFill>
                  <a:latin typeface="Arial" pitchFamily="34" charset="0"/>
                </a:defRPr>
              </a:lvl1pPr>
              <a:lvl2pPr marL="719138" algn="l">
                <a:spcBef>
                  <a:spcPct val="0"/>
                </a:spcBef>
                <a:defRPr>
                  <a:solidFill>
                    <a:schemeClr val="tx1"/>
                  </a:solidFill>
                  <a:latin typeface="Arial" pitchFamily="34" charset="0"/>
                </a:defRPr>
              </a:lvl2pPr>
              <a:lvl3pPr algn="l">
                <a:spcBef>
                  <a:spcPct val="0"/>
                </a:spcBef>
                <a:defRPr>
                  <a:solidFill>
                    <a:schemeClr val="tx1"/>
                  </a:solidFill>
                  <a:latin typeface="Arial" pitchFamily="34" charset="0"/>
                </a:defRPr>
              </a:lvl3pPr>
              <a:lvl4pPr algn="l">
                <a:spcBef>
                  <a:spcPct val="0"/>
                </a:spcBef>
                <a:defRPr>
                  <a:solidFill>
                    <a:schemeClr val="tx1"/>
                  </a:solidFill>
                  <a:latin typeface="Arial" pitchFamily="34" charset="0"/>
                </a:defRPr>
              </a:lvl4pPr>
              <a:lvl5pPr algn="l">
                <a:spcBef>
                  <a:spcPct val="0"/>
                </a:spcBef>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r>
                <a:rPr lang="en-AU" sz="800" dirty="0">
                  <a:solidFill>
                    <a:schemeClr val="bg1"/>
                  </a:solidFill>
                  <a:latin typeface="+mj-lt"/>
                  <a:cs typeface="Arial" pitchFamily="34" charset="0"/>
                </a:rPr>
                <a:t>Blueberry Medium</a:t>
              </a:r>
            </a:p>
            <a:p>
              <a:r>
                <a:rPr lang="en-AU" sz="800" dirty="0">
                  <a:solidFill>
                    <a:schemeClr val="bg1"/>
                  </a:solidFill>
                  <a:latin typeface="Corpid C1 Regular" pitchFamily="34" charset="0"/>
                  <a:cs typeface="Arial" pitchFamily="34" charset="0"/>
                </a:rPr>
                <a:t>R 119 </a:t>
              </a:r>
            </a:p>
            <a:p>
              <a:r>
                <a:rPr lang="en-AU" sz="800" dirty="0">
                  <a:solidFill>
                    <a:schemeClr val="bg1"/>
                  </a:solidFill>
                  <a:latin typeface="Corpid C1 Regular" pitchFamily="34" charset="0"/>
                  <a:cs typeface="Arial" pitchFamily="34" charset="0"/>
                </a:rPr>
                <a:t>G 28 </a:t>
              </a:r>
            </a:p>
            <a:p>
              <a:r>
                <a:rPr lang="en-AU" sz="800" dirty="0">
                  <a:solidFill>
                    <a:schemeClr val="bg1"/>
                  </a:solidFill>
                  <a:latin typeface="Corpid C1 Regular" pitchFamily="34" charset="0"/>
                  <a:cs typeface="Arial" pitchFamily="34" charset="0"/>
                </a:rPr>
                <a:t>B 127</a:t>
              </a:r>
            </a:p>
          </p:txBody>
        </p:sp>
        <p:sp>
          <p:nvSpPr>
            <p:cNvPr id="21" name="Text Box 45">
              <a:extLst>
                <a:ext uri="{FF2B5EF4-FFF2-40B4-BE49-F238E27FC236}">
                  <a16:creationId xmlns:a16="http://schemas.microsoft.com/office/drawing/2014/main" id="{DCE08A1E-97CA-234C-9935-F5335D4778F8}"/>
                </a:ext>
              </a:extLst>
            </p:cNvPr>
            <p:cNvSpPr txBox="1">
              <a:spLocks noChangeArrowheads="1"/>
            </p:cNvSpPr>
            <p:nvPr/>
          </p:nvSpPr>
          <p:spPr bwMode="auto">
            <a:xfrm>
              <a:off x="2140710" y="4104861"/>
              <a:ext cx="831850" cy="865187"/>
            </a:xfrm>
            <a:prstGeom prst="rect">
              <a:avLst/>
            </a:prstGeom>
            <a:solidFill>
              <a:srgbClr val="6FB2DE"/>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0" bIns="46800"/>
            <a:lstStyle>
              <a:lvl1pPr algn="l">
                <a:spcBef>
                  <a:spcPct val="0"/>
                </a:spcBef>
                <a:defRPr>
                  <a:solidFill>
                    <a:schemeClr val="tx1"/>
                  </a:solidFill>
                  <a:latin typeface="Arial" pitchFamily="34" charset="0"/>
                </a:defRPr>
              </a:lvl1pPr>
              <a:lvl2pPr marL="719138" algn="l">
                <a:spcBef>
                  <a:spcPct val="0"/>
                </a:spcBef>
                <a:defRPr>
                  <a:solidFill>
                    <a:schemeClr val="tx1"/>
                  </a:solidFill>
                  <a:latin typeface="Arial" pitchFamily="34" charset="0"/>
                </a:defRPr>
              </a:lvl2pPr>
              <a:lvl3pPr algn="l">
                <a:spcBef>
                  <a:spcPct val="0"/>
                </a:spcBef>
                <a:defRPr>
                  <a:solidFill>
                    <a:schemeClr val="tx1"/>
                  </a:solidFill>
                  <a:latin typeface="Arial" pitchFamily="34" charset="0"/>
                </a:defRPr>
              </a:lvl3pPr>
              <a:lvl4pPr algn="l">
                <a:spcBef>
                  <a:spcPct val="0"/>
                </a:spcBef>
                <a:defRPr>
                  <a:solidFill>
                    <a:schemeClr val="tx1"/>
                  </a:solidFill>
                  <a:latin typeface="Arial" pitchFamily="34" charset="0"/>
                </a:defRPr>
              </a:lvl4pPr>
              <a:lvl5pPr algn="l">
                <a:spcBef>
                  <a:spcPct val="0"/>
                </a:spcBef>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r>
                <a:rPr lang="en-AU" sz="800" dirty="0">
                  <a:latin typeface="+mj-lt"/>
                  <a:cs typeface="Arial" pitchFamily="34" charset="0"/>
                </a:rPr>
                <a:t>Sky Medium </a:t>
              </a:r>
            </a:p>
            <a:p>
              <a:r>
                <a:rPr lang="en-AU" sz="800" dirty="0">
                  <a:latin typeface="Corpid C1 Regular" pitchFamily="34" charset="0"/>
                  <a:cs typeface="Arial" pitchFamily="34" charset="0"/>
                </a:rPr>
                <a:t>R 111 </a:t>
              </a:r>
            </a:p>
            <a:p>
              <a:r>
                <a:rPr lang="en-AU" sz="800" dirty="0">
                  <a:latin typeface="Corpid C1 Regular" pitchFamily="34" charset="0"/>
                  <a:cs typeface="Arial" pitchFamily="34" charset="0"/>
                </a:rPr>
                <a:t>G 178 </a:t>
              </a:r>
            </a:p>
            <a:p>
              <a:r>
                <a:rPr lang="en-AU" sz="800" dirty="0">
                  <a:latin typeface="Corpid C1 Regular" pitchFamily="34" charset="0"/>
                  <a:cs typeface="Arial" pitchFamily="34" charset="0"/>
                </a:rPr>
                <a:t>B 222</a:t>
              </a:r>
            </a:p>
          </p:txBody>
        </p:sp>
        <p:sp>
          <p:nvSpPr>
            <p:cNvPr id="22" name="Text Box 47">
              <a:extLst>
                <a:ext uri="{FF2B5EF4-FFF2-40B4-BE49-F238E27FC236}">
                  <a16:creationId xmlns:a16="http://schemas.microsoft.com/office/drawing/2014/main" id="{74D0114D-1854-C948-9E47-0D53253EDC0D}"/>
                </a:ext>
              </a:extLst>
            </p:cNvPr>
            <p:cNvSpPr txBox="1">
              <a:spLocks noChangeArrowheads="1"/>
            </p:cNvSpPr>
            <p:nvPr/>
          </p:nvSpPr>
          <p:spPr bwMode="auto">
            <a:xfrm>
              <a:off x="3051935" y="4104861"/>
              <a:ext cx="831850" cy="865187"/>
            </a:xfrm>
            <a:prstGeom prst="rect">
              <a:avLst/>
            </a:prstGeom>
            <a:solidFill>
              <a:srgbClr val="C9CB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0" bIns="46800"/>
            <a:lstStyle>
              <a:lvl1pPr algn="l">
                <a:spcBef>
                  <a:spcPct val="0"/>
                </a:spcBef>
                <a:defRPr>
                  <a:solidFill>
                    <a:schemeClr val="tx1"/>
                  </a:solidFill>
                  <a:latin typeface="Arial" pitchFamily="34" charset="0"/>
                </a:defRPr>
              </a:lvl1pPr>
              <a:lvl2pPr marL="719138" algn="l">
                <a:spcBef>
                  <a:spcPct val="0"/>
                </a:spcBef>
                <a:defRPr>
                  <a:solidFill>
                    <a:schemeClr val="tx1"/>
                  </a:solidFill>
                  <a:latin typeface="Arial" pitchFamily="34" charset="0"/>
                </a:defRPr>
              </a:lvl2pPr>
              <a:lvl3pPr algn="l">
                <a:spcBef>
                  <a:spcPct val="0"/>
                </a:spcBef>
                <a:defRPr>
                  <a:solidFill>
                    <a:schemeClr val="tx1"/>
                  </a:solidFill>
                  <a:latin typeface="Arial" pitchFamily="34" charset="0"/>
                </a:defRPr>
              </a:lvl3pPr>
              <a:lvl4pPr algn="l">
                <a:spcBef>
                  <a:spcPct val="0"/>
                </a:spcBef>
                <a:defRPr>
                  <a:solidFill>
                    <a:schemeClr val="tx1"/>
                  </a:solidFill>
                  <a:latin typeface="Arial" pitchFamily="34" charset="0"/>
                </a:defRPr>
              </a:lvl4pPr>
              <a:lvl5pPr algn="l">
                <a:spcBef>
                  <a:spcPct val="0"/>
                </a:spcBef>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r>
                <a:rPr lang="en-AU" sz="800" dirty="0">
                  <a:latin typeface="+mj-lt"/>
                  <a:cs typeface="Arial" pitchFamily="34" charset="0"/>
                </a:rPr>
                <a:t>Lime Medium </a:t>
              </a:r>
            </a:p>
            <a:p>
              <a:r>
                <a:rPr lang="en-AU" sz="800" dirty="0">
                  <a:latin typeface="Corpid C1 Regular" pitchFamily="34" charset="0"/>
                  <a:cs typeface="Arial" pitchFamily="34" charset="0"/>
                </a:rPr>
                <a:t>R 201 </a:t>
              </a:r>
            </a:p>
            <a:p>
              <a:r>
                <a:rPr lang="en-AU" sz="800" dirty="0">
                  <a:latin typeface="Corpid C1 Regular" pitchFamily="34" charset="0"/>
                  <a:cs typeface="Arial" pitchFamily="34" charset="0"/>
                </a:rPr>
                <a:t>G 203 </a:t>
              </a:r>
            </a:p>
            <a:p>
              <a:r>
                <a:rPr lang="en-AU" sz="800" dirty="0">
                  <a:latin typeface="Corpid C1 Regular" pitchFamily="34" charset="0"/>
                  <a:cs typeface="Arial" pitchFamily="34" charset="0"/>
                </a:rPr>
                <a:t>B 0</a:t>
              </a:r>
            </a:p>
          </p:txBody>
        </p:sp>
        <p:sp>
          <p:nvSpPr>
            <p:cNvPr id="23" name="Text Box 41">
              <a:extLst>
                <a:ext uri="{FF2B5EF4-FFF2-40B4-BE49-F238E27FC236}">
                  <a16:creationId xmlns:a16="http://schemas.microsoft.com/office/drawing/2014/main" id="{C038FFF3-785C-2748-BE34-861866B08DA5}"/>
                </a:ext>
              </a:extLst>
            </p:cNvPr>
            <p:cNvSpPr txBox="1">
              <a:spLocks noChangeArrowheads="1"/>
            </p:cNvSpPr>
            <p:nvPr/>
          </p:nvSpPr>
          <p:spPr bwMode="auto">
            <a:xfrm>
              <a:off x="3963160" y="4104861"/>
              <a:ext cx="833437" cy="865187"/>
            </a:xfrm>
            <a:prstGeom prst="rect">
              <a:avLst/>
            </a:prstGeom>
            <a:solidFill>
              <a:srgbClr val="F08A1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0" bIns="46800"/>
            <a:lstStyle>
              <a:lvl1pPr algn="l">
                <a:spcBef>
                  <a:spcPct val="0"/>
                </a:spcBef>
                <a:defRPr>
                  <a:solidFill>
                    <a:schemeClr val="tx1"/>
                  </a:solidFill>
                  <a:latin typeface="Arial" pitchFamily="34" charset="0"/>
                </a:defRPr>
              </a:lvl1pPr>
              <a:lvl2pPr marL="719138" algn="l">
                <a:spcBef>
                  <a:spcPct val="0"/>
                </a:spcBef>
                <a:defRPr>
                  <a:solidFill>
                    <a:schemeClr val="tx1"/>
                  </a:solidFill>
                  <a:latin typeface="Arial" pitchFamily="34" charset="0"/>
                </a:defRPr>
              </a:lvl2pPr>
              <a:lvl3pPr algn="l">
                <a:spcBef>
                  <a:spcPct val="0"/>
                </a:spcBef>
                <a:defRPr>
                  <a:solidFill>
                    <a:schemeClr val="tx1"/>
                  </a:solidFill>
                  <a:latin typeface="Arial" pitchFamily="34" charset="0"/>
                </a:defRPr>
              </a:lvl3pPr>
              <a:lvl4pPr algn="l">
                <a:spcBef>
                  <a:spcPct val="0"/>
                </a:spcBef>
                <a:defRPr>
                  <a:solidFill>
                    <a:schemeClr val="tx1"/>
                  </a:solidFill>
                  <a:latin typeface="Arial" pitchFamily="34" charset="0"/>
                </a:defRPr>
              </a:lvl4pPr>
              <a:lvl5pPr algn="l">
                <a:spcBef>
                  <a:spcPct val="0"/>
                </a:spcBef>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r>
                <a:rPr lang="en-AU" sz="800" dirty="0">
                  <a:latin typeface="+mj-lt"/>
                  <a:cs typeface="Arial" pitchFamily="34" charset="0"/>
                </a:rPr>
                <a:t>Tangerine Medium</a:t>
              </a:r>
            </a:p>
            <a:p>
              <a:r>
                <a:rPr lang="en-AU" sz="800" dirty="0">
                  <a:latin typeface="Corpid C1 Regular" pitchFamily="34" charset="0"/>
                  <a:cs typeface="Arial" pitchFamily="34" charset="0"/>
                </a:rPr>
                <a:t>R 240 </a:t>
              </a:r>
            </a:p>
            <a:p>
              <a:r>
                <a:rPr lang="en-AU" sz="800" dirty="0">
                  <a:latin typeface="Corpid C1 Regular" pitchFamily="34" charset="0"/>
                  <a:cs typeface="Arial" pitchFamily="34" charset="0"/>
                </a:rPr>
                <a:t>G 138 </a:t>
              </a:r>
            </a:p>
            <a:p>
              <a:r>
                <a:rPr lang="en-AU" sz="800" dirty="0">
                  <a:latin typeface="Corpid C1 Regular" pitchFamily="34" charset="0"/>
                  <a:cs typeface="Arial" pitchFamily="34" charset="0"/>
                </a:rPr>
                <a:t>B 22</a:t>
              </a:r>
            </a:p>
          </p:txBody>
        </p:sp>
        <p:sp>
          <p:nvSpPr>
            <p:cNvPr id="24" name="Text Box 43">
              <a:extLst>
                <a:ext uri="{FF2B5EF4-FFF2-40B4-BE49-F238E27FC236}">
                  <a16:creationId xmlns:a16="http://schemas.microsoft.com/office/drawing/2014/main" id="{F5E8FD96-1968-E440-85C3-CBEEDBF256EE}"/>
                </a:ext>
              </a:extLst>
            </p:cNvPr>
            <p:cNvSpPr txBox="1">
              <a:spLocks noChangeArrowheads="1"/>
            </p:cNvSpPr>
            <p:nvPr/>
          </p:nvSpPr>
          <p:spPr bwMode="auto">
            <a:xfrm>
              <a:off x="4875972" y="4104861"/>
              <a:ext cx="831850" cy="865187"/>
            </a:xfrm>
            <a:prstGeom prst="rect">
              <a:avLst/>
            </a:prstGeom>
            <a:solidFill>
              <a:srgbClr val="F7B0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0" bIns="46800"/>
            <a:lstStyle>
              <a:lvl1pPr algn="l">
                <a:spcBef>
                  <a:spcPct val="0"/>
                </a:spcBef>
                <a:defRPr>
                  <a:solidFill>
                    <a:schemeClr val="tx1"/>
                  </a:solidFill>
                  <a:latin typeface="Arial" pitchFamily="34" charset="0"/>
                </a:defRPr>
              </a:lvl1pPr>
              <a:lvl2pPr marL="719138" algn="l">
                <a:spcBef>
                  <a:spcPct val="0"/>
                </a:spcBef>
                <a:defRPr>
                  <a:solidFill>
                    <a:schemeClr val="tx1"/>
                  </a:solidFill>
                  <a:latin typeface="Arial" pitchFamily="34" charset="0"/>
                </a:defRPr>
              </a:lvl2pPr>
              <a:lvl3pPr algn="l">
                <a:spcBef>
                  <a:spcPct val="0"/>
                </a:spcBef>
                <a:defRPr>
                  <a:solidFill>
                    <a:schemeClr val="tx1"/>
                  </a:solidFill>
                  <a:latin typeface="Arial" pitchFamily="34" charset="0"/>
                </a:defRPr>
              </a:lvl3pPr>
              <a:lvl4pPr algn="l">
                <a:spcBef>
                  <a:spcPct val="0"/>
                </a:spcBef>
                <a:defRPr>
                  <a:solidFill>
                    <a:schemeClr val="tx1"/>
                  </a:solidFill>
                  <a:latin typeface="Arial" pitchFamily="34" charset="0"/>
                </a:defRPr>
              </a:lvl4pPr>
              <a:lvl5pPr algn="l">
                <a:spcBef>
                  <a:spcPct val="0"/>
                </a:spcBef>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r>
                <a:rPr lang="en-AU" sz="800" dirty="0">
                  <a:latin typeface="+mj-lt"/>
                  <a:cs typeface="Arial" pitchFamily="34" charset="0"/>
                </a:rPr>
                <a:t>Sunrise Medium</a:t>
              </a:r>
            </a:p>
            <a:p>
              <a:r>
                <a:rPr lang="en-AU" sz="800" dirty="0">
                  <a:latin typeface="Corpid C1 Regular" pitchFamily="34" charset="0"/>
                  <a:cs typeface="Arial" pitchFamily="34" charset="0"/>
                </a:rPr>
                <a:t>R 247 </a:t>
              </a:r>
            </a:p>
            <a:p>
              <a:r>
                <a:rPr lang="en-AU" sz="800" dirty="0">
                  <a:latin typeface="Corpid C1 Regular" pitchFamily="34" charset="0"/>
                  <a:cs typeface="Arial" pitchFamily="34" charset="0"/>
                </a:rPr>
                <a:t>G 176 </a:t>
              </a:r>
            </a:p>
            <a:p>
              <a:r>
                <a:rPr lang="en-AU" sz="800" dirty="0">
                  <a:latin typeface="Corpid C1 Regular" pitchFamily="34" charset="0"/>
                  <a:cs typeface="Arial" pitchFamily="34" charset="0"/>
                </a:rPr>
                <a:t>B 0</a:t>
              </a:r>
            </a:p>
          </p:txBody>
        </p:sp>
        <p:sp>
          <p:nvSpPr>
            <p:cNvPr id="25" name="Text Box 38">
              <a:extLst>
                <a:ext uri="{FF2B5EF4-FFF2-40B4-BE49-F238E27FC236}">
                  <a16:creationId xmlns:a16="http://schemas.microsoft.com/office/drawing/2014/main" id="{4A64275F-3D2B-3E4E-893E-058FDC54D1FD}"/>
                </a:ext>
              </a:extLst>
            </p:cNvPr>
            <p:cNvSpPr txBox="1">
              <a:spLocks noChangeArrowheads="1"/>
            </p:cNvSpPr>
            <p:nvPr/>
          </p:nvSpPr>
          <p:spPr bwMode="auto">
            <a:xfrm>
              <a:off x="338138" y="5003675"/>
              <a:ext cx="831850" cy="865188"/>
            </a:xfrm>
            <a:prstGeom prst="rect">
              <a:avLst/>
            </a:prstGeom>
            <a:solidFill>
              <a:srgbClr val="9A9AC8"/>
            </a:solidFill>
            <a:ln>
              <a:noFill/>
            </a:ln>
            <a:effectLst/>
          </p:spPr>
          <p:txBody>
            <a:bodyPr lIns="90000" tIns="46800" rIns="0" bIns="46800"/>
            <a:lstStyle>
              <a:lvl1pPr algn="l">
                <a:spcBef>
                  <a:spcPct val="0"/>
                </a:spcBef>
                <a:defRPr>
                  <a:solidFill>
                    <a:schemeClr val="tx1"/>
                  </a:solidFill>
                  <a:latin typeface="Arial" pitchFamily="34" charset="0"/>
                </a:defRPr>
              </a:lvl1pPr>
              <a:lvl2pPr marL="719138" algn="l">
                <a:spcBef>
                  <a:spcPct val="0"/>
                </a:spcBef>
                <a:defRPr>
                  <a:solidFill>
                    <a:schemeClr val="tx1"/>
                  </a:solidFill>
                  <a:latin typeface="Arial" pitchFamily="34" charset="0"/>
                </a:defRPr>
              </a:lvl2pPr>
              <a:lvl3pPr algn="l">
                <a:spcBef>
                  <a:spcPct val="0"/>
                </a:spcBef>
                <a:defRPr>
                  <a:solidFill>
                    <a:schemeClr val="tx1"/>
                  </a:solidFill>
                  <a:latin typeface="Arial" pitchFamily="34" charset="0"/>
                </a:defRPr>
              </a:lvl3pPr>
              <a:lvl4pPr algn="l">
                <a:spcBef>
                  <a:spcPct val="0"/>
                </a:spcBef>
                <a:defRPr>
                  <a:solidFill>
                    <a:schemeClr val="tx1"/>
                  </a:solidFill>
                  <a:latin typeface="Arial" pitchFamily="34" charset="0"/>
                </a:defRPr>
              </a:lvl4pPr>
              <a:lvl5pPr algn="l">
                <a:spcBef>
                  <a:spcPct val="0"/>
                </a:spcBef>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lvl="0"/>
              <a:r>
                <a:rPr lang="en-AU" sz="800" dirty="0">
                  <a:latin typeface="+mj-lt"/>
                </a:rPr>
                <a:t>Sea Light </a:t>
              </a:r>
            </a:p>
            <a:p>
              <a:pPr lvl="0"/>
              <a:r>
                <a:rPr lang="en-AU" sz="800" dirty="0">
                  <a:latin typeface="+mn-lt"/>
                </a:rPr>
                <a:t>R 154 </a:t>
              </a:r>
            </a:p>
            <a:p>
              <a:pPr lvl="0"/>
              <a:r>
                <a:rPr lang="en-AU" sz="800" dirty="0">
                  <a:latin typeface="+mn-lt"/>
                </a:rPr>
                <a:t>G 154 </a:t>
              </a:r>
            </a:p>
            <a:p>
              <a:pPr lvl="0"/>
              <a:r>
                <a:rPr lang="en-AU" sz="800" dirty="0">
                  <a:latin typeface="+mn-lt"/>
                </a:rPr>
                <a:t>B 200</a:t>
              </a:r>
            </a:p>
          </p:txBody>
        </p:sp>
        <p:sp>
          <p:nvSpPr>
            <p:cNvPr id="26" name="Text Box 38">
              <a:extLst>
                <a:ext uri="{FF2B5EF4-FFF2-40B4-BE49-F238E27FC236}">
                  <a16:creationId xmlns:a16="http://schemas.microsoft.com/office/drawing/2014/main" id="{5BF75619-829E-9548-B41D-E5960404DF4D}"/>
                </a:ext>
              </a:extLst>
            </p:cNvPr>
            <p:cNvSpPr txBox="1">
              <a:spLocks noChangeArrowheads="1"/>
            </p:cNvSpPr>
            <p:nvPr/>
          </p:nvSpPr>
          <p:spPr bwMode="auto">
            <a:xfrm>
              <a:off x="1232660" y="5003675"/>
              <a:ext cx="831850" cy="865188"/>
            </a:xfrm>
            <a:prstGeom prst="rect">
              <a:avLst/>
            </a:prstGeom>
            <a:solidFill>
              <a:srgbClr val="A9258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0" bIns="46800"/>
            <a:lstStyle>
              <a:lvl1pPr algn="l">
                <a:spcBef>
                  <a:spcPct val="0"/>
                </a:spcBef>
                <a:defRPr>
                  <a:solidFill>
                    <a:schemeClr val="tx1"/>
                  </a:solidFill>
                  <a:latin typeface="Arial" pitchFamily="34" charset="0"/>
                </a:defRPr>
              </a:lvl1pPr>
              <a:lvl2pPr marL="719138" algn="l">
                <a:spcBef>
                  <a:spcPct val="0"/>
                </a:spcBef>
                <a:defRPr>
                  <a:solidFill>
                    <a:schemeClr val="tx1"/>
                  </a:solidFill>
                  <a:latin typeface="Arial" pitchFamily="34" charset="0"/>
                </a:defRPr>
              </a:lvl2pPr>
              <a:lvl3pPr algn="l">
                <a:spcBef>
                  <a:spcPct val="0"/>
                </a:spcBef>
                <a:defRPr>
                  <a:solidFill>
                    <a:schemeClr val="tx1"/>
                  </a:solidFill>
                  <a:latin typeface="Arial" pitchFamily="34" charset="0"/>
                </a:defRPr>
              </a:lvl3pPr>
              <a:lvl4pPr algn="l">
                <a:spcBef>
                  <a:spcPct val="0"/>
                </a:spcBef>
                <a:defRPr>
                  <a:solidFill>
                    <a:schemeClr val="tx1"/>
                  </a:solidFill>
                  <a:latin typeface="Arial" pitchFamily="34" charset="0"/>
                </a:defRPr>
              </a:lvl4pPr>
              <a:lvl5pPr algn="l">
                <a:spcBef>
                  <a:spcPct val="0"/>
                </a:spcBef>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r>
                <a:rPr lang="en-AU" sz="800" dirty="0">
                  <a:solidFill>
                    <a:schemeClr val="bg1"/>
                  </a:solidFill>
                  <a:latin typeface="+mj-lt"/>
                  <a:cs typeface="Arial" pitchFamily="34" charset="0"/>
                </a:rPr>
                <a:t>Blueberry Light</a:t>
              </a:r>
            </a:p>
            <a:p>
              <a:r>
                <a:rPr lang="en-AU" sz="800" dirty="0">
                  <a:solidFill>
                    <a:schemeClr val="bg1"/>
                  </a:solidFill>
                  <a:latin typeface="Corpid C1 Regular" pitchFamily="34" charset="0"/>
                  <a:cs typeface="Arial" pitchFamily="34" charset="0"/>
                </a:rPr>
                <a:t>R 169 </a:t>
              </a:r>
            </a:p>
            <a:p>
              <a:r>
                <a:rPr lang="en-AU" sz="800" dirty="0">
                  <a:solidFill>
                    <a:schemeClr val="bg1"/>
                  </a:solidFill>
                  <a:latin typeface="Corpid C1 Regular" pitchFamily="34" charset="0"/>
                  <a:cs typeface="Arial" pitchFamily="34" charset="0"/>
                </a:rPr>
                <a:t>G 37 </a:t>
              </a:r>
            </a:p>
            <a:p>
              <a:r>
                <a:rPr lang="en-AU" sz="800" dirty="0">
                  <a:solidFill>
                    <a:schemeClr val="bg1"/>
                  </a:solidFill>
                  <a:latin typeface="Corpid C1 Regular" pitchFamily="34" charset="0"/>
                  <a:cs typeface="Arial" pitchFamily="34" charset="0"/>
                </a:rPr>
                <a:t>B 130</a:t>
              </a:r>
            </a:p>
          </p:txBody>
        </p:sp>
        <p:sp>
          <p:nvSpPr>
            <p:cNvPr id="27" name="Text Box 44">
              <a:extLst>
                <a:ext uri="{FF2B5EF4-FFF2-40B4-BE49-F238E27FC236}">
                  <a16:creationId xmlns:a16="http://schemas.microsoft.com/office/drawing/2014/main" id="{BB679C66-4656-0949-B701-74921D134E7B}"/>
                </a:ext>
              </a:extLst>
            </p:cNvPr>
            <p:cNvSpPr txBox="1">
              <a:spLocks noChangeArrowheads="1"/>
            </p:cNvSpPr>
            <p:nvPr/>
          </p:nvSpPr>
          <p:spPr bwMode="auto">
            <a:xfrm>
              <a:off x="2140710" y="5003675"/>
              <a:ext cx="833437" cy="865188"/>
            </a:xfrm>
            <a:prstGeom prst="rect">
              <a:avLst/>
            </a:prstGeom>
            <a:solidFill>
              <a:srgbClr val="AACFE4"/>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0" bIns="46800"/>
            <a:lstStyle>
              <a:lvl1pPr algn="l">
                <a:spcBef>
                  <a:spcPct val="0"/>
                </a:spcBef>
                <a:defRPr>
                  <a:solidFill>
                    <a:schemeClr val="tx1"/>
                  </a:solidFill>
                  <a:latin typeface="Arial" pitchFamily="34" charset="0"/>
                </a:defRPr>
              </a:lvl1pPr>
              <a:lvl2pPr marL="719138" algn="l">
                <a:spcBef>
                  <a:spcPct val="0"/>
                </a:spcBef>
                <a:defRPr>
                  <a:solidFill>
                    <a:schemeClr val="tx1"/>
                  </a:solidFill>
                  <a:latin typeface="Arial" pitchFamily="34" charset="0"/>
                </a:defRPr>
              </a:lvl2pPr>
              <a:lvl3pPr algn="l">
                <a:spcBef>
                  <a:spcPct val="0"/>
                </a:spcBef>
                <a:defRPr>
                  <a:solidFill>
                    <a:schemeClr val="tx1"/>
                  </a:solidFill>
                  <a:latin typeface="Arial" pitchFamily="34" charset="0"/>
                </a:defRPr>
              </a:lvl3pPr>
              <a:lvl4pPr algn="l">
                <a:spcBef>
                  <a:spcPct val="0"/>
                </a:spcBef>
                <a:defRPr>
                  <a:solidFill>
                    <a:schemeClr val="tx1"/>
                  </a:solidFill>
                  <a:latin typeface="Arial" pitchFamily="34" charset="0"/>
                </a:defRPr>
              </a:lvl4pPr>
              <a:lvl5pPr algn="l">
                <a:spcBef>
                  <a:spcPct val="0"/>
                </a:spcBef>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r>
                <a:rPr lang="en-AU" sz="800" dirty="0">
                  <a:latin typeface="+mj-lt"/>
                  <a:cs typeface="Arial" pitchFamily="34" charset="0"/>
                </a:rPr>
                <a:t>Sky Light </a:t>
              </a:r>
            </a:p>
            <a:p>
              <a:r>
                <a:rPr lang="en-AU" sz="800" dirty="0">
                  <a:latin typeface="Corpid C1 Regular" pitchFamily="34" charset="0"/>
                  <a:cs typeface="Arial" pitchFamily="34" charset="0"/>
                </a:rPr>
                <a:t>R 170 </a:t>
              </a:r>
            </a:p>
            <a:p>
              <a:r>
                <a:rPr lang="en-AU" sz="800" dirty="0">
                  <a:latin typeface="Corpid C1 Regular" pitchFamily="34" charset="0"/>
                  <a:cs typeface="Arial" pitchFamily="34" charset="0"/>
                </a:rPr>
                <a:t>G 207 </a:t>
              </a:r>
            </a:p>
            <a:p>
              <a:r>
                <a:rPr lang="en-AU" sz="800" dirty="0">
                  <a:latin typeface="Corpid C1 Regular" pitchFamily="34" charset="0"/>
                  <a:cs typeface="Arial" pitchFamily="34" charset="0"/>
                </a:rPr>
                <a:t>B 228</a:t>
              </a:r>
            </a:p>
          </p:txBody>
        </p:sp>
        <p:sp>
          <p:nvSpPr>
            <p:cNvPr id="28" name="Text Box 46">
              <a:extLst>
                <a:ext uri="{FF2B5EF4-FFF2-40B4-BE49-F238E27FC236}">
                  <a16:creationId xmlns:a16="http://schemas.microsoft.com/office/drawing/2014/main" id="{6D018C73-9530-6148-84FE-EF76B5B2E7E1}"/>
                </a:ext>
              </a:extLst>
            </p:cNvPr>
            <p:cNvSpPr txBox="1">
              <a:spLocks noChangeArrowheads="1"/>
            </p:cNvSpPr>
            <p:nvPr/>
          </p:nvSpPr>
          <p:spPr bwMode="auto">
            <a:xfrm>
              <a:off x="3051935" y="5003675"/>
              <a:ext cx="835025" cy="865188"/>
            </a:xfrm>
            <a:prstGeom prst="rect">
              <a:avLst/>
            </a:prstGeom>
            <a:solidFill>
              <a:srgbClr val="F1EB8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0" bIns="46800"/>
            <a:lstStyle>
              <a:lvl1pPr algn="l">
                <a:spcBef>
                  <a:spcPct val="0"/>
                </a:spcBef>
                <a:defRPr>
                  <a:solidFill>
                    <a:schemeClr val="tx1"/>
                  </a:solidFill>
                  <a:latin typeface="Arial" pitchFamily="34" charset="0"/>
                </a:defRPr>
              </a:lvl1pPr>
              <a:lvl2pPr marL="719138" algn="l">
                <a:spcBef>
                  <a:spcPct val="0"/>
                </a:spcBef>
                <a:defRPr>
                  <a:solidFill>
                    <a:schemeClr val="tx1"/>
                  </a:solidFill>
                  <a:latin typeface="Arial" pitchFamily="34" charset="0"/>
                </a:defRPr>
              </a:lvl2pPr>
              <a:lvl3pPr algn="l">
                <a:spcBef>
                  <a:spcPct val="0"/>
                </a:spcBef>
                <a:defRPr>
                  <a:solidFill>
                    <a:schemeClr val="tx1"/>
                  </a:solidFill>
                  <a:latin typeface="Arial" pitchFamily="34" charset="0"/>
                </a:defRPr>
              </a:lvl3pPr>
              <a:lvl4pPr algn="l">
                <a:spcBef>
                  <a:spcPct val="0"/>
                </a:spcBef>
                <a:defRPr>
                  <a:solidFill>
                    <a:schemeClr val="tx1"/>
                  </a:solidFill>
                  <a:latin typeface="Arial" pitchFamily="34" charset="0"/>
                </a:defRPr>
              </a:lvl4pPr>
              <a:lvl5pPr algn="l">
                <a:spcBef>
                  <a:spcPct val="0"/>
                </a:spcBef>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r>
                <a:rPr lang="en-AU" sz="800" dirty="0">
                  <a:latin typeface="+mj-lt"/>
                  <a:cs typeface="Arial" pitchFamily="34" charset="0"/>
                </a:rPr>
                <a:t>Lime Light </a:t>
              </a:r>
            </a:p>
            <a:p>
              <a:r>
                <a:rPr lang="en-AU" sz="800" dirty="0">
                  <a:latin typeface="Corpid C1 Regular" pitchFamily="34" charset="0"/>
                  <a:cs typeface="Arial" pitchFamily="34" charset="0"/>
                </a:rPr>
                <a:t>R 241 </a:t>
              </a:r>
            </a:p>
            <a:p>
              <a:r>
                <a:rPr lang="en-AU" sz="800" dirty="0">
                  <a:latin typeface="Corpid C1 Regular" pitchFamily="34" charset="0"/>
                  <a:cs typeface="Arial" pitchFamily="34" charset="0"/>
                </a:rPr>
                <a:t>G 235 </a:t>
              </a:r>
            </a:p>
            <a:p>
              <a:r>
                <a:rPr lang="en-AU" sz="800" dirty="0">
                  <a:latin typeface="Corpid C1 Regular" pitchFamily="34" charset="0"/>
                  <a:cs typeface="Arial" pitchFamily="34" charset="0"/>
                </a:rPr>
                <a:t>B 130</a:t>
              </a:r>
            </a:p>
          </p:txBody>
        </p:sp>
        <p:sp>
          <p:nvSpPr>
            <p:cNvPr id="29" name="Text Box 40">
              <a:extLst>
                <a:ext uri="{FF2B5EF4-FFF2-40B4-BE49-F238E27FC236}">
                  <a16:creationId xmlns:a16="http://schemas.microsoft.com/office/drawing/2014/main" id="{D33B2533-A900-0241-8D05-A360EC5268FA}"/>
                </a:ext>
              </a:extLst>
            </p:cNvPr>
            <p:cNvSpPr txBox="1">
              <a:spLocks noChangeArrowheads="1"/>
            </p:cNvSpPr>
            <p:nvPr/>
          </p:nvSpPr>
          <p:spPr bwMode="auto">
            <a:xfrm>
              <a:off x="3963160" y="5003675"/>
              <a:ext cx="833437" cy="865188"/>
            </a:xfrm>
            <a:prstGeom prst="rect">
              <a:avLst/>
            </a:prstGeom>
            <a:solidFill>
              <a:srgbClr val="FCD59A"/>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0" bIns="46800"/>
            <a:lstStyle>
              <a:lvl1pPr algn="l">
                <a:spcBef>
                  <a:spcPct val="0"/>
                </a:spcBef>
                <a:defRPr>
                  <a:solidFill>
                    <a:schemeClr val="tx1"/>
                  </a:solidFill>
                  <a:latin typeface="Arial" pitchFamily="34" charset="0"/>
                </a:defRPr>
              </a:lvl1pPr>
              <a:lvl2pPr marL="719138" algn="l">
                <a:spcBef>
                  <a:spcPct val="0"/>
                </a:spcBef>
                <a:defRPr>
                  <a:solidFill>
                    <a:schemeClr val="tx1"/>
                  </a:solidFill>
                  <a:latin typeface="Arial" pitchFamily="34" charset="0"/>
                </a:defRPr>
              </a:lvl2pPr>
              <a:lvl3pPr algn="l">
                <a:spcBef>
                  <a:spcPct val="0"/>
                </a:spcBef>
                <a:defRPr>
                  <a:solidFill>
                    <a:schemeClr val="tx1"/>
                  </a:solidFill>
                  <a:latin typeface="Arial" pitchFamily="34" charset="0"/>
                </a:defRPr>
              </a:lvl3pPr>
              <a:lvl4pPr algn="l">
                <a:spcBef>
                  <a:spcPct val="0"/>
                </a:spcBef>
                <a:defRPr>
                  <a:solidFill>
                    <a:schemeClr val="tx1"/>
                  </a:solidFill>
                  <a:latin typeface="Arial" pitchFamily="34" charset="0"/>
                </a:defRPr>
              </a:lvl4pPr>
              <a:lvl5pPr algn="l">
                <a:spcBef>
                  <a:spcPct val="0"/>
                </a:spcBef>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r>
                <a:rPr lang="en-AU" sz="800" dirty="0">
                  <a:latin typeface="+mj-lt"/>
                  <a:cs typeface="Arial" pitchFamily="34" charset="0"/>
                </a:rPr>
                <a:t>Tangerine Light</a:t>
              </a:r>
            </a:p>
            <a:p>
              <a:r>
                <a:rPr lang="en-AU" sz="800" dirty="0">
                  <a:latin typeface="Corpid C1 Regular" pitchFamily="34" charset="0"/>
                  <a:cs typeface="Arial" pitchFamily="34" charset="0"/>
                </a:rPr>
                <a:t>R 252 </a:t>
              </a:r>
            </a:p>
            <a:p>
              <a:r>
                <a:rPr lang="en-AU" sz="800" dirty="0">
                  <a:latin typeface="Corpid C1 Regular" pitchFamily="34" charset="0"/>
                  <a:cs typeface="Arial" pitchFamily="34" charset="0"/>
                </a:rPr>
                <a:t>G 213 </a:t>
              </a:r>
            </a:p>
            <a:p>
              <a:r>
                <a:rPr lang="en-AU" sz="800" dirty="0">
                  <a:latin typeface="Corpid C1 Regular" pitchFamily="34" charset="0"/>
                  <a:cs typeface="Arial" pitchFamily="34" charset="0"/>
                </a:rPr>
                <a:t>B 154</a:t>
              </a:r>
            </a:p>
          </p:txBody>
        </p:sp>
        <p:sp>
          <p:nvSpPr>
            <p:cNvPr id="30" name="Text Box 42">
              <a:extLst>
                <a:ext uri="{FF2B5EF4-FFF2-40B4-BE49-F238E27FC236}">
                  <a16:creationId xmlns:a16="http://schemas.microsoft.com/office/drawing/2014/main" id="{0A6BE9A0-BBFF-DE4F-B058-4F7AD80AA3A3}"/>
                </a:ext>
              </a:extLst>
            </p:cNvPr>
            <p:cNvSpPr txBox="1">
              <a:spLocks noChangeArrowheads="1"/>
            </p:cNvSpPr>
            <p:nvPr/>
          </p:nvSpPr>
          <p:spPr bwMode="auto">
            <a:xfrm>
              <a:off x="4875972" y="5003675"/>
              <a:ext cx="831850" cy="865188"/>
            </a:xfrm>
            <a:prstGeom prst="rect">
              <a:avLst/>
            </a:prstGeom>
            <a:solidFill>
              <a:srgbClr val="FFDB7B"/>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0" bIns="46800"/>
            <a:lstStyle>
              <a:lvl1pPr algn="l">
                <a:spcBef>
                  <a:spcPct val="0"/>
                </a:spcBef>
                <a:defRPr>
                  <a:solidFill>
                    <a:schemeClr val="tx1"/>
                  </a:solidFill>
                  <a:latin typeface="Arial" pitchFamily="34" charset="0"/>
                </a:defRPr>
              </a:lvl1pPr>
              <a:lvl2pPr marL="719138" algn="l">
                <a:spcBef>
                  <a:spcPct val="0"/>
                </a:spcBef>
                <a:defRPr>
                  <a:solidFill>
                    <a:schemeClr val="tx1"/>
                  </a:solidFill>
                  <a:latin typeface="Arial" pitchFamily="34" charset="0"/>
                </a:defRPr>
              </a:lvl2pPr>
              <a:lvl3pPr algn="l">
                <a:spcBef>
                  <a:spcPct val="0"/>
                </a:spcBef>
                <a:defRPr>
                  <a:solidFill>
                    <a:schemeClr val="tx1"/>
                  </a:solidFill>
                  <a:latin typeface="Arial" pitchFamily="34" charset="0"/>
                </a:defRPr>
              </a:lvl3pPr>
              <a:lvl4pPr algn="l">
                <a:spcBef>
                  <a:spcPct val="0"/>
                </a:spcBef>
                <a:defRPr>
                  <a:solidFill>
                    <a:schemeClr val="tx1"/>
                  </a:solidFill>
                  <a:latin typeface="Arial" pitchFamily="34" charset="0"/>
                </a:defRPr>
              </a:lvl4pPr>
              <a:lvl5pPr algn="l">
                <a:spcBef>
                  <a:spcPct val="0"/>
                </a:spcBef>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r>
                <a:rPr lang="en-AU" sz="800" dirty="0">
                  <a:latin typeface="+mj-lt"/>
                  <a:cs typeface="Arial" pitchFamily="34" charset="0"/>
                </a:rPr>
                <a:t>Sunrise Light </a:t>
              </a:r>
            </a:p>
            <a:p>
              <a:r>
                <a:rPr lang="en-AU" sz="800" dirty="0">
                  <a:latin typeface="Corpid C1 Regular" pitchFamily="34" charset="0"/>
                  <a:cs typeface="Arial" pitchFamily="34" charset="0"/>
                </a:rPr>
                <a:t>R 255 </a:t>
              </a:r>
            </a:p>
            <a:p>
              <a:r>
                <a:rPr lang="en-AU" sz="800" dirty="0">
                  <a:latin typeface="Corpid C1 Regular" pitchFamily="34" charset="0"/>
                  <a:cs typeface="Arial" pitchFamily="34" charset="0"/>
                </a:rPr>
                <a:t>G 219 </a:t>
              </a:r>
            </a:p>
            <a:p>
              <a:r>
                <a:rPr lang="en-AU" sz="800" dirty="0">
                  <a:latin typeface="Corpid C1 Regular" pitchFamily="34" charset="0"/>
                  <a:cs typeface="Arial" pitchFamily="34" charset="0"/>
                </a:rPr>
                <a:t>B 123</a:t>
              </a:r>
            </a:p>
          </p:txBody>
        </p:sp>
      </p:grpSp>
      <p:sp>
        <p:nvSpPr>
          <p:cNvPr id="31" name="Text Box 27">
            <a:extLst>
              <a:ext uri="{FF2B5EF4-FFF2-40B4-BE49-F238E27FC236}">
                <a16:creationId xmlns:a16="http://schemas.microsoft.com/office/drawing/2014/main" id="{84F92C2A-971D-E241-9577-F431C8BCD644}"/>
              </a:ext>
            </a:extLst>
          </p:cNvPr>
          <p:cNvSpPr txBox="1">
            <a:spLocks noChangeArrowheads="1"/>
          </p:cNvSpPr>
          <p:nvPr userDrawn="1"/>
        </p:nvSpPr>
        <p:spPr bwMode="auto">
          <a:xfrm>
            <a:off x="319551" y="1547813"/>
            <a:ext cx="8693144" cy="638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lgn="l">
              <a:spcBef>
                <a:spcPct val="0"/>
              </a:spcBef>
              <a:defRPr>
                <a:solidFill>
                  <a:schemeClr val="tx1"/>
                </a:solidFill>
                <a:latin typeface="Arial" pitchFamily="34" charset="0"/>
              </a:defRPr>
            </a:lvl1pPr>
            <a:lvl2pPr marL="719138" algn="l">
              <a:spcBef>
                <a:spcPct val="0"/>
              </a:spcBef>
              <a:defRPr>
                <a:solidFill>
                  <a:schemeClr val="tx1"/>
                </a:solidFill>
                <a:latin typeface="Arial" pitchFamily="34" charset="0"/>
              </a:defRPr>
            </a:lvl2pPr>
            <a:lvl3pPr algn="l">
              <a:spcBef>
                <a:spcPct val="0"/>
              </a:spcBef>
              <a:defRPr>
                <a:solidFill>
                  <a:schemeClr val="tx1"/>
                </a:solidFill>
                <a:latin typeface="Arial" pitchFamily="34" charset="0"/>
              </a:defRPr>
            </a:lvl3pPr>
            <a:lvl4pPr algn="l">
              <a:spcBef>
                <a:spcPct val="0"/>
              </a:spcBef>
              <a:defRPr>
                <a:solidFill>
                  <a:schemeClr val="tx1"/>
                </a:solidFill>
                <a:latin typeface="Arial" pitchFamily="34" charset="0"/>
              </a:defRPr>
            </a:lvl4pPr>
            <a:lvl5pPr algn="l">
              <a:spcBef>
                <a:spcPct val="0"/>
              </a:spcBef>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r>
              <a:rPr lang="en-AU" sz="1200" b="1" dirty="0">
                <a:solidFill>
                  <a:schemeClr val="accent1"/>
                </a:solidFill>
                <a:latin typeface="+mj-lt"/>
                <a:cs typeface="Arial" pitchFamily="34" charset="0"/>
              </a:rPr>
              <a:t>Default colours</a:t>
            </a:r>
          </a:p>
          <a:p>
            <a:pPr>
              <a:spcBef>
                <a:spcPts val="300"/>
              </a:spcBef>
            </a:pPr>
            <a:r>
              <a:rPr lang="en-AU" sz="1100" dirty="0">
                <a:latin typeface="+mn-lt"/>
                <a:cs typeface="Arial" pitchFamily="34" charset="0"/>
              </a:rPr>
              <a:t>Our Primary colours red, black and white are used in presentations, with smaller amounts of grey. We never use lighter tints of red.</a:t>
            </a:r>
          </a:p>
          <a:p>
            <a:pPr>
              <a:spcBef>
                <a:spcPts val="600"/>
              </a:spcBef>
            </a:pPr>
            <a:r>
              <a:rPr lang="en-AU" sz="1100" dirty="0">
                <a:latin typeface="+mn-lt"/>
                <a:cs typeface="Arial" pitchFamily="34" charset="0"/>
              </a:rPr>
              <a:t>Primary colours appear in the top row of ‘Theme Colours’.</a:t>
            </a:r>
          </a:p>
        </p:txBody>
      </p:sp>
      <p:sp>
        <p:nvSpPr>
          <p:cNvPr id="32" name="Text Box 28">
            <a:extLst>
              <a:ext uri="{FF2B5EF4-FFF2-40B4-BE49-F238E27FC236}">
                <a16:creationId xmlns:a16="http://schemas.microsoft.com/office/drawing/2014/main" id="{75CE8013-E2F9-514E-8954-0364AEA31CF9}"/>
              </a:ext>
            </a:extLst>
          </p:cNvPr>
          <p:cNvSpPr txBox="1">
            <a:spLocks noChangeArrowheads="1"/>
          </p:cNvSpPr>
          <p:nvPr userDrawn="1"/>
        </p:nvSpPr>
        <p:spPr bwMode="auto">
          <a:xfrm>
            <a:off x="310102" y="3699608"/>
            <a:ext cx="6836797" cy="838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lgn="l">
              <a:spcBef>
                <a:spcPct val="0"/>
              </a:spcBef>
              <a:defRPr>
                <a:solidFill>
                  <a:schemeClr val="tx1"/>
                </a:solidFill>
                <a:latin typeface="Arial" pitchFamily="34" charset="0"/>
              </a:defRPr>
            </a:lvl1pPr>
            <a:lvl2pPr marL="719138" algn="l">
              <a:spcBef>
                <a:spcPct val="0"/>
              </a:spcBef>
              <a:defRPr>
                <a:solidFill>
                  <a:schemeClr val="tx1"/>
                </a:solidFill>
                <a:latin typeface="Arial" pitchFamily="34" charset="0"/>
              </a:defRPr>
            </a:lvl2pPr>
            <a:lvl3pPr algn="l">
              <a:spcBef>
                <a:spcPct val="0"/>
              </a:spcBef>
              <a:defRPr>
                <a:solidFill>
                  <a:schemeClr val="tx1"/>
                </a:solidFill>
                <a:latin typeface="Arial" pitchFamily="34" charset="0"/>
              </a:defRPr>
            </a:lvl3pPr>
            <a:lvl4pPr algn="l">
              <a:spcBef>
                <a:spcPct val="0"/>
              </a:spcBef>
              <a:defRPr>
                <a:solidFill>
                  <a:schemeClr val="tx1"/>
                </a:solidFill>
                <a:latin typeface="Arial" pitchFamily="34" charset="0"/>
              </a:defRPr>
            </a:lvl4pPr>
            <a:lvl5pPr algn="l">
              <a:spcBef>
                <a:spcPct val="0"/>
              </a:spcBef>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r>
              <a:rPr lang="en-AU" sz="1200" b="1" dirty="0">
                <a:solidFill>
                  <a:schemeClr val="accent1"/>
                </a:solidFill>
                <a:latin typeface="+mj-lt"/>
                <a:cs typeface="Arial" pitchFamily="34" charset="0"/>
              </a:rPr>
              <a:t>Secondary colours</a:t>
            </a:r>
          </a:p>
          <a:p>
            <a:pPr>
              <a:spcBef>
                <a:spcPts val="300"/>
              </a:spcBef>
            </a:pPr>
            <a:r>
              <a:rPr lang="en-AU" sz="1100" dirty="0">
                <a:latin typeface="Corpid C1" panose="020B0603040502060204" pitchFamily="34" charset="77"/>
                <a:cs typeface="Arial" pitchFamily="34" charset="0"/>
              </a:rPr>
              <a:t>Secondary colours are used in small amounts, and </a:t>
            </a:r>
            <a:r>
              <a:rPr lang="en-AU" sz="1100" b="1" dirty="0">
                <a:latin typeface="Corpid C1" panose="020B0603040502060204" pitchFamily="34" charset="77"/>
                <a:cs typeface="Arial" pitchFamily="34" charset="0"/>
              </a:rPr>
              <a:t>only for differentiation in charts </a:t>
            </a:r>
            <a:r>
              <a:rPr lang="en-AU" sz="1100" dirty="0">
                <a:latin typeface="Corpid C1" panose="020B0603040502060204" pitchFamily="34" charset="77"/>
                <a:cs typeface="Arial" pitchFamily="34" charset="0"/>
              </a:rPr>
              <a:t>– not for anything else because they’re not accessible. </a:t>
            </a:r>
          </a:p>
          <a:p>
            <a:pPr>
              <a:spcBef>
                <a:spcPts val="600"/>
              </a:spcBef>
              <a:spcAft>
                <a:spcPts val="600"/>
              </a:spcAft>
            </a:pPr>
            <a:r>
              <a:rPr lang="en-AU" sz="1100" dirty="0">
                <a:latin typeface="Corpid C1" panose="020B0603040502060204" pitchFamily="34" charset="77"/>
                <a:cs typeface="Arial" pitchFamily="34" charset="0"/>
              </a:rPr>
              <a:t>To add secondary colours, click on ‘More Colours’. They then appear under ‘Recent Colours’. </a:t>
            </a:r>
          </a:p>
        </p:txBody>
      </p:sp>
      <p:grpSp>
        <p:nvGrpSpPr>
          <p:cNvPr id="39" name="Group 38">
            <a:extLst>
              <a:ext uri="{FF2B5EF4-FFF2-40B4-BE49-F238E27FC236}">
                <a16:creationId xmlns:a16="http://schemas.microsoft.com/office/drawing/2014/main" id="{213860D3-C1D7-1D45-A353-241E81E65A9A}"/>
              </a:ext>
            </a:extLst>
          </p:cNvPr>
          <p:cNvGrpSpPr/>
          <p:nvPr userDrawn="1"/>
        </p:nvGrpSpPr>
        <p:grpSpPr>
          <a:xfrm>
            <a:off x="7866980" y="3956081"/>
            <a:ext cx="2068597" cy="2563317"/>
            <a:chOff x="8090692" y="3932226"/>
            <a:chExt cx="1270172" cy="1573943"/>
          </a:xfrm>
        </p:grpSpPr>
        <p:pic>
          <p:nvPicPr>
            <p:cNvPr id="36" name="Picture 35">
              <a:extLst>
                <a:ext uri="{FF2B5EF4-FFF2-40B4-BE49-F238E27FC236}">
                  <a16:creationId xmlns:a16="http://schemas.microsoft.com/office/drawing/2014/main" id="{5D75617C-A282-3C42-82DF-A4F7E8BE7C7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90692" y="3932226"/>
              <a:ext cx="1096825" cy="1573943"/>
            </a:xfrm>
            <a:prstGeom prst="rect">
              <a:avLst/>
            </a:prstGeom>
          </p:spPr>
        </p:pic>
        <p:sp>
          <p:nvSpPr>
            <p:cNvPr id="37" name="Triangle 36">
              <a:extLst>
                <a:ext uri="{FF2B5EF4-FFF2-40B4-BE49-F238E27FC236}">
                  <a16:creationId xmlns:a16="http://schemas.microsoft.com/office/drawing/2014/main" id="{1FB1443D-4504-7048-A8DB-5F3580F9B4FC}"/>
                </a:ext>
              </a:extLst>
            </p:cNvPr>
            <p:cNvSpPr/>
            <p:nvPr userDrawn="1"/>
          </p:nvSpPr>
          <p:spPr bwMode="auto">
            <a:xfrm rot="16200000">
              <a:off x="9251609" y="4116592"/>
              <a:ext cx="110493" cy="108012"/>
            </a:xfrm>
            <a:prstGeom prst="triangle">
              <a:avLst/>
            </a:prstGeom>
            <a:solidFill>
              <a:schemeClr val="accent1"/>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defTabSz="1042988"/>
              <a:endParaRPr lang="en-AU" sz="1600"/>
            </a:p>
          </p:txBody>
        </p:sp>
        <p:sp>
          <p:nvSpPr>
            <p:cNvPr id="38" name="Triangle 37">
              <a:extLst>
                <a:ext uri="{FF2B5EF4-FFF2-40B4-BE49-F238E27FC236}">
                  <a16:creationId xmlns:a16="http://schemas.microsoft.com/office/drawing/2014/main" id="{26D693C6-E395-9643-B763-F79118817172}"/>
                </a:ext>
              </a:extLst>
            </p:cNvPr>
            <p:cNvSpPr/>
            <p:nvPr userDrawn="1"/>
          </p:nvSpPr>
          <p:spPr bwMode="auto">
            <a:xfrm rot="16200000">
              <a:off x="9251611" y="5130382"/>
              <a:ext cx="110493" cy="108012"/>
            </a:xfrm>
            <a:prstGeom prst="triangle">
              <a:avLst/>
            </a:prstGeom>
            <a:solidFill>
              <a:schemeClr val="accent1"/>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defTabSz="1042988"/>
              <a:endParaRPr lang="en-AU" sz="1600"/>
            </a:p>
          </p:txBody>
        </p:sp>
      </p:grpSp>
      <p:sp>
        <p:nvSpPr>
          <p:cNvPr id="40" name="Rectangle 39">
            <a:extLst>
              <a:ext uri="{FF2B5EF4-FFF2-40B4-BE49-F238E27FC236}">
                <a16:creationId xmlns:a16="http://schemas.microsoft.com/office/drawing/2014/main" id="{CC3E496D-34D9-8940-84FA-8840B2066C0C}"/>
              </a:ext>
            </a:extLst>
          </p:cNvPr>
          <p:cNvSpPr/>
          <p:nvPr userDrawn="1"/>
        </p:nvSpPr>
        <p:spPr>
          <a:xfrm>
            <a:off x="7866980" y="3700670"/>
            <a:ext cx="1074012" cy="184666"/>
          </a:xfrm>
          <a:prstGeom prst="rect">
            <a:avLst/>
          </a:prstGeom>
        </p:spPr>
        <p:txBody>
          <a:bodyPr wrap="none" lIns="0" tIns="0" rIns="0" bIns="0">
            <a:spAutoFit/>
          </a:bodyPr>
          <a:lstStyle/>
          <a:p>
            <a:pPr algn="l"/>
            <a:r>
              <a:rPr lang="en-AU" sz="1200" b="1" kern="1200" dirty="0">
                <a:solidFill>
                  <a:schemeClr val="accent1"/>
                </a:solidFill>
                <a:latin typeface="+mj-lt"/>
                <a:ea typeface="+mn-ea"/>
                <a:cs typeface="Arial" pitchFamily="34" charset="0"/>
              </a:rPr>
              <a:t>Theme Colours</a:t>
            </a:r>
          </a:p>
        </p:txBody>
      </p:sp>
    </p:spTree>
    <p:extLst>
      <p:ext uri="{BB962C8B-B14F-4D97-AF65-F5344CB8AC3E}">
        <p14:creationId xmlns:p14="http://schemas.microsoft.com/office/powerpoint/2010/main" val="11919239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LLUSTRATION 2 cov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87FF8-FD44-3646-9813-5438A8F161AD}"/>
              </a:ext>
            </a:extLst>
          </p:cNvPr>
          <p:cNvSpPr>
            <a:spLocks noGrp="1"/>
          </p:cNvSpPr>
          <p:nvPr>
            <p:ph type="title" hasCustomPrompt="1"/>
          </p:nvPr>
        </p:nvSpPr>
        <p:spPr>
          <a:xfrm>
            <a:off x="378000" y="1188000"/>
            <a:ext cx="4968700" cy="3073277"/>
          </a:xfrm>
        </p:spPr>
        <p:txBody>
          <a:bodyPr/>
          <a:lstStyle>
            <a:lvl1pPr>
              <a:defRPr>
                <a:solidFill>
                  <a:schemeClr val="bg1"/>
                </a:solidFill>
              </a:defRPr>
            </a:lvl1pPr>
          </a:lstStyle>
          <a:p>
            <a:r>
              <a:rPr lang="en-GB" dirty="0"/>
              <a:t>Click to add title</a:t>
            </a:r>
            <a:br>
              <a:rPr lang="en-GB" dirty="0"/>
            </a:br>
            <a:r>
              <a:rPr lang="en-GB" dirty="0"/>
              <a:t>on one line or two</a:t>
            </a:r>
            <a:endParaRPr lang="en-AU" dirty="0"/>
          </a:p>
        </p:txBody>
      </p:sp>
      <p:sp>
        <p:nvSpPr>
          <p:cNvPr id="7" name="Text Placeholder 6">
            <a:extLst>
              <a:ext uri="{FF2B5EF4-FFF2-40B4-BE49-F238E27FC236}">
                <a16:creationId xmlns:a16="http://schemas.microsoft.com/office/drawing/2014/main" id="{6566AC45-18D0-A745-A234-CA6078BFCA6A}"/>
              </a:ext>
            </a:extLst>
          </p:cNvPr>
          <p:cNvSpPr>
            <a:spLocks noGrp="1"/>
          </p:cNvSpPr>
          <p:nvPr>
            <p:ph type="body" sz="quarter" idx="12" hasCustomPrompt="1"/>
          </p:nvPr>
        </p:nvSpPr>
        <p:spPr>
          <a:xfrm>
            <a:off x="388771" y="4440938"/>
            <a:ext cx="4957929" cy="1512168"/>
          </a:xfrm>
          <a:prstGeom prst="rect">
            <a:avLst/>
          </a:prstGeom>
        </p:spPr>
        <p:txBody>
          <a:bodyPr lIns="0" tIns="36000" rIns="0" bIns="0"/>
          <a:lstStyle>
            <a:lvl1pPr marL="0" indent="0">
              <a:lnSpc>
                <a:spcPts val="2900"/>
              </a:lnSpc>
              <a:buFontTx/>
              <a:buNone/>
              <a:defRPr sz="3000" cap="all" baseline="0">
                <a:solidFill>
                  <a:schemeClr val="tx1"/>
                </a:solidFill>
                <a:latin typeface="NAB Impact" panose="02010608060202020104" pitchFamily="2" charset="0"/>
              </a:defRPr>
            </a:lvl1pPr>
            <a:lvl2pPr marL="361937" indent="0">
              <a:buFontTx/>
              <a:buNone/>
              <a:defRPr sz="3000" cap="all" baseline="0">
                <a:latin typeface="NAB Impact" panose="02010608060202020104" pitchFamily="2" charset="0"/>
              </a:defRPr>
            </a:lvl2pPr>
            <a:lvl3pPr marL="714348" indent="0">
              <a:buFontTx/>
              <a:buNone/>
              <a:defRPr sz="3000" cap="all" baseline="0">
                <a:latin typeface="NAB Impact" panose="02010608060202020104" pitchFamily="2" charset="0"/>
              </a:defRPr>
            </a:lvl3pPr>
            <a:lvl4pPr marL="1076284" indent="0">
              <a:buFontTx/>
              <a:buNone/>
              <a:defRPr sz="3000" cap="all" baseline="0">
                <a:latin typeface="NAB Impact" panose="02010608060202020104" pitchFamily="2" charset="0"/>
              </a:defRPr>
            </a:lvl4pPr>
            <a:lvl5pPr marL="1438221" indent="0">
              <a:buFontTx/>
              <a:buNone/>
              <a:defRPr sz="3000" cap="all" baseline="0">
                <a:latin typeface="NAB Impact" panose="02010608060202020104" pitchFamily="2" charset="0"/>
              </a:defRPr>
            </a:lvl5pPr>
          </a:lstStyle>
          <a:p>
            <a:pPr lvl="0"/>
            <a:r>
              <a:rPr lang="en-AU" dirty="0"/>
              <a:t>Click to add subtitle</a:t>
            </a:r>
            <a:br>
              <a:rPr lang="en-AU" dirty="0"/>
            </a:br>
            <a:r>
              <a:rPr lang="en-AU" dirty="0"/>
              <a:t>on one or two lines</a:t>
            </a:r>
          </a:p>
        </p:txBody>
      </p:sp>
      <p:pic>
        <p:nvPicPr>
          <p:cNvPr id="5" name="Picture 4">
            <a:extLst>
              <a:ext uri="{FF2B5EF4-FFF2-40B4-BE49-F238E27FC236}">
                <a16:creationId xmlns:a16="http://schemas.microsoft.com/office/drawing/2014/main" id="{25E4277F-2E8E-CD44-AB39-01CD22C3AB5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552442" y="3237132"/>
            <a:ext cx="4787941" cy="4324131"/>
          </a:xfrm>
          <a:prstGeom prst="rect">
            <a:avLst/>
          </a:prstGeom>
        </p:spPr>
      </p:pic>
      <p:sp>
        <p:nvSpPr>
          <p:cNvPr id="6" name="Text Placeholder 6">
            <a:extLst>
              <a:ext uri="{FF2B5EF4-FFF2-40B4-BE49-F238E27FC236}">
                <a16:creationId xmlns:a16="http://schemas.microsoft.com/office/drawing/2014/main" id="{DFB06620-D04C-0342-AB57-FCD48BA8AF43}"/>
              </a:ext>
            </a:extLst>
          </p:cNvPr>
          <p:cNvSpPr>
            <a:spLocks noGrp="1"/>
          </p:cNvSpPr>
          <p:nvPr>
            <p:ph type="body" sz="quarter" idx="13" hasCustomPrompt="1"/>
          </p:nvPr>
        </p:nvSpPr>
        <p:spPr>
          <a:xfrm>
            <a:off x="378148" y="6660951"/>
            <a:ext cx="7777188" cy="490907"/>
          </a:xfrm>
          <a:prstGeom prst="rect">
            <a:avLst/>
          </a:prstGeom>
        </p:spPr>
        <p:txBody>
          <a:bodyPr lIns="0" tIns="0" rIns="0" bIns="0" anchor="b" anchorCtr="0"/>
          <a:lstStyle>
            <a:lvl1pPr marL="0" indent="0">
              <a:lnSpc>
                <a:spcPts val="2600"/>
              </a:lnSpc>
              <a:buFontTx/>
              <a:buNone/>
              <a:defRPr sz="1200" cap="none" baseline="0">
                <a:solidFill>
                  <a:schemeClr val="bg1"/>
                </a:solidFill>
                <a:latin typeface="+mn-lt"/>
              </a:defRPr>
            </a:lvl1pPr>
            <a:lvl2pPr marL="361937" indent="0">
              <a:buFontTx/>
              <a:buNone/>
              <a:defRPr sz="3000" cap="all" baseline="0">
                <a:latin typeface="NAB Impact" panose="02010608060202020104" pitchFamily="2" charset="0"/>
              </a:defRPr>
            </a:lvl2pPr>
            <a:lvl3pPr marL="714348" indent="0">
              <a:buFontTx/>
              <a:buNone/>
              <a:defRPr sz="3000" cap="all" baseline="0">
                <a:latin typeface="NAB Impact" panose="02010608060202020104" pitchFamily="2" charset="0"/>
              </a:defRPr>
            </a:lvl3pPr>
            <a:lvl4pPr marL="1076284" indent="0">
              <a:buFontTx/>
              <a:buNone/>
              <a:defRPr sz="3000" cap="all" baseline="0">
                <a:latin typeface="NAB Impact" panose="02010608060202020104" pitchFamily="2" charset="0"/>
              </a:defRPr>
            </a:lvl4pPr>
            <a:lvl5pPr marL="1438221" indent="0">
              <a:buFontTx/>
              <a:buNone/>
              <a:defRPr sz="3000" cap="all" baseline="0">
                <a:latin typeface="NAB Impact" panose="02010608060202020104" pitchFamily="2" charset="0"/>
              </a:defRPr>
            </a:lvl5pPr>
          </a:lstStyle>
          <a:p>
            <a:pPr lvl="0"/>
            <a:r>
              <a:rPr lang="en-GB" dirty="0"/>
              <a:t>Author name | Presentation date</a:t>
            </a:r>
            <a:endParaRPr lang="en-AU" dirty="0"/>
          </a:p>
        </p:txBody>
      </p:sp>
      <p:pic>
        <p:nvPicPr>
          <p:cNvPr id="8" name="Picture 7" descr="NAB logo">
            <a:extLst>
              <a:ext uri="{FF2B5EF4-FFF2-40B4-BE49-F238E27FC236}">
                <a16:creationId xmlns:a16="http://schemas.microsoft.com/office/drawing/2014/main" id="{E2ED48D7-319E-534E-B5F3-1BB11C04229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609686" y="217149"/>
            <a:ext cx="864000" cy="1267599"/>
          </a:xfrm>
          <a:prstGeom prst="rect">
            <a:avLst/>
          </a:prstGeom>
        </p:spPr>
      </p:pic>
    </p:spTree>
    <p:extLst>
      <p:ext uri="{BB962C8B-B14F-4D97-AF65-F5344CB8AC3E}">
        <p14:creationId xmlns:p14="http://schemas.microsoft.com/office/powerpoint/2010/main" val="29744025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LLUSTRATION 3 cov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87FF8-FD44-3646-9813-5438A8F161AD}"/>
              </a:ext>
            </a:extLst>
          </p:cNvPr>
          <p:cNvSpPr>
            <a:spLocks noGrp="1"/>
          </p:cNvSpPr>
          <p:nvPr>
            <p:ph type="title" hasCustomPrompt="1"/>
          </p:nvPr>
        </p:nvSpPr>
        <p:spPr>
          <a:xfrm>
            <a:off x="378000" y="1211410"/>
            <a:ext cx="4968700" cy="3073277"/>
          </a:xfrm>
        </p:spPr>
        <p:txBody>
          <a:bodyPr/>
          <a:lstStyle>
            <a:lvl1pPr>
              <a:defRPr>
                <a:solidFill>
                  <a:schemeClr val="accent1"/>
                </a:solidFill>
              </a:defRPr>
            </a:lvl1pPr>
          </a:lstStyle>
          <a:p>
            <a:r>
              <a:rPr lang="en-GB" dirty="0"/>
              <a:t>Click to add title</a:t>
            </a:r>
            <a:br>
              <a:rPr lang="en-GB" dirty="0"/>
            </a:br>
            <a:r>
              <a:rPr lang="en-GB" dirty="0"/>
              <a:t>on one line or two</a:t>
            </a:r>
            <a:endParaRPr lang="en-AU" dirty="0"/>
          </a:p>
        </p:txBody>
      </p:sp>
      <p:sp>
        <p:nvSpPr>
          <p:cNvPr id="7" name="Text Placeholder 6">
            <a:extLst>
              <a:ext uri="{FF2B5EF4-FFF2-40B4-BE49-F238E27FC236}">
                <a16:creationId xmlns:a16="http://schemas.microsoft.com/office/drawing/2014/main" id="{6566AC45-18D0-A745-A234-CA6078BFCA6A}"/>
              </a:ext>
            </a:extLst>
          </p:cNvPr>
          <p:cNvSpPr>
            <a:spLocks noGrp="1"/>
          </p:cNvSpPr>
          <p:nvPr>
            <p:ph type="body" sz="quarter" idx="12" hasCustomPrompt="1"/>
          </p:nvPr>
        </p:nvSpPr>
        <p:spPr>
          <a:xfrm>
            <a:off x="381246" y="4440938"/>
            <a:ext cx="4965454" cy="1512168"/>
          </a:xfrm>
          <a:prstGeom prst="rect">
            <a:avLst/>
          </a:prstGeom>
        </p:spPr>
        <p:txBody>
          <a:bodyPr lIns="0" rIns="0" bIns="0"/>
          <a:lstStyle>
            <a:lvl1pPr marL="0" indent="0">
              <a:lnSpc>
                <a:spcPts val="2900"/>
              </a:lnSpc>
              <a:buFontTx/>
              <a:buNone/>
              <a:defRPr sz="3000" cap="all" baseline="0">
                <a:solidFill>
                  <a:schemeClr val="tx1"/>
                </a:solidFill>
                <a:latin typeface="NAB Impact" panose="02010608060202020104" pitchFamily="2" charset="0"/>
              </a:defRPr>
            </a:lvl1pPr>
            <a:lvl2pPr marL="361937" indent="0">
              <a:buFontTx/>
              <a:buNone/>
              <a:defRPr sz="3000" cap="all" baseline="0">
                <a:latin typeface="NAB Impact" panose="02010608060202020104" pitchFamily="2" charset="0"/>
              </a:defRPr>
            </a:lvl2pPr>
            <a:lvl3pPr marL="714348" indent="0">
              <a:buFontTx/>
              <a:buNone/>
              <a:defRPr sz="3000" cap="all" baseline="0">
                <a:latin typeface="NAB Impact" panose="02010608060202020104" pitchFamily="2" charset="0"/>
              </a:defRPr>
            </a:lvl3pPr>
            <a:lvl4pPr marL="1076284" indent="0">
              <a:buFontTx/>
              <a:buNone/>
              <a:defRPr sz="3000" cap="all" baseline="0">
                <a:latin typeface="NAB Impact" panose="02010608060202020104" pitchFamily="2" charset="0"/>
              </a:defRPr>
            </a:lvl4pPr>
            <a:lvl5pPr marL="1438221" indent="0">
              <a:buFontTx/>
              <a:buNone/>
              <a:defRPr sz="3000" cap="all" baseline="0">
                <a:latin typeface="NAB Impact" panose="02010608060202020104" pitchFamily="2" charset="0"/>
              </a:defRPr>
            </a:lvl5pPr>
          </a:lstStyle>
          <a:p>
            <a:pPr lvl="0"/>
            <a:r>
              <a:rPr lang="en-AU" dirty="0"/>
              <a:t>Click to add subtitle</a:t>
            </a:r>
            <a:br>
              <a:rPr lang="en-AU" dirty="0"/>
            </a:br>
            <a:r>
              <a:rPr lang="en-AU" dirty="0"/>
              <a:t>on one or two lines</a:t>
            </a:r>
          </a:p>
        </p:txBody>
      </p:sp>
      <p:sp>
        <p:nvSpPr>
          <p:cNvPr id="6" name="Text Placeholder 6">
            <a:extLst>
              <a:ext uri="{FF2B5EF4-FFF2-40B4-BE49-F238E27FC236}">
                <a16:creationId xmlns:a16="http://schemas.microsoft.com/office/drawing/2014/main" id="{FD967C6E-75AB-FB4A-AD49-7EB83CF95BE4}"/>
              </a:ext>
            </a:extLst>
          </p:cNvPr>
          <p:cNvSpPr>
            <a:spLocks noGrp="1"/>
          </p:cNvSpPr>
          <p:nvPr>
            <p:ph type="body" sz="quarter" idx="13" hasCustomPrompt="1"/>
          </p:nvPr>
        </p:nvSpPr>
        <p:spPr>
          <a:xfrm>
            <a:off x="378148" y="6660951"/>
            <a:ext cx="7777188" cy="490907"/>
          </a:xfrm>
          <a:prstGeom prst="rect">
            <a:avLst/>
          </a:prstGeom>
        </p:spPr>
        <p:txBody>
          <a:bodyPr lIns="0" tIns="0" rIns="0" bIns="0" anchor="b" anchorCtr="0"/>
          <a:lstStyle>
            <a:lvl1pPr marL="0" indent="0">
              <a:lnSpc>
                <a:spcPts val="2600"/>
              </a:lnSpc>
              <a:buFontTx/>
              <a:buNone/>
              <a:defRPr sz="1200" cap="none" baseline="0">
                <a:solidFill>
                  <a:schemeClr val="tx1"/>
                </a:solidFill>
                <a:latin typeface="+mn-lt"/>
              </a:defRPr>
            </a:lvl1pPr>
            <a:lvl2pPr marL="361937" indent="0">
              <a:buFontTx/>
              <a:buNone/>
              <a:defRPr sz="3000" cap="all" baseline="0">
                <a:latin typeface="NAB Impact" panose="02010608060202020104" pitchFamily="2" charset="0"/>
              </a:defRPr>
            </a:lvl2pPr>
            <a:lvl3pPr marL="714348" indent="0">
              <a:buFontTx/>
              <a:buNone/>
              <a:defRPr sz="3000" cap="all" baseline="0">
                <a:latin typeface="NAB Impact" panose="02010608060202020104" pitchFamily="2" charset="0"/>
              </a:defRPr>
            </a:lvl3pPr>
            <a:lvl4pPr marL="1076284" indent="0">
              <a:buFontTx/>
              <a:buNone/>
              <a:defRPr sz="3000" cap="all" baseline="0">
                <a:latin typeface="NAB Impact" panose="02010608060202020104" pitchFamily="2" charset="0"/>
              </a:defRPr>
            </a:lvl4pPr>
            <a:lvl5pPr marL="1438221" indent="0">
              <a:buFontTx/>
              <a:buNone/>
              <a:defRPr sz="3000" cap="all" baseline="0">
                <a:latin typeface="NAB Impact" panose="02010608060202020104" pitchFamily="2" charset="0"/>
              </a:defRPr>
            </a:lvl5pPr>
          </a:lstStyle>
          <a:p>
            <a:pPr lvl="0"/>
            <a:r>
              <a:rPr lang="en-GB" dirty="0"/>
              <a:t>Author name | Presentation date</a:t>
            </a:r>
            <a:endParaRPr lang="en-AU" dirty="0"/>
          </a:p>
        </p:txBody>
      </p:sp>
      <p:pic>
        <p:nvPicPr>
          <p:cNvPr id="4" name="Picture 3">
            <a:extLst>
              <a:ext uri="{FF2B5EF4-FFF2-40B4-BE49-F238E27FC236}">
                <a16:creationId xmlns:a16="http://schemas.microsoft.com/office/drawing/2014/main" id="{8B40B55E-5451-B445-9FE3-114D0204C1F3}"/>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6138789" y="2196455"/>
            <a:ext cx="4032448" cy="4542904"/>
          </a:xfrm>
          <a:prstGeom prst="rect">
            <a:avLst/>
          </a:prstGeom>
        </p:spPr>
      </p:pic>
      <p:pic>
        <p:nvPicPr>
          <p:cNvPr id="8" name="Picture 7" descr="NAB logo">
            <a:extLst>
              <a:ext uri="{FF2B5EF4-FFF2-40B4-BE49-F238E27FC236}">
                <a16:creationId xmlns:a16="http://schemas.microsoft.com/office/drawing/2014/main" id="{2BA57893-ECD8-4244-908F-398848B90DD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609686" y="217149"/>
            <a:ext cx="864000" cy="1267599"/>
          </a:xfrm>
          <a:prstGeom prst="rect">
            <a:avLst/>
          </a:prstGeom>
        </p:spPr>
      </p:pic>
    </p:spTree>
    <p:extLst>
      <p:ext uri="{BB962C8B-B14F-4D97-AF65-F5344CB8AC3E}">
        <p14:creationId xmlns:p14="http://schemas.microsoft.com/office/powerpoint/2010/main" val="12796332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LLUSTRATION 4 cov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87FF8-FD44-3646-9813-5438A8F161AD}"/>
              </a:ext>
            </a:extLst>
          </p:cNvPr>
          <p:cNvSpPr>
            <a:spLocks noGrp="1"/>
          </p:cNvSpPr>
          <p:nvPr>
            <p:ph type="title" hasCustomPrompt="1"/>
          </p:nvPr>
        </p:nvSpPr>
        <p:spPr>
          <a:xfrm>
            <a:off x="378000" y="1188000"/>
            <a:ext cx="4978984" cy="3073277"/>
          </a:xfrm>
        </p:spPr>
        <p:txBody>
          <a:bodyPr/>
          <a:lstStyle>
            <a:lvl1pPr>
              <a:defRPr>
                <a:solidFill>
                  <a:schemeClr val="bg1"/>
                </a:solidFill>
              </a:defRPr>
            </a:lvl1pPr>
          </a:lstStyle>
          <a:p>
            <a:r>
              <a:rPr lang="en-GB" dirty="0"/>
              <a:t>Click to add title</a:t>
            </a:r>
            <a:br>
              <a:rPr lang="en-GB" dirty="0"/>
            </a:br>
            <a:r>
              <a:rPr lang="en-GB" dirty="0"/>
              <a:t>on one line or two</a:t>
            </a:r>
            <a:endParaRPr lang="en-AU" dirty="0"/>
          </a:p>
        </p:txBody>
      </p:sp>
      <p:sp>
        <p:nvSpPr>
          <p:cNvPr id="7" name="Text Placeholder 6">
            <a:extLst>
              <a:ext uri="{FF2B5EF4-FFF2-40B4-BE49-F238E27FC236}">
                <a16:creationId xmlns:a16="http://schemas.microsoft.com/office/drawing/2014/main" id="{6566AC45-18D0-A745-A234-CA6078BFCA6A}"/>
              </a:ext>
            </a:extLst>
          </p:cNvPr>
          <p:cNvSpPr>
            <a:spLocks noGrp="1"/>
          </p:cNvSpPr>
          <p:nvPr>
            <p:ph type="body" sz="quarter" idx="12" hasCustomPrompt="1"/>
          </p:nvPr>
        </p:nvSpPr>
        <p:spPr>
          <a:xfrm>
            <a:off x="377824" y="4440938"/>
            <a:ext cx="4978983" cy="1512168"/>
          </a:xfrm>
          <a:prstGeom prst="rect">
            <a:avLst/>
          </a:prstGeom>
        </p:spPr>
        <p:txBody>
          <a:bodyPr lIns="0" tIns="36000" rIns="0" bIns="0"/>
          <a:lstStyle>
            <a:lvl1pPr marL="0" indent="0">
              <a:lnSpc>
                <a:spcPts val="2900"/>
              </a:lnSpc>
              <a:buFontTx/>
              <a:buNone/>
              <a:defRPr sz="3000" cap="all" baseline="0">
                <a:solidFill>
                  <a:schemeClr val="tx1"/>
                </a:solidFill>
                <a:latin typeface="NAB Impact" panose="02010608060202020104" pitchFamily="2" charset="0"/>
              </a:defRPr>
            </a:lvl1pPr>
            <a:lvl2pPr marL="361937" indent="0">
              <a:buFontTx/>
              <a:buNone/>
              <a:defRPr sz="3000" cap="all" baseline="0">
                <a:latin typeface="NAB Impact" panose="02010608060202020104" pitchFamily="2" charset="0"/>
              </a:defRPr>
            </a:lvl2pPr>
            <a:lvl3pPr marL="714348" indent="0">
              <a:buFontTx/>
              <a:buNone/>
              <a:defRPr sz="3000" cap="all" baseline="0">
                <a:latin typeface="NAB Impact" panose="02010608060202020104" pitchFamily="2" charset="0"/>
              </a:defRPr>
            </a:lvl3pPr>
            <a:lvl4pPr marL="1076284" indent="0">
              <a:buFontTx/>
              <a:buNone/>
              <a:defRPr sz="3000" cap="all" baseline="0">
                <a:latin typeface="NAB Impact" panose="02010608060202020104" pitchFamily="2" charset="0"/>
              </a:defRPr>
            </a:lvl4pPr>
            <a:lvl5pPr marL="1438221" indent="0">
              <a:buFontTx/>
              <a:buNone/>
              <a:defRPr sz="3000" cap="all" baseline="0">
                <a:latin typeface="NAB Impact" panose="02010608060202020104" pitchFamily="2" charset="0"/>
              </a:defRPr>
            </a:lvl5pPr>
          </a:lstStyle>
          <a:p>
            <a:pPr lvl="0"/>
            <a:r>
              <a:rPr lang="en-AU" dirty="0"/>
              <a:t>Click to add subtitle</a:t>
            </a:r>
            <a:br>
              <a:rPr lang="en-AU" dirty="0"/>
            </a:br>
            <a:r>
              <a:rPr lang="en-AU" dirty="0"/>
              <a:t>on one or two lines</a:t>
            </a:r>
          </a:p>
        </p:txBody>
      </p:sp>
      <p:pic>
        <p:nvPicPr>
          <p:cNvPr id="6" name="Picture 5">
            <a:extLst>
              <a:ext uri="{FF2B5EF4-FFF2-40B4-BE49-F238E27FC236}">
                <a16:creationId xmlns:a16="http://schemas.microsoft.com/office/drawing/2014/main" id="{71F9C946-67EC-F04C-8E53-6885307FEBA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56984" y="1764407"/>
            <a:ext cx="5102284" cy="5534016"/>
          </a:xfrm>
          <a:prstGeom prst="rect">
            <a:avLst/>
          </a:prstGeom>
        </p:spPr>
      </p:pic>
      <p:sp>
        <p:nvSpPr>
          <p:cNvPr id="8" name="Text Placeholder 6">
            <a:extLst>
              <a:ext uri="{FF2B5EF4-FFF2-40B4-BE49-F238E27FC236}">
                <a16:creationId xmlns:a16="http://schemas.microsoft.com/office/drawing/2014/main" id="{4A4583BB-B3C4-CB47-B684-ADA956EA250B}"/>
              </a:ext>
            </a:extLst>
          </p:cNvPr>
          <p:cNvSpPr>
            <a:spLocks noGrp="1"/>
          </p:cNvSpPr>
          <p:nvPr>
            <p:ph type="body" sz="quarter" idx="13" hasCustomPrompt="1"/>
          </p:nvPr>
        </p:nvSpPr>
        <p:spPr>
          <a:xfrm>
            <a:off x="378148" y="6660951"/>
            <a:ext cx="4978659" cy="490907"/>
          </a:xfrm>
          <a:prstGeom prst="rect">
            <a:avLst/>
          </a:prstGeom>
        </p:spPr>
        <p:txBody>
          <a:bodyPr lIns="0" tIns="0" rIns="0" bIns="0" anchor="b" anchorCtr="0"/>
          <a:lstStyle>
            <a:lvl1pPr marL="0" indent="0">
              <a:lnSpc>
                <a:spcPts val="2600"/>
              </a:lnSpc>
              <a:buFontTx/>
              <a:buNone/>
              <a:defRPr sz="1200" cap="none" baseline="0">
                <a:solidFill>
                  <a:schemeClr val="bg1"/>
                </a:solidFill>
                <a:latin typeface="+mn-lt"/>
              </a:defRPr>
            </a:lvl1pPr>
            <a:lvl2pPr marL="361937" indent="0">
              <a:buFontTx/>
              <a:buNone/>
              <a:defRPr sz="3000" cap="all" baseline="0">
                <a:latin typeface="NAB Impact" panose="02010608060202020104" pitchFamily="2" charset="0"/>
              </a:defRPr>
            </a:lvl2pPr>
            <a:lvl3pPr marL="714348" indent="0">
              <a:buFontTx/>
              <a:buNone/>
              <a:defRPr sz="3000" cap="all" baseline="0">
                <a:latin typeface="NAB Impact" panose="02010608060202020104" pitchFamily="2" charset="0"/>
              </a:defRPr>
            </a:lvl3pPr>
            <a:lvl4pPr marL="1076284" indent="0">
              <a:buFontTx/>
              <a:buNone/>
              <a:defRPr sz="3000" cap="all" baseline="0">
                <a:latin typeface="NAB Impact" panose="02010608060202020104" pitchFamily="2" charset="0"/>
              </a:defRPr>
            </a:lvl4pPr>
            <a:lvl5pPr marL="1438221" indent="0">
              <a:buFontTx/>
              <a:buNone/>
              <a:defRPr sz="3000" cap="all" baseline="0">
                <a:latin typeface="NAB Impact" panose="02010608060202020104" pitchFamily="2" charset="0"/>
              </a:defRPr>
            </a:lvl5pPr>
          </a:lstStyle>
          <a:p>
            <a:pPr lvl="0"/>
            <a:r>
              <a:rPr lang="en-GB" dirty="0"/>
              <a:t>Author name | Presentation date</a:t>
            </a:r>
            <a:endParaRPr lang="en-AU" dirty="0"/>
          </a:p>
        </p:txBody>
      </p:sp>
      <p:pic>
        <p:nvPicPr>
          <p:cNvPr id="9" name="Picture 8" descr="NAB logo">
            <a:extLst>
              <a:ext uri="{FF2B5EF4-FFF2-40B4-BE49-F238E27FC236}">
                <a16:creationId xmlns:a16="http://schemas.microsoft.com/office/drawing/2014/main" id="{25EE6C8C-7F72-4F45-9DC1-D4441507620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609686" y="217149"/>
            <a:ext cx="864000" cy="1267599"/>
          </a:xfrm>
          <a:prstGeom prst="rect">
            <a:avLst/>
          </a:prstGeom>
        </p:spPr>
      </p:pic>
    </p:spTree>
    <p:extLst>
      <p:ext uri="{BB962C8B-B14F-4D97-AF65-F5344CB8AC3E}">
        <p14:creationId xmlns:p14="http://schemas.microsoft.com/office/powerpoint/2010/main" val="11528348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LLUSTRATION 5 cov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87FF8-FD44-3646-9813-5438A8F161AD}"/>
              </a:ext>
            </a:extLst>
          </p:cNvPr>
          <p:cNvSpPr>
            <a:spLocks noGrp="1"/>
          </p:cNvSpPr>
          <p:nvPr>
            <p:ph type="title" hasCustomPrompt="1"/>
          </p:nvPr>
        </p:nvSpPr>
        <p:spPr>
          <a:xfrm>
            <a:off x="378000" y="1188000"/>
            <a:ext cx="4968700" cy="3073277"/>
          </a:xfrm>
        </p:spPr>
        <p:txBody>
          <a:bodyPr/>
          <a:lstStyle>
            <a:lvl1pPr>
              <a:defRPr>
                <a:solidFill>
                  <a:schemeClr val="accent1"/>
                </a:solidFill>
              </a:defRPr>
            </a:lvl1pPr>
          </a:lstStyle>
          <a:p>
            <a:r>
              <a:rPr lang="en-GB" dirty="0"/>
              <a:t>Click to add title</a:t>
            </a:r>
            <a:br>
              <a:rPr lang="en-GB" dirty="0"/>
            </a:br>
            <a:r>
              <a:rPr lang="en-GB" dirty="0"/>
              <a:t>on one line or two</a:t>
            </a:r>
            <a:endParaRPr lang="en-AU" dirty="0"/>
          </a:p>
        </p:txBody>
      </p:sp>
      <p:sp>
        <p:nvSpPr>
          <p:cNvPr id="7" name="Text Placeholder 6">
            <a:extLst>
              <a:ext uri="{FF2B5EF4-FFF2-40B4-BE49-F238E27FC236}">
                <a16:creationId xmlns:a16="http://schemas.microsoft.com/office/drawing/2014/main" id="{6566AC45-18D0-A745-A234-CA6078BFCA6A}"/>
              </a:ext>
            </a:extLst>
          </p:cNvPr>
          <p:cNvSpPr>
            <a:spLocks noGrp="1"/>
          </p:cNvSpPr>
          <p:nvPr>
            <p:ph type="body" sz="quarter" idx="12" hasCustomPrompt="1"/>
          </p:nvPr>
        </p:nvSpPr>
        <p:spPr>
          <a:xfrm>
            <a:off x="388432" y="4440938"/>
            <a:ext cx="4968700" cy="1512168"/>
          </a:xfrm>
          <a:prstGeom prst="rect">
            <a:avLst/>
          </a:prstGeom>
        </p:spPr>
        <p:txBody>
          <a:bodyPr lIns="0" tIns="36000" rIns="0" bIns="0"/>
          <a:lstStyle>
            <a:lvl1pPr marL="0" indent="0">
              <a:lnSpc>
                <a:spcPts val="2900"/>
              </a:lnSpc>
              <a:buFontTx/>
              <a:buNone/>
              <a:defRPr sz="3000" cap="all" baseline="0">
                <a:solidFill>
                  <a:schemeClr val="tx1"/>
                </a:solidFill>
                <a:latin typeface="NAB Impact" panose="02010608060202020104" pitchFamily="2" charset="0"/>
              </a:defRPr>
            </a:lvl1pPr>
            <a:lvl2pPr marL="361937" indent="0">
              <a:buFontTx/>
              <a:buNone/>
              <a:defRPr sz="3000" cap="all" baseline="0">
                <a:latin typeface="NAB Impact" panose="02010608060202020104" pitchFamily="2" charset="0"/>
              </a:defRPr>
            </a:lvl2pPr>
            <a:lvl3pPr marL="714348" indent="0">
              <a:buFontTx/>
              <a:buNone/>
              <a:defRPr sz="3000" cap="all" baseline="0">
                <a:latin typeface="NAB Impact" panose="02010608060202020104" pitchFamily="2" charset="0"/>
              </a:defRPr>
            </a:lvl3pPr>
            <a:lvl4pPr marL="1076284" indent="0">
              <a:buFontTx/>
              <a:buNone/>
              <a:defRPr sz="3000" cap="all" baseline="0">
                <a:latin typeface="NAB Impact" panose="02010608060202020104" pitchFamily="2" charset="0"/>
              </a:defRPr>
            </a:lvl4pPr>
            <a:lvl5pPr marL="1438221" indent="0">
              <a:buFontTx/>
              <a:buNone/>
              <a:defRPr sz="3000" cap="all" baseline="0">
                <a:latin typeface="NAB Impact" panose="02010608060202020104" pitchFamily="2" charset="0"/>
              </a:defRPr>
            </a:lvl5pPr>
          </a:lstStyle>
          <a:p>
            <a:pPr lvl="0"/>
            <a:r>
              <a:rPr lang="en-AU" dirty="0"/>
              <a:t>Click to add subtitle</a:t>
            </a:r>
            <a:br>
              <a:rPr lang="en-AU" dirty="0"/>
            </a:br>
            <a:r>
              <a:rPr lang="en-AU" dirty="0"/>
              <a:t>on one or two lines</a:t>
            </a:r>
          </a:p>
        </p:txBody>
      </p:sp>
      <p:sp>
        <p:nvSpPr>
          <p:cNvPr id="6" name="Text Placeholder 6">
            <a:extLst>
              <a:ext uri="{FF2B5EF4-FFF2-40B4-BE49-F238E27FC236}">
                <a16:creationId xmlns:a16="http://schemas.microsoft.com/office/drawing/2014/main" id="{40B484F7-7101-F244-9560-4E91829B5CC4}"/>
              </a:ext>
            </a:extLst>
          </p:cNvPr>
          <p:cNvSpPr>
            <a:spLocks noGrp="1"/>
          </p:cNvSpPr>
          <p:nvPr>
            <p:ph type="body" sz="quarter" idx="13" hasCustomPrompt="1"/>
          </p:nvPr>
        </p:nvSpPr>
        <p:spPr>
          <a:xfrm>
            <a:off x="378148" y="6660951"/>
            <a:ext cx="7777188" cy="490907"/>
          </a:xfrm>
          <a:prstGeom prst="rect">
            <a:avLst/>
          </a:prstGeom>
        </p:spPr>
        <p:txBody>
          <a:bodyPr lIns="0" tIns="0" rIns="0" bIns="0" anchor="b" anchorCtr="0"/>
          <a:lstStyle>
            <a:lvl1pPr marL="0" indent="0">
              <a:lnSpc>
                <a:spcPts val="2600"/>
              </a:lnSpc>
              <a:buFontTx/>
              <a:buNone/>
              <a:defRPr sz="1200" cap="none" baseline="0">
                <a:solidFill>
                  <a:schemeClr val="tx1"/>
                </a:solidFill>
                <a:latin typeface="+mn-lt"/>
              </a:defRPr>
            </a:lvl1pPr>
            <a:lvl2pPr marL="361937" indent="0">
              <a:buFontTx/>
              <a:buNone/>
              <a:defRPr sz="3000" cap="all" baseline="0">
                <a:latin typeface="NAB Impact" panose="02010608060202020104" pitchFamily="2" charset="0"/>
              </a:defRPr>
            </a:lvl2pPr>
            <a:lvl3pPr marL="714348" indent="0">
              <a:buFontTx/>
              <a:buNone/>
              <a:defRPr sz="3000" cap="all" baseline="0">
                <a:latin typeface="NAB Impact" panose="02010608060202020104" pitchFamily="2" charset="0"/>
              </a:defRPr>
            </a:lvl3pPr>
            <a:lvl4pPr marL="1076284" indent="0">
              <a:buFontTx/>
              <a:buNone/>
              <a:defRPr sz="3000" cap="all" baseline="0">
                <a:latin typeface="NAB Impact" panose="02010608060202020104" pitchFamily="2" charset="0"/>
              </a:defRPr>
            </a:lvl4pPr>
            <a:lvl5pPr marL="1438221" indent="0">
              <a:buFontTx/>
              <a:buNone/>
              <a:defRPr sz="3000" cap="all" baseline="0">
                <a:latin typeface="NAB Impact" panose="02010608060202020104" pitchFamily="2" charset="0"/>
              </a:defRPr>
            </a:lvl5pPr>
          </a:lstStyle>
          <a:p>
            <a:pPr lvl="0"/>
            <a:r>
              <a:rPr lang="en-GB" dirty="0"/>
              <a:t>Author name | Presentation date</a:t>
            </a:r>
            <a:endParaRPr lang="en-AU" dirty="0"/>
          </a:p>
        </p:txBody>
      </p:sp>
      <p:pic>
        <p:nvPicPr>
          <p:cNvPr id="4" name="Picture 3">
            <a:extLst>
              <a:ext uri="{FF2B5EF4-FFF2-40B4-BE49-F238E27FC236}">
                <a16:creationId xmlns:a16="http://schemas.microsoft.com/office/drawing/2014/main" id="{4EFA1A2A-9AB4-7940-9AD9-D254A968D4F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46700" y="2052439"/>
            <a:ext cx="4952856" cy="4736064"/>
          </a:xfrm>
          <a:prstGeom prst="rect">
            <a:avLst/>
          </a:prstGeom>
        </p:spPr>
      </p:pic>
      <p:pic>
        <p:nvPicPr>
          <p:cNvPr id="8" name="Picture 7" descr="NAB logo">
            <a:extLst>
              <a:ext uri="{FF2B5EF4-FFF2-40B4-BE49-F238E27FC236}">
                <a16:creationId xmlns:a16="http://schemas.microsoft.com/office/drawing/2014/main" id="{2765274F-5601-D541-B46D-6B33468A9C4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609686" y="217149"/>
            <a:ext cx="864000" cy="1267599"/>
          </a:xfrm>
          <a:prstGeom prst="rect">
            <a:avLst/>
          </a:prstGeom>
        </p:spPr>
      </p:pic>
    </p:spTree>
    <p:extLst>
      <p:ext uri="{BB962C8B-B14F-4D97-AF65-F5344CB8AC3E}">
        <p14:creationId xmlns:p14="http://schemas.microsoft.com/office/powerpoint/2010/main" val="40345809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LLUSTRATION 6 cov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87FF8-FD44-3646-9813-5438A8F161AD}"/>
              </a:ext>
            </a:extLst>
          </p:cNvPr>
          <p:cNvSpPr>
            <a:spLocks noGrp="1"/>
          </p:cNvSpPr>
          <p:nvPr>
            <p:ph type="title" hasCustomPrompt="1"/>
          </p:nvPr>
        </p:nvSpPr>
        <p:spPr>
          <a:xfrm>
            <a:off x="378000" y="1188000"/>
            <a:ext cx="4968700" cy="3073277"/>
          </a:xfrm>
        </p:spPr>
        <p:txBody>
          <a:bodyPr/>
          <a:lstStyle>
            <a:lvl1pPr>
              <a:defRPr>
                <a:solidFill>
                  <a:schemeClr val="bg1"/>
                </a:solidFill>
              </a:defRPr>
            </a:lvl1pPr>
          </a:lstStyle>
          <a:p>
            <a:r>
              <a:rPr lang="en-GB" dirty="0"/>
              <a:t>Click to add title</a:t>
            </a:r>
            <a:br>
              <a:rPr lang="en-GB" dirty="0"/>
            </a:br>
            <a:r>
              <a:rPr lang="en-GB" dirty="0"/>
              <a:t>on one line or two</a:t>
            </a:r>
            <a:endParaRPr lang="en-AU" dirty="0"/>
          </a:p>
        </p:txBody>
      </p:sp>
      <p:sp>
        <p:nvSpPr>
          <p:cNvPr id="7" name="Text Placeholder 6">
            <a:extLst>
              <a:ext uri="{FF2B5EF4-FFF2-40B4-BE49-F238E27FC236}">
                <a16:creationId xmlns:a16="http://schemas.microsoft.com/office/drawing/2014/main" id="{6566AC45-18D0-A745-A234-CA6078BFCA6A}"/>
              </a:ext>
            </a:extLst>
          </p:cNvPr>
          <p:cNvSpPr>
            <a:spLocks noGrp="1"/>
          </p:cNvSpPr>
          <p:nvPr>
            <p:ph type="body" sz="quarter" idx="12" hasCustomPrompt="1"/>
          </p:nvPr>
        </p:nvSpPr>
        <p:spPr>
          <a:xfrm>
            <a:off x="390248" y="4440938"/>
            <a:ext cx="4956451" cy="1512168"/>
          </a:xfrm>
          <a:prstGeom prst="rect">
            <a:avLst/>
          </a:prstGeom>
        </p:spPr>
        <p:txBody>
          <a:bodyPr lIns="0" tIns="36000" rIns="0" bIns="0"/>
          <a:lstStyle>
            <a:lvl1pPr marL="0" indent="0">
              <a:lnSpc>
                <a:spcPts val="2900"/>
              </a:lnSpc>
              <a:buFontTx/>
              <a:buNone/>
              <a:defRPr sz="3000" cap="all" baseline="0">
                <a:solidFill>
                  <a:schemeClr val="tx1"/>
                </a:solidFill>
                <a:latin typeface="NAB Impact" panose="02010608060202020104" pitchFamily="2" charset="0"/>
              </a:defRPr>
            </a:lvl1pPr>
            <a:lvl2pPr marL="361937" indent="0">
              <a:buFontTx/>
              <a:buNone/>
              <a:defRPr sz="3000" cap="all" baseline="0">
                <a:latin typeface="NAB Impact" panose="02010608060202020104" pitchFamily="2" charset="0"/>
              </a:defRPr>
            </a:lvl2pPr>
            <a:lvl3pPr marL="714348" indent="0">
              <a:buFontTx/>
              <a:buNone/>
              <a:defRPr sz="3000" cap="all" baseline="0">
                <a:latin typeface="NAB Impact" panose="02010608060202020104" pitchFamily="2" charset="0"/>
              </a:defRPr>
            </a:lvl3pPr>
            <a:lvl4pPr marL="1076284" indent="0">
              <a:buFontTx/>
              <a:buNone/>
              <a:defRPr sz="3000" cap="all" baseline="0">
                <a:latin typeface="NAB Impact" panose="02010608060202020104" pitchFamily="2" charset="0"/>
              </a:defRPr>
            </a:lvl4pPr>
            <a:lvl5pPr marL="1438221" indent="0">
              <a:buFontTx/>
              <a:buNone/>
              <a:defRPr sz="3000" cap="all" baseline="0">
                <a:latin typeface="NAB Impact" panose="02010608060202020104" pitchFamily="2" charset="0"/>
              </a:defRPr>
            </a:lvl5pPr>
          </a:lstStyle>
          <a:p>
            <a:pPr lvl="0"/>
            <a:r>
              <a:rPr lang="en-AU" dirty="0"/>
              <a:t>Click to add subtitle</a:t>
            </a:r>
            <a:br>
              <a:rPr lang="en-AU" dirty="0"/>
            </a:br>
            <a:r>
              <a:rPr lang="en-AU" dirty="0"/>
              <a:t>on one or two lines</a:t>
            </a:r>
          </a:p>
        </p:txBody>
      </p:sp>
      <p:pic>
        <p:nvPicPr>
          <p:cNvPr id="5" name="Picture 4">
            <a:extLst>
              <a:ext uri="{FF2B5EF4-FFF2-40B4-BE49-F238E27FC236}">
                <a16:creationId xmlns:a16="http://schemas.microsoft.com/office/drawing/2014/main" id="{5E12EE4B-AC14-7840-B461-65144FB9F4C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524749" y="2124447"/>
            <a:ext cx="4861817" cy="4032448"/>
          </a:xfrm>
          <a:prstGeom prst="rect">
            <a:avLst/>
          </a:prstGeom>
        </p:spPr>
      </p:pic>
      <p:sp>
        <p:nvSpPr>
          <p:cNvPr id="6" name="Text Placeholder 6">
            <a:extLst>
              <a:ext uri="{FF2B5EF4-FFF2-40B4-BE49-F238E27FC236}">
                <a16:creationId xmlns:a16="http://schemas.microsoft.com/office/drawing/2014/main" id="{EEDE3D34-5003-AF45-AAA3-1FAC242DB731}"/>
              </a:ext>
            </a:extLst>
          </p:cNvPr>
          <p:cNvSpPr>
            <a:spLocks noGrp="1"/>
          </p:cNvSpPr>
          <p:nvPr>
            <p:ph type="body" sz="quarter" idx="13" hasCustomPrompt="1"/>
          </p:nvPr>
        </p:nvSpPr>
        <p:spPr>
          <a:xfrm>
            <a:off x="378148" y="6660951"/>
            <a:ext cx="7777188" cy="490907"/>
          </a:xfrm>
          <a:prstGeom prst="rect">
            <a:avLst/>
          </a:prstGeom>
        </p:spPr>
        <p:txBody>
          <a:bodyPr lIns="0" tIns="0" rIns="0" bIns="0" anchor="b" anchorCtr="0"/>
          <a:lstStyle>
            <a:lvl1pPr marL="0" indent="0">
              <a:lnSpc>
                <a:spcPts val="2600"/>
              </a:lnSpc>
              <a:buFontTx/>
              <a:buNone/>
              <a:defRPr sz="1200" cap="none" baseline="0">
                <a:solidFill>
                  <a:schemeClr val="bg1"/>
                </a:solidFill>
                <a:latin typeface="+mn-lt"/>
              </a:defRPr>
            </a:lvl1pPr>
            <a:lvl2pPr marL="361937" indent="0">
              <a:buFontTx/>
              <a:buNone/>
              <a:defRPr sz="3000" cap="all" baseline="0">
                <a:latin typeface="NAB Impact" panose="02010608060202020104" pitchFamily="2" charset="0"/>
              </a:defRPr>
            </a:lvl2pPr>
            <a:lvl3pPr marL="714348" indent="0">
              <a:buFontTx/>
              <a:buNone/>
              <a:defRPr sz="3000" cap="all" baseline="0">
                <a:latin typeface="NAB Impact" panose="02010608060202020104" pitchFamily="2" charset="0"/>
              </a:defRPr>
            </a:lvl3pPr>
            <a:lvl4pPr marL="1076284" indent="0">
              <a:buFontTx/>
              <a:buNone/>
              <a:defRPr sz="3000" cap="all" baseline="0">
                <a:latin typeface="NAB Impact" panose="02010608060202020104" pitchFamily="2" charset="0"/>
              </a:defRPr>
            </a:lvl4pPr>
            <a:lvl5pPr marL="1438221" indent="0">
              <a:buFontTx/>
              <a:buNone/>
              <a:defRPr sz="3000" cap="all" baseline="0">
                <a:latin typeface="NAB Impact" panose="02010608060202020104" pitchFamily="2" charset="0"/>
              </a:defRPr>
            </a:lvl5pPr>
          </a:lstStyle>
          <a:p>
            <a:pPr lvl="0"/>
            <a:r>
              <a:rPr lang="en-GB" dirty="0"/>
              <a:t>Author name | Presentation date</a:t>
            </a:r>
            <a:endParaRPr lang="en-AU" dirty="0"/>
          </a:p>
        </p:txBody>
      </p:sp>
      <p:pic>
        <p:nvPicPr>
          <p:cNvPr id="8" name="Picture 7" descr="NAB logo">
            <a:extLst>
              <a:ext uri="{FF2B5EF4-FFF2-40B4-BE49-F238E27FC236}">
                <a16:creationId xmlns:a16="http://schemas.microsoft.com/office/drawing/2014/main" id="{E18AC57B-E4CA-9145-A132-1927B794DEE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609686" y="217149"/>
            <a:ext cx="864000" cy="1267599"/>
          </a:xfrm>
          <a:prstGeom prst="rect">
            <a:avLst/>
          </a:prstGeom>
        </p:spPr>
      </p:pic>
    </p:spTree>
    <p:extLst>
      <p:ext uri="{BB962C8B-B14F-4D97-AF65-F5344CB8AC3E}">
        <p14:creationId xmlns:p14="http://schemas.microsoft.com/office/powerpoint/2010/main" val="27003834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ATTERN 1 cov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9FCCA0E-E241-274B-8FC4-28930C638648}"/>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1" y="-1"/>
            <a:ext cx="10693401" cy="7561263"/>
          </a:xfrm>
          <a:prstGeom prst="rect">
            <a:avLst/>
          </a:prstGeom>
        </p:spPr>
      </p:pic>
      <p:sp>
        <p:nvSpPr>
          <p:cNvPr id="2" name="Title 1">
            <a:extLst>
              <a:ext uri="{FF2B5EF4-FFF2-40B4-BE49-F238E27FC236}">
                <a16:creationId xmlns:a16="http://schemas.microsoft.com/office/drawing/2014/main" id="{E1D87FF8-FD44-3646-9813-5438A8F161AD}"/>
              </a:ext>
            </a:extLst>
          </p:cNvPr>
          <p:cNvSpPr>
            <a:spLocks noGrp="1"/>
          </p:cNvSpPr>
          <p:nvPr>
            <p:ph type="title" hasCustomPrompt="1"/>
          </p:nvPr>
        </p:nvSpPr>
        <p:spPr>
          <a:xfrm>
            <a:off x="378148" y="1188343"/>
            <a:ext cx="7776864" cy="3073277"/>
          </a:xfrm>
        </p:spPr>
        <p:txBody>
          <a:bodyPr/>
          <a:lstStyle>
            <a:lvl1pPr>
              <a:defRPr>
                <a:solidFill>
                  <a:schemeClr val="accent1"/>
                </a:solidFill>
              </a:defRPr>
            </a:lvl1pPr>
          </a:lstStyle>
          <a:p>
            <a:r>
              <a:rPr lang="en-GB" dirty="0"/>
              <a:t>Click to add title</a:t>
            </a:r>
            <a:br>
              <a:rPr lang="en-GB" dirty="0"/>
            </a:br>
            <a:r>
              <a:rPr lang="en-GB" dirty="0"/>
              <a:t>on one line or two</a:t>
            </a:r>
            <a:endParaRPr lang="en-AU" dirty="0"/>
          </a:p>
        </p:txBody>
      </p:sp>
      <p:sp>
        <p:nvSpPr>
          <p:cNvPr id="7" name="Text Placeholder 6">
            <a:extLst>
              <a:ext uri="{FF2B5EF4-FFF2-40B4-BE49-F238E27FC236}">
                <a16:creationId xmlns:a16="http://schemas.microsoft.com/office/drawing/2014/main" id="{6566AC45-18D0-A745-A234-CA6078BFCA6A}"/>
              </a:ext>
            </a:extLst>
          </p:cNvPr>
          <p:cNvSpPr>
            <a:spLocks noGrp="1"/>
          </p:cNvSpPr>
          <p:nvPr>
            <p:ph type="body" sz="quarter" idx="12" hasCustomPrompt="1"/>
          </p:nvPr>
        </p:nvSpPr>
        <p:spPr>
          <a:xfrm>
            <a:off x="378148" y="4428703"/>
            <a:ext cx="7848872" cy="1512168"/>
          </a:xfrm>
          <a:prstGeom prst="rect">
            <a:avLst/>
          </a:prstGeom>
        </p:spPr>
        <p:txBody>
          <a:bodyPr lIns="0" tIns="36000" rIns="0" bIns="0"/>
          <a:lstStyle>
            <a:lvl1pPr marL="0" indent="0">
              <a:lnSpc>
                <a:spcPts val="2900"/>
              </a:lnSpc>
              <a:buFontTx/>
              <a:buNone/>
              <a:defRPr sz="3000" cap="all" baseline="0">
                <a:solidFill>
                  <a:schemeClr val="bg1"/>
                </a:solidFill>
                <a:latin typeface="NAB Impact" panose="02010608060202020104" pitchFamily="2" charset="0"/>
              </a:defRPr>
            </a:lvl1pPr>
            <a:lvl2pPr marL="361937" indent="0">
              <a:buFontTx/>
              <a:buNone/>
              <a:defRPr sz="3000" cap="all" baseline="0">
                <a:latin typeface="NAB Impact" panose="02010608060202020104" pitchFamily="2" charset="0"/>
              </a:defRPr>
            </a:lvl2pPr>
            <a:lvl3pPr marL="714348" indent="0">
              <a:buFontTx/>
              <a:buNone/>
              <a:defRPr sz="3000" cap="all" baseline="0">
                <a:latin typeface="NAB Impact" panose="02010608060202020104" pitchFamily="2" charset="0"/>
              </a:defRPr>
            </a:lvl3pPr>
            <a:lvl4pPr marL="1076284" indent="0">
              <a:buFontTx/>
              <a:buNone/>
              <a:defRPr sz="3000" cap="all" baseline="0">
                <a:latin typeface="NAB Impact" panose="02010608060202020104" pitchFamily="2" charset="0"/>
              </a:defRPr>
            </a:lvl4pPr>
            <a:lvl5pPr marL="1438221" indent="0">
              <a:buFontTx/>
              <a:buNone/>
              <a:defRPr sz="3000" cap="all" baseline="0">
                <a:latin typeface="NAB Impact" panose="02010608060202020104" pitchFamily="2" charset="0"/>
              </a:defRPr>
            </a:lvl5pPr>
          </a:lstStyle>
          <a:p>
            <a:pPr lvl="0"/>
            <a:r>
              <a:rPr lang="en-AU" dirty="0"/>
              <a:t>Click to add subtitle</a:t>
            </a:r>
            <a:br>
              <a:rPr lang="en-AU" dirty="0"/>
            </a:br>
            <a:r>
              <a:rPr lang="en-AU" dirty="0"/>
              <a:t>on one or two lines</a:t>
            </a:r>
          </a:p>
        </p:txBody>
      </p:sp>
      <p:sp>
        <p:nvSpPr>
          <p:cNvPr id="10" name="Text Placeholder 6">
            <a:extLst>
              <a:ext uri="{FF2B5EF4-FFF2-40B4-BE49-F238E27FC236}">
                <a16:creationId xmlns:a16="http://schemas.microsoft.com/office/drawing/2014/main" id="{E35DF9B9-8D0E-A645-9098-74589DCC13CA}"/>
              </a:ext>
            </a:extLst>
          </p:cNvPr>
          <p:cNvSpPr>
            <a:spLocks noGrp="1"/>
          </p:cNvSpPr>
          <p:nvPr>
            <p:ph type="body" sz="quarter" idx="13" hasCustomPrompt="1"/>
          </p:nvPr>
        </p:nvSpPr>
        <p:spPr>
          <a:xfrm>
            <a:off x="378148" y="6660951"/>
            <a:ext cx="7777188" cy="490907"/>
          </a:xfrm>
          <a:prstGeom prst="rect">
            <a:avLst/>
          </a:prstGeom>
        </p:spPr>
        <p:txBody>
          <a:bodyPr lIns="0" tIns="0" rIns="0" bIns="0" anchor="b" anchorCtr="0"/>
          <a:lstStyle>
            <a:lvl1pPr marL="0" indent="0">
              <a:lnSpc>
                <a:spcPts val="2600"/>
              </a:lnSpc>
              <a:buFontTx/>
              <a:buNone/>
              <a:defRPr sz="1200" cap="none" baseline="0">
                <a:solidFill>
                  <a:schemeClr val="bg1"/>
                </a:solidFill>
                <a:latin typeface="+mn-lt"/>
              </a:defRPr>
            </a:lvl1pPr>
            <a:lvl2pPr marL="361937" indent="0">
              <a:buFontTx/>
              <a:buNone/>
              <a:defRPr sz="3000" cap="all" baseline="0">
                <a:latin typeface="NAB Impact" panose="02010608060202020104" pitchFamily="2" charset="0"/>
              </a:defRPr>
            </a:lvl2pPr>
            <a:lvl3pPr marL="714348" indent="0">
              <a:buFontTx/>
              <a:buNone/>
              <a:defRPr sz="3000" cap="all" baseline="0">
                <a:latin typeface="NAB Impact" panose="02010608060202020104" pitchFamily="2" charset="0"/>
              </a:defRPr>
            </a:lvl3pPr>
            <a:lvl4pPr marL="1076284" indent="0">
              <a:buFontTx/>
              <a:buNone/>
              <a:defRPr sz="3000" cap="all" baseline="0">
                <a:latin typeface="NAB Impact" panose="02010608060202020104" pitchFamily="2" charset="0"/>
              </a:defRPr>
            </a:lvl4pPr>
            <a:lvl5pPr marL="1438221" indent="0">
              <a:buFontTx/>
              <a:buNone/>
              <a:defRPr sz="3000" cap="all" baseline="0">
                <a:latin typeface="NAB Impact" panose="02010608060202020104" pitchFamily="2" charset="0"/>
              </a:defRPr>
            </a:lvl5pPr>
          </a:lstStyle>
          <a:p>
            <a:pPr lvl="0"/>
            <a:r>
              <a:rPr lang="en-GB" dirty="0"/>
              <a:t>Author name | Presentation date</a:t>
            </a:r>
            <a:endParaRPr lang="en-AU" dirty="0"/>
          </a:p>
        </p:txBody>
      </p:sp>
      <p:pic>
        <p:nvPicPr>
          <p:cNvPr id="11" name="Picture 10" descr="NAB logo">
            <a:extLst>
              <a:ext uri="{FF2B5EF4-FFF2-40B4-BE49-F238E27FC236}">
                <a16:creationId xmlns:a16="http://schemas.microsoft.com/office/drawing/2014/main" id="{19525768-B8DF-5249-A265-11D2764AD43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609686" y="217149"/>
            <a:ext cx="864000" cy="1267599"/>
          </a:xfrm>
          <a:prstGeom prst="rect">
            <a:avLst/>
          </a:prstGeom>
        </p:spPr>
      </p:pic>
    </p:spTree>
    <p:extLst>
      <p:ext uri="{BB962C8B-B14F-4D97-AF65-F5344CB8AC3E}">
        <p14:creationId xmlns:p14="http://schemas.microsoft.com/office/powerpoint/2010/main" val="23122847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ATTERN 2 cov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604E732-9D46-9A4C-83B0-742C5E99C272}"/>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1"/>
            <a:ext cx="10693400" cy="7597055"/>
          </a:xfrm>
          <a:prstGeom prst="rect">
            <a:avLst/>
          </a:prstGeom>
        </p:spPr>
      </p:pic>
      <p:sp>
        <p:nvSpPr>
          <p:cNvPr id="2" name="Title 1">
            <a:extLst>
              <a:ext uri="{FF2B5EF4-FFF2-40B4-BE49-F238E27FC236}">
                <a16:creationId xmlns:a16="http://schemas.microsoft.com/office/drawing/2014/main" id="{E1D87FF8-FD44-3646-9813-5438A8F161AD}"/>
              </a:ext>
            </a:extLst>
          </p:cNvPr>
          <p:cNvSpPr>
            <a:spLocks noGrp="1"/>
          </p:cNvSpPr>
          <p:nvPr>
            <p:ph type="title" hasCustomPrompt="1"/>
          </p:nvPr>
        </p:nvSpPr>
        <p:spPr>
          <a:xfrm>
            <a:off x="378148" y="1188343"/>
            <a:ext cx="7776864" cy="3073277"/>
          </a:xfrm>
        </p:spPr>
        <p:txBody>
          <a:bodyPr/>
          <a:lstStyle>
            <a:lvl1pPr>
              <a:defRPr>
                <a:solidFill>
                  <a:schemeClr val="bg1"/>
                </a:solidFill>
              </a:defRPr>
            </a:lvl1pPr>
          </a:lstStyle>
          <a:p>
            <a:r>
              <a:rPr lang="en-GB" dirty="0"/>
              <a:t>Click to add title</a:t>
            </a:r>
            <a:br>
              <a:rPr lang="en-GB" dirty="0"/>
            </a:br>
            <a:r>
              <a:rPr lang="en-GB" dirty="0"/>
              <a:t>on one line or two</a:t>
            </a:r>
            <a:endParaRPr lang="en-AU" dirty="0"/>
          </a:p>
        </p:txBody>
      </p:sp>
      <p:sp>
        <p:nvSpPr>
          <p:cNvPr id="7" name="Text Placeholder 6">
            <a:extLst>
              <a:ext uri="{FF2B5EF4-FFF2-40B4-BE49-F238E27FC236}">
                <a16:creationId xmlns:a16="http://schemas.microsoft.com/office/drawing/2014/main" id="{6566AC45-18D0-A745-A234-CA6078BFCA6A}"/>
              </a:ext>
            </a:extLst>
          </p:cNvPr>
          <p:cNvSpPr>
            <a:spLocks noGrp="1"/>
          </p:cNvSpPr>
          <p:nvPr>
            <p:ph type="body" sz="quarter" idx="12" hasCustomPrompt="1"/>
          </p:nvPr>
        </p:nvSpPr>
        <p:spPr>
          <a:xfrm>
            <a:off x="378148" y="4428703"/>
            <a:ext cx="7848872" cy="1512168"/>
          </a:xfrm>
          <a:prstGeom prst="rect">
            <a:avLst/>
          </a:prstGeom>
        </p:spPr>
        <p:txBody>
          <a:bodyPr lIns="0" tIns="36000" rIns="0" bIns="0"/>
          <a:lstStyle>
            <a:lvl1pPr marL="0" indent="0">
              <a:lnSpc>
                <a:spcPts val="2900"/>
              </a:lnSpc>
              <a:buFontTx/>
              <a:buNone/>
              <a:defRPr sz="3000" cap="all" baseline="0">
                <a:solidFill>
                  <a:schemeClr val="bg1"/>
                </a:solidFill>
                <a:latin typeface="NAB Impact" panose="02010608060202020104" pitchFamily="2" charset="0"/>
              </a:defRPr>
            </a:lvl1pPr>
            <a:lvl2pPr marL="361937" indent="0">
              <a:buFontTx/>
              <a:buNone/>
              <a:defRPr sz="3000" cap="all" baseline="0">
                <a:latin typeface="NAB Impact" panose="02010608060202020104" pitchFamily="2" charset="0"/>
              </a:defRPr>
            </a:lvl2pPr>
            <a:lvl3pPr marL="714348" indent="0">
              <a:buFontTx/>
              <a:buNone/>
              <a:defRPr sz="3000" cap="all" baseline="0">
                <a:latin typeface="NAB Impact" panose="02010608060202020104" pitchFamily="2" charset="0"/>
              </a:defRPr>
            </a:lvl3pPr>
            <a:lvl4pPr marL="1076284" indent="0">
              <a:buFontTx/>
              <a:buNone/>
              <a:defRPr sz="3000" cap="all" baseline="0">
                <a:latin typeface="NAB Impact" panose="02010608060202020104" pitchFamily="2" charset="0"/>
              </a:defRPr>
            </a:lvl4pPr>
            <a:lvl5pPr marL="1438221" indent="0">
              <a:buFontTx/>
              <a:buNone/>
              <a:defRPr sz="3000" cap="all" baseline="0">
                <a:latin typeface="NAB Impact" panose="02010608060202020104" pitchFamily="2" charset="0"/>
              </a:defRPr>
            </a:lvl5pPr>
          </a:lstStyle>
          <a:p>
            <a:pPr lvl="0"/>
            <a:r>
              <a:rPr lang="en-AU" dirty="0"/>
              <a:t>Click to add subtitle</a:t>
            </a:r>
            <a:br>
              <a:rPr lang="en-AU" dirty="0"/>
            </a:br>
            <a:r>
              <a:rPr lang="en-AU" dirty="0"/>
              <a:t>on one or two lines</a:t>
            </a:r>
          </a:p>
        </p:txBody>
      </p:sp>
      <p:pic>
        <p:nvPicPr>
          <p:cNvPr id="6" name="Picture 5" descr="NAB logo">
            <a:extLst>
              <a:ext uri="{FF2B5EF4-FFF2-40B4-BE49-F238E27FC236}">
                <a16:creationId xmlns:a16="http://schemas.microsoft.com/office/drawing/2014/main" id="{0D832904-03B3-6749-8DA0-451EEB01A3A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609686" y="217149"/>
            <a:ext cx="864000" cy="1267599"/>
          </a:xfrm>
          <a:prstGeom prst="rect">
            <a:avLst/>
          </a:prstGeom>
        </p:spPr>
      </p:pic>
      <p:sp>
        <p:nvSpPr>
          <p:cNvPr id="9" name="Text Placeholder 6">
            <a:extLst>
              <a:ext uri="{FF2B5EF4-FFF2-40B4-BE49-F238E27FC236}">
                <a16:creationId xmlns:a16="http://schemas.microsoft.com/office/drawing/2014/main" id="{06CB9624-1AFE-7A4C-871E-EBE9F88406DE}"/>
              </a:ext>
            </a:extLst>
          </p:cNvPr>
          <p:cNvSpPr>
            <a:spLocks noGrp="1"/>
          </p:cNvSpPr>
          <p:nvPr>
            <p:ph type="body" sz="quarter" idx="13" hasCustomPrompt="1"/>
          </p:nvPr>
        </p:nvSpPr>
        <p:spPr>
          <a:xfrm>
            <a:off x="378148" y="6660951"/>
            <a:ext cx="7777188" cy="490907"/>
          </a:xfrm>
          <a:prstGeom prst="rect">
            <a:avLst/>
          </a:prstGeom>
        </p:spPr>
        <p:txBody>
          <a:bodyPr lIns="0" tIns="0" rIns="0" bIns="0" anchor="b" anchorCtr="0"/>
          <a:lstStyle>
            <a:lvl1pPr marL="0" indent="0">
              <a:lnSpc>
                <a:spcPts val="2600"/>
              </a:lnSpc>
              <a:buFontTx/>
              <a:buNone/>
              <a:defRPr sz="1200" cap="none" baseline="0">
                <a:solidFill>
                  <a:schemeClr val="bg1"/>
                </a:solidFill>
                <a:latin typeface="+mn-lt"/>
              </a:defRPr>
            </a:lvl1pPr>
            <a:lvl2pPr marL="361937" indent="0">
              <a:buFontTx/>
              <a:buNone/>
              <a:defRPr sz="3000" cap="all" baseline="0">
                <a:latin typeface="NAB Impact" panose="02010608060202020104" pitchFamily="2" charset="0"/>
              </a:defRPr>
            </a:lvl2pPr>
            <a:lvl3pPr marL="714348" indent="0">
              <a:buFontTx/>
              <a:buNone/>
              <a:defRPr sz="3000" cap="all" baseline="0">
                <a:latin typeface="NAB Impact" panose="02010608060202020104" pitchFamily="2" charset="0"/>
              </a:defRPr>
            </a:lvl3pPr>
            <a:lvl4pPr marL="1076284" indent="0">
              <a:buFontTx/>
              <a:buNone/>
              <a:defRPr sz="3000" cap="all" baseline="0">
                <a:latin typeface="NAB Impact" panose="02010608060202020104" pitchFamily="2" charset="0"/>
              </a:defRPr>
            </a:lvl4pPr>
            <a:lvl5pPr marL="1438221" indent="0">
              <a:buFontTx/>
              <a:buNone/>
              <a:defRPr sz="3000" cap="all" baseline="0">
                <a:latin typeface="NAB Impact" panose="02010608060202020104" pitchFamily="2" charset="0"/>
              </a:defRPr>
            </a:lvl5pPr>
          </a:lstStyle>
          <a:p>
            <a:pPr lvl="0"/>
            <a:r>
              <a:rPr lang="en-GB" dirty="0"/>
              <a:t>Author name | Presentation date</a:t>
            </a:r>
            <a:endParaRPr lang="en-AU" dirty="0"/>
          </a:p>
        </p:txBody>
      </p:sp>
    </p:spTree>
    <p:extLst>
      <p:ext uri="{BB962C8B-B14F-4D97-AF65-F5344CB8AC3E}">
        <p14:creationId xmlns:p14="http://schemas.microsoft.com/office/powerpoint/2010/main" val="42133294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ATTERN 3 cov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EDA3DE5-17CE-B146-9F26-CC242CBEAB3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8" y="1110"/>
            <a:ext cx="10692000" cy="7558768"/>
          </a:xfrm>
          <a:prstGeom prst="rect">
            <a:avLst/>
          </a:prstGeom>
        </p:spPr>
      </p:pic>
      <p:sp>
        <p:nvSpPr>
          <p:cNvPr id="2" name="Title 1">
            <a:extLst>
              <a:ext uri="{FF2B5EF4-FFF2-40B4-BE49-F238E27FC236}">
                <a16:creationId xmlns:a16="http://schemas.microsoft.com/office/drawing/2014/main" id="{E1D87FF8-FD44-3646-9813-5438A8F161AD}"/>
              </a:ext>
            </a:extLst>
          </p:cNvPr>
          <p:cNvSpPr>
            <a:spLocks noGrp="1"/>
          </p:cNvSpPr>
          <p:nvPr>
            <p:ph type="title" hasCustomPrompt="1"/>
          </p:nvPr>
        </p:nvSpPr>
        <p:spPr>
          <a:xfrm>
            <a:off x="378148" y="1188343"/>
            <a:ext cx="7776864" cy="3073277"/>
          </a:xfrm>
        </p:spPr>
        <p:txBody>
          <a:bodyPr/>
          <a:lstStyle>
            <a:lvl1pPr>
              <a:defRPr>
                <a:solidFill>
                  <a:schemeClr val="accent1"/>
                </a:solidFill>
              </a:defRPr>
            </a:lvl1pPr>
          </a:lstStyle>
          <a:p>
            <a:r>
              <a:rPr lang="en-GB" dirty="0"/>
              <a:t>Click to add title</a:t>
            </a:r>
            <a:br>
              <a:rPr lang="en-GB" dirty="0"/>
            </a:br>
            <a:r>
              <a:rPr lang="en-GB" dirty="0"/>
              <a:t>on one line or two</a:t>
            </a:r>
            <a:endParaRPr lang="en-AU" dirty="0"/>
          </a:p>
        </p:txBody>
      </p:sp>
      <p:sp>
        <p:nvSpPr>
          <p:cNvPr id="7" name="Text Placeholder 6">
            <a:extLst>
              <a:ext uri="{FF2B5EF4-FFF2-40B4-BE49-F238E27FC236}">
                <a16:creationId xmlns:a16="http://schemas.microsoft.com/office/drawing/2014/main" id="{6566AC45-18D0-A745-A234-CA6078BFCA6A}"/>
              </a:ext>
            </a:extLst>
          </p:cNvPr>
          <p:cNvSpPr>
            <a:spLocks noGrp="1"/>
          </p:cNvSpPr>
          <p:nvPr>
            <p:ph type="body" sz="quarter" idx="12" hasCustomPrompt="1"/>
          </p:nvPr>
        </p:nvSpPr>
        <p:spPr>
          <a:xfrm>
            <a:off x="377825" y="4428703"/>
            <a:ext cx="7848872" cy="1512168"/>
          </a:xfrm>
          <a:prstGeom prst="rect">
            <a:avLst/>
          </a:prstGeom>
        </p:spPr>
        <p:txBody>
          <a:bodyPr lIns="0" tIns="36000" rIns="0" bIns="0"/>
          <a:lstStyle>
            <a:lvl1pPr marL="0" indent="0">
              <a:lnSpc>
                <a:spcPts val="2900"/>
              </a:lnSpc>
              <a:buFontTx/>
              <a:buNone/>
              <a:defRPr sz="3000" cap="all" baseline="0">
                <a:solidFill>
                  <a:schemeClr val="bg1"/>
                </a:solidFill>
                <a:latin typeface="NAB Impact" panose="02010608060202020104" pitchFamily="2" charset="0"/>
              </a:defRPr>
            </a:lvl1pPr>
            <a:lvl2pPr marL="361937" indent="0">
              <a:buFontTx/>
              <a:buNone/>
              <a:defRPr sz="3000" cap="all" baseline="0">
                <a:latin typeface="NAB Impact" panose="02010608060202020104" pitchFamily="2" charset="0"/>
              </a:defRPr>
            </a:lvl2pPr>
            <a:lvl3pPr marL="714348" indent="0">
              <a:buFontTx/>
              <a:buNone/>
              <a:defRPr sz="3000" cap="all" baseline="0">
                <a:latin typeface="NAB Impact" panose="02010608060202020104" pitchFamily="2" charset="0"/>
              </a:defRPr>
            </a:lvl3pPr>
            <a:lvl4pPr marL="1076284" indent="0">
              <a:buFontTx/>
              <a:buNone/>
              <a:defRPr sz="3000" cap="all" baseline="0">
                <a:latin typeface="NAB Impact" panose="02010608060202020104" pitchFamily="2" charset="0"/>
              </a:defRPr>
            </a:lvl4pPr>
            <a:lvl5pPr marL="1438221" indent="0">
              <a:buFontTx/>
              <a:buNone/>
              <a:defRPr sz="3000" cap="all" baseline="0">
                <a:latin typeface="NAB Impact" panose="02010608060202020104" pitchFamily="2" charset="0"/>
              </a:defRPr>
            </a:lvl5pPr>
          </a:lstStyle>
          <a:p>
            <a:pPr lvl="0"/>
            <a:r>
              <a:rPr lang="en-AU" dirty="0"/>
              <a:t>Click to add subtitle</a:t>
            </a:r>
            <a:br>
              <a:rPr lang="en-AU" dirty="0"/>
            </a:br>
            <a:r>
              <a:rPr lang="en-AU" dirty="0"/>
              <a:t>on one or two lines</a:t>
            </a:r>
          </a:p>
        </p:txBody>
      </p:sp>
      <p:pic>
        <p:nvPicPr>
          <p:cNvPr id="6" name="Picture 5" descr="NAB logo">
            <a:extLst>
              <a:ext uri="{FF2B5EF4-FFF2-40B4-BE49-F238E27FC236}">
                <a16:creationId xmlns:a16="http://schemas.microsoft.com/office/drawing/2014/main" id="{0D832904-03B3-6749-8DA0-451EEB01A3A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609686" y="217149"/>
            <a:ext cx="864000" cy="1267599"/>
          </a:xfrm>
          <a:prstGeom prst="rect">
            <a:avLst/>
          </a:prstGeom>
        </p:spPr>
      </p:pic>
      <p:sp>
        <p:nvSpPr>
          <p:cNvPr id="8" name="Text Placeholder 6">
            <a:extLst>
              <a:ext uri="{FF2B5EF4-FFF2-40B4-BE49-F238E27FC236}">
                <a16:creationId xmlns:a16="http://schemas.microsoft.com/office/drawing/2014/main" id="{9ED0316D-DD29-054F-8828-08C91FFCD6E2}"/>
              </a:ext>
            </a:extLst>
          </p:cNvPr>
          <p:cNvSpPr>
            <a:spLocks noGrp="1"/>
          </p:cNvSpPr>
          <p:nvPr>
            <p:ph type="body" sz="quarter" idx="13" hasCustomPrompt="1"/>
          </p:nvPr>
        </p:nvSpPr>
        <p:spPr>
          <a:xfrm>
            <a:off x="378148" y="6660951"/>
            <a:ext cx="7777188" cy="490907"/>
          </a:xfrm>
          <a:prstGeom prst="rect">
            <a:avLst/>
          </a:prstGeom>
        </p:spPr>
        <p:txBody>
          <a:bodyPr lIns="0" tIns="0" rIns="0" bIns="0" anchor="b" anchorCtr="0"/>
          <a:lstStyle>
            <a:lvl1pPr marL="0" indent="0">
              <a:lnSpc>
                <a:spcPts val="2600"/>
              </a:lnSpc>
              <a:buFontTx/>
              <a:buNone/>
              <a:defRPr sz="1200" cap="none" baseline="0">
                <a:solidFill>
                  <a:schemeClr val="bg1"/>
                </a:solidFill>
                <a:latin typeface="+mn-lt"/>
              </a:defRPr>
            </a:lvl1pPr>
            <a:lvl2pPr marL="361937" indent="0">
              <a:buFontTx/>
              <a:buNone/>
              <a:defRPr sz="3000" cap="all" baseline="0">
                <a:latin typeface="NAB Impact" panose="02010608060202020104" pitchFamily="2" charset="0"/>
              </a:defRPr>
            </a:lvl2pPr>
            <a:lvl3pPr marL="714348" indent="0">
              <a:buFontTx/>
              <a:buNone/>
              <a:defRPr sz="3000" cap="all" baseline="0">
                <a:latin typeface="NAB Impact" panose="02010608060202020104" pitchFamily="2" charset="0"/>
              </a:defRPr>
            </a:lvl3pPr>
            <a:lvl4pPr marL="1076284" indent="0">
              <a:buFontTx/>
              <a:buNone/>
              <a:defRPr sz="3000" cap="all" baseline="0">
                <a:latin typeface="NAB Impact" panose="02010608060202020104" pitchFamily="2" charset="0"/>
              </a:defRPr>
            </a:lvl4pPr>
            <a:lvl5pPr marL="1438221" indent="0">
              <a:buFontTx/>
              <a:buNone/>
              <a:defRPr sz="3000" cap="all" baseline="0">
                <a:latin typeface="NAB Impact" panose="02010608060202020104" pitchFamily="2" charset="0"/>
              </a:defRPr>
            </a:lvl5pPr>
          </a:lstStyle>
          <a:p>
            <a:pPr lvl="0"/>
            <a:r>
              <a:rPr lang="en-GB" dirty="0"/>
              <a:t>Author name | Presentation date</a:t>
            </a:r>
            <a:endParaRPr lang="en-AU" dirty="0"/>
          </a:p>
        </p:txBody>
      </p:sp>
    </p:spTree>
    <p:extLst>
      <p:ext uri="{BB962C8B-B14F-4D97-AF65-F5344CB8AC3E}">
        <p14:creationId xmlns:p14="http://schemas.microsoft.com/office/powerpoint/2010/main" val="41045781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ATTERN 4 cov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72508F5-CC66-2040-A603-D07AB1EA3F6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00" y="26036"/>
            <a:ext cx="10692000" cy="7558768"/>
          </a:xfrm>
          <a:prstGeom prst="rect">
            <a:avLst/>
          </a:prstGeom>
        </p:spPr>
      </p:pic>
      <p:sp>
        <p:nvSpPr>
          <p:cNvPr id="2" name="Title 1">
            <a:extLst>
              <a:ext uri="{FF2B5EF4-FFF2-40B4-BE49-F238E27FC236}">
                <a16:creationId xmlns:a16="http://schemas.microsoft.com/office/drawing/2014/main" id="{E1D87FF8-FD44-3646-9813-5438A8F161AD}"/>
              </a:ext>
            </a:extLst>
          </p:cNvPr>
          <p:cNvSpPr>
            <a:spLocks noGrp="1"/>
          </p:cNvSpPr>
          <p:nvPr>
            <p:ph type="title" hasCustomPrompt="1"/>
          </p:nvPr>
        </p:nvSpPr>
        <p:spPr>
          <a:xfrm>
            <a:off x="378148" y="1188343"/>
            <a:ext cx="7776864" cy="3073277"/>
          </a:xfrm>
        </p:spPr>
        <p:txBody>
          <a:bodyPr/>
          <a:lstStyle>
            <a:lvl1pPr>
              <a:defRPr>
                <a:solidFill>
                  <a:schemeClr val="accent1"/>
                </a:solidFill>
              </a:defRPr>
            </a:lvl1pPr>
          </a:lstStyle>
          <a:p>
            <a:r>
              <a:rPr lang="en-GB" dirty="0"/>
              <a:t>Click to add title</a:t>
            </a:r>
            <a:br>
              <a:rPr lang="en-GB" dirty="0"/>
            </a:br>
            <a:r>
              <a:rPr lang="en-GB" dirty="0"/>
              <a:t>on one line or two</a:t>
            </a:r>
            <a:endParaRPr lang="en-AU" dirty="0"/>
          </a:p>
        </p:txBody>
      </p:sp>
      <p:sp>
        <p:nvSpPr>
          <p:cNvPr id="7" name="Text Placeholder 6">
            <a:extLst>
              <a:ext uri="{FF2B5EF4-FFF2-40B4-BE49-F238E27FC236}">
                <a16:creationId xmlns:a16="http://schemas.microsoft.com/office/drawing/2014/main" id="{6566AC45-18D0-A745-A234-CA6078BFCA6A}"/>
              </a:ext>
            </a:extLst>
          </p:cNvPr>
          <p:cNvSpPr>
            <a:spLocks noGrp="1"/>
          </p:cNvSpPr>
          <p:nvPr>
            <p:ph type="body" sz="quarter" idx="12" hasCustomPrompt="1"/>
          </p:nvPr>
        </p:nvSpPr>
        <p:spPr>
          <a:xfrm>
            <a:off x="378148" y="4428703"/>
            <a:ext cx="7777188" cy="1512168"/>
          </a:xfrm>
          <a:prstGeom prst="rect">
            <a:avLst/>
          </a:prstGeom>
        </p:spPr>
        <p:txBody>
          <a:bodyPr lIns="0" tIns="36000" rIns="0" bIns="0"/>
          <a:lstStyle>
            <a:lvl1pPr marL="0" indent="0">
              <a:lnSpc>
                <a:spcPts val="2900"/>
              </a:lnSpc>
              <a:buFontTx/>
              <a:buNone/>
              <a:defRPr sz="3000" cap="all" baseline="0">
                <a:solidFill>
                  <a:schemeClr val="tx1"/>
                </a:solidFill>
                <a:latin typeface="NAB Impact" panose="02010608060202020104" pitchFamily="2" charset="0"/>
              </a:defRPr>
            </a:lvl1pPr>
            <a:lvl2pPr marL="361937" indent="0">
              <a:buFontTx/>
              <a:buNone/>
              <a:defRPr sz="3000" cap="all" baseline="0">
                <a:latin typeface="NAB Impact" panose="02010608060202020104" pitchFamily="2" charset="0"/>
              </a:defRPr>
            </a:lvl2pPr>
            <a:lvl3pPr marL="714348" indent="0">
              <a:buFontTx/>
              <a:buNone/>
              <a:defRPr sz="3000" cap="all" baseline="0">
                <a:latin typeface="NAB Impact" panose="02010608060202020104" pitchFamily="2" charset="0"/>
              </a:defRPr>
            </a:lvl3pPr>
            <a:lvl4pPr marL="1076284" indent="0">
              <a:buFontTx/>
              <a:buNone/>
              <a:defRPr sz="3000" cap="all" baseline="0">
                <a:latin typeface="NAB Impact" panose="02010608060202020104" pitchFamily="2" charset="0"/>
              </a:defRPr>
            </a:lvl4pPr>
            <a:lvl5pPr marL="1438221" indent="0">
              <a:buFontTx/>
              <a:buNone/>
              <a:defRPr sz="3000" cap="all" baseline="0">
                <a:latin typeface="NAB Impact" panose="02010608060202020104" pitchFamily="2" charset="0"/>
              </a:defRPr>
            </a:lvl5pPr>
          </a:lstStyle>
          <a:p>
            <a:pPr lvl="0"/>
            <a:r>
              <a:rPr lang="en-AU" dirty="0"/>
              <a:t>Click to add subtitle</a:t>
            </a:r>
            <a:br>
              <a:rPr lang="en-AU" dirty="0"/>
            </a:br>
            <a:r>
              <a:rPr lang="en-AU" dirty="0"/>
              <a:t>on one or two lines</a:t>
            </a:r>
          </a:p>
        </p:txBody>
      </p:sp>
      <p:pic>
        <p:nvPicPr>
          <p:cNvPr id="6" name="Picture 5" descr="NAB logo">
            <a:extLst>
              <a:ext uri="{FF2B5EF4-FFF2-40B4-BE49-F238E27FC236}">
                <a16:creationId xmlns:a16="http://schemas.microsoft.com/office/drawing/2014/main" id="{0D832904-03B3-6749-8DA0-451EEB01A3A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609686" y="217149"/>
            <a:ext cx="864000" cy="1267599"/>
          </a:xfrm>
          <a:prstGeom prst="rect">
            <a:avLst/>
          </a:prstGeom>
        </p:spPr>
      </p:pic>
      <p:sp>
        <p:nvSpPr>
          <p:cNvPr id="9" name="Text Placeholder 6">
            <a:extLst>
              <a:ext uri="{FF2B5EF4-FFF2-40B4-BE49-F238E27FC236}">
                <a16:creationId xmlns:a16="http://schemas.microsoft.com/office/drawing/2014/main" id="{C142BADB-0737-C344-96E7-40F741B6EA7E}"/>
              </a:ext>
            </a:extLst>
          </p:cNvPr>
          <p:cNvSpPr>
            <a:spLocks noGrp="1"/>
          </p:cNvSpPr>
          <p:nvPr>
            <p:ph type="body" sz="quarter" idx="13" hasCustomPrompt="1"/>
          </p:nvPr>
        </p:nvSpPr>
        <p:spPr>
          <a:xfrm>
            <a:off x="378148" y="6660951"/>
            <a:ext cx="7777188" cy="490907"/>
          </a:xfrm>
          <a:prstGeom prst="rect">
            <a:avLst/>
          </a:prstGeom>
        </p:spPr>
        <p:txBody>
          <a:bodyPr lIns="0" tIns="0" rIns="0" bIns="0" anchor="b" anchorCtr="0"/>
          <a:lstStyle>
            <a:lvl1pPr marL="0" indent="0">
              <a:lnSpc>
                <a:spcPts val="2600"/>
              </a:lnSpc>
              <a:buFontTx/>
              <a:buNone/>
              <a:defRPr sz="1200" cap="none" baseline="0">
                <a:solidFill>
                  <a:schemeClr val="tx1"/>
                </a:solidFill>
                <a:latin typeface="+mn-lt"/>
              </a:defRPr>
            </a:lvl1pPr>
            <a:lvl2pPr marL="361937" indent="0">
              <a:buFontTx/>
              <a:buNone/>
              <a:defRPr sz="3000" cap="all" baseline="0">
                <a:latin typeface="NAB Impact" panose="02010608060202020104" pitchFamily="2" charset="0"/>
              </a:defRPr>
            </a:lvl2pPr>
            <a:lvl3pPr marL="714348" indent="0">
              <a:buFontTx/>
              <a:buNone/>
              <a:defRPr sz="3000" cap="all" baseline="0">
                <a:latin typeface="NAB Impact" panose="02010608060202020104" pitchFamily="2" charset="0"/>
              </a:defRPr>
            </a:lvl3pPr>
            <a:lvl4pPr marL="1076284" indent="0">
              <a:buFontTx/>
              <a:buNone/>
              <a:defRPr sz="3000" cap="all" baseline="0">
                <a:latin typeface="NAB Impact" panose="02010608060202020104" pitchFamily="2" charset="0"/>
              </a:defRPr>
            </a:lvl4pPr>
            <a:lvl5pPr marL="1438221" indent="0">
              <a:buFontTx/>
              <a:buNone/>
              <a:defRPr sz="3000" cap="all" baseline="0">
                <a:latin typeface="NAB Impact" panose="02010608060202020104" pitchFamily="2" charset="0"/>
              </a:defRPr>
            </a:lvl5pPr>
          </a:lstStyle>
          <a:p>
            <a:pPr lvl="0"/>
            <a:r>
              <a:rPr lang="en-GB" dirty="0"/>
              <a:t>Author name | Presentation date</a:t>
            </a:r>
            <a:endParaRPr lang="en-AU" dirty="0"/>
          </a:p>
        </p:txBody>
      </p:sp>
    </p:spTree>
    <p:extLst>
      <p:ext uri="{BB962C8B-B14F-4D97-AF65-F5344CB8AC3E}">
        <p14:creationId xmlns:p14="http://schemas.microsoft.com/office/powerpoint/2010/main" val="24508214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NAB Health cover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C7453B-0EA6-B64F-9CAB-2393B3FACB61}"/>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10693400" cy="6948984"/>
          </a:xfrm>
          <a:prstGeom prst="rect">
            <a:avLst/>
          </a:prstGeom>
        </p:spPr>
      </p:pic>
      <p:sp>
        <p:nvSpPr>
          <p:cNvPr id="2" name="Title 1">
            <a:extLst>
              <a:ext uri="{FF2B5EF4-FFF2-40B4-BE49-F238E27FC236}">
                <a16:creationId xmlns:a16="http://schemas.microsoft.com/office/drawing/2014/main" id="{E1D87FF8-FD44-3646-9813-5438A8F161AD}"/>
              </a:ext>
            </a:extLst>
          </p:cNvPr>
          <p:cNvSpPr>
            <a:spLocks noGrp="1"/>
          </p:cNvSpPr>
          <p:nvPr>
            <p:ph type="title" hasCustomPrompt="1"/>
          </p:nvPr>
        </p:nvSpPr>
        <p:spPr>
          <a:xfrm>
            <a:off x="378148" y="1188343"/>
            <a:ext cx="6480720" cy="3073277"/>
          </a:xfrm>
        </p:spPr>
        <p:txBody>
          <a:bodyPr/>
          <a:lstStyle>
            <a:lvl1pPr>
              <a:defRPr>
                <a:solidFill>
                  <a:schemeClr val="accent1"/>
                </a:solidFill>
              </a:defRPr>
            </a:lvl1pPr>
          </a:lstStyle>
          <a:p>
            <a:r>
              <a:rPr lang="en-GB" dirty="0"/>
              <a:t>Click to add title</a:t>
            </a:r>
            <a:br>
              <a:rPr lang="en-GB" dirty="0"/>
            </a:br>
            <a:r>
              <a:rPr lang="en-GB" dirty="0"/>
              <a:t>on one line or two</a:t>
            </a:r>
            <a:endParaRPr lang="en-AU" dirty="0"/>
          </a:p>
        </p:txBody>
      </p:sp>
      <p:sp>
        <p:nvSpPr>
          <p:cNvPr id="7" name="Text Placeholder 6">
            <a:extLst>
              <a:ext uri="{FF2B5EF4-FFF2-40B4-BE49-F238E27FC236}">
                <a16:creationId xmlns:a16="http://schemas.microsoft.com/office/drawing/2014/main" id="{6566AC45-18D0-A745-A234-CA6078BFCA6A}"/>
              </a:ext>
            </a:extLst>
          </p:cNvPr>
          <p:cNvSpPr>
            <a:spLocks noGrp="1"/>
          </p:cNvSpPr>
          <p:nvPr>
            <p:ph type="body" sz="quarter" idx="12" hasCustomPrompt="1"/>
          </p:nvPr>
        </p:nvSpPr>
        <p:spPr>
          <a:xfrm>
            <a:off x="378148" y="4428703"/>
            <a:ext cx="4464496" cy="1224136"/>
          </a:xfrm>
          <a:prstGeom prst="rect">
            <a:avLst/>
          </a:prstGeom>
        </p:spPr>
        <p:txBody>
          <a:bodyPr lIns="0" tIns="36000" rIns="0" bIns="0"/>
          <a:lstStyle>
            <a:lvl1pPr marL="0" indent="0">
              <a:lnSpc>
                <a:spcPts val="2900"/>
              </a:lnSpc>
              <a:buFontTx/>
              <a:buNone/>
              <a:defRPr sz="3000" cap="all" baseline="0">
                <a:solidFill>
                  <a:schemeClr val="tx1"/>
                </a:solidFill>
                <a:latin typeface="NAB Impact" panose="02010608060202020104" pitchFamily="2" charset="0"/>
              </a:defRPr>
            </a:lvl1pPr>
            <a:lvl2pPr marL="361937" indent="0">
              <a:buFontTx/>
              <a:buNone/>
              <a:defRPr sz="3000" cap="all" baseline="0">
                <a:latin typeface="NAB Impact" panose="02010608060202020104" pitchFamily="2" charset="0"/>
              </a:defRPr>
            </a:lvl2pPr>
            <a:lvl3pPr marL="714348" indent="0">
              <a:buFontTx/>
              <a:buNone/>
              <a:defRPr sz="3000" cap="all" baseline="0">
                <a:latin typeface="NAB Impact" panose="02010608060202020104" pitchFamily="2" charset="0"/>
              </a:defRPr>
            </a:lvl3pPr>
            <a:lvl4pPr marL="1076284" indent="0">
              <a:buFontTx/>
              <a:buNone/>
              <a:defRPr sz="3000" cap="all" baseline="0">
                <a:latin typeface="NAB Impact" panose="02010608060202020104" pitchFamily="2" charset="0"/>
              </a:defRPr>
            </a:lvl4pPr>
            <a:lvl5pPr marL="1438221" indent="0">
              <a:buFontTx/>
              <a:buNone/>
              <a:defRPr sz="3000" cap="all" baseline="0">
                <a:latin typeface="NAB Impact" panose="02010608060202020104" pitchFamily="2" charset="0"/>
              </a:defRPr>
            </a:lvl5pPr>
          </a:lstStyle>
          <a:p>
            <a:pPr lvl="0"/>
            <a:r>
              <a:rPr lang="en-AU" dirty="0"/>
              <a:t>Click to add subtitle</a:t>
            </a:r>
            <a:br>
              <a:rPr lang="en-AU" dirty="0"/>
            </a:br>
            <a:r>
              <a:rPr lang="en-AU" dirty="0"/>
              <a:t>on one or two lines</a:t>
            </a:r>
          </a:p>
        </p:txBody>
      </p:sp>
      <p:grpSp>
        <p:nvGrpSpPr>
          <p:cNvPr id="4" name="Group 3">
            <a:extLst>
              <a:ext uri="{FF2B5EF4-FFF2-40B4-BE49-F238E27FC236}">
                <a16:creationId xmlns:a16="http://schemas.microsoft.com/office/drawing/2014/main" id="{790DE534-C299-A140-9641-242FC3766AC5}"/>
              </a:ext>
            </a:extLst>
          </p:cNvPr>
          <p:cNvGrpSpPr/>
          <p:nvPr userDrawn="1"/>
        </p:nvGrpSpPr>
        <p:grpSpPr>
          <a:xfrm>
            <a:off x="378148" y="217149"/>
            <a:ext cx="10095538" cy="1267599"/>
            <a:chOff x="378148" y="217149"/>
            <a:chExt cx="10095538" cy="1267599"/>
          </a:xfrm>
        </p:grpSpPr>
        <p:pic>
          <p:nvPicPr>
            <p:cNvPr id="6" name="Picture 5" descr="NAB logo">
              <a:extLst>
                <a:ext uri="{FF2B5EF4-FFF2-40B4-BE49-F238E27FC236}">
                  <a16:creationId xmlns:a16="http://schemas.microsoft.com/office/drawing/2014/main" id="{0D832904-03B3-6749-8DA0-451EEB01A3A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609686" y="217149"/>
              <a:ext cx="864000" cy="1267599"/>
            </a:xfrm>
            <a:prstGeom prst="rect">
              <a:avLst/>
            </a:prstGeom>
          </p:spPr>
        </p:pic>
        <p:pic>
          <p:nvPicPr>
            <p:cNvPr id="8" name="Picture 7">
              <a:extLst>
                <a:ext uri="{FF2B5EF4-FFF2-40B4-BE49-F238E27FC236}">
                  <a16:creationId xmlns:a16="http://schemas.microsoft.com/office/drawing/2014/main" id="{EBED76B5-EAE0-F944-B47D-79BA0FFFB9EF}"/>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378148" y="252239"/>
              <a:ext cx="1140139" cy="294229"/>
            </a:xfrm>
            <a:prstGeom prst="rect">
              <a:avLst/>
            </a:prstGeom>
          </p:spPr>
        </p:pic>
      </p:grpSp>
      <p:pic>
        <p:nvPicPr>
          <p:cNvPr id="11" name="Picture 10">
            <a:extLst>
              <a:ext uri="{FF2B5EF4-FFF2-40B4-BE49-F238E27FC236}">
                <a16:creationId xmlns:a16="http://schemas.microsoft.com/office/drawing/2014/main" id="{C4A32DB8-1170-E34B-ABFE-0F935CBD6720}"/>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78148" y="7092999"/>
            <a:ext cx="3111500" cy="317500"/>
          </a:xfrm>
          <a:prstGeom prst="rect">
            <a:avLst/>
          </a:prstGeom>
        </p:spPr>
      </p:pic>
      <p:sp>
        <p:nvSpPr>
          <p:cNvPr id="12" name="Text Placeholder 6">
            <a:extLst>
              <a:ext uri="{FF2B5EF4-FFF2-40B4-BE49-F238E27FC236}">
                <a16:creationId xmlns:a16="http://schemas.microsoft.com/office/drawing/2014/main" id="{9D8DB27F-C988-FA4A-AB03-ECE95C2A7011}"/>
              </a:ext>
            </a:extLst>
          </p:cNvPr>
          <p:cNvSpPr>
            <a:spLocks noGrp="1"/>
          </p:cNvSpPr>
          <p:nvPr>
            <p:ph type="body" sz="quarter" idx="13" hasCustomPrompt="1"/>
          </p:nvPr>
        </p:nvSpPr>
        <p:spPr>
          <a:xfrm>
            <a:off x="378148" y="5954020"/>
            <a:ext cx="7777188" cy="490907"/>
          </a:xfrm>
          <a:prstGeom prst="rect">
            <a:avLst/>
          </a:prstGeom>
        </p:spPr>
        <p:txBody>
          <a:bodyPr lIns="0" tIns="0" rIns="0" bIns="0" anchor="b" anchorCtr="0"/>
          <a:lstStyle>
            <a:lvl1pPr marL="0" indent="0">
              <a:lnSpc>
                <a:spcPts val="2600"/>
              </a:lnSpc>
              <a:buFontTx/>
              <a:buNone/>
              <a:defRPr sz="1200" cap="none" baseline="0">
                <a:solidFill>
                  <a:schemeClr val="tx1"/>
                </a:solidFill>
                <a:latin typeface="+mn-lt"/>
              </a:defRPr>
            </a:lvl1pPr>
            <a:lvl2pPr marL="361937" indent="0">
              <a:buFontTx/>
              <a:buNone/>
              <a:defRPr sz="3000" cap="all" baseline="0">
                <a:latin typeface="NAB Impact" panose="02010608060202020104" pitchFamily="2" charset="0"/>
              </a:defRPr>
            </a:lvl2pPr>
            <a:lvl3pPr marL="714348" indent="0">
              <a:buFontTx/>
              <a:buNone/>
              <a:defRPr sz="3000" cap="all" baseline="0">
                <a:latin typeface="NAB Impact" panose="02010608060202020104" pitchFamily="2" charset="0"/>
              </a:defRPr>
            </a:lvl3pPr>
            <a:lvl4pPr marL="1076284" indent="0">
              <a:buFontTx/>
              <a:buNone/>
              <a:defRPr sz="3000" cap="all" baseline="0">
                <a:latin typeface="NAB Impact" panose="02010608060202020104" pitchFamily="2" charset="0"/>
              </a:defRPr>
            </a:lvl4pPr>
            <a:lvl5pPr marL="1438221" indent="0">
              <a:buFontTx/>
              <a:buNone/>
              <a:defRPr sz="3000" cap="all" baseline="0">
                <a:latin typeface="NAB Impact" panose="02010608060202020104" pitchFamily="2" charset="0"/>
              </a:defRPr>
            </a:lvl5pPr>
          </a:lstStyle>
          <a:p>
            <a:pPr lvl="0"/>
            <a:r>
              <a:rPr lang="en-GB" dirty="0"/>
              <a:t>Author name | Presentation date</a:t>
            </a:r>
            <a:endParaRPr lang="en-AU" dirty="0"/>
          </a:p>
        </p:txBody>
      </p:sp>
    </p:spTree>
    <p:extLst>
      <p:ext uri="{BB962C8B-B14F-4D97-AF65-F5344CB8AC3E}">
        <p14:creationId xmlns:p14="http://schemas.microsoft.com/office/powerpoint/2010/main" val="4129431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lvl1pPr>
              <a:defRPr sz="3600">
                <a:latin typeface="NAB Impact" panose="02010608060202020104" pitchFamily="2" charset="0"/>
              </a:defRPr>
            </a:lvl1pPr>
          </a:lstStyle>
          <a:p>
            <a:r>
              <a:rPr lang="en-US" noProof="0"/>
              <a:t>Click to edit Master title style</a:t>
            </a:r>
            <a:endParaRPr lang="en-AU" noProof="0" dirty="0"/>
          </a:p>
        </p:txBody>
      </p:sp>
      <p:sp>
        <p:nvSpPr>
          <p:cNvPr id="3" name="Content Placeholder 2"/>
          <p:cNvSpPr>
            <a:spLocks noGrp="1"/>
          </p:cNvSpPr>
          <p:nvPr>
            <p:ph idx="1"/>
          </p:nvPr>
        </p:nvSpPr>
        <p:spPr/>
        <p:txBody>
          <a:bodyPr tIns="0" bIns="0"/>
          <a:lstStyle>
            <a:lvl1pPr marL="180968" indent="-180968">
              <a:spcBef>
                <a:spcPts val="600"/>
              </a:spcBef>
              <a:buSzPct val="120000"/>
              <a:buFont typeface="System Font Regular"/>
              <a:buChar char="•"/>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Slide Number Placeholder 3"/>
          <p:cNvSpPr>
            <a:spLocks noGrp="1"/>
          </p:cNvSpPr>
          <p:nvPr>
            <p:ph type="sldNum" sz="quarter" idx="10"/>
          </p:nvPr>
        </p:nvSpPr>
        <p:spPr/>
        <p:txBody>
          <a:bodyPr/>
          <a:lstStyle>
            <a:lvl1pPr>
              <a:defRPr/>
            </a:lvl1pPr>
          </a:lstStyle>
          <a:p>
            <a:fld id="{124866B3-8C2A-4B94-AF1A-57C3F889C822}" type="slidenum">
              <a:rPr lang="en-AU"/>
              <a:pPr/>
              <a:t>‹#›</a:t>
            </a:fld>
            <a:endParaRPr lang="en-AU" sz="1100" dirty="0"/>
          </a:p>
        </p:txBody>
      </p:sp>
      <p:sp>
        <p:nvSpPr>
          <p:cNvPr id="5" name="Footer Placeholder 4"/>
          <p:cNvSpPr>
            <a:spLocks noGrp="1"/>
          </p:cNvSpPr>
          <p:nvPr>
            <p:ph type="ftr" sz="quarter" idx="11"/>
          </p:nvPr>
        </p:nvSpPr>
        <p:spPr/>
        <p:txBody>
          <a:bodyPr/>
          <a:lstStyle/>
          <a:p>
            <a:r>
              <a:rPr lang="en-AU"/>
              <a:t>Presentation Footer</a:t>
            </a:r>
            <a:endParaRPr lang="en-AU" dirty="0"/>
          </a:p>
        </p:txBody>
      </p:sp>
      <p:sp>
        <p:nvSpPr>
          <p:cNvPr id="2" name="TextBox 1">
            <a:extLst>
              <a:ext uri="{FF2B5EF4-FFF2-40B4-BE49-F238E27FC236}">
                <a16:creationId xmlns:a16="http://schemas.microsoft.com/office/drawing/2014/main" id="{848EB74C-201E-B241-96AC-C95CAA6862D3}"/>
              </a:ext>
            </a:extLst>
          </p:cNvPr>
          <p:cNvSpPr txBox="1"/>
          <p:nvPr userDrawn="1"/>
        </p:nvSpPr>
        <p:spPr>
          <a:xfrm>
            <a:off x="2473569" y="-222738"/>
            <a:ext cx="0" cy="0"/>
          </a:xfrm>
          <a:prstGeom prst="rect">
            <a:avLst/>
          </a:prstGeom>
          <a:noFill/>
        </p:spPr>
        <p:txBody>
          <a:bodyPr wrap="none" rtlCol="0">
            <a:noAutofit/>
          </a:bodyPr>
          <a:lstStyle/>
          <a:p>
            <a:pPr algn="l"/>
            <a:endParaRPr lang="en-US" sz="1400" dirty="0" err="1"/>
          </a:p>
        </p:txBody>
      </p:sp>
    </p:spTree>
    <p:extLst>
      <p:ext uri="{BB962C8B-B14F-4D97-AF65-F5344CB8AC3E}">
        <p14:creationId xmlns:p14="http://schemas.microsoft.com/office/powerpoint/2010/main" val="23666877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NAB Health cover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407C8DA-FA42-D64F-9679-CE43D4CF4935}"/>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1" y="-11099"/>
            <a:ext cx="10693401" cy="6960082"/>
          </a:xfrm>
          <a:prstGeom prst="rect">
            <a:avLst/>
          </a:prstGeom>
        </p:spPr>
      </p:pic>
      <p:sp>
        <p:nvSpPr>
          <p:cNvPr id="2" name="Title 1">
            <a:extLst>
              <a:ext uri="{FF2B5EF4-FFF2-40B4-BE49-F238E27FC236}">
                <a16:creationId xmlns:a16="http://schemas.microsoft.com/office/drawing/2014/main" id="{E1D87FF8-FD44-3646-9813-5438A8F161AD}"/>
              </a:ext>
            </a:extLst>
          </p:cNvPr>
          <p:cNvSpPr>
            <a:spLocks noGrp="1"/>
          </p:cNvSpPr>
          <p:nvPr>
            <p:ph type="title" hasCustomPrompt="1"/>
          </p:nvPr>
        </p:nvSpPr>
        <p:spPr>
          <a:xfrm>
            <a:off x="378148" y="1188343"/>
            <a:ext cx="4968552" cy="3073277"/>
          </a:xfrm>
        </p:spPr>
        <p:txBody>
          <a:bodyPr/>
          <a:lstStyle>
            <a:lvl1pPr>
              <a:defRPr>
                <a:solidFill>
                  <a:schemeClr val="accent1"/>
                </a:solidFill>
              </a:defRPr>
            </a:lvl1pPr>
          </a:lstStyle>
          <a:p>
            <a:r>
              <a:rPr lang="en-GB" dirty="0"/>
              <a:t>Click to add title</a:t>
            </a:r>
            <a:br>
              <a:rPr lang="en-GB" dirty="0"/>
            </a:br>
            <a:r>
              <a:rPr lang="en-GB" dirty="0"/>
              <a:t>on one line or two</a:t>
            </a:r>
            <a:endParaRPr lang="en-AU" dirty="0"/>
          </a:p>
        </p:txBody>
      </p:sp>
      <p:pic>
        <p:nvPicPr>
          <p:cNvPr id="9" name="Picture 8">
            <a:extLst>
              <a:ext uri="{FF2B5EF4-FFF2-40B4-BE49-F238E27FC236}">
                <a16:creationId xmlns:a16="http://schemas.microsoft.com/office/drawing/2014/main" id="{C3481BF1-8D9A-E745-8531-FAED4F4FDC8E}"/>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78148" y="7092999"/>
            <a:ext cx="3111500" cy="317500"/>
          </a:xfrm>
          <a:prstGeom prst="rect">
            <a:avLst/>
          </a:prstGeom>
        </p:spPr>
      </p:pic>
      <p:grpSp>
        <p:nvGrpSpPr>
          <p:cNvPr id="18" name="Group 17">
            <a:extLst>
              <a:ext uri="{FF2B5EF4-FFF2-40B4-BE49-F238E27FC236}">
                <a16:creationId xmlns:a16="http://schemas.microsoft.com/office/drawing/2014/main" id="{969F5728-16D8-8142-8C57-5503A12A7B87}"/>
              </a:ext>
            </a:extLst>
          </p:cNvPr>
          <p:cNvGrpSpPr/>
          <p:nvPr userDrawn="1"/>
        </p:nvGrpSpPr>
        <p:grpSpPr>
          <a:xfrm>
            <a:off x="378148" y="217149"/>
            <a:ext cx="10095538" cy="1267599"/>
            <a:chOff x="378148" y="217149"/>
            <a:chExt cx="10095538" cy="1267599"/>
          </a:xfrm>
        </p:grpSpPr>
        <p:pic>
          <p:nvPicPr>
            <p:cNvPr id="6" name="Picture 5" descr="NAB logo">
              <a:extLst>
                <a:ext uri="{FF2B5EF4-FFF2-40B4-BE49-F238E27FC236}">
                  <a16:creationId xmlns:a16="http://schemas.microsoft.com/office/drawing/2014/main" id="{0D832904-03B3-6749-8DA0-451EEB01A3AE}"/>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609686" y="217149"/>
              <a:ext cx="864000" cy="1267599"/>
            </a:xfrm>
            <a:prstGeom prst="rect">
              <a:avLst/>
            </a:prstGeom>
          </p:spPr>
        </p:pic>
        <p:pic>
          <p:nvPicPr>
            <p:cNvPr id="10" name="Picture 9">
              <a:extLst>
                <a:ext uri="{FF2B5EF4-FFF2-40B4-BE49-F238E27FC236}">
                  <a16:creationId xmlns:a16="http://schemas.microsoft.com/office/drawing/2014/main" id="{F2D6EFB0-DB63-E749-985B-8EA21416094C}"/>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78148" y="252239"/>
              <a:ext cx="1140139" cy="294229"/>
            </a:xfrm>
            <a:prstGeom prst="rect">
              <a:avLst/>
            </a:prstGeom>
          </p:spPr>
        </p:pic>
      </p:grpSp>
      <p:sp>
        <p:nvSpPr>
          <p:cNvPr id="16" name="Text Placeholder 6">
            <a:extLst>
              <a:ext uri="{FF2B5EF4-FFF2-40B4-BE49-F238E27FC236}">
                <a16:creationId xmlns:a16="http://schemas.microsoft.com/office/drawing/2014/main" id="{4F980240-675D-9241-8292-D56C750BB2B5}"/>
              </a:ext>
            </a:extLst>
          </p:cNvPr>
          <p:cNvSpPr>
            <a:spLocks noGrp="1"/>
          </p:cNvSpPr>
          <p:nvPr>
            <p:ph type="body" sz="quarter" idx="12" hasCustomPrompt="1"/>
          </p:nvPr>
        </p:nvSpPr>
        <p:spPr>
          <a:xfrm>
            <a:off x="378148" y="4428703"/>
            <a:ext cx="4968552" cy="1224136"/>
          </a:xfrm>
          <a:prstGeom prst="rect">
            <a:avLst/>
          </a:prstGeom>
        </p:spPr>
        <p:txBody>
          <a:bodyPr lIns="0" tIns="36000" rIns="0" bIns="0"/>
          <a:lstStyle>
            <a:lvl1pPr marL="0" indent="0">
              <a:lnSpc>
                <a:spcPts val="2900"/>
              </a:lnSpc>
              <a:buFontTx/>
              <a:buNone/>
              <a:defRPr sz="3000" cap="all" baseline="0">
                <a:solidFill>
                  <a:schemeClr val="tx1"/>
                </a:solidFill>
                <a:latin typeface="NAB Impact" panose="02010608060202020104" pitchFamily="2" charset="0"/>
              </a:defRPr>
            </a:lvl1pPr>
            <a:lvl2pPr marL="361937" indent="0">
              <a:buFontTx/>
              <a:buNone/>
              <a:defRPr sz="3000" cap="all" baseline="0">
                <a:latin typeface="NAB Impact" panose="02010608060202020104" pitchFamily="2" charset="0"/>
              </a:defRPr>
            </a:lvl2pPr>
            <a:lvl3pPr marL="714348" indent="0">
              <a:buFontTx/>
              <a:buNone/>
              <a:defRPr sz="3000" cap="all" baseline="0">
                <a:latin typeface="NAB Impact" panose="02010608060202020104" pitchFamily="2" charset="0"/>
              </a:defRPr>
            </a:lvl3pPr>
            <a:lvl4pPr marL="1076284" indent="0">
              <a:buFontTx/>
              <a:buNone/>
              <a:defRPr sz="3000" cap="all" baseline="0">
                <a:latin typeface="NAB Impact" panose="02010608060202020104" pitchFamily="2" charset="0"/>
              </a:defRPr>
            </a:lvl4pPr>
            <a:lvl5pPr marL="1438221" indent="0">
              <a:buFontTx/>
              <a:buNone/>
              <a:defRPr sz="3000" cap="all" baseline="0">
                <a:latin typeface="NAB Impact" panose="02010608060202020104" pitchFamily="2" charset="0"/>
              </a:defRPr>
            </a:lvl5pPr>
          </a:lstStyle>
          <a:p>
            <a:pPr lvl="0"/>
            <a:r>
              <a:rPr lang="en-AU" dirty="0"/>
              <a:t>Click to add subtitle</a:t>
            </a:r>
            <a:br>
              <a:rPr lang="en-AU" dirty="0"/>
            </a:br>
            <a:r>
              <a:rPr lang="en-AU" dirty="0"/>
              <a:t>on one or two lines</a:t>
            </a:r>
          </a:p>
        </p:txBody>
      </p:sp>
      <p:sp>
        <p:nvSpPr>
          <p:cNvPr id="17" name="Text Placeholder 6">
            <a:extLst>
              <a:ext uri="{FF2B5EF4-FFF2-40B4-BE49-F238E27FC236}">
                <a16:creationId xmlns:a16="http://schemas.microsoft.com/office/drawing/2014/main" id="{62318664-AD52-BC40-A592-D9C256F61353}"/>
              </a:ext>
            </a:extLst>
          </p:cNvPr>
          <p:cNvSpPr>
            <a:spLocks noGrp="1"/>
          </p:cNvSpPr>
          <p:nvPr>
            <p:ph type="body" sz="quarter" idx="13" hasCustomPrompt="1"/>
          </p:nvPr>
        </p:nvSpPr>
        <p:spPr>
          <a:xfrm>
            <a:off x="378148" y="5954020"/>
            <a:ext cx="7777188" cy="490907"/>
          </a:xfrm>
          <a:prstGeom prst="rect">
            <a:avLst/>
          </a:prstGeom>
        </p:spPr>
        <p:txBody>
          <a:bodyPr lIns="0" tIns="0" rIns="0" bIns="0" anchor="b" anchorCtr="0"/>
          <a:lstStyle>
            <a:lvl1pPr marL="0" indent="0">
              <a:lnSpc>
                <a:spcPts val="2600"/>
              </a:lnSpc>
              <a:buFontTx/>
              <a:buNone/>
              <a:defRPr sz="1200" cap="none" baseline="0">
                <a:solidFill>
                  <a:schemeClr val="tx1"/>
                </a:solidFill>
                <a:latin typeface="+mn-lt"/>
              </a:defRPr>
            </a:lvl1pPr>
            <a:lvl2pPr marL="361937" indent="0">
              <a:buFontTx/>
              <a:buNone/>
              <a:defRPr sz="3000" cap="all" baseline="0">
                <a:latin typeface="NAB Impact" panose="02010608060202020104" pitchFamily="2" charset="0"/>
              </a:defRPr>
            </a:lvl2pPr>
            <a:lvl3pPr marL="714348" indent="0">
              <a:buFontTx/>
              <a:buNone/>
              <a:defRPr sz="3000" cap="all" baseline="0">
                <a:latin typeface="NAB Impact" panose="02010608060202020104" pitchFamily="2" charset="0"/>
              </a:defRPr>
            </a:lvl3pPr>
            <a:lvl4pPr marL="1076284" indent="0">
              <a:buFontTx/>
              <a:buNone/>
              <a:defRPr sz="3000" cap="all" baseline="0">
                <a:latin typeface="NAB Impact" panose="02010608060202020104" pitchFamily="2" charset="0"/>
              </a:defRPr>
            </a:lvl4pPr>
            <a:lvl5pPr marL="1438221" indent="0">
              <a:buFontTx/>
              <a:buNone/>
              <a:defRPr sz="3000" cap="all" baseline="0">
                <a:latin typeface="NAB Impact" panose="02010608060202020104" pitchFamily="2" charset="0"/>
              </a:defRPr>
            </a:lvl5pPr>
          </a:lstStyle>
          <a:p>
            <a:pPr lvl="0"/>
            <a:r>
              <a:rPr lang="en-GB" dirty="0"/>
              <a:t>Author name | Presentation date</a:t>
            </a:r>
            <a:endParaRPr lang="en-AU" dirty="0"/>
          </a:p>
        </p:txBody>
      </p:sp>
    </p:spTree>
    <p:extLst>
      <p:ext uri="{BB962C8B-B14F-4D97-AF65-F5344CB8AC3E}">
        <p14:creationId xmlns:p14="http://schemas.microsoft.com/office/powerpoint/2010/main" val="21396226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EGIONAL &amp; AGRI cover 1">
    <p:spTree>
      <p:nvGrpSpPr>
        <p:cNvPr id="1" name=""/>
        <p:cNvGrpSpPr/>
        <p:nvPr/>
      </p:nvGrpSpPr>
      <p:grpSpPr>
        <a:xfrm>
          <a:off x="0" y="0"/>
          <a:ext cx="0" cy="0"/>
          <a:chOff x="0" y="0"/>
          <a:chExt cx="0" cy="0"/>
        </a:xfrm>
      </p:grpSpPr>
      <p:pic>
        <p:nvPicPr>
          <p:cNvPr id="10" name="Picture 9" descr="A picture containing curtain&#10;&#10;Description automatically generated">
            <a:extLst>
              <a:ext uri="{FF2B5EF4-FFF2-40B4-BE49-F238E27FC236}">
                <a16:creationId xmlns:a16="http://schemas.microsoft.com/office/drawing/2014/main" id="{7995EE0A-896D-164D-A850-487033FA2AD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0524"/>
          <a:stretch/>
        </p:blipFill>
        <p:spPr>
          <a:xfrm>
            <a:off x="-1" y="-1"/>
            <a:ext cx="10693400" cy="7559493"/>
          </a:xfrm>
          <a:prstGeom prst="rect">
            <a:avLst/>
          </a:prstGeom>
        </p:spPr>
      </p:pic>
      <p:sp>
        <p:nvSpPr>
          <p:cNvPr id="2" name="Title 1">
            <a:extLst>
              <a:ext uri="{FF2B5EF4-FFF2-40B4-BE49-F238E27FC236}">
                <a16:creationId xmlns:a16="http://schemas.microsoft.com/office/drawing/2014/main" id="{E1D87FF8-FD44-3646-9813-5438A8F161AD}"/>
              </a:ext>
            </a:extLst>
          </p:cNvPr>
          <p:cNvSpPr>
            <a:spLocks noGrp="1"/>
          </p:cNvSpPr>
          <p:nvPr>
            <p:ph type="title" hasCustomPrompt="1"/>
          </p:nvPr>
        </p:nvSpPr>
        <p:spPr>
          <a:xfrm>
            <a:off x="378148" y="1188343"/>
            <a:ext cx="7776864" cy="3073277"/>
          </a:xfrm>
        </p:spPr>
        <p:txBody>
          <a:bodyPr/>
          <a:lstStyle>
            <a:lvl1pPr>
              <a:defRPr>
                <a:solidFill>
                  <a:schemeClr val="bg1"/>
                </a:solidFill>
              </a:defRPr>
            </a:lvl1pPr>
          </a:lstStyle>
          <a:p>
            <a:r>
              <a:rPr lang="en-GB" dirty="0"/>
              <a:t>Click to add title</a:t>
            </a:r>
            <a:br>
              <a:rPr lang="en-GB" dirty="0"/>
            </a:br>
            <a:r>
              <a:rPr lang="en-GB" dirty="0"/>
              <a:t>on one line or two</a:t>
            </a:r>
            <a:endParaRPr lang="en-AU" dirty="0"/>
          </a:p>
        </p:txBody>
      </p:sp>
      <p:sp>
        <p:nvSpPr>
          <p:cNvPr id="7" name="Text Placeholder 6">
            <a:extLst>
              <a:ext uri="{FF2B5EF4-FFF2-40B4-BE49-F238E27FC236}">
                <a16:creationId xmlns:a16="http://schemas.microsoft.com/office/drawing/2014/main" id="{6566AC45-18D0-A745-A234-CA6078BFCA6A}"/>
              </a:ext>
            </a:extLst>
          </p:cNvPr>
          <p:cNvSpPr>
            <a:spLocks noGrp="1"/>
          </p:cNvSpPr>
          <p:nvPr>
            <p:ph type="body" sz="quarter" idx="12" hasCustomPrompt="1"/>
          </p:nvPr>
        </p:nvSpPr>
        <p:spPr>
          <a:xfrm>
            <a:off x="378148" y="4428703"/>
            <a:ext cx="7777188" cy="1512168"/>
          </a:xfrm>
          <a:prstGeom prst="rect">
            <a:avLst/>
          </a:prstGeom>
        </p:spPr>
        <p:txBody>
          <a:bodyPr lIns="0" tIns="36000" rIns="0" bIns="0"/>
          <a:lstStyle>
            <a:lvl1pPr marL="0" indent="0">
              <a:lnSpc>
                <a:spcPts val="2900"/>
              </a:lnSpc>
              <a:buFontTx/>
              <a:buNone/>
              <a:defRPr sz="3000" cap="all" baseline="0">
                <a:solidFill>
                  <a:schemeClr val="tx1"/>
                </a:solidFill>
                <a:latin typeface="NAB Impact" panose="02010608060202020104" pitchFamily="2" charset="0"/>
              </a:defRPr>
            </a:lvl1pPr>
            <a:lvl2pPr marL="361937" indent="0">
              <a:buFontTx/>
              <a:buNone/>
              <a:defRPr sz="3000" cap="all" baseline="0">
                <a:latin typeface="NAB Impact" panose="02010608060202020104" pitchFamily="2" charset="0"/>
              </a:defRPr>
            </a:lvl2pPr>
            <a:lvl3pPr marL="714348" indent="0">
              <a:buFontTx/>
              <a:buNone/>
              <a:defRPr sz="3000" cap="all" baseline="0">
                <a:latin typeface="NAB Impact" panose="02010608060202020104" pitchFamily="2" charset="0"/>
              </a:defRPr>
            </a:lvl3pPr>
            <a:lvl4pPr marL="1076284" indent="0">
              <a:buFontTx/>
              <a:buNone/>
              <a:defRPr sz="3000" cap="all" baseline="0">
                <a:latin typeface="NAB Impact" panose="02010608060202020104" pitchFamily="2" charset="0"/>
              </a:defRPr>
            </a:lvl4pPr>
            <a:lvl5pPr marL="1438221" indent="0">
              <a:buFontTx/>
              <a:buNone/>
              <a:defRPr sz="3000" cap="all" baseline="0">
                <a:latin typeface="NAB Impact" panose="02010608060202020104" pitchFamily="2" charset="0"/>
              </a:defRPr>
            </a:lvl5pPr>
          </a:lstStyle>
          <a:p>
            <a:pPr lvl="0"/>
            <a:r>
              <a:rPr lang="en-AU" dirty="0"/>
              <a:t>Click to add subtitle</a:t>
            </a:r>
            <a:br>
              <a:rPr lang="en-AU" dirty="0"/>
            </a:br>
            <a:r>
              <a:rPr lang="en-AU" dirty="0"/>
              <a:t>on one or two lines</a:t>
            </a:r>
          </a:p>
        </p:txBody>
      </p:sp>
      <p:pic>
        <p:nvPicPr>
          <p:cNvPr id="6" name="Picture 5" descr="NAB logo">
            <a:extLst>
              <a:ext uri="{FF2B5EF4-FFF2-40B4-BE49-F238E27FC236}">
                <a16:creationId xmlns:a16="http://schemas.microsoft.com/office/drawing/2014/main" id="{0D832904-03B3-6749-8DA0-451EEB01A3A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609686" y="217149"/>
            <a:ext cx="864000" cy="1267599"/>
          </a:xfrm>
          <a:prstGeom prst="rect">
            <a:avLst/>
          </a:prstGeom>
        </p:spPr>
      </p:pic>
      <p:sp>
        <p:nvSpPr>
          <p:cNvPr id="9" name="Text Placeholder 6">
            <a:extLst>
              <a:ext uri="{FF2B5EF4-FFF2-40B4-BE49-F238E27FC236}">
                <a16:creationId xmlns:a16="http://schemas.microsoft.com/office/drawing/2014/main" id="{139F0216-9C46-5B49-A245-48EB424192D9}"/>
              </a:ext>
            </a:extLst>
          </p:cNvPr>
          <p:cNvSpPr>
            <a:spLocks noGrp="1"/>
          </p:cNvSpPr>
          <p:nvPr>
            <p:ph type="body" sz="quarter" idx="13" hasCustomPrompt="1"/>
          </p:nvPr>
        </p:nvSpPr>
        <p:spPr>
          <a:xfrm>
            <a:off x="378148" y="6660951"/>
            <a:ext cx="7777188" cy="490907"/>
          </a:xfrm>
          <a:prstGeom prst="rect">
            <a:avLst/>
          </a:prstGeom>
        </p:spPr>
        <p:txBody>
          <a:bodyPr lIns="0" tIns="0" rIns="0" bIns="0" anchor="b" anchorCtr="0"/>
          <a:lstStyle>
            <a:lvl1pPr marL="0" indent="0">
              <a:lnSpc>
                <a:spcPts val="2600"/>
              </a:lnSpc>
              <a:buFontTx/>
              <a:buNone/>
              <a:defRPr sz="1200" cap="none" baseline="0">
                <a:solidFill>
                  <a:schemeClr val="bg1"/>
                </a:solidFill>
                <a:latin typeface="+mn-lt"/>
              </a:defRPr>
            </a:lvl1pPr>
            <a:lvl2pPr marL="361937" indent="0">
              <a:buFontTx/>
              <a:buNone/>
              <a:defRPr sz="3000" cap="all" baseline="0">
                <a:latin typeface="NAB Impact" panose="02010608060202020104" pitchFamily="2" charset="0"/>
              </a:defRPr>
            </a:lvl2pPr>
            <a:lvl3pPr marL="714348" indent="0">
              <a:buFontTx/>
              <a:buNone/>
              <a:defRPr sz="3000" cap="all" baseline="0">
                <a:latin typeface="NAB Impact" panose="02010608060202020104" pitchFamily="2" charset="0"/>
              </a:defRPr>
            </a:lvl3pPr>
            <a:lvl4pPr marL="1076284" indent="0">
              <a:buFontTx/>
              <a:buNone/>
              <a:defRPr sz="3000" cap="all" baseline="0">
                <a:latin typeface="NAB Impact" panose="02010608060202020104" pitchFamily="2" charset="0"/>
              </a:defRPr>
            </a:lvl4pPr>
            <a:lvl5pPr marL="1438221" indent="0">
              <a:buFontTx/>
              <a:buNone/>
              <a:defRPr sz="3000" cap="all" baseline="0">
                <a:latin typeface="NAB Impact" panose="02010608060202020104" pitchFamily="2" charset="0"/>
              </a:defRPr>
            </a:lvl5pPr>
          </a:lstStyle>
          <a:p>
            <a:pPr lvl="0"/>
            <a:r>
              <a:rPr lang="en-GB" dirty="0"/>
              <a:t>Author name | Presentation date</a:t>
            </a:r>
            <a:endParaRPr lang="en-AU" dirty="0"/>
          </a:p>
        </p:txBody>
      </p:sp>
      <p:pic>
        <p:nvPicPr>
          <p:cNvPr id="11" name="Picture 10">
            <a:extLst>
              <a:ext uri="{FF2B5EF4-FFF2-40B4-BE49-F238E27FC236}">
                <a16:creationId xmlns:a16="http://schemas.microsoft.com/office/drawing/2014/main" id="{0E5DE747-7931-CF45-AF56-F6AB4128D90D}"/>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377059" y="326893"/>
            <a:ext cx="1575255" cy="282739"/>
          </a:xfrm>
          <a:prstGeom prst="rect">
            <a:avLst/>
          </a:prstGeom>
        </p:spPr>
      </p:pic>
    </p:spTree>
    <p:extLst>
      <p:ext uri="{BB962C8B-B14F-4D97-AF65-F5344CB8AC3E}">
        <p14:creationId xmlns:p14="http://schemas.microsoft.com/office/powerpoint/2010/main" val="14845543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GIONAL &amp; AGRI cover 2">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DDB95F41-A7BC-8D4B-92B9-3DF518B780C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1"/>
            <a:ext cx="10693400" cy="7561264"/>
          </a:xfrm>
          <a:prstGeom prst="rect">
            <a:avLst/>
          </a:prstGeom>
        </p:spPr>
      </p:pic>
      <p:sp>
        <p:nvSpPr>
          <p:cNvPr id="2" name="Title 1">
            <a:extLst>
              <a:ext uri="{FF2B5EF4-FFF2-40B4-BE49-F238E27FC236}">
                <a16:creationId xmlns:a16="http://schemas.microsoft.com/office/drawing/2014/main" id="{E1D87FF8-FD44-3646-9813-5438A8F161AD}"/>
              </a:ext>
            </a:extLst>
          </p:cNvPr>
          <p:cNvSpPr>
            <a:spLocks noGrp="1"/>
          </p:cNvSpPr>
          <p:nvPr>
            <p:ph type="title" hasCustomPrompt="1"/>
          </p:nvPr>
        </p:nvSpPr>
        <p:spPr>
          <a:xfrm>
            <a:off x="378148" y="1188343"/>
            <a:ext cx="7776864" cy="3073277"/>
          </a:xfrm>
        </p:spPr>
        <p:txBody>
          <a:bodyPr/>
          <a:lstStyle>
            <a:lvl1pPr>
              <a:defRPr>
                <a:solidFill>
                  <a:schemeClr val="accent1"/>
                </a:solidFill>
              </a:defRPr>
            </a:lvl1pPr>
          </a:lstStyle>
          <a:p>
            <a:r>
              <a:rPr lang="en-GB" dirty="0"/>
              <a:t>Click to add title</a:t>
            </a:r>
            <a:br>
              <a:rPr lang="en-GB" dirty="0"/>
            </a:br>
            <a:r>
              <a:rPr lang="en-GB" dirty="0"/>
              <a:t>on one line or two</a:t>
            </a:r>
            <a:endParaRPr lang="en-AU" dirty="0"/>
          </a:p>
        </p:txBody>
      </p:sp>
      <p:sp>
        <p:nvSpPr>
          <p:cNvPr id="7" name="Text Placeholder 6">
            <a:extLst>
              <a:ext uri="{FF2B5EF4-FFF2-40B4-BE49-F238E27FC236}">
                <a16:creationId xmlns:a16="http://schemas.microsoft.com/office/drawing/2014/main" id="{6566AC45-18D0-A745-A234-CA6078BFCA6A}"/>
              </a:ext>
            </a:extLst>
          </p:cNvPr>
          <p:cNvSpPr>
            <a:spLocks noGrp="1"/>
          </p:cNvSpPr>
          <p:nvPr>
            <p:ph type="body" sz="quarter" idx="12" hasCustomPrompt="1"/>
          </p:nvPr>
        </p:nvSpPr>
        <p:spPr>
          <a:xfrm>
            <a:off x="377986" y="4428703"/>
            <a:ext cx="7777188" cy="1512168"/>
          </a:xfrm>
          <a:prstGeom prst="rect">
            <a:avLst/>
          </a:prstGeom>
        </p:spPr>
        <p:txBody>
          <a:bodyPr lIns="0" tIns="36000" rIns="0" bIns="0"/>
          <a:lstStyle>
            <a:lvl1pPr marL="0" indent="0">
              <a:lnSpc>
                <a:spcPts val="2900"/>
              </a:lnSpc>
              <a:buFontTx/>
              <a:buNone/>
              <a:defRPr sz="3000" cap="all" baseline="0">
                <a:solidFill>
                  <a:schemeClr val="bg1"/>
                </a:solidFill>
                <a:latin typeface="NAB Impact" panose="02010608060202020104" pitchFamily="2" charset="0"/>
              </a:defRPr>
            </a:lvl1pPr>
            <a:lvl2pPr marL="361937" indent="0">
              <a:buFontTx/>
              <a:buNone/>
              <a:defRPr sz="3000" cap="all" baseline="0">
                <a:latin typeface="NAB Impact" panose="02010608060202020104" pitchFamily="2" charset="0"/>
              </a:defRPr>
            </a:lvl2pPr>
            <a:lvl3pPr marL="714348" indent="0">
              <a:buFontTx/>
              <a:buNone/>
              <a:defRPr sz="3000" cap="all" baseline="0">
                <a:latin typeface="NAB Impact" panose="02010608060202020104" pitchFamily="2" charset="0"/>
              </a:defRPr>
            </a:lvl3pPr>
            <a:lvl4pPr marL="1076284" indent="0">
              <a:buFontTx/>
              <a:buNone/>
              <a:defRPr sz="3000" cap="all" baseline="0">
                <a:latin typeface="NAB Impact" panose="02010608060202020104" pitchFamily="2" charset="0"/>
              </a:defRPr>
            </a:lvl4pPr>
            <a:lvl5pPr marL="1438221" indent="0">
              <a:buFontTx/>
              <a:buNone/>
              <a:defRPr sz="3000" cap="all" baseline="0">
                <a:latin typeface="NAB Impact" panose="02010608060202020104" pitchFamily="2" charset="0"/>
              </a:defRPr>
            </a:lvl5pPr>
          </a:lstStyle>
          <a:p>
            <a:pPr lvl="0"/>
            <a:r>
              <a:rPr lang="en-AU" dirty="0"/>
              <a:t>Click to add subtitle</a:t>
            </a:r>
            <a:br>
              <a:rPr lang="en-AU" dirty="0"/>
            </a:br>
            <a:r>
              <a:rPr lang="en-AU" dirty="0"/>
              <a:t>on one or two lines</a:t>
            </a:r>
          </a:p>
        </p:txBody>
      </p:sp>
      <p:sp>
        <p:nvSpPr>
          <p:cNvPr id="14" name="Text Placeholder 6">
            <a:extLst>
              <a:ext uri="{FF2B5EF4-FFF2-40B4-BE49-F238E27FC236}">
                <a16:creationId xmlns:a16="http://schemas.microsoft.com/office/drawing/2014/main" id="{3EFE8A87-BB2E-5544-A83A-C04D9CFFED40}"/>
              </a:ext>
            </a:extLst>
          </p:cNvPr>
          <p:cNvSpPr>
            <a:spLocks noGrp="1"/>
          </p:cNvSpPr>
          <p:nvPr>
            <p:ph type="body" sz="quarter" idx="13" hasCustomPrompt="1"/>
          </p:nvPr>
        </p:nvSpPr>
        <p:spPr>
          <a:xfrm>
            <a:off x="378148" y="6660951"/>
            <a:ext cx="7777188" cy="490907"/>
          </a:xfrm>
          <a:prstGeom prst="rect">
            <a:avLst/>
          </a:prstGeom>
        </p:spPr>
        <p:txBody>
          <a:bodyPr lIns="0" tIns="0" rIns="0" bIns="0" anchor="b" anchorCtr="0"/>
          <a:lstStyle>
            <a:lvl1pPr marL="0" indent="0">
              <a:lnSpc>
                <a:spcPts val="2600"/>
              </a:lnSpc>
              <a:buFontTx/>
              <a:buNone/>
              <a:defRPr sz="1200" cap="none" baseline="0">
                <a:solidFill>
                  <a:schemeClr val="bg1"/>
                </a:solidFill>
                <a:latin typeface="+mn-lt"/>
              </a:defRPr>
            </a:lvl1pPr>
            <a:lvl2pPr marL="361937" indent="0">
              <a:buFontTx/>
              <a:buNone/>
              <a:defRPr sz="3000" cap="all" baseline="0">
                <a:latin typeface="NAB Impact" panose="02010608060202020104" pitchFamily="2" charset="0"/>
              </a:defRPr>
            </a:lvl2pPr>
            <a:lvl3pPr marL="714348" indent="0">
              <a:buFontTx/>
              <a:buNone/>
              <a:defRPr sz="3000" cap="all" baseline="0">
                <a:latin typeface="NAB Impact" panose="02010608060202020104" pitchFamily="2" charset="0"/>
              </a:defRPr>
            </a:lvl3pPr>
            <a:lvl4pPr marL="1076284" indent="0">
              <a:buFontTx/>
              <a:buNone/>
              <a:defRPr sz="3000" cap="all" baseline="0">
                <a:latin typeface="NAB Impact" panose="02010608060202020104" pitchFamily="2" charset="0"/>
              </a:defRPr>
            </a:lvl4pPr>
            <a:lvl5pPr marL="1438221" indent="0">
              <a:buFontTx/>
              <a:buNone/>
              <a:defRPr sz="3000" cap="all" baseline="0">
                <a:latin typeface="NAB Impact" panose="02010608060202020104" pitchFamily="2" charset="0"/>
              </a:defRPr>
            </a:lvl5pPr>
          </a:lstStyle>
          <a:p>
            <a:pPr lvl="0"/>
            <a:r>
              <a:rPr lang="en-GB" dirty="0"/>
              <a:t>Author name | Presentation date</a:t>
            </a:r>
            <a:endParaRPr lang="en-AU" dirty="0"/>
          </a:p>
        </p:txBody>
      </p:sp>
      <p:grpSp>
        <p:nvGrpSpPr>
          <p:cNvPr id="3" name="Group 2">
            <a:extLst>
              <a:ext uri="{FF2B5EF4-FFF2-40B4-BE49-F238E27FC236}">
                <a16:creationId xmlns:a16="http://schemas.microsoft.com/office/drawing/2014/main" id="{006E1EC8-11FE-1B43-8F69-9B38559AAEB6}"/>
              </a:ext>
            </a:extLst>
          </p:cNvPr>
          <p:cNvGrpSpPr/>
          <p:nvPr userDrawn="1"/>
        </p:nvGrpSpPr>
        <p:grpSpPr>
          <a:xfrm>
            <a:off x="377059" y="217149"/>
            <a:ext cx="10096627" cy="1267599"/>
            <a:chOff x="377059" y="217149"/>
            <a:chExt cx="10096627" cy="1267599"/>
          </a:xfrm>
        </p:grpSpPr>
        <p:pic>
          <p:nvPicPr>
            <p:cNvPr id="6" name="Picture 5" descr="NAB logo">
              <a:extLst>
                <a:ext uri="{FF2B5EF4-FFF2-40B4-BE49-F238E27FC236}">
                  <a16:creationId xmlns:a16="http://schemas.microsoft.com/office/drawing/2014/main" id="{0D832904-03B3-6749-8DA0-451EEB01A3A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609686" y="217149"/>
              <a:ext cx="864000" cy="1267599"/>
            </a:xfrm>
            <a:prstGeom prst="rect">
              <a:avLst/>
            </a:prstGeom>
          </p:spPr>
        </p:pic>
        <p:pic>
          <p:nvPicPr>
            <p:cNvPr id="9" name="Picture 8">
              <a:extLst>
                <a:ext uri="{FF2B5EF4-FFF2-40B4-BE49-F238E27FC236}">
                  <a16:creationId xmlns:a16="http://schemas.microsoft.com/office/drawing/2014/main" id="{4CF67D44-89C9-A340-BA98-74F61EADE5E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377059" y="326893"/>
              <a:ext cx="1575255" cy="282739"/>
            </a:xfrm>
            <a:prstGeom prst="rect">
              <a:avLst/>
            </a:prstGeom>
          </p:spPr>
        </p:pic>
      </p:grpSp>
    </p:spTree>
    <p:extLst>
      <p:ext uri="{BB962C8B-B14F-4D97-AF65-F5344CB8AC3E}">
        <p14:creationId xmlns:p14="http://schemas.microsoft.com/office/powerpoint/2010/main" val="1431115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ank You 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87FF8-FD44-3646-9813-5438A8F161AD}"/>
              </a:ext>
            </a:extLst>
          </p:cNvPr>
          <p:cNvSpPr>
            <a:spLocks noGrp="1"/>
          </p:cNvSpPr>
          <p:nvPr>
            <p:ph type="title" hasCustomPrompt="1"/>
          </p:nvPr>
        </p:nvSpPr>
        <p:spPr>
          <a:xfrm>
            <a:off x="378148" y="1188343"/>
            <a:ext cx="4032448" cy="3073277"/>
          </a:xfrm>
        </p:spPr>
        <p:txBody>
          <a:bodyPr/>
          <a:lstStyle>
            <a:lvl1pPr>
              <a:lnSpc>
                <a:spcPts val="8420"/>
              </a:lnSpc>
              <a:defRPr sz="8800" baseline="0">
                <a:solidFill>
                  <a:schemeClr val="bg1"/>
                </a:solidFill>
              </a:defRPr>
            </a:lvl1pPr>
          </a:lstStyle>
          <a:p>
            <a:r>
              <a:rPr lang="en-GB" dirty="0"/>
              <a:t>Thank you</a:t>
            </a:r>
            <a:endParaRPr lang="en-AU" dirty="0"/>
          </a:p>
        </p:txBody>
      </p:sp>
      <p:pic>
        <p:nvPicPr>
          <p:cNvPr id="4" name="Picture 3">
            <a:extLst>
              <a:ext uri="{FF2B5EF4-FFF2-40B4-BE49-F238E27FC236}">
                <a16:creationId xmlns:a16="http://schemas.microsoft.com/office/drawing/2014/main" id="{9C2C94D2-0E54-EF4B-ADEF-4DE0EF7FD52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698628" y="1836415"/>
            <a:ext cx="4824536" cy="4430273"/>
          </a:xfrm>
          <a:prstGeom prst="rect">
            <a:avLst/>
          </a:prstGeom>
        </p:spPr>
      </p:pic>
    </p:spTree>
    <p:extLst>
      <p:ext uri="{BB962C8B-B14F-4D97-AF65-F5344CB8AC3E}">
        <p14:creationId xmlns:p14="http://schemas.microsoft.com/office/powerpoint/2010/main" val="10929514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ank You 2">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87FF8-FD44-3646-9813-5438A8F161AD}"/>
              </a:ext>
            </a:extLst>
          </p:cNvPr>
          <p:cNvSpPr>
            <a:spLocks noGrp="1"/>
          </p:cNvSpPr>
          <p:nvPr>
            <p:ph type="title" hasCustomPrompt="1"/>
          </p:nvPr>
        </p:nvSpPr>
        <p:spPr>
          <a:xfrm>
            <a:off x="3167174" y="3217327"/>
            <a:ext cx="3942332" cy="2453684"/>
          </a:xfrm>
        </p:spPr>
        <p:txBody>
          <a:bodyPr anchor="ctr"/>
          <a:lstStyle>
            <a:lvl1pPr algn="ctr">
              <a:lnSpc>
                <a:spcPts val="8460"/>
              </a:lnSpc>
              <a:defRPr sz="8800" baseline="0">
                <a:solidFill>
                  <a:schemeClr val="tx1"/>
                </a:solidFill>
              </a:defRPr>
            </a:lvl1pPr>
          </a:lstStyle>
          <a:p>
            <a:r>
              <a:rPr lang="en-GB" dirty="0"/>
              <a:t>thank you</a:t>
            </a:r>
            <a:endParaRPr lang="en-AU" dirty="0"/>
          </a:p>
        </p:txBody>
      </p:sp>
      <p:pic>
        <p:nvPicPr>
          <p:cNvPr id="5" name="Picture 4">
            <a:extLst>
              <a:ext uri="{FF2B5EF4-FFF2-40B4-BE49-F238E27FC236}">
                <a16:creationId xmlns:a16="http://schemas.microsoft.com/office/drawing/2014/main" id="{923EE669-7553-0B44-A134-EFC17BBF078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77825" y="2988543"/>
            <a:ext cx="1887860" cy="1738538"/>
          </a:xfrm>
          <a:prstGeom prst="rect">
            <a:avLst/>
          </a:prstGeom>
        </p:spPr>
      </p:pic>
      <p:pic>
        <p:nvPicPr>
          <p:cNvPr id="7" name="Picture 6">
            <a:extLst>
              <a:ext uri="{FF2B5EF4-FFF2-40B4-BE49-F238E27FC236}">
                <a16:creationId xmlns:a16="http://schemas.microsoft.com/office/drawing/2014/main" id="{9EE2F553-9FCC-784D-8A76-BB44E0055AC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010996" y="3783151"/>
            <a:ext cx="1941190" cy="1887860"/>
          </a:xfrm>
          <a:prstGeom prst="rect">
            <a:avLst/>
          </a:prstGeom>
        </p:spPr>
      </p:pic>
      <p:sp>
        <p:nvSpPr>
          <p:cNvPr id="8" name="TextBox 7">
            <a:extLst>
              <a:ext uri="{FF2B5EF4-FFF2-40B4-BE49-F238E27FC236}">
                <a16:creationId xmlns:a16="http://schemas.microsoft.com/office/drawing/2014/main" id="{FCC7C5B1-B2DE-AF4C-8F66-BA434C169D5D}"/>
              </a:ext>
            </a:extLst>
          </p:cNvPr>
          <p:cNvSpPr txBox="1"/>
          <p:nvPr userDrawn="1"/>
        </p:nvSpPr>
        <p:spPr>
          <a:xfrm>
            <a:off x="4189379" y="4202349"/>
            <a:ext cx="0" cy="0"/>
          </a:xfrm>
          <a:prstGeom prst="rect">
            <a:avLst/>
          </a:prstGeom>
          <a:noFill/>
        </p:spPr>
        <p:txBody>
          <a:bodyPr wrap="none" rtlCol="0">
            <a:noAutofit/>
          </a:bodyPr>
          <a:lstStyle/>
          <a:p>
            <a:pPr algn="l"/>
            <a:endParaRPr lang="en-AU" sz="1400" dirty="0" err="1"/>
          </a:p>
        </p:txBody>
      </p:sp>
    </p:spTree>
    <p:extLst>
      <p:ext uri="{BB962C8B-B14F-4D97-AF65-F5344CB8AC3E}">
        <p14:creationId xmlns:p14="http://schemas.microsoft.com/office/powerpoint/2010/main" val="37659046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qua - Cover Page">
    <p:bg>
      <p:bgPr>
        <a:solidFill>
          <a:srgbClr val="E7E4E0"/>
        </a:solidFill>
        <a:effectLst/>
      </p:bgPr>
    </p:bg>
    <p:spTree>
      <p:nvGrpSpPr>
        <p:cNvPr id="1" name=""/>
        <p:cNvGrpSpPr/>
        <p:nvPr/>
      </p:nvGrpSpPr>
      <p:grpSpPr>
        <a:xfrm>
          <a:off x="0" y="0"/>
          <a:ext cx="0" cy="0"/>
          <a:chOff x="0" y="0"/>
          <a:chExt cx="0" cy="0"/>
        </a:xfrm>
      </p:grpSpPr>
      <p:sp>
        <p:nvSpPr>
          <p:cNvPr id="39" name="Rectangle 38"/>
          <p:cNvSpPr/>
          <p:nvPr userDrawn="1"/>
        </p:nvSpPr>
        <p:spPr>
          <a:xfrm>
            <a:off x="2" y="3782617"/>
            <a:ext cx="10693400" cy="377864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49" dirty="0"/>
          </a:p>
        </p:txBody>
      </p:sp>
      <p:graphicFrame>
        <p:nvGraphicFramePr>
          <p:cNvPr id="2" name="Object 1" hidden="1">
            <a:extLst>
              <a:ext uri="{FF2B5EF4-FFF2-40B4-BE49-F238E27FC236}">
                <a16:creationId xmlns:a16="http://schemas.microsoft.com/office/drawing/2014/main" id="{99C20CF1-BC69-4C97-8A6F-BDA7CD1E8B3C}"/>
              </a:ext>
            </a:extLst>
          </p:cNvPr>
          <p:cNvGraphicFramePr>
            <a:graphicFrameLocks noChangeAspect="1"/>
          </p:cNvGraphicFramePr>
          <p:nvPr userDrawn="1">
            <p:custDataLst>
              <p:tags r:id="rId1"/>
            </p:custDataLst>
          </p:nvPr>
        </p:nvGraphicFramePr>
        <p:xfrm>
          <a:off x="1780" y="1679"/>
          <a:ext cx="1779" cy="1677"/>
        </p:xfrm>
        <a:graphic>
          <a:graphicData uri="http://schemas.openxmlformats.org/presentationml/2006/ole">
            <mc:AlternateContent xmlns:mc="http://schemas.openxmlformats.org/markup-compatibility/2006">
              <mc:Choice xmlns:v="urn:schemas-microsoft-com:vml" Requires="v">
                <p:oleObj name="think-cell Slide" r:id="rId3" imgW="216" imgH="216" progId="TCLayout.ActiveDocument.1">
                  <p:embed/>
                </p:oleObj>
              </mc:Choice>
              <mc:Fallback>
                <p:oleObj name="think-cell Slide" r:id="rId3" imgW="216" imgH="216" progId="TCLayout.ActiveDocument.1">
                  <p:embed/>
                  <p:pic>
                    <p:nvPicPr>
                      <p:cNvPr id="2" name="Object 1" hidden="1">
                        <a:extLst>
                          <a:ext uri="{FF2B5EF4-FFF2-40B4-BE49-F238E27FC236}">
                            <a16:creationId xmlns:a16="http://schemas.microsoft.com/office/drawing/2014/main" id="{99C20CF1-BC69-4C97-8A6F-BDA7CD1E8B3C}"/>
                          </a:ext>
                        </a:extLst>
                      </p:cNvPr>
                      <p:cNvPicPr/>
                      <p:nvPr/>
                    </p:nvPicPr>
                    <p:blipFill>
                      <a:blip r:embed="rId4"/>
                      <a:stretch>
                        <a:fillRect/>
                      </a:stretch>
                    </p:blipFill>
                    <p:spPr>
                      <a:xfrm>
                        <a:off x="1780" y="1679"/>
                        <a:ext cx="1779" cy="1677"/>
                      </a:xfrm>
                      <a:prstGeom prst="rect">
                        <a:avLst/>
                      </a:prstGeom>
                    </p:spPr>
                  </p:pic>
                </p:oleObj>
              </mc:Fallback>
            </mc:AlternateContent>
          </a:graphicData>
        </a:graphic>
      </p:graphicFrame>
      <p:sp>
        <p:nvSpPr>
          <p:cNvPr id="22" name="Freeform 21"/>
          <p:cNvSpPr>
            <a:spLocks noEditPoints="1"/>
          </p:cNvSpPr>
          <p:nvPr/>
        </p:nvSpPr>
        <p:spPr bwMode="auto">
          <a:xfrm>
            <a:off x="978373" y="1682931"/>
            <a:ext cx="3297133" cy="4174446"/>
          </a:xfrm>
          <a:custGeom>
            <a:avLst/>
            <a:gdLst>
              <a:gd name="T0" fmla="*/ 442 w 885"/>
              <a:gd name="T1" fmla="*/ 1190 h 1190"/>
              <a:gd name="T2" fmla="*/ 0 w 885"/>
              <a:gd name="T3" fmla="*/ 666 h 1190"/>
              <a:gd name="T4" fmla="*/ 442 w 885"/>
              <a:gd name="T5" fmla="*/ 0 h 1190"/>
              <a:gd name="T6" fmla="*/ 885 w 885"/>
              <a:gd name="T7" fmla="*/ 670 h 1190"/>
              <a:gd name="T8" fmla="*/ 738 w 885"/>
              <a:gd name="T9" fmla="*/ 1074 h 1190"/>
              <a:gd name="T10" fmla="*/ 442 w 885"/>
              <a:gd name="T11" fmla="*/ 1190 h 1190"/>
              <a:gd name="T12" fmla="*/ 442 w 885"/>
              <a:gd name="T13" fmla="*/ 84 h 1190"/>
              <a:gd name="T14" fmla="*/ 85 w 885"/>
              <a:gd name="T15" fmla="*/ 666 h 1190"/>
              <a:gd name="T16" fmla="*/ 204 w 885"/>
              <a:gd name="T17" fmla="*/ 1016 h 1190"/>
              <a:gd name="T18" fmla="*/ 442 w 885"/>
              <a:gd name="T19" fmla="*/ 1105 h 1190"/>
              <a:gd name="T20" fmla="*/ 680 w 885"/>
              <a:gd name="T21" fmla="*/ 1013 h 1190"/>
              <a:gd name="T22" fmla="*/ 800 w 885"/>
              <a:gd name="T23" fmla="*/ 670 h 1190"/>
              <a:gd name="T24" fmla="*/ 674 w 885"/>
              <a:gd name="T25" fmla="*/ 265 h 1190"/>
              <a:gd name="T26" fmla="*/ 442 w 885"/>
              <a:gd name="T27" fmla="*/ 84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5" h="1190">
                <a:moveTo>
                  <a:pt x="442" y="1190"/>
                </a:moveTo>
                <a:cubicBezTo>
                  <a:pt x="228" y="1190"/>
                  <a:pt x="0" y="1052"/>
                  <a:pt x="0" y="666"/>
                </a:cubicBezTo>
                <a:cubicBezTo>
                  <a:pt x="0" y="348"/>
                  <a:pt x="231" y="0"/>
                  <a:pt x="442" y="0"/>
                </a:cubicBezTo>
                <a:cubicBezTo>
                  <a:pt x="653" y="0"/>
                  <a:pt x="885" y="351"/>
                  <a:pt x="885" y="670"/>
                </a:cubicBezTo>
                <a:cubicBezTo>
                  <a:pt x="885" y="843"/>
                  <a:pt x="834" y="982"/>
                  <a:pt x="738" y="1074"/>
                </a:cubicBezTo>
                <a:cubicBezTo>
                  <a:pt x="660" y="1149"/>
                  <a:pt x="555" y="1190"/>
                  <a:pt x="442" y="1190"/>
                </a:cubicBezTo>
                <a:moveTo>
                  <a:pt x="442" y="84"/>
                </a:moveTo>
                <a:cubicBezTo>
                  <a:pt x="293" y="84"/>
                  <a:pt x="85" y="377"/>
                  <a:pt x="85" y="666"/>
                </a:cubicBezTo>
                <a:cubicBezTo>
                  <a:pt x="85" y="823"/>
                  <a:pt x="125" y="941"/>
                  <a:pt x="204" y="1016"/>
                </a:cubicBezTo>
                <a:cubicBezTo>
                  <a:pt x="286" y="1094"/>
                  <a:pt x="388" y="1105"/>
                  <a:pt x="442" y="1105"/>
                </a:cubicBezTo>
                <a:cubicBezTo>
                  <a:pt x="495" y="1105"/>
                  <a:pt x="596" y="1093"/>
                  <a:pt x="680" y="1013"/>
                </a:cubicBezTo>
                <a:cubicBezTo>
                  <a:pt x="760" y="936"/>
                  <a:pt x="800" y="821"/>
                  <a:pt x="800" y="670"/>
                </a:cubicBezTo>
                <a:cubicBezTo>
                  <a:pt x="800" y="535"/>
                  <a:pt x="754" y="387"/>
                  <a:pt x="674" y="265"/>
                </a:cubicBezTo>
                <a:cubicBezTo>
                  <a:pt x="601" y="153"/>
                  <a:pt x="512" y="84"/>
                  <a:pt x="442" y="84"/>
                </a:cubicBezTo>
              </a:path>
            </a:pathLst>
          </a:custGeom>
          <a:solidFill>
            <a:srgbClr val="66D0D5"/>
          </a:solidFill>
          <a:ln>
            <a:noFill/>
          </a:ln>
        </p:spPr>
        <p:txBody>
          <a:bodyPr vert="horz" wrap="square" lIns="80192" tIns="40097" rIns="80192" bIns="40097" numCol="1" anchor="t" anchorCtr="0" compatLnSpc="1">
            <a:prstTxWarp prst="textNoShape">
              <a:avLst/>
            </a:prstTxWarp>
          </a:bodyPr>
          <a:lstStyle/>
          <a:p>
            <a:endParaRPr lang="en-AU" sz="1649" dirty="0"/>
          </a:p>
        </p:txBody>
      </p:sp>
      <p:sp>
        <p:nvSpPr>
          <p:cNvPr id="34" name="Text Placeholder 10"/>
          <p:cNvSpPr>
            <a:spLocks noGrp="1"/>
          </p:cNvSpPr>
          <p:nvPr>
            <p:ph type="body" sz="quarter" idx="12" hasCustomPrompt="1"/>
          </p:nvPr>
        </p:nvSpPr>
        <p:spPr>
          <a:xfrm>
            <a:off x="8019364" y="4131904"/>
            <a:ext cx="1767382" cy="992689"/>
          </a:xfrm>
          <a:prstGeom prst="rect">
            <a:avLst/>
          </a:prstGeom>
        </p:spPr>
        <p:txBody>
          <a:bodyPr lIns="0" tIns="0" rIns="0" bIns="0"/>
          <a:lstStyle>
            <a:lvl1pPr marL="0" indent="0">
              <a:spcAft>
                <a:spcPts val="0"/>
              </a:spcAft>
              <a:buFontTx/>
              <a:buNone/>
              <a:defRPr sz="1053" b="0">
                <a:solidFill>
                  <a:schemeClr val="bg1"/>
                </a:solidFill>
              </a:defRPr>
            </a:lvl1pPr>
            <a:lvl2pPr marL="400978" indent="0">
              <a:buFontTx/>
              <a:buNone/>
              <a:defRPr sz="1053"/>
            </a:lvl2pPr>
            <a:lvl3pPr marL="801955" indent="0">
              <a:buFontTx/>
              <a:buNone/>
              <a:defRPr sz="1053"/>
            </a:lvl3pPr>
            <a:lvl4pPr marL="1202933" indent="0">
              <a:buFontTx/>
              <a:buNone/>
              <a:defRPr sz="1053"/>
            </a:lvl4pPr>
            <a:lvl5pPr marL="1603911" indent="0">
              <a:buFontTx/>
              <a:buNone/>
              <a:defRPr sz="1053"/>
            </a:lvl5pPr>
          </a:lstStyle>
          <a:p>
            <a:pPr lvl="0"/>
            <a:r>
              <a:rPr lang="en-AU"/>
              <a:t>Presented by</a:t>
            </a:r>
          </a:p>
        </p:txBody>
      </p:sp>
      <p:sp>
        <p:nvSpPr>
          <p:cNvPr id="35" name="Text Placeholder 10"/>
          <p:cNvSpPr>
            <a:spLocks noGrp="1"/>
          </p:cNvSpPr>
          <p:nvPr>
            <p:ph type="body" sz="quarter" idx="15" hasCustomPrompt="1"/>
          </p:nvPr>
        </p:nvSpPr>
        <p:spPr>
          <a:xfrm>
            <a:off x="5557202" y="4131904"/>
            <a:ext cx="1767382" cy="992689"/>
          </a:xfrm>
          <a:prstGeom prst="rect">
            <a:avLst/>
          </a:prstGeom>
        </p:spPr>
        <p:txBody>
          <a:bodyPr lIns="0" tIns="0" rIns="0" bIns="0"/>
          <a:lstStyle>
            <a:lvl1pPr marL="0" indent="0">
              <a:spcAft>
                <a:spcPts val="0"/>
              </a:spcAft>
              <a:buFontTx/>
              <a:buNone/>
              <a:defRPr sz="1053" b="0">
                <a:solidFill>
                  <a:schemeClr val="bg1"/>
                </a:solidFill>
              </a:defRPr>
            </a:lvl1pPr>
            <a:lvl2pPr marL="400978" indent="0">
              <a:buFontTx/>
              <a:buNone/>
              <a:defRPr sz="1053"/>
            </a:lvl2pPr>
            <a:lvl3pPr marL="801955" indent="0">
              <a:buFontTx/>
              <a:buNone/>
              <a:defRPr sz="1053"/>
            </a:lvl3pPr>
            <a:lvl4pPr marL="1202933" indent="0">
              <a:buFontTx/>
              <a:buNone/>
              <a:defRPr sz="1053"/>
            </a:lvl4pPr>
            <a:lvl5pPr marL="1603911" indent="0">
              <a:buFontTx/>
              <a:buNone/>
              <a:defRPr sz="1053"/>
            </a:lvl5pPr>
          </a:lstStyle>
          <a:p>
            <a:pPr lvl="0"/>
            <a:r>
              <a:rPr lang="en-AU"/>
              <a:t>A presentation to</a:t>
            </a:r>
          </a:p>
        </p:txBody>
      </p:sp>
      <p:sp>
        <p:nvSpPr>
          <p:cNvPr id="36" name="Text Placeholder 7"/>
          <p:cNvSpPr>
            <a:spLocks noGrp="1"/>
          </p:cNvSpPr>
          <p:nvPr>
            <p:ph type="body" sz="quarter" idx="10" hasCustomPrompt="1"/>
          </p:nvPr>
        </p:nvSpPr>
        <p:spPr>
          <a:xfrm>
            <a:off x="5557201" y="1865509"/>
            <a:ext cx="4462600" cy="1587667"/>
          </a:xfrm>
          <a:prstGeom prst="rect">
            <a:avLst/>
          </a:prstGeom>
        </p:spPr>
        <p:txBody>
          <a:bodyPr lIns="0" bIns="0" anchor="b" anchorCtr="0"/>
          <a:lstStyle>
            <a:lvl1pPr marL="0" indent="0">
              <a:lnSpc>
                <a:spcPct val="90000"/>
              </a:lnSpc>
              <a:spcAft>
                <a:spcPts val="263"/>
              </a:spcAft>
              <a:buFontTx/>
              <a:buNone/>
              <a:defRPr sz="1753" b="1" baseline="0">
                <a:solidFill>
                  <a:schemeClr val="accent5"/>
                </a:solidFill>
              </a:defRPr>
            </a:lvl1pPr>
            <a:lvl2pPr marL="0" indent="0">
              <a:buNone/>
              <a:defRPr sz="1753" baseline="0">
                <a:solidFill>
                  <a:schemeClr val="bg2"/>
                </a:solidFill>
              </a:defRPr>
            </a:lvl2pPr>
          </a:lstStyle>
          <a:p>
            <a:pPr lvl="0"/>
            <a:r>
              <a:rPr lang="en-US"/>
              <a:t>Use the increase/decrease list level buttons to switch to subtitle style</a:t>
            </a:r>
          </a:p>
          <a:p>
            <a:pPr lvl="1"/>
            <a:r>
              <a:rPr lang="en-US"/>
              <a:t>Subtitle</a:t>
            </a:r>
          </a:p>
        </p:txBody>
      </p:sp>
    </p:spTree>
    <p:extLst>
      <p:ext uri="{BB962C8B-B14F-4D97-AF65-F5344CB8AC3E}">
        <p14:creationId xmlns:p14="http://schemas.microsoft.com/office/powerpoint/2010/main" val="18284177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Aqua - Divider Page">
    <p:bg>
      <p:bgPr>
        <a:solidFill>
          <a:srgbClr val="E7E4E0"/>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E6223C6-CB77-4E64-8D5C-16C0200F118A}"/>
              </a:ext>
            </a:extLst>
          </p:cNvPr>
          <p:cNvGraphicFramePr>
            <a:graphicFrameLocks noChangeAspect="1"/>
          </p:cNvGraphicFramePr>
          <p:nvPr userDrawn="1">
            <p:custDataLst>
              <p:tags r:id="rId1"/>
            </p:custDataLst>
          </p:nvPr>
        </p:nvGraphicFramePr>
        <p:xfrm>
          <a:off x="1780" y="1679"/>
          <a:ext cx="1779" cy="1677"/>
        </p:xfrm>
        <a:graphic>
          <a:graphicData uri="http://schemas.openxmlformats.org/presentationml/2006/ole">
            <mc:AlternateContent xmlns:mc="http://schemas.openxmlformats.org/markup-compatibility/2006">
              <mc:Choice xmlns:v="urn:schemas-microsoft-com:vml" Requires="v">
                <p:oleObj name="think-cell Slide" r:id="rId3" imgW="216" imgH="216" progId="TCLayout.ActiveDocument.1">
                  <p:embed/>
                </p:oleObj>
              </mc:Choice>
              <mc:Fallback>
                <p:oleObj name="think-cell Slide" r:id="rId3" imgW="216" imgH="216" progId="TCLayout.ActiveDocument.1">
                  <p:embed/>
                  <p:pic>
                    <p:nvPicPr>
                      <p:cNvPr id="2" name="Object 1" hidden="1">
                        <a:extLst>
                          <a:ext uri="{FF2B5EF4-FFF2-40B4-BE49-F238E27FC236}">
                            <a16:creationId xmlns:a16="http://schemas.microsoft.com/office/drawing/2014/main" id="{0E6223C6-CB77-4E64-8D5C-16C0200F118A}"/>
                          </a:ext>
                        </a:extLst>
                      </p:cNvPr>
                      <p:cNvPicPr/>
                      <p:nvPr/>
                    </p:nvPicPr>
                    <p:blipFill>
                      <a:blip r:embed="rId4"/>
                      <a:stretch>
                        <a:fillRect/>
                      </a:stretch>
                    </p:blipFill>
                    <p:spPr>
                      <a:xfrm>
                        <a:off x="1780" y="1679"/>
                        <a:ext cx="1779" cy="1677"/>
                      </a:xfrm>
                      <a:prstGeom prst="rect">
                        <a:avLst/>
                      </a:prstGeom>
                    </p:spPr>
                  </p:pic>
                </p:oleObj>
              </mc:Fallback>
            </mc:AlternateContent>
          </a:graphicData>
        </a:graphic>
      </p:graphicFrame>
      <p:sp>
        <p:nvSpPr>
          <p:cNvPr id="12" name="Rectangle 11"/>
          <p:cNvSpPr/>
          <p:nvPr userDrawn="1"/>
        </p:nvSpPr>
        <p:spPr>
          <a:xfrm>
            <a:off x="-52934" y="3780633"/>
            <a:ext cx="10820307" cy="379577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49" dirty="0"/>
          </a:p>
        </p:txBody>
      </p:sp>
      <p:sp>
        <p:nvSpPr>
          <p:cNvPr id="14" name="Text Placeholder 10"/>
          <p:cNvSpPr>
            <a:spLocks noGrp="1"/>
          </p:cNvSpPr>
          <p:nvPr>
            <p:ph type="body" sz="quarter" idx="15" hasCustomPrompt="1"/>
          </p:nvPr>
        </p:nvSpPr>
        <p:spPr>
          <a:xfrm>
            <a:off x="5557201" y="4127935"/>
            <a:ext cx="4485287" cy="1299921"/>
          </a:xfrm>
          <a:prstGeom prst="rect">
            <a:avLst/>
          </a:prstGeom>
        </p:spPr>
        <p:txBody>
          <a:bodyPr lIns="0" tIns="0" rIns="0" bIns="0">
            <a:normAutofit/>
          </a:bodyPr>
          <a:lstStyle>
            <a:lvl1pPr marL="0" indent="0">
              <a:spcAft>
                <a:spcPts val="0"/>
              </a:spcAft>
              <a:buFontTx/>
              <a:buNone/>
              <a:defRPr sz="1753" b="0" baseline="0">
                <a:solidFill>
                  <a:schemeClr val="bg1"/>
                </a:solidFill>
              </a:defRPr>
            </a:lvl1pPr>
            <a:lvl2pPr marL="400978" indent="0">
              <a:buFontTx/>
              <a:buNone/>
              <a:defRPr sz="1053"/>
            </a:lvl2pPr>
            <a:lvl3pPr marL="801955" indent="0">
              <a:buFontTx/>
              <a:buNone/>
              <a:defRPr sz="1053"/>
            </a:lvl3pPr>
            <a:lvl4pPr marL="1202933" indent="0">
              <a:buFontTx/>
              <a:buNone/>
              <a:defRPr sz="1053"/>
            </a:lvl4pPr>
            <a:lvl5pPr marL="1603911" indent="0">
              <a:buFontTx/>
              <a:buNone/>
              <a:defRPr sz="1053"/>
            </a:lvl5pPr>
          </a:lstStyle>
          <a:p>
            <a:pPr lvl="0"/>
            <a:r>
              <a:rPr lang="en-AU"/>
              <a:t>Divider slide subheading</a:t>
            </a:r>
          </a:p>
        </p:txBody>
      </p:sp>
      <p:sp>
        <p:nvSpPr>
          <p:cNvPr id="25" name="Text Placeholder 7"/>
          <p:cNvSpPr>
            <a:spLocks noGrp="1"/>
          </p:cNvSpPr>
          <p:nvPr>
            <p:ph type="body" sz="quarter" idx="10" hasCustomPrompt="1"/>
          </p:nvPr>
        </p:nvSpPr>
        <p:spPr>
          <a:xfrm>
            <a:off x="5557201" y="1865509"/>
            <a:ext cx="4462600" cy="1587667"/>
          </a:xfrm>
          <a:prstGeom prst="rect">
            <a:avLst/>
          </a:prstGeom>
        </p:spPr>
        <p:txBody>
          <a:bodyPr lIns="0" bIns="0" anchor="b" anchorCtr="0"/>
          <a:lstStyle>
            <a:lvl1pPr marL="0" indent="0">
              <a:lnSpc>
                <a:spcPct val="90000"/>
              </a:lnSpc>
              <a:buFontTx/>
              <a:buNone/>
              <a:defRPr sz="1753" b="1" baseline="0">
                <a:solidFill>
                  <a:schemeClr val="accent5"/>
                </a:solidFill>
              </a:defRPr>
            </a:lvl1pPr>
            <a:lvl2pPr marL="0" indent="0">
              <a:buNone/>
              <a:defRPr sz="1753" baseline="0">
                <a:solidFill>
                  <a:schemeClr val="accent2"/>
                </a:solidFill>
              </a:defRPr>
            </a:lvl2pPr>
          </a:lstStyle>
          <a:p>
            <a:pPr lvl="0"/>
            <a:r>
              <a:rPr lang="en-US"/>
              <a:t>Divider slide title</a:t>
            </a:r>
          </a:p>
        </p:txBody>
      </p:sp>
      <p:sp>
        <p:nvSpPr>
          <p:cNvPr id="11" name="Freeform 5"/>
          <p:cNvSpPr>
            <a:spLocks noEditPoints="1"/>
          </p:cNvSpPr>
          <p:nvPr/>
        </p:nvSpPr>
        <p:spPr bwMode="auto">
          <a:xfrm>
            <a:off x="950528" y="1678533"/>
            <a:ext cx="3293420" cy="4174446"/>
          </a:xfrm>
          <a:custGeom>
            <a:avLst/>
            <a:gdLst>
              <a:gd name="T0" fmla="*/ 442 w 884"/>
              <a:gd name="T1" fmla="*/ 1190 h 1190"/>
              <a:gd name="T2" fmla="*/ 0 w 884"/>
              <a:gd name="T3" fmla="*/ 666 h 1190"/>
              <a:gd name="T4" fmla="*/ 442 w 884"/>
              <a:gd name="T5" fmla="*/ 0 h 1190"/>
              <a:gd name="T6" fmla="*/ 884 w 884"/>
              <a:gd name="T7" fmla="*/ 666 h 1190"/>
              <a:gd name="T8" fmla="*/ 442 w 884"/>
              <a:gd name="T9" fmla="*/ 1190 h 1190"/>
              <a:gd name="T10" fmla="*/ 733 w 884"/>
              <a:gd name="T11" fmla="*/ 1064 h 1190"/>
              <a:gd name="T12" fmla="*/ 870 w 884"/>
              <a:gd name="T13" fmla="*/ 666 h 1190"/>
              <a:gd name="T14" fmla="*/ 731 w 884"/>
              <a:gd name="T15" fmla="*/ 221 h 1190"/>
              <a:gd name="T16" fmla="*/ 442 w 884"/>
              <a:gd name="T17" fmla="*/ 13 h 1190"/>
              <a:gd name="T18" fmla="*/ 153 w 884"/>
              <a:gd name="T19" fmla="*/ 221 h 1190"/>
              <a:gd name="T20" fmla="*/ 14 w 884"/>
              <a:gd name="T21" fmla="*/ 666 h 1190"/>
              <a:gd name="T22" fmla="*/ 150 w 884"/>
              <a:gd name="T23" fmla="*/ 1064 h 1190"/>
              <a:gd name="T24" fmla="*/ 442 w 884"/>
              <a:gd name="T25" fmla="*/ 1177 h 1190"/>
              <a:gd name="T26" fmla="*/ 733 w 884"/>
              <a:gd name="T27" fmla="*/ 1064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4" h="1190">
                <a:moveTo>
                  <a:pt x="442" y="1190"/>
                </a:moveTo>
                <a:cubicBezTo>
                  <a:pt x="228" y="1190"/>
                  <a:pt x="0" y="1053"/>
                  <a:pt x="0" y="666"/>
                </a:cubicBezTo>
                <a:cubicBezTo>
                  <a:pt x="0" y="349"/>
                  <a:pt x="231" y="0"/>
                  <a:pt x="442" y="0"/>
                </a:cubicBezTo>
                <a:cubicBezTo>
                  <a:pt x="652" y="0"/>
                  <a:pt x="884" y="349"/>
                  <a:pt x="884" y="666"/>
                </a:cubicBezTo>
                <a:cubicBezTo>
                  <a:pt x="884" y="1053"/>
                  <a:pt x="655" y="1190"/>
                  <a:pt x="442" y="1190"/>
                </a:cubicBezTo>
                <a:close/>
                <a:moveTo>
                  <a:pt x="733" y="1064"/>
                </a:moveTo>
                <a:cubicBezTo>
                  <a:pt x="824" y="974"/>
                  <a:pt x="870" y="840"/>
                  <a:pt x="870" y="666"/>
                </a:cubicBezTo>
                <a:cubicBezTo>
                  <a:pt x="870" y="520"/>
                  <a:pt x="818" y="353"/>
                  <a:pt x="731" y="221"/>
                </a:cubicBezTo>
                <a:cubicBezTo>
                  <a:pt x="644" y="91"/>
                  <a:pt x="536" y="13"/>
                  <a:pt x="442" y="13"/>
                </a:cubicBezTo>
                <a:cubicBezTo>
                  <a:pt x="348" y="13"/>
                  <a:pt x="240" y="91"/>
                  <a:pt x="153" y="221"/>
                </a:cubicBezTo>
                <a:cubicBezTo>
                  <a:pt x="66" y="353"/>
                  <a:pt x="14" y="520"/>
                  <a:pt x="14" y="666"/>
                </a:cubicBezTo>
                <a:cubicBezTo>
                  <a:pt x="14" y="840"/>
                  <a:pt x="60" y="974"/>
                  <a:pt x="150" y="1064"/>
                </a:cubicBezTo>
                <a:cubicBezTo>
                  <a:pt x="224" y="1137"/>
                  <a:pt x="328" y="1177"/>
                  <a:pt x="442" y="1177"/>
                </a:cubicBezTo>
                <a:cubicBezTo>
                  <a:pt x="556" y="1177"/>
                  <a:pt x="659" y="1137"/>
                  <a:pt x="733" y="1064"/>
                </a:cubicBezTo>
                <a:close/>
              </a:path>
            </a:pathLst>
          </a:custGeom>
          <a:solidFill>
            <a:srgbClr val="66D0D5"/>
          </a:solidFill>
          <a:ln>
            <a:noFill/>
          </a:ln>
        </p:spPr>
        <p:txBody>
          <a:bodyPr vert="horz" wrap="square" lIns="80192" tIns="40097" rIns="80192" bIns="40097" numCol="1" anchor="t" anchorCtr="0" compatLnSpc="1">
            <a:prstTxWarp prst="textNoShape">
              <a:avLst/>
            </a:prstTxWarp>
          </a:bodyPr>
          <a:lstStyle/>
          <a:p>
            <a:endParaRPr lang="en-AU" sz="1649" dirty="0"/>
          </a:p>
        </p:txBody>
      </p:sp>
    </p:spTree>
    <p:extLst>
      <p:ext uri="{BB962C8B-B14F-4D97-AF65-F5344CB8AC3E}">
        <p14:creationId xmlns:p14="http://schemas.microsoft.com/office/powerpoint/2010/main" val="39148284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qua - Final Slide">
    <p:bg>
      <p:bgPr>
        <a:solidFill>
          <a:srgbClr val="E7E4E0"/>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FFB852E-17F9-48D5-A3A0-49E3A5D2E613}"/>
              </a:ext>
            </a:extLst>
          </p:cNvPr>
          <p:cNvGraphicFramePr>
            <a:graphicFrameLocks noChangeAspect="1"/>
          </p:cNvGraphicFramePr>
          <p:nvPr userDrawn="1">
            <p:custDataLst>
              <p:tags r:id="rId1"/>
            </p:custDataLst>
          </p:nvPr>
        </p:nvGraphicFramePr>
        <p:xfrm>
          <a:off x="1780" y="1679"/>
          <a:ext cx="1779" cy="1677"/>
        </p:xfrm>
        <a:graphic>
          <a:graphicData uri="http://schemas.openxmlformats.org/presentationml/2006/ole">
            <mc:AlternateContent xmlns:mc="http://schemas.openxmlformats.org/markup-compatibility/2006">
              <mc:Choice xmlns:v="urn:schemas-microsoft-com:vml" Requires="v">
                <p:oleObj name="think-cell Slide" r:id="rId3" imgW="216" imgH="216" progId="TCLayout.ActiveDocument.1">
                  <p:embed/>
                </p:oleObj>
              </mc:Choice>
              <mc:Fallback>
                <p:oleObj name="think-cell Slide" r:id="rId3" imgW="216" imgH="216" progId="TCLayout.ActiveDocument.1">
                  <p:embed/>
                  <p:pic>
                    <p:nvPicPr>
                      <p:cNvPr id="2" name="Object 1" hidden="1">
                        <a:extLst>
                          <a:ext uri="{FF2B5EF4-FFF2-40B4-BE49-F238E27FC236}">
                            <a16:creationId xmlns:a16="http://schemas.microsoft.com/office/drawing/2014/main" id="{5FFB852E-17F9-48D5-A3A0-49E3A5D2E613}"/>
                          </a:ext>
                        </a:extLst>
                      </p:cNvPr>
                      <p:cNvPicPr/>
                      <p:nvPr/>
                    </p:nvPicPr>
                    <p:blipFill>
                      <a:blip r:embed="rId4"/>
                      <a:stretch>
                        <a:fillRect/>
                      </a:stretch>
                    </p:blipFill>
                    <p:spPr>
                      <a:xfrm>
                        <a:off x="1780" y="1679"/>
                        <a:ext cx="1779" cy="1677"/>
                      </a:xfrm>
                      <a:prstGeom prst="rect">
                        <a:avLst/>
                      </a:prstGeom>
                    </p:spPr>
                  </p:pic>
                </p:oleObj>
              </mc:Fallback>
            </mc:AlternateContent>
          </a:graphicData>
        </a:graphic>
      </p:graphicFrame>
      <p:sp>
        <p:nvSpPr>
          <p:cNvPr id="41" name="Rectangle 40"/>
          <p:cNvSpPr/>
          <p:nvPr userDrawn="1"/>
        </p:nvSpPr>
        <p:spPr>
          <a:xfrm>
            <a:off x="2" y="3782617"/>
            <a:ext cx="10693400" cy="377864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49" dirty="0"/>
          </a:p>
        </p:txBody>
      </p:sp>
      <p:sp>
        <p:nvSpPr>
          <p:cNvPr id="14" name="Text Placeholder 10"/>
          <p:cNvSpPr>
            <a:spLocks noGrp="1"/>
          </p:cNvSpPr>
          <p:nvPr>
            <p:ph type="body" sz="quarter" idx="15" hasCustomPrompt="1"/>
          </p:nvPr>
        </p:nvSpPr>
        <p:spPr>
          <a:xfrm>
            <a:off x="5557203" y="4131904"/>
            <a:ext cx="4494713" cy="992689"/>
          </a:xfrm>
          <a:prstGeom prst="rect">
            <a:avLst/>
          </a:prstGeom>
        </p:spPr>
        <p:txBody>
          <a:bodyPr lIns="0" tIns="0" rIns="0" bIns="0"/>
          <a:lstStyle>
            <a:lvl1pPr marL="0" indent="0">
              <a:spcAft>
                <a:spcPts val="0"/>
              </a:spcAft>
              <a:buFontTx/>
              <a:buNone/>
              <a:defRPr sz="1053" b="0" baseline="0">
                <a:solidFill>
                  <a:schemeClr val="bg1"/>
                </a:solidFill>
              </a:defRPr>
            </a:lvl1pPr>
            <a:lvl2pPr marL="400978" indent="0">
              <a:buFontTx/>
              <a:buNone/>
              <a:defRPr sz="1053"/>
            </a:lvl2pPr>
            <a:lvl3pPr marL="801955" indent="0">
              <a:buFontTx/>
              <a:buNone/>
              <a:defRPr sz="1053"/>
            </a:lvl3pPr>
            <a:lvl4pPr marL="1202933" indent="0">
              <a:buFontTx/>
              <a:buNone/>
              <a:defRPr sz="1053"/>
            </a:lvl4pPr>
            <a:lvl5pPr marL="1603911" indent="0">
              <a:buFontTx/>
              <a:buNone/>
              <a:defRPr sz="1053"/>
            </a:lvl5pPr>
          </a:lstStyle>
          <a:p>
            <a:pPr lvl="0"/>
            <a:r>
              <a:rPr lang="en-AU"/>
              <a:t>Contact details line 1</a:t>
            </a:r>
          </a:p>
          <a:p>
            <a:pPr lvl="0"/>
            <a:r>
              <a:rPr lang="en-AU"/>
              <a:t>Contact details line 2</a:t>
            </a:r>
          </a:p>
        </p:txBody>
      </p:sp>
      <p:sp>
        <p:nvSpPr>
          <p:cNvPr id="25" name="Text Placeholder 7"/>
          <p:cNvSpPr>
            <a:spLocks noGrp="1"/>
          </p:cNvSpPr>
          <p:nvPr>
            <p:ph type="body" sz="quarter" idx="10" hasCustomPrompt="1"/>
          </p:nvPr>
        </p:nvSpPr>
        <p:spPr>
          <a:xfrm>
            <a:off x="5557201" y="1865509"/>
            <a:ext cx="4462600" cy="1587667"/>
          </a:xfrm>
          <a:prstGeom prst="rect">
            <a:avLst/>
          </a:prstGeom>
        </p:spPr>
        <p:txBody>
          <a:bodyPr lIns="0" bIns="0" anchor="b" anchorCtr="0"/>
          <a:lstStyle>
            <a:lvl1pPr marL="0" indent="0">
              <a:lnSpc>
                <a:spcPct val="90000"/>
              </a:lnSpc>
              <a:buFontTx/>
              <a:buNone/>
              <a:defRPr sz="1753" b="1" baseline="0">
                <a:solidFill>
                  <a:schemeClr val="accent5"/>
                </a:solidFill>
              </a:defRPr>
            </a:lvl1pPr>
            <a:lvl2pPr marL="0" indent="0">
              <a:buNone/>
              <a:defRPr sz="1753" baseline="0">
                <a:solidFill>
                  <a:schemeClr val="accent2"/>
                </a:solidFill>
              </a:defRPr>
            </a:lvl2pPr>
          </a:lstStyle>
          <a:p>
            <a:pPr lvl="0"/>
            <a:r>
              <a:rPr lang="en-US"/>
              <a:t>Final slide title</a:t>
            </a:r>
          </a:p>
        </p:txBody>
      </p:sp>
      <p:sp>
        <p:nvSpPr>
          <p:cNvPr id="24" name="Freeform 23"/>
          <p:cNvSpPr>
            <a:spLocks noEditPoints="1"/>
          </p:cNvSpPr>
          <p:nvPr/>
        </p:nvSpPr>
        <p:spPr bwMode="auto">
          <a:xfrm>
            <a:off x="978373" y="1682931"/>
            <a:ext cx="3297133" cy="4174446"/>
          </a:xfrm>
          <a:custGeom>
            <a:avLst/>
            <a:gdLst>
              <a:gd name="T0" fmla="*/ 442 w 885"/>
              <a:gd name="T1" fmla="*/ 1190 h 1190"/>
              <a:gd name="T2" fmla="*/ 0 w 885"/>
              <a:gd name="T3" fmla="*/ 666 h 1190"/>
              <a:gd name="T4" fmla="*/ 442 w 885"/>
              <a:gd name="T5" fmla="*/ 0 h 1190"/>
              <a:gd name="T6" fmla="*/ 885 w 885"/>
              <a:gd name="T7" fmla="*/ 670 h 1190"/>
              <a:gd name="T8" fmla="*/ 738 w 885"/>
              <a:gd name="T9" fmla="*/ 1074 h 1190"/>
              <a:gd name="T10" fmla="*/ 442 w 885"/>
              <a:gd name="T11" fmla="*/ 1190 h 1190"/>
              <a:gd name="T12" fmla="*/ 442 w 885"/>
              <a:gd name="T13" fmla="*/ 84 h 1190"/>
              <a:gd name="T14" fmla="*/ 85 w 885"/>
              <a:gd name="T15" fmla="*/ 666 h 1190"/>
              <a:gd name="T16" fmla="*/ 204 w 885"/>
              <a:gd name="T17" fmla="*/ 1016 h 1190"/>
              <a:gd name="T18" fmla="*/ 442 w 885"/>
              <a:gd name="T19" fmla="*/ 1105 h 1190"/>
              <a:gd name="T20" fmla="*/ 680 w 885"/>
              <a:gd name="T21" fmla="*/ 1013 h 1190"/>
              <a:gd name="T22" fmla="*/ 800 w 885"/>
              <a:gd name="T23" fmla="*/ 670 h 1190"/>
              <a:gd name="T24" fmla="*/ 674 w 885"/>
              <a:gd name="T25" fmla="*/ 265 h 1190"/>
              <a:gd name="T26" fmla="*/ 442 w 885"/>
              <a:gd name="T27" fmla="*/ 84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5" h="1190">
                <a:moveTo>
                  <a:pt x="442" y="1190"/>
                </a:moveTo>
                <a:cubicBezTo>
                  <a:pt x="228" y="1190"/>
                  <a:pt x="0" y="1052"/>
                  <a:pt x="0" y="666"/>
                </a:cubicBezTo>
                <a:cubicBezTo>
                  <a:pt x="0" y="348"/>
                  <a:pt x="231" y="0"/>
                  <a:pt x="442" y="0"/>
                </a:cubicBezTo>
                <a:cubicBezTo>
                  <a:pt x="653" y="0"/>
                  <a:pt x="885" y="351"/>
                  <a:pt x="885" y="670"/>
                </a:cubicBezTo>
                <a:cubicBezTo>
                  <a:pt x="885" y="843"/>
                  <a:pt x="834" y="982"/>
                  <a:pt x="738" y="1074"/>
                </a:cubicBezTo>
                <a:cubicBezTo>
                  <a:pt x="660" y="1149"/>
                  <a:pt x="555" y="1190"/>
                  <a:pt x="442" y="1190"/>
                </a:cubicBezTo>
                <a:moveTo>
                  <a:pt x="442" y="84"/>
                </a:moveTo>
                <a:cubicBezTo>
                  <a:pt x="293" y="84"/>
                  <a:pt x="85" y="377"/>
                  <a:pt x="85" y="666"/>
                </a:cubicBezTo>
                <a:cubicBezTo>
                  <a:pt x="85" y="823"/>
                  <a:pt x="125" y="941"/>
                  <a:pt x="204" y="1016"/>
                </a:cubicBezTo>
                <a:cubicBezTo>
                  <a:pt x="286" y="1094"/>
                  <a:pt x="388" y="1105"/>
                  <a:pt x="442" y="1105"/>
                </a:cubicBezTo>
                <a:cubicBezTo>
                  <a:pt x="495" y="1105"/>
                  <a:pt x="596" y="1093"/>
                  <a:pt x="680" y="1013"/>
                </a:cubicBezTo>
                <a:cubicBezTo>
                  <a:pt x="760" y="936"/>
                  <a:pt x="800" y="821"/>
                  <a:pt x="800" y="670"/>
                </a:cubicBezTo>
                <a:cubicBezTo>
                  <a:pt x="800" y="535"/>
                  <a:pt x="754" y="387"/>
                  <a:pt x="674" y="265"/>
                </a:cubicBezTo>
                <a:cubicBezTo>
                  <a:pt x="601" y="153"/>
                  <a:pt x="512" y="84"/>
                  <a:pt x="442" y="84"/>
                </a:cubicBezTo>
              </a:path>
            </a:pathLst>
          </a:custGeom>
          <a:solidFill>
            <a:srgbClr val="66D0D5"/>
          </a:solidFill>
          <a:ln>
            <a:noFill/>
          </a:ln>
        </p:spPr>
        <p:txBody>
          <a:bodyPr vert="horz" wrap="square" lIns="80192" tIns="40097" rIns="80192" bIns="40097" numCol="1" anchor="t" anchorCtr="0" compatLnSpc="1">
            <a:prstTxWarp prst="textNoShape">
              <a:avLst/>
            </a:prstTxWarp>
          </a:bodyPr>
          <a:lstStyle/>
          <a:p>
            <a:endParaRPr lang="en-AU" sz="1649" dirty="0"/>
          </a:p>
        </p:txBody>
      </p:sp>
      <p:sp>
        <p:nvSpPr>
          <p:cNvPr id="13" name="Text Placeholder 10"/>
          <p:cNvSpPr>
            <a:spLocks noGrp="1"/>
          </p:cNvSpPr>
          <p:nvPr>
            <p:ph type="body" sz="quarter" idx="16" hasCustomPrompt="1"/>
          </p:nvPr>
        </p:nvSpPr>
        <p:spPr>
          <a:xfrm>
            <a:off x="668412" y="6211747"/>
            <a:ext cx="7836140" cy="559653"/>
          </a:xfrm>
          <a:prstGeom prst="rect">
            <a:avLst/>
          </a:prstGeom>
        </p:spPr>
        <p:txBody>
          <a:bodyPr lIns="0" tIns="0" rIns="0" bIns="0" anchor="b">
            <a:normAutofit/>
          </a:bodyPr>
          <a:lstStyle>
            <a:lvl1pPr marL="0" indent="0">
              <a:spcAft>
                <a:spcPts val="0"/>
              </a:spcAft>
              <a:buFontTx/>
              <a:buNone/>
              <a:defRPr sz="614" b="0" baseline="0">
                <a:solidFill>
                  <a:schemeClr val="bg1"/>
                </a:solidFill>
              </a:defRPr>
            </a:lvl1pPr>
            <a:lvl2pPr marL="400978" indent="0">
              <a:buFontTx/>
              <a:buNone/>
              <a:defRPr sz="1053"/>
            </a:lvl2pPr>
            <a:lvl3pPr marL="801955" indent="0">
              <a:buFontTx/>
              <a:buNone/>
              <a:defRPr sz="1053"/>
            </a:lvl3pPr>
            <a:lvl4pPr marL="1202933" indent="0">
              <a:buFontTx/>
              <a:buNone/>
              <a:defRPr sz="1053"/>
            </a:lvl4pPr>
            <a:lvl5pPr marL="1603911" indent="0">
              <a:buFontTx/>
              <a:buNone/>
              <a:defRPr sz="1053"/>
            </a:lvl5pPr>
          </a:lstStyle>
          <a:p>
            <a:pPr lvl="0"/>
            <a:r>
              <a:rPr lang="en-AU"/>
              <a:t>Insert disclaimer here</a:t>
            </a:r>
          </a:p>
        </p:txBody>
      </p:sp>
    </p:spTree>
    <p:extLst>
      <p:ext uri="{BB962C8B-B14F-4D97-AF65-F5344CB8AC3E}">
        <p14:creationId xmlns:p14="http://schemas.microsoft.com/office/powerpoint/2010/main" val="3127915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Footer Placeholder 6"/>
          <p:cNvSpPr>
            <a:spLocks noGrp="1"/>
          </p:cNvSpPr>
          <p:nvPr>
            <p:ph type="ftr" sz="quarter" idx="10"/>
          </p:nvPr>
        </p:nvSpPr>
        <p:spPr/>
        <p:txBody>
          <a:bodyPr/>
          <a:lstStyle/>
          <a:p>
            <a:endParaRPr lang="en-AU" dirty="0"/>
          </a:p>
        </p:txBody>
      </p:sp>
      <p:sp>
        <p:nvSpPr>
          <p:cNvPr id="8" name="Slide Number Placeholder 7"/>
          <p:cNvSpPr>
            <a:spLocks noGrp="1"/>
          </p:cNvSpPr>
          <p:nvPr>
            <p:ph type="sldNum" sz="quarter" idx="11"/>
          </p:nvPr>
        </p:nvSpPr>
        <p:spPr/>
        <p:txBody>
          <a:bodyPr/>
          <a:lstStyle/>
          <a:p>
            <a:fld id="{CE1B70CE-F4BC-4B6F-A663-B479B5E51611}" type="slidenum">
              <a:rPr lang="en-AU" smtClean="0"/>
              <a:pPr/>
              <a:t>‹#›</a:t>
            </a:fld>
            <a:endParaRPr lang="en-AU" dirty="0"/>
          </a:p>
        </p:txBody>
      </p:sp>
      <p:sp>
        <p:nvSpPr>
          <p:cNvPr id="10" name="Content Placeholder 9"/>
          <p:cNvSpPr>
            <a:spLocks noGrp="1"/>
          </p:cNvSpPr>
          <p:nvPr>
            <p:ph sz="quarter" idx="12" hasCustomPrompt="1"/>
          </p:nvPr>
        </p:nvSpPr>
        <p:spPr>
          <a:xfrm>
            <a:off x="651631" y="1786131"/>
            <a:ext cx="9430985" cy="4764297"/>
          </a:xfrm>
        </p:spPr>
        <p:txBody>
          <a:bodyPr/>
          <a:lstStyle>
            <a:lvl1pPr>
              <a:defRPr/>
            </a:lvl1pPr>
          </a:lstStyle>
          <a:p>
            <a:pPr lvl="0"/>
            <a:r>
              <a:rPr lang="en-US"/>
              <a:t>Use the increase/decrease list level buttons to change to body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itle 1"/>
          <p:cNvSpPr>
            <a:spLocks noGrp="1"/>
          </p:cNvSpPr>
          <p:nvPr>
            <p:ph type="body" sz="quarter" idx="13" hasCustomPrompt="1"/>
          </p:nvPr>
        </p:nvSpPr>
        <p:spPr>
          <a:xfrm>
            <a:off x="651632" y="558019"/>
            <a:ext cx="7695028" cy="940088"/>
          </a:xfrm>
        </p:spPr>
        <p:txBody>
          <a:bodyPr vert="horz" lIns="0" tIns="0" rIns="0" bIns="0" rtlCol="0" anchor="t">
            <a:noAutofit/>
          </a:bodyPr>
          <a:lstStyle>
            <a:lvl1pPr>
              <a:lnSpc>
                <a:spcPct val="90000"/>
              </a:lnSpc>
              <a:spcAft>
                <a:spcPts val="0"/>
              </a:spcAft>
              <a:defRPr lang="en-US" sz="1930" smtClean="0">
                <a:solidFill>
                  <a:schemeClr val="bg2"/>
                </a:solidFill>
                <a:latin typeface="+mj-lt"/>
                <a:ea typeface="+mj-ea"/>
                <a:cs typeface="Arial" pitchFamily="34" charset="0"/>
              </a:defRPr>
            </a:lvl1pPr>
            <a:lvl2pPr>
              <a:lnSpc>
                <a:spcPct val="90000"/>
              </a:lnSpc>
              <a:spcAft>
                <a:spcPts val="0"/>
              </a:spcAft>
              <a:defRPr lang="en-US" sz="1930" smtClean="0">
                <a:solidFill>
                  <a:schemeClr val="bg2"/>
                </a:solidFill>
              </a:defRPr>
            </a:lvl2pPr>
            <a:lvl3pPr marL="1393" indent="0">
              <a:lnSpc>
                <a:spcPct val="90000"/>
              </a:lnSpc>
              <a:buNone/>
              <a:defRPr lang="en-US" smtClean="0"/>
            </a:lvl3pPr>
            <a:lvl4pPr marL="1393" indent="0">
              <a:lnSpc>
                <a:spcPct val="90000"/>
              </a:lnSpc>
              <a:buNone/>
              <a:defRPr lang="en-US" smtClean="0"/>
            </a:lvl4pPr>
            <a:lvl5pPr marL="1393" indent="0">
              <a:lnSpc>
                <a:spcPct val="90000"/>
              </a:lnSpc>
              <a:buNone/>
              <a:defRPr lang="en-AU"/>
            </a:lvl5pPr>
          </a:lstStyle>
          <a:p>
            <a:pPr lvl="0">
              <a:spcBef>
                <a:spcPct val="0"/>
              </a:spcBef>
            </a:pPr>
            <a:r>
              <a:rPr lang="en-US"/>
              <a:t>Use the increase/decrease list level buttons to change to subheading style</a:t>
            </a:r>
          </a:p>
          <a:p>
            <a:pPr lvl="1"/>
            <a:r>
              <a:rPr lang="en-US"/>
              <a:t>Slide subheading</a:t>
            </a:r>
          </a:p>
        </p:txBody>
      </p:sp>
      <p:cxnSp>
        <p:nvCxnSpPr>
          <p:cNvPr id="6" name="Straight Connector 5">
            <a:extLst>
              <a:ext uri="{FF2B5EF4-FFF2-40B4-BE49-F238E27FC236}">
                <a16:creationId xmlns:a16="http://schemas.microsoft.com/office/drawing/2014/main" id="{29F11459-4918-4DC9-B15F-A5EF6ADB6279}"/>
              </a:ext>
            </a:extLst>
          </p:cNvPr>
          <p:cNvCxnSpPr/>
          <p:nvPr userDrawn="1"/>
        </p:nvCxnSpPr>
        <p:spPr>
          <a:xfrm>
            <a:off x="546771" y="1001906"/>
            <a:ext cx="95358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1589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8CA6E18-FA84-4A61-A6CC-2A6B14671A3C}"/>
              </a:ext>
            </a:extLst>
          </p:cNvPr>
          <p:cNvGraphicFramePr>
            <a:graphicFrameLocks noChangeAspect="1"/>
          </p:cNvGraphicFramePr>
          <p:nvPr userDrawn="1">
            <p:custDataLst>
              <p:tags r:id="rId1"/>
            </p:custDataLst>
          </p:nvPr>
        </p:nvGraphicFramePr>
        <p:xfrm>
          <a:off x="1780" y="1679"/>
          <a:ext cx="1779" cy="1677"/>
        </p:xfrm>
        <a:graphic>
          <a:graphicData uri="http://schemas.openxmlformats.org/presentationml/2006/ole">
            <mc:AlternateContent xmlns:mc="http://schemas.openxmlformats.org/markup-compatibility/2006">
              <mc:Choice xmlns:v="urn:schemas-microsoft-com:vml" Requires="v">
                <p:oleObj name="think-cell Slide" r:id="rId3" imgW="216" imgH="216" progId="TCLayout.ActiveDocument.1">
                  <p:embed/>
                </p:oleObj>
              </mc:Choice>
              <mc:Fallback>
                <p:oleObj name="think-cell Slide" r:id="rId3" imgW="216" imgH="216" progId="TCLayout.ActiveDocument.1">
                  <p:embed/>
                  <p:pic>
                    <p:nvPicPr>
                      <p:cNvPr id="2" name="Object 1" hidden="1">
                        <a:extLst>
                          <a:ext uri="{FF2B5EF4-FFF2-40B4-BE49-F238E27FC236}">
                            <a16:creationId xmlns:a16="http://schemas.microsoft.com/office/drawing/2014/main" id="{88CA6E18-FA84-4A61-A6CC-2A6B14671A3C}"/>
                          </a:ext>
                        </a:extLst>
                      </p:cNvPr>
                      <p:cNvPicPr/>
                      <p:nvPr/>
                    </p:nvPicPr>
                    <p:blipFill>
                      <a:blip r:embed="rId4"/>
                      <a:stretch>
                        <a:fillRect/>
                      </a:stretch>
                    </p:blipFill>
                    <p:spPr>
                      <a:xfrm>
                        <a:off x="1780" y="1679"/>
                        <a:ext cx="1779" cy="1677"/>
                      </a:xfrm>
                      <a:prstGeom prst="rect">
                        <a:avLst/>
                      </a:prstGeom>
                    </p:spPr>
                  </p:pic>
                </p:oleObj>
              </mc:Fallback>
            </mc:AlternateContent>
          </a:graphicData>
        </a:graphic>
      </p:graphicFrame>
      <p:sp>
        <p:nvSpPr>
          <p:cNvPr id="7" name="Footer Placeholder 6"/>
          <p:cNvSpPr>
            <a:spLocks noGrp="1"/>
          </p:cNvSpPr>
          <p:nvPr>
            <p:ph type="ftr" sz="quarter" idx="10"/>
          </p:nvPr>
        </p:nvSpPr>
        <p:spPr/>
        <p:txBody>
          <a:bodyPr/>
          <a:lstStyle/>
          <a:p>
            <a:endParaRPr lang="en-AU" dirty="0"/>
          </a:p>
        </p:txBody>
      </p:sp>
      <p:sp>
        <p:nvSpPr>
          <p:cNvPr id="8" name="Slide Number Placeholder 7"/>
          <p:cNvSpPr>
            <a:spLocks noGrp="1"/>
          </p:cNvSpPr>
          <p:nvPr>
            <p:ph type="sldNum" sz="quarter" idx="11"/>
          </p:nvPr>
        </p:nvSpPr>
        <p:spPr/>
        <p:txBody>
          <a:bodyPr/>
          <a:lstStyle/>
          <a:p>
            <a:fld id="{CE1B70CE-F4BC-4B6F-A663-B479B5E51611}" type="slidenum">
              <a:rPr lang="en-AU" smtClean="0"/>
              <a:pPr/>
              <a:t>‹#›</a:t>
            </a:fld>
            <a:endParaRPr lang="en-AU" dirty="0"/>
          </a:p>
        </p:txBody>
      </p:sp>
      <p:sp>
        <p:nvSpPr>
          <p:cNvPr id="10" name="Content Placeholder 9"/>
          <p:cNvSpPr>
            <a:spLocks noGrp="1"/>
          </p:cNvSpPr>
          <p:nvPr>
            <p:ph sz="quarter" idx="12" hasCustomPrompt="1"/>
          </p:nvPr>
        </p:nvSpPr>
        <p:spPr>
          <a:xfrm>
            <a:off x="652553" y="1786131"/>
            <a:ext cx="4617657" cy="4764297"/>
          </a:xfrm>
        </p:spPr>
        <p:txBody>
          <a:bodyPr/>
          <a:lstStyle>
            <a:lvl1pPr>
              <a:defRPr/>
            </a:lvl1pPr>
          </a:lstStyle>
          <a:p>
            <a:pPr lvl="0"/>
            <a:r>
              <a:rPr lang="en-US"/>
              <a:t>Use the increase/decrease list level buttons to change to body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itle 1"/>
          <p:cNvSpPr>
            <a:spLocks noGrp="1"/>
          </p:cNvSpPr>
          <p:nvPr>
            <p:ph type="body" sz="quarter" idx="13" hasCustomPrompt="1"/>
          </p:nvPr>
        </p:nvSpPr>
        <p:spPr>
          <a:xfrm>
            <a:off x="651632" y="558019"/>
            <a:ext cx="7695028" cy="940088"/>
          </a:xfrm>
        </p:spPr>
        <p:txBody>
          <a:bodyPr vert="horz" lIns="0" tIns="0" rIns="0" bIns="0" rtlCol="0" anchor="t">
            <a:noAutofit/>
          </a:bodyPr>
          <a:lstStyle>
            <a:lvl1pPr>
              <a:lnSpc>
                <a:spcPct val="90000"/>
              </a:lnSpc>
              <a:spcAft>
                <a:spcPts val="0"/>
              </a:spcAft>
              <a:defRPr lang="en-US" sz="1930" smtClean="0">
                <a:solidFill>
                  <a:schemeClr val="bg2"/>
                </a:solidFill>
                <a:latin typeface="+mj-lt"/>
                <a:ea typeface="+mj-ea"/>
                <a:cs typeface="Arial" pitchFamily="34" charset="0"/>
              </a:defRPr>
            </a:lvl1pPr>
            <a:lvl2pPr>
              <a:lnSpc>
                <a:spcPct val="90000"/>
              </a:lnSpc>
              <a:spcAft>
                <a:spcPts val="0"/>
              </a:spcAft>
              <a:defRPr lang="en-US" sz="1930" smtClean="0">
                <a:solidFill>
                  <a:schemeClr val="bg2"/>
                </a:solidFill>
              </a:defRPr>
            </a:lvl2pPr>
            <a:lvl3pPr marL="1393" indent="0">
              <a:lnSpc>
                <a:spcPct val="90000"/>
              </a:lnSpc>
              <a:buNone/>
              <a:defRPr lang="en-US" smtClean="0"/>
            </a:lvl3pPr>
            <a:lvl4pPr marL="1393" indent="0">
              <a:lnSpc>
                <a:spcPct val="90000"/>
              </a:lnSpc>
              <a:buNone/>
              <a:defRPr lang="en-US" smtClean="0"/>
            </a:lvl4pPr>
            <a:lvl5pPr marL="1393" indent="0">
              <a:lnSpc>
                <a:spcPct val="90000"/>
              </a:lnSpc>
              <a:buNone/>
              <a:defRPr lang="en-AU"/>
            </a:lvl5pPr>
          </a:lstStyle>
          <a:p>
            <a:pPr lvl="0">
              <a:spcBef>
                <a:spcPct val="0"/>
              </a:spcBef>
            </a:pPr>
            <a:r>
              <a:rPr lang="en-US"/>
              <a:t>Use the increase/decrease list level buttons to change to subheading style</a:t>
            </a:r>
          </a:p>
          <a:p>
            <a:pPr lvl="1"/>
            <a:r>
              <a:rPr lang="en-US"/>
              <a:t>Slide subheading</a:t>
            </a:r>
          </a:p>
        </p:txBody>
      </p:sp>
      <p:sp>
        <p:nvSpPr>
          <p:cNvPr id="6" name="Content Placeholder 9"/>
          <p:cNvSpPr>
            <a:spLocks noGrp="1"/>
          </p:cNvSpPr>
          <p:nvPr>
            <p:ph sz="quarter" idx="14" hasCustomPrompt="1"/>
          </p:nvPr>
        </p:nvSpPr>
        <p:spPr>
          <a:xfrm>
            <a:off x="5451964" y="1786131"/>
            <a:ext cx="4617657" cy="4764297"/>
          </a:xfrm>
        </p:spPr>
        <p:txBody>
          <a:bodyPr/>
          <a:lstStyle>
            <a:lvl1pPr>
              <a:defRPr/>
            </a:lvl1pPr>
          </a:lstStyle>
          <a:p>
            <a:pPr lvl="0"/>
            <a:r>
              <a:rPr lang="en-US"/>
              <a:t>Use the increase/decrease list level buttons to change to body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11" name="Straight Connector 10">
            <a:extLst>
              <a:ext uri="{FF2B5EF4-FFF2-40B4-BE49-F238E27FC236}">
                <a16:creationId xmlns:a16="http://schemas.microsoft.com/office/drawing/2014/main" id="{1CF2B62B-E048-4EB1-A74A-353AB3CD480F}"/>
              </a:ext>
            </a:extLst>
          </p:cNvPr>
          <p:cNvCxnSpPr/>
          <p:nvPr userDrawn="1"/>
        </p:nvCxnSpPr>
        <p:spPr>
          <a:xfrm>
            <a:off x="546771" y="1001906"/>
            <a:ext cx="95358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2324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6" name="Title 5"/>
          <p:cNvSpPr>
            <a:spLocks noGrp="1"/>
          </p:cNvSpPr>
          <p:nvPr>
            <p:ph type="title"/>
          </p:nvPr>
        </p:nvSpPr>
        <p:spPr>
          <a:xfrm>
            <a:off x="293688" y="169863"/>
            <a:ext cx="10105200" cy="831851"/>
          </a:xfrm>
        </p:spPr>
        <p:txBody>
          <a:bodyPr/>
          <a:lstStyle/>
          <a:p>
            <a:r>
              <a:rPr lang="en-US" noProof="0"/>
              <a:t>Click to edit Master title style</a:t>
            </a:r>
            <a:endParaRPr lang="en-AU" noProof="0" dirty="0"/>
          </a:p>
        </p:txBody>
      </p:sp>
      <p:sp>
        <p:nvSpPr>
          <p:cNvPr id="3" name="Content Placeholder 2"/>
          <p:cNvSpPr>
            <a:spLocks noGrp="1"/>
          </p:cNvSpPr>
          <p:nvPr>
            <p:ph idx="1"/>
          </p:nvPr>
        </p:nvSpPr>
        <p:spPr>
          <a:xfrm>
            <a:off x="306388" y="1547812"/>
            <a:ext cx="9648825" cy="4968875"/>
          </a:xfrm>
        </p:spPr>
        <p:txBody>
          <a:bodyPr lIns="0" tIns="0" rIns="0" bIns="0"/>
          <a:lstStyle>
            <a:lvl1pPr marL="180968" indent="-180968">
              <a:buSzPct val="120000"/>
              <a:buFont typeface="System Font Regular"/>
              <a:buChar char="•"/>
              <a:defRPr>
                <a:solidFill>
                  <a:schemeClr val="accent1"/>
                </a:solidFill>
                <a:latin typeface="+mj-lt"/>
              </a:defRPr>
            </a:lvl1pPr>
            <a:lvl2pPr marL="180968" indent="0">
              <a:spcBef>
                <a:spcPts val="0"/>
              </a:spcBef>
              <a:buNone/>
              <a:defRPr/>
            </a:lvl2pPr>
            <a:lvl3pPr marL="542905" indent="-180968">
              <a:spcBef>
                <a:spcPts val="600"/>
              </a:spcBef>
              <a:defRPr/>
            </a:lvl3pPr>
            <a:lvl4pPr marL="895316" indent="-180968">
              <a:spcBef>
                <a:spcPts val="600"/>
              </a:spcBef>
              <a:defRPr/>
            </a:lvl4pPr>
            <a:lvl5pPr marL="1257252" indent="-180968">
              <a:spcBef>
                <a:spcPts val="600"/>
              </a:spcBef>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Slide Number Placeholder 3"/>
          <p:cNvSpPr>
            <a:spLocks noGrp="1"/>
          </p:cNvSpPr>
          <p:nvPr>
            <p:ph type="sldNum" sz="quarter" idx="10"/>
          </p:nvPr>
        </p:nvSpPr>
        <p:spPr/>
        <p:txBody>
          <a:bodyPr/>
          <a:lstStyle>
            <a:lvl1pPr>
              <a:defRPr/>
            </a:lvl1pPr>
          </a:lstStyle>
          <a:p>
            <a:fld id="{124866B3-8C2A-4B94-AF1A-57C3F889C822}" type="slidenum">
              <a:rPr lang="en-AU"/>
              <a:pPr/>
              <a:t>‹#›</a:t>
            </a:fld>
            <a:endParaRPr lang="en-AU" sz="1100" dirty="0"/>
          </a:p>
        </p:txBody>
      </p:sp>
      <p:sp>
        <p:nvSpPr>
          <p:cNvPr id="5" name="Footer Placeholder 4"/>
          <p:cNvSpPr>
            <a:spLocks noGrp="1"/>
          </p:cNvSpPr>
          <p:nvPr>
            <p:ph type="ftr" sz="quarter" idx="11"/>
          </p:nvPr>
        </p:nvSpPr>
        <p:spPr/>
        <p:txBody>
          <a:bodyPr/>
          <a:lstStyle/>
          <a:p>
            <a:r>
              <a:rPr lang="en-AU"/>
              <a:t>Presentation Footer</a:t>
            </a:r>
            <a:endParaRPr lang="en-AU"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Content &amp; Grey Title">
    <p:bg bwMode="ltGray">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AA3ACB-06A6-4877-ABA9-3F2B4BEEF95D}"/>
              </a:ext>
            </a:extLst>
          </p:cNvPr>
          <p:cNvGraphicFramePr>
            <a:graphicFrameLocks noChangeAspect="1"/>
          </p:cNvGraphicFramePr>
          <p:nvPr userDrawn="1">
            <p:custDataLst>
              <p:tags r:id="rId1"/>
            </p:custDataLst>
          </p:nvPr>
        </p:nvGraphicFramePr>
        <p:xfrm>
          <a:off x="1780" y="1679"/>
          <a:ext cx="1779" cy="1677"/>
        </p:xfrm>
        <a:graphic>
          <a:graphicData uri="http://schemas.openxmlformats.org/presentationml/2006/ole">
            <mc:AlternateContent xmlns:mc="http://schemas.openxmlformats.org/markup-compatibility/2006">
              <mc:Choice xmlns:v="urn:schemas-microsoft-com:vml" Requires="v">
                <p:oleObj name="think-cell Slide" r:id="rId3" imgW="216" imgH="216" progId="TCLayout.ActiveDocument.1">
                  <p:embed/>
                </p:oleObj>
              </mc:Choice>
              <mc:Fallback>
                <p:oleObj name="think-cell Slide" r:id="rId3" imgW="216" imgH="216" progId="TCLayout.ActiveDocument.1">
                  <p:embed/>
                  <p:pic>
                    <p:nvPicPr>
                      <p:cNvPr id="2" name="Object 1" hidden="1">
                        <a:extLst>
                          <a:ext uri="{FF2B5EF4-FFF2-40B4-BE49-F238E27FC236}">
                            <a16:creationId xmlns:a16="http://schemas.microsoft.com/office/drawing/2014/main" id="{37AA3ACB-06A6-4877-ABA9-3F2B4BEEF95D}"/>
                          </a:ext>
                        </a:extLst>
                      </p:cNvPr>
                      <p:cNvPicPr/>
                      <p:nvPr/>
                    </p:nvPicPr>
                    <p:blipFill>
                      <a:blip r:embed="rId4"/>
                      <a:stretch>
                        <a:fillRect/>
                      </a:stretch>
                    </p:blipFill>
                    <p:spPr>
                      <a:xfrm>
                        <a:off x="1780" y="1679"/>
                        <a:ext cx="1779" cy="1677"/>
                      </a:xfrm>
                      <a:prstGeom prst="rect">
                        <a:avLst/>
                      </a:prstGeom>
                    </p:spPr>
                  </p:pic>
                </p:oleObj>
              </mc:Fallback>
            </mc:AlternateContent>
          </a:graphicData>
        </a:graphic>
      </p:graphicFrame>
      <p:sp>
        <p:nvSpPr>
          <p:cNvPr id="3" name="Footer Placeholder 2"/>
          <p:cNvSpPr>
            <a:spLocks noGrp="1"/>
          </p:cNvSpPr>
          <p:nvPr>
            <p:ph type="ftr" sz="quarter" idx="10"/>
          </p:nvPr>
        </p:nvSpPr>
        <p:spPr/>
        <p:txBody>
          <a:bodyPr/>
          <a:lstStyle>
            <a:lvl1pPr>
              <a:defRPr>
                <a:solidFill>
                  <a:srgbClr val="898989"/>
                </a:solidFill>
              </a:defRPr>
            </a:lvl1pPr>
          </a:lstStyle>
          <a:p>
            <a:endParaRPr lang="en-AU" dirty="0"/>
          </a:p>
        </p:txBody>
      </p:sp>
      <p:sp>
        <p:nvSpPr>
          <p:cNvPr id="4" name="Slide Number Placeholder 3"/>
          <p:cNvSpPr>
            <a:spLocks noGrp="1"/>
          </p:cNvSpPr>
          <p:nvPr>
            <p:ph type="sldNum" sz="quarter" idx="11"/>
          </p:nvPr>
        </p:nvSpPr>
        <p:spPr/>
        <p:txBody>
          <a:bodyPr/>
          <a:lstStyle/>
          <a:p>
            <a:fld id="{78886AB9-50B4-4621-B73E-D7165FFB4829}" type="slidenum">
              <a:rPr lang="en-AU" smtClean="0"/>
              <a:pPr/>
              <a:t>‹#›</a:t>
            </a:fld>
            <a:endParaRPr lang="en-AU" dirty="0"/>
          </a:p>
        </p:txBody>
      </p:sp>
      <p:sp>
        <p:nvSpPr>
          <p:cNvPr id="9" name="Content Placeholder 8"/>
          <p:cNvSpPr>
            <a:spLocks noGrp="1"/>
          </p:cNvSpPr>
          <p:nvPr>
            <p:ph sz="quarter" idx="16" hasCustomPrompt="1"/>
          </p:nvPr>
        </p:nvSpPr>
        <p:spPr>
          <a:xfrm>
            <a:off x="5555734" y="2549639"/>
            <a:ext cx="4526883" cy="4248498"/>
          </a:xfrm>
        </p:spPr>
        <p:txBody>
          <a:bodyPr/>
          <a:lstStyle>
            <a:lvl1pPr>
              <a:defRPr sz="1228"/>
            </a:lvl1pPr>
          </a:lstStyle>
          <a:p>
            <a:pPr lvl="0"/>
            <a:r>
              <a:rPr lang="en-US"/>
              <a:t>Click to insert text, table or chart</a:t>
            </a:r>
          </a:p>
        </p:txBody>
      </p:sp>
      <p:sp>
        <p:nvSpPr>
          <p:cNvPr id="10" name="Text Placeholder 7"/>
          <p:cNvSpPr>
            <a:spLocks noGrp="1"/>
          </p:cNvSpPr>
          <p:nvPr>
            <p:ph type="body" sz="quarter" idx="17" hasCustomPrompt="1"/>
          </p:nvPr>
        </p:nvSpPr>
        <p:spPr>
          <a:xfrm>
            <a:off x="5555730" y="2314906"/>
            <a:ext cx="4526884" cy="234735"/>
          </a:xfrm>
          <a:solidFill>
            <a:srgbClr val="4D4542"/>
          </a:solidFill>
          <a:ln w="6350">
            <a:solidFill>
              <a:schemeClr val="bg1"/>
            </a:solidFill>
          </a:ln>
        </p:spPr>
        <p:txBody>
          <a:bodyPr lIns="72000" tIns="36000" rIns="72000" bIns="36000" anchor="b" anchorCtr="0">
            <a:spAutoFit/>
          </a:bodyPr>
          <a:lstStyle>
            <a:lvl1pPr>
              <a:spcAft>
                <a:spcPts val="0"/>
              </a:spcAft>
              <a:defRPr sz="1053" b="1">
                <a:solidFill>
                  <a:schemeClr val="bg1"/>
                </a:solidFill>
              </a:defRPr>
            </a:lvl1pPr>
            <a:lvl2pPr>
              <a:defRPr sz="1930">
                <a:solidFill>
                  <a:schemeClr val="accent6"/>
                </a:solidFill>
              </a:defRPr>
            </a:lvl2pPr>
            <a:lvl3pPr>
              <a:defRPr sz="1930">
                <a:solidFill>
                  <a:schemeClr val="accent6"/>
                </a:solidFill>
              </a:defRPr>
            </a:lvl3pPr>
            <a:lvl4pPr>
              <a:defRPr sz="1930">
                <a:solidFill>
                  <a:schemeClr val="accent6"/>
                </a:solidFill>
              </a:defRPr>
            </a:lvl4pPr>
            <a:lvl5pPr>
              <a:defRPr sz="1930">
                <a:solidFill>
                  <a:schemeClr val="accent6"/>
                </a:solidFill>
              </a:defRPr>
            </a:lvl5pPr>
          </a:lstStyle>
          <a:p>
            <a:pPr lvl="0"/>
            <a:r>
              <a:rPr lang="en-AU"/>
              <a:t>Title</a:t>
            </a:r>
          </a:p>
        </p:txBody>
      </p:sp>
      <p:sp>
        <p:nvSpPr>
          <p:cNvPr id="11" name="Title 1"/>
          <p:cNvSpPr>
            <a:spLocks noGrp="1"/>
          </p:cNvSpPr>
          <p:nvPr>
            <p:ph type="body" sz="quarter" idx="13" hasCustomPrompt="1"/>
          </p:nvPr>
        </p:nvSpPr>
        <p:spPr>
          <a:xfrm>
            <a:off x="651632" y="558019"/>
            <a:ext cx="7695028" cy="940088"/>
          </a:xfrm>
        </p:spPr>
        <p:txBody>
          <a:bodyPr vert="horz" lIns="0" tIns="0" rIns="0" bIns="0" rtlCol="0" anchor="t">
            <a:noAutofit/>
          </a:bodyPr>
          <a:lstStyle>
            <a:lvl1pPr>
              <a:lnSpc>
                <a:spcPct val="90000"/>
              </a:lnSpc>
              <a:spcAft>
                <a:spcPts val="0"/>
              </a:spcAft>
              <a:defRPr lang="en-US" sz="1930" smtClean="0">
                <a:solidFill>
                  <a:schemeClr val="bg2"/>
                </a:solidFill>
                <a:latin typeface="+mj-lt"/>
                <a:ea typeface="+mj-ea"/>
                <a:cs typeface="Arial" pitchFamily="34" charset="0"/>
              </a:defRPr>
            </a:lvl1pPr>
            <a:lvl2pPr>
              <a:lnSpc>
                <a:spcPct val="90000"/>
              </a:lnSpc>
              <a:spcAft>
                <a:spcPts val="0"/>
              </a:spcAft>
              <a:defRPr lang="en-US" sz="1930" smtClean="0">
                <a:solidFill>
                  <a:schemeClr val="bg2"/>
                </a:solidFill>
              </a:defRPr>
            </a:lvl2pPr>
            <a:lvl3pPr marL="1393" indent="0">
              <a:lnSpc>
                <a:spcPct val="90000"/>
              </a:lnSpc>
              <a:buNone/>
              <a:defRPr lang="en-US" smtClean="0"/>
            </a:lvl3pPr>
            <a:lvl4pPr marL="1393" indent="0">
              <a:lnSpc>
                <a:spcPct val="90000"/>
              </a:lnSpc>
              <a:buNone/>
              <a:defRPr lang="en-US" smtClean="0"/>
            </a:lvl4pPr>
            <a:lvl5pPr marL="1393" indent="0">
              <a:lnSpc>
                <a:spcPct val="90000"/>
              </a:lnSpc>
              <a:buNone/>
              <a:defRPr lang="en-AU"/>
            </a:lvl5pPr>
          </a:lstStyle>
          <a:p>
            <a:pPr lvl="0">
              <a:spcBef>
                <a:spcPct val="0"/>
              </a:spcBef>
            </a:pPr>
            <a:r>
              <a:rPr lang="en-US"/>
              <a:t>Use the increase/decrease list level buttons to change to subheading style</a:t>
            </a:r>
          </a:p>
          <a:p>
            <a:pPr lvl="1"/>
            <a:r>
              <a:rPr lang="en-US"/>
              <a:t>Slide subheading</a:t>
            </a:r>
          </a:p>
        </p:txBody>
      </p:sp>
      <p:sp>
        <p:nvSpPr>
          <p:cNvPr id="5" name="Text Placeholder 4"/>
          <p:cNvSpPr>
            <a:spLocks noGrp="1"/>
          </p:cNvSpPr>
          <p:nvPr>
            <p:ph type="body" sz="quarter" idx="18"/>
          </p:nvPr>
        </p:nvSpPr>
        <p:spPr>
          <a:xfrm>
            <a:off x="652551" y="1786132"/>
            <a:ext cx="4576257" cy="50023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12" name="Straight Connector 11">
            <a:extLst>
              <a:ext uri="{FF2B5EF4-FFF2-40B4-BE49-F238E27FC236}">
                <a16:creationId xmlns:a16="http://schemas.microsoft.com/office/drawing/2014/main" id="{AAA46B22-CF89-496A-AC08-29606A5AC966}"/>
              </a:ext>
            </a:extLst>
          </p:cNvPr>
          <p:cNvCxnSpPr/>
          <p:nvPr userDrawn="1"/>
        </p:nvCxnSpPr>
        <p:spPr>
          <a:xfrm>
            <a:off x="546771" y="1001906"/>
            <a:ext cx="95358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57506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ntent &amp; Picture">
    <p:bg bwMode="ltGray">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E48B205-EC62-46AA-A4D5-85E3DE742799}"/>
              </a:ext>
            </a:extLst>
          </p:cNvPr>
          <p:cNvGraphicFramePr>
            <a:graphicFrameLocks noChangeAspect="1"/>
          </p:cNvGraphicFramePr>
          <p:nvPr userDrawn="1">
            <p:custDataLst>
              <p:tags r:id="rId1"/>
            </p:custDataLst>
          </p:nvPr>
        </p:nvGraphicFramePr>
        <p:xfrm>
          <a:off x="1780" y="1679"/>
          <a:ext cx="1779" cy="1677"/>
        </p:xfrm>
        <a:graphic>
          <a:graphicData uri="http://schemas.openxmlformats.org/presentationml/2006/ole">
            <mc:AlternateContent xmlns:mc="http://schemas.openxmlformats.org/markup-compatibility/2006">
              <mc:Choice xmlns:v="urn:schemas-microsoft-com:vml" Requires="v">
                <p:oleObj name="think-cell Slide" r:id="rId3" imgW="216" imgH="216" progId="TCLayout.ActiveDocument.1">
                  <p:embed/>
                </p:oleObj>
              </mc:Choice>
              <mc:Fallback>
                <p:oleObj name="think-cell Slide" r:id="rId3" imgW="216" imgH="216" progId="TCLayout.ActiveDocument.1">
                  <p:embed/>
                  <p:pic>
                    <p:nvPicPr>
                      <p:cNvPr id="2" name="Object 1" hidden="1">
                        <a:extLst>
                          <a:ext uri="{FF2B5EF4-FFF2-40B4-BE49-F238E27FC236}">
                            <a16:creationId xmlns:a16="http://schemas.microsoft.com/office/drawing/2014/main" id="{1E48B205-EC62-46AA-A4D5-85E3DE742799}"/>
                          </a:ext>
                        </a:extLst>
                      </p:cNvPr>
                      <p:cNvPicPr/>
                      <p:nvPr/>
                    </p:nvPicPr>
                    <p:blipFill>
                      <a:blip r:embed="rId4"/>
                      <a:stretch>
                        <a:fillRect/>
                      </a:stretch>
                    </p:blipFill>
                    <p:spPr>
                      <a:xfrm>
                        <a:off x="1780" y="1679"/>
                        <a:ext cx="1779" cy="1677"/>
                      </a:xfrm>
                      <a:prstGeom prst="rect">
                        <a:avLst/>
                      </a:prstGeom>
                    </p:spPr>
                  </p:pic>
                </p:oleObj>
              </mc:Fallback>
            </mc:AlternateContent>
          </a:graphicData>
        </a:graphic>
      </p:graphicFrame>
      <p:sp>
        <p:nvSpPr>
          <p:cNvPr id="3" name="Footer Placeholder 2"/>
          <p:cNvSpPr>
            <a:spLocks noGrp="1"/>
          </p:cNvSpPr>
          <p:nvPr>
            <p:ph type="ftr" sz="quarter" idx="10"/>
          </p:nvPr>
        </p:nvSpPr>
        <p:spPr/>
        <p:txBody>
          <a:bodyPr/>
          <a:lstStyle>
            <a:lvl1pPr>
              <a:defRPr>
                <a:solidFill>
                  <a:srgbClr val="898989"/>
                </a:solidFill>
              </a:defRPr>
            </a:lvl1pPr>
          </a:lstStyle>
          <a:p>
            <a:endParaRPr lang="en-AU" dirty="0"/>
          </a:p>
        </p:txBody>
      </p:sp>
      <p:sp>
        <p:nvSpPr>
          <p:cNvPr id="4" name="Slide Number Placeholder 3"/>
          <p:cNvSpPr>
            <a:spLocks noGrp="1"/>
          </p:cNvSpPr>
          <p:nvPr>
            <p:ph type="sldNum" sz="quarter" idx="11"/>
          </p:nvPr>
        </p:nvSpPr>
        <p:spPr/>
        <p:txBody>
          <a:bodyPr/>
          <a:lstStyle/>
          <a:p>
            <a:fld id="{78886AB9-50B4-4621-B73E-D7165FFB4829}" type="slidenum">
              <a:rPr lang="en-AU" smtClean="0"/>
              <a:pPr/>
              <a:t>‹#›</a:t>
            </a:fld>
            <a:endParaRPr lang="en-AU" dirty="0"/>
          </a:p>
        </p:txBody>
      </p:sp>
      <p:sp>
        <p:nvSpPr>
          <p:cNvPr id="11" name="Title 1"/>
          <p:cNvSpPr>
            <a:spLocks noGrp="1"/>
          </p:cNvSpPr>
          <p:nvPr>
            <p:ph type="body" sz="quarter" idx="13" hasCustomPrompt="1"/>
          </p:nvPr>
        </p:nvSpPr>
        <p:spPr>
          <a:xfrm>
            <a:off x="651632" y="558019"/>
            <a:ext cx="7695028" cy="940088"/>
          </a:xfrm>
        </p:spPr>
        <p:txBody>
          <a:bodyPr vert="horz" lIns="0" tIns="0" rIns="0" bIns="0" rtlCol="0" anchor="t">
            <a:noAutofit/>
          </a:bodyPr>
          <a:lstStyle>
            <a:lvl1pPr>
              <a:lnSpc>
                <a:spcPct val="90000"/>
              </a:lnSpc>
              <a:spcAft>
                <a:spcPts val="0"/>
              </a:spcAft>
              <a:defRPr lang="en-US" sz="1930" smtClean="0">
                <a:solidFill>
                  <a:schemeClr val="bg2"/>
                </a:solidFill>
                <a:latin typeface="+mj-lt"/>
                <a:ea typeface="+mj-ea"/>
                <a:cs typeface="Arial" pitchFamily="34" charset="0"/>
              </a:defRPr>
            </a:lvl1pPr>
            <a:lvl2pPr>
              <a:lnSpc>
                <a:spcPct val="90000"/>
              </a:lnSpc>
              <a:spcAft>
                <a:spcPts val="0"/>
              </a:spcAft>
              <a:defRPr lang="en-US" sz="1930" smtClean="0"/>
            </a:lvl2pPr>
            <a:lvl3pPr marL="1393" indent="0">
              <a:lnSpc>
                <a:spcPct val="90000"/>
              </a:lnSpc>
              <a:buNone/>
              <a:defRPr lang="en-US" smtClean="0"/>
            </a:lvl3pPr>
            <a:lvl4pPr marL="1393" indent="0">
              <a:lnSpc>
                <a:spcPct val="90000"/>
              </a:lnSpc>
              <a:buNone/>
              <a:defRPr lang="en-US" smtClean="0"/>
            </a:lvl4pPr>
            <a:lvl5pPr marL="1393" indent="0">
              <a:lnSpc>
                <a:spcPct val="90000"/>
              </a:lnSpc>
              <a:buNone/>
              <a:defRPr lang="en-AU"/>
            </a:lvl5pPr>
          </a:lstStyle>
          <a:p>
            <a:pPr lvl="0">
              <a:spcBef>
                <a:spcPct val="0"/>
              </a:spcBef>
            </a:pPr>
            <a:r>
              <a:rPr lang="en-US"/>
              <a:t>Use the increase/decrease list level buttons to change to subheading style</a:t>
            </a:r>
          </a:p>
          <a:p>
            <a:pPr lvl="1"/>
            <a:r>
              <a:rPr lang="en-US"/>
              <a:t>Slide subheading</a:t>
            </a:r>
          </a:p>
        </p:txBody>
      </p:sp>
      <p:sp>
        <p:nvSpPr>
          <p:cNvPr id="5" name="Text Placeholder 4"/>
          <p:cNvSpPr>
            <a:spLocks noGrp="1"/>
          </p:cNvSpPr>
          <p:nvPr>
            <p:ph type="body" sz="quarter" idx="18"/>
          </p:nvPr>
        </p:nvSpPr>
        <p:spPr>
          <a:xfrm>
            <a:off x="652551" y="1786132"/>
            <a:ext cx="4576257" cy="50023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Picture Placeholder 6"/>
          <p:cNvSpPr>
            <a:spLocks noGrp="1"/>
          </p:cNvSpPr>
          <p:nvPr>
            <p:ph type="pic" sz="quarter" idx="19"/>
          </p:nvPr>
        </p:nvSpPr>
        <p:spPr>
          <a:xfrm>
            <a:off x="5556488" y="2259629"/>
            <a:ext cx="4526131" cy="4449244"/>
          </a:xfrm>
        </p:spPr>
        <p:txBody>
          <a:bodyPr/>
          <a:lstStyle/>
          <a:p>
            <a:r>
              <a:rPr lang="en-US" dirty="0"/>
              <a:t>Click icon to add picture</a:t>
            </a:r>
            <a:endParaRPr lang="en-AU" dirty="0"/>
          </a:p>
        </p:txBody>
      </p:sp>
      <p:cxnSp>
        <p:nvCxnSpPr>
          <p:cNvPr id="8" name="Straight Connector 7">
            <a:extLst>
              <a:ext uri="{FF2B5EF4-FFF2-40B4-BE49-F238E27FC236}">
                <a16:creationId xmlns:a16="http://schemas.microsoft.com/office/drawing/2014/main" id="{437E3FF3-331E-4307-A148-3AFE9B15B67E}"/>
              </a:ext>
            </a:extLst>
          </p:cNvPr>
          <p:cNvCxnSpPr/>
          <p:nvPr userDrawn="1"/>
        </p:nvCxnSpPr>
        <p:spPr>
          <a:xfrm>
            <a:off x="546771" y="1001906"/>
            <a:ext cx="95358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07357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Table or Chart">
    <p:bg bwMode="ltGray">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963D44E-33F8-406C-9545-73D5BE9E86C3}"/>
              </a:ext>
            </a:extLst>
          </p:cNvPr>
          <p:cNvGraphicFramePr>
            <a:graphicFrameLocks noChangeAspect="1"/>
          </p:cNvGraphicFramePr>
          <p:nvPr userDrawn="1">
            <p:custDataLst>
              <p:tags r:id="rId1"/>
            </p:custDataLst>
          </p:nvPr>
        </p:nvGraphicFramePr>
        <p:xfrm>
          <a:off x="1780" y="1679"/>
          <a:ext cx="1779" cy="1677"/>
        </p:xfrm>
        <a:graphic>
          <a:graphicData uri="http://schemas.openxmlformats.org/presentationml/2006/ole">
            <mc:AlternateContent xmlns:mc="http://schemas.openxmlformats.org/markup-compatibility/2006">
              <mc:Choice xmlns:v="urn:schemas-microsoft-com:vml" Requires="v">
                <p:oleObj name="think-cell Slide" r:id="rId3" imgW="216" imgH="216" progId="TCLayout.ActiveDocument.1">
                  <p:embed/>
                </p:oleObj>
              </mc:Choice>
              <mc:Fallback>
                <p:oleObj name="think-cell Slide" r:id="rId3" imgW="216" imgH="216" progId="TCLayout.ActiveDocument.1">
                  <p:embed/>
                  <p:pic>
                    <p:nvPicPr>
                      <p:cNvPr id="2" name="Object 1" hidden="1">
                        <a:extLst>
                          <a:ext uri="{FF2B5EF4-FFF2-40B4-BE49-F238E27FC236}">
                            <a16:creationId xmlns:a16="http://schemas.microsoft.com/office/drawing/2014/main" id="{E963D44E-33F8-406C-9545-73D5BE9E86C3}"/>
                          </a:ext>
                        </a:extLst>
                      </p:cNvPr>
                      <p:cNvPicPr/>
                      <p:nvPr/>
                    </p:nvPicPr>
                    <p:blipFill>
                      <a:blip r:embed="rId4"/>
                      <a:stretch>
                        <a:fillRect/>
                      </a:stretch>
                    </p:blipFill>
                    <p:spPr>
                      <a:xfrm>
                        <a:off x="1780" y="1679"/>
                        <a:ext cx="1779" cy="1677"/>
                      </a:xfrm>
                      <a:prstGeom prst="rect">
                        <a:avLst/>
                      </a:prstGeom>
                    </p:spPr>
                  </p:pic>
                </p:oleObj>
              </mc:Fallback>
            </mc:AlternateContent>
          </a:graphicData>
        </a:graphic>
      </p:graphicFrame>
      <p:sp>
        <p:nvSpPr>
          <p:cNvPr id="3" name="Footer Placeholder 2"/>
          <p:cNvSpPr>
            <a:spLocks noGrp="1"/>
          </p:cNvSpPr>
          <p:nvPr>
            <p:ph type="ftr" sz="quarter" idx="10"/>
          </p:nvPr>
        </p:nvSpPr>
        <p:spPr/>
        <p:txBody>
          <a:bodyPr/>
          <a:lstStyle>
            <a:lvl1pPr>
              <a:defRPr>
                <a:solidFill>
                  <a:srgbClr val="898989"/>
                </a:solidFill>
              </a:defRPr>
            </a:lvl1pPr>
          </a:lstStyle>
          <a:p>
            <a:endParaRPr lang="en-AU" dirty="0"/>
          </a:p>
        </p:txBody>
      </p:sp>
      <p:sp>
        <p:nvSpPr>
          <p:cNvPr id="4" name="Slide Number Placeholder 3"/>
          <p:cNvSpPr>
            <a:spLocks noGrp="1"/>
          </p:cNvSpPr>
          <p:nvPr>
            <p:ph type="sldNum" sz="quarter" idx="11"/>
          </p:nvPr>
        </p:nvSpPr>
        <p:spPr/>
        <p:txBody>
          <a:bodyPr/>
          <a:lstStyle/>
          <a:p>
            <a:fld id="{78886AB9-50B4-4621-B73E-D7165FFB4829}" type="slidenum">
              <a:rPr lang="en-AU" smtClean="0"/>
              <a:pPr/>
              <a:t>‹#›</a:t>
            </a:fld>
            <a:endParaRPr lang="en-AU" dirty="0"/>
          </a:p>
        </p:txBody>
      </p:sp>
      <p:sp>
        <p:nvSpPr>
          <p:cNvPr id="8" name="Text Placeholder 7"/>
          <p:cNvSpPr>
            <a:spLocks noGrp="1"/>
          </p:cNvSpPr>
          <p:nvPr>
            <p:ph type="body" sz="quarter" idx="15" hasCustomPrompt="1"/>
          </p:nvPr>
        </p:nvSpPr>
        <p:spPr>
          <a:xfrm>
            <a:off x="652551" y="1616369"/>
            <a:ext cx="7733132" cy="474042"/>
          </a:xfrm>
        </p:spPr>
        <p:txBody>
          <a:bodyPr rIns="0" anchor="b" anchorCtr="0">
            <a:noAutofit/>
          </a:bodyPr>
          <a:lstStyle>
            <a:lvl1pPr>
              <a:defRPr sz="1579" b="1">
                <a:solidFill>
                  <a:srgbClr val="D86018"/>
                </a:solidFill>
              </a:defRPr>
            </a:lvl1pPr>
            <a:lvl2pPr>
              <a:defRPr sz="1930">
                <a:solidFill>
                  <a:schemeClr val="accent6"/>
                </a:solidFill>
              </a:defRPr>
            </a:lvl2pPr>
            <a:lvl3pPr>
              <a:defRPr sz="1930">
                <a:solidFill>
                  <a:schemeClr val="accent6"/>
                </a:solidFill>
              </a:defRPr>
            </a:lvl3pPr>
            <a:lvl4pPr>
              <a:defRPr sz="1930">
                <a:solidFill>
                  <a:schemeClr val="accent6"/>
                </a:solidFill>
              </a:defRPr>
            </a:lvl4pPr>
            <a:lvl5pPr>
              <a:defRPr sz="1930">
                <a:solidFill>
                  <a:schemeClr val="accent6"/>
                </a:solidFill>
              </a:defRPr>
            </a:lvl5pPr>
          </a:lstStyle>
          <a:p>
            <a:pPr lvl="0"/>
            <a:r>
              <a:rPr lang="en-AU"/>
              <a:t>Subheading</a:t>
            </a:r>
          </a:p>
        </p:txBody>
      </p:sp>
      <p:sp>
        <p:nvSpPr>
          <p:cNvPr id="9" name="Text Placeholder 7"/>
          <p:cNvSpPr>
            <a:spLocks noGrp="1"/>
          </p:cNvSpPr>
          <p:nvPr>
            <p:ph type="body" sz="quarter" idx="17" hasCustomPrompt="1"/>
          </p:nvPr>
        </p:nvSpPr>
        <p:spPr>
          <a:xfrm>
            <a:off x="652551" y="2343439"/>
            <a:ext cx="9408224" cy="234735"/>
          </a:xfrm>
          <a:solidFill>
            <a:srgbClr val="4D4542"/>
          </a:solidFill>
          <a:ln w="6350">
            <a:solidFill>
              <a:schemeClr val="bg1"/>
            </a:solidFill>
          </a:ln>
        </p:spPr>
        <p:txBody>
          <a:bodyPr vert="horz" lIns="72000" tIns="36000" rIns="72000" bIns="36000" rtlCol="0" anchor="b" anchorCtr="0">
            <a:spAutoFit/>
          </a:bodyPr>
          <a:lstStyle>
            <a:lvl1pPr>
              <a:defRPr lang="en-AU" sz="1053" dirty="0">
                <a:solidFill>
                  <a:schemeClr val="bg1"/>
                </a:solidFill>
              </a:defRPr>
            </a:lvl1pPr>
          </a:lstStyle>
          <a:p>
            <a:pPr lvl="0">
              <a:spcAft>
                <a:spcPts val="0"/>
              </a:spcAft>
            </a:pPr>
            <a:r>
              <a:rPr lang="en-AU"/>
              <a:t>Title</a:t>
            </a:r>
          </a:p>
        </p:txBody>
      </p:sp>
      <p:sp>
        <p:nvSpPr>
          <p:cNvPr id="10" name="Content Placeholder 8"/>
          <p:cNvSpPr>
            <a:spLocks noGrp="1"/>
          </p:cNvSpPr>
          <p:nvPr>
            <p:ph sz="quarter" idx="16" hasCustomPrompt="1"/>
          </p:nvPr>
        </p:nvSpPr>
        <p:spPr>
          <a:xfrm>
            <a:off x="652551" y="2688989"/>
            <a:ext cx="9408224" cy="4109146"/>
          </a:xfrm>
          <a:ln>
            <a:solidFill>
              <a:schemeClr val="tx1"/>
            </a:solidFill>
          </a:ln>
        </p:spPr>
        <p:txBody>
          <a:bodyPr/>
          <a:lstStyle>
            <a:lvl1pPr>
              <a:defRPr/>
            </a:lvl1pPr>
          </a:lstStyle>
          <a:p>
            <a:pPr lvl="0"/>
            <a:r>
              <a:rPr lang="en-US"/>
              <a:t>Insert table or chart</a:t>
            </a:r>
          </a:p>
        </p:txBody>
      </p:sp>
      <p:sp>
        <p:nvSpPr>
          <p:cNvPr id="11" name="Title 1"/>
          <p:cNvSpPr>
            <a:spLocks noGrp="1"/>
          </p:cNvSpPr>
          <p:nvPr>
            <p:ph type="body" sz="quarter" idx="13" hasCustomPrompt="1"/>
          </p:nvPr>
        </p:nvSpPr>
        <p:spPr>
          <a:xfrm>
            <a:off x="651632" y="558019"/>
            <a:ext cx="7695028" cy="940088"/>
          </a:xfrm>
        </p:spPr>
        <p:txBody>
          <a:bodyPr vert="horz" lIns="0" tIns="0" rIns="0" bIns="0" rtlCol="0" anchor="t">
            <a:noAutofit/>
          </a:bodyPr>
          <a:lstStyle>
            <a:lvl1pPr>
              <a:lnSpc>
                <a:spcPct val="90000"/>
              </a:lnSpc>
              <a:spcAft>
                <a:spcPts val="0"/>
              </a:spcAft>
              <a:defRPr lang="en-US" sz="1930" smtClean="0">
                <a:solidFill>
                  <a:schemeClr val="bg2"/>
                </a:solidFill>
                <a:latin typeface="+mj-lt"/>
                <a:ea typeface="+mj-ea"/>
                <a:cs typeface="Arial" pitchFamily="34" charset="0"/>
              </a:defRPr>
            </a:lvl1pPr>
            <a:lvl2pPr>
              <a:lnSpc>
                <a:spcPct val="90000"/>
              </a:lnSpc>
              <a:spcAft>
                <a:spcPts val="0"/>
              </a:spcAft>
              <a:defRPr lang="en-US" sz="1930" smtClean="0">
                <a:solidFill>
                  <a:schemeClr val="bg2"/>
                </a:solidFill>
              </a:defRPr>
            </a:lvl2pPr>
            <a:lvl3pPr marL="1393" indent="0">
              <a:lnSpc>
                <a:spcPct val="90000"/>
              </a:lnSpc>
              <a:buNone/>
              <a:defRPr lang="en-US" smtClean="0"/>
            </a:lvl3pPr>
            <a:lvl4pPr marL="1393" indent="0">
              <a:lnSpc>
                <a:spcPct val="90000"/>
              </a:lnSpc>
              <a:buNone/>
              <a:defRPr lang="en-US" smtClean="0"/>
            </a:lvl4pPr>
            <a:lvl5pPr marL="1393" indent="0">
              <a:lnSpc>
                <a:spcPct val="90000"/>
              </a:lnSpc>
              <a:buNone/>
              <a:defRPr lang="en-AU"/>
            </a:lvl5pPr>
          </a:lstStyle>
          <a:p>
            <a:pPr lvl="0">
              <a:spcBef>
                <a:spcPct val="0"/>
              </a:spcBef>
            </a:pPr>
            <a:r>
              <a:rPr lang="en-US"/>
              <a:t>Use the increase/decrease list level buttons to change to subheading style</a:t>
            </a:r>
          </a:p>
          <a:p>
            <a:pPr lvl="1"/>
            <a:r>
              <a:rPr lang="en-US"/>
              <a:t>Slide subheading</a:t>
            </a:r>
          </a:p>
        </p:txBody>
      </p:sp>
      <p:cxnSp>
        <p:nvCxnSpPr>
          <p:cNvPr id="13" name="Straight Connector 12">
            <a:extLst>
              <a:ext uri="{FF2B5EF4-FFF2-40B4-BE49-F238E27FC236}">
                <a16:creationId xmlns:a16="http://schemas.microsoft.com/office/drawing/2014/main" id="{D425AF80-3650-4355-962E-66DC00CF2BA7}"/>
              </a:ext>
            </a:extLst>
          </p:cNvPr>
          <p:cNvCxnSpPr/>
          <p:nvPr userDrawn="1"/>
        </p:nvCxnSpPr>
        <p:spPr>
          <a:xfrm>
            <a:off x="546771" y="1001906"/>
            <a:ext cx="95358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72161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fld id="{CE1B70CE-F4BC-4B6F-A663-B479B5E51611}" type="slidenum">
              <a:rPr lang="en-AU" noProof="0" smtClean="0"/>
              <a:pPr/>
              <a:t>‹#›</a:t>
            </a:fld>
            <a:endParaRPr lang="en-AU" noProof="0" dirty="0"/>
          </a:p>
        </p:txBody>
      </p:sp>
      <p:sp>
        <p:nvSpPr>
          <p:cNvPr id="3" name="Footer Placeholder 2"/>
          <p:cNvSpPr>
            <a:spLocks noGrp="1"/>
          </p:cNvSpPr>
          <p:nvPr>
            <p:ph type="ftr" sz="quarter" idx="13"/>
          </p:nvPr>
        </p:nvSpPr>
        <p:spPr/>
        <p:txBody>
          <a:bodyPr/>
          <a:lstStyle/>
          <a:p>
            <a:endParaRPr lang="en-AU" dirty="0"/>
          </a:p>
        </p:txBody>
      </p:sp>
      <p:sp>
        <p:nvSpPr>
          <p:cNvPr id="7" name="Title 1"/>
          <p:cNvSpPr>
            <a:spLocks noGrp="1"/>
          </p:cNvSpPr>
          <p:nvPr>
            <p:ph type="body" sz="quarter" idx="14" hasCustomPrompt="1"/>
          </p:nvPr>
        </p:nvSpPr>
        <p:spPr>
          <a:xfrm>
            <a:off x="651632" y="558019"/>
            <a:ext cx="7695028" cy="940088"/>
          </a:xfrm>
        </p:spPr>
        <p:txBody>
          <a:bodyPr vert="horz" lIns="0" tIns="0" rIns="0" bIns="0" rtlCol="0" anchor="t">
            <a:noAutofit/>
          </a:bodyPr>
          <a:lstStyle>
            <a:lvl1pPr>
              <a:lnSpc>
                <a:spcPct val="90000"/>
              </a:lnSpc>
              <a:spcAft>
                <a:spcPts val="0"/>
              </a:spcAft>
              <a:defRPr lang="en-US" sz="1930" smtClean="0">
                <a:solidFill>
                  <a:schemeClr val="bg2"/>
                </a:solidFill>
                <a:latin typeface="+mj-lt"/>
                <a:ea typeface="+mj-ea"/>
                <a:cs typeface="Arial" pitchFamily="34" charset="0"/>
              </a:defRPr>
            </a:lvl1pPr>
            <a:lvl2pPr>
              <a:lnSpc>
                <a:spcPct val="90000"/>
              </a:lnSpc>
              <a:spcAft>
                <a:spcPts val="0"/>
              </a:spcAft>
              <a:defRPr lang="en-US" sz="1930" smtClean="0">
                <a:solidFill>
                  <a:schemeClr val="bg2"/>
                </a:solidFill>
              </a:defRPr>
            </a:lvl2pPr>
            <a:lvl3pPr marL="1393" indent="0">
              <a:lnSpc>
                <a:spcPct val="90000"/>
              </a:lnSpc>
              <a:buNone/>
              <a:defRPr lang="en-US" smtClean="0"/>
            </a:lvl3pPr>
            <a:lvl4pPr marL="1393" indent="0">
              <a:lnSpc>
                <a:spcPct val="90000"/>
              </a:lnSpc>
              <a:buNone/>
              <a:defRPr lang="en-US" smtClean="0"/>
            </a:lvl4pPr>
            <a:lvl5pPr marL="1393" indent="0">
              <a:lnSpc>
                <a:spcPct val="90000"/>
              </a:lnSpc>
              <a:buNone/>
              <a:defRPr lang="en-AU"/>
            </a:lvl5pPr>
          </a:lstStyle>
          <a:p>
            <a:pPr lvl="0">
              <a:spcBef>
                <a:spcPct val="0"/>
              </a:spcBef>
            </a:pPr>
            <a:r>
              <a:rPr lang="en-US"/>
              <a:t>Use the increase/decrease list level buttons to change to subheading style</a:t>
            </a:r>
          </a:p>
          <a:p>
            <a:pPr lvl="1"/>
            <a:r>
              <a:rPr lang="en-US"/>
              <a:t>Slide subheading</a:t>
            </a:r>
          </a:p>
        </p:txBody>
      </p:sp>
      <p:cxnSp>
        <p:nvCxnSpPr>
          <p:cNvPr id="6" name="Straight Connector 5">
            <a:extLst>
              <a:ext uri="{FF2B5EF4-FFF2-40B4-BE49-F238E27FC236}">
                <a16:creationId xmlns:a16="http://schemas.microsoft.com/office/drawing/2014/main" id="{FF6ADD0A-4E6E-420B-9FED-B73E635543F4}"/>
              </a:ext>
            </a:extLst>
          </p:cNvPr>
          <p:cNvCxnSpPr/>
          <p:nvPr userDrawn="1"/>
        </p:nvCxnSpPr>
        <p:spPr>
          <a:xfrm>
            <a:off x="546771" y="1001906"/>
            <a:ext cx="95358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17487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7488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93688" y="169863"/>
            <a:ext cx="10105200" cy="831851"/>
          </a:xfrm>
        </p:spPr>
        <p:txBody>
          <a:bodyPr/>
          <a:lstStyle/>
          <a:p>
            <a:r>
              <a:rPr lang="en-US" noProof="0"/>
              <a:t>Click to edit Master title style</a:t>
            </a:r>
            <a:endParaRPr lang="en-AU" noProof="0" dirty="0"/>
          </a:p>
        </p:txBody>
      </p:sp>
      <p:sp>
        <p:nvSpPr>
          <p:cNvPr id="3" name="Content Placeholder 2"/>
          <p:cNvSpPr>
            <a:spLocks noGrp="1"/>
          </p:cNvSpPr>
          <p:nvPr>
            <p:ph sz="half" idx="1"/>
          </p:nvPr>
        </p:nvSpPr>
        <p:spPr>
          <a:xfrm>
            <a:off x="306388" y="1548000"/>
            <a:ext cx="4734000" cy="4960937"/>
          </a:xfrm>
          <a:noFill/>
          <a:ln w="9525">
            <a:noFill/>
            <a:miter lim="800000"/>
            <a:headEnd/>
            <a:tailEnd/>
          </a:ln>
          <a:effectLst/>
        </p:spPr>
        <p:txBody>
          <a:bodyPr vert="horz" wrap="square" lIns="0" tIns="0" rIns="0" bIns="0" numCol="1" anchor="t" anchorCtr="0" compatLnSpc="1">
            <a:prstTxWarp prst="textNoShape">
              <a:avLst/>
            </a:prstTxWarp>
          </a:bodyPr>
          <a:lstStyle>
            <a:lvl1pPr marL="180968" indent="-180968" algn="l" defTabSz="1042948" rtl="0" fontAlgn="base">
              <a:spcBef>
                <a:spcPts val="600"/>
              </a:spcBef>
              <a:spcAft>
                <a:spcPct val="0"/>
              </a:spcAft>
              <a:buSzPct val="120000"/>
              <a:buFont typeface="System Font Regular"/>
              <a:buChar char="•"/>
              <a:defRPr lang="en-US" sz="1400" smtClean="0">
                <a:solidFill>
                  <a:schemeClr val="tx1"/>
                </a:solidFill>
                <a:latin typeface="+mn-lt"/>
                <a:ea typeface="+mn-ea"/>
                <a:cs typeface="+mn-cs"/>
              </a:defRPr>
            </a:lvl1pPr>
            <a:lvl2pPr algn="l" defTabSz="1042948" rtl="0" fontAlgn="base">
              <a:spcBef>
                <a:spcPts val="600"/>
              </a:spcBef>
              <a:spcAft>
                <a:spcPct val="0"/>
              </a:spcAft>
              <a:defRPr lang="en-US" sz="1400" smtClean="0">
                <a:solidFill>
                  <a:schemeClr val="tx1"/>
                </a:solidFill>
                <a:latin typeface="+mn-lt"/>
                <a:ea typeface="+mn-ea"/>
                <a:cs typeface="+mn-cs"/>
              </a:defRPr>
            </a:lvl2pPr>
            <a:lvl3pPr algn="l" defTabSz="1042948" rtl="0" fontAlgn="base">
              <a:spcBef>
                <a:spcPts val="600"/>
              </a:spcBef>
              <a:spcAft>
                <a:spcPct val="0"/>
              </a:spcAft>
              <a:defRPr lang="en-US" sz="1400" smtClean="0">
                <a:solidFill>
                  <a:schemeClr val="tx1"/>
                </a:solidFill>
                <a:latin typeface="+mn-lt"/>
                <a:ea typeface="+mn-ea"/>
                <a:cs typeface="+mn-cs"/>
              </a:defRPr>
            </a:lvl3pPr>
            <a:lvl4pPr algn="l" defTabSz="1042948" rtl="0" fontAlgn="base">
              <a:spcBef>
                <a:spcPts val="600"/>
              </a:spcBef>
              <a:spcAft>
                <a:spcPct val="0"/>
              </a:spcAft>
              <a:defRPr lang="en-US" sz="1400" smtClean="0">
                <a:solidFill>
                  <a:schemeClr val="tx1"/>
                </a:solidFill>
                <a:latin typeface="+mn-lt"/>
                <a:ea typeface="+mn-ea"/>
                <a:cs typeface="+mn-cs"/>
              </a:defRPr>
            </a:lvl4pPr>
            <a:lvl5pPr algn="l" defTabSz="1042948" rtl="0" fontAlgn="base">
              <a:spcBef>
                <a:spcPts val="600"/>
              </a:spcBef>
              <a:spcAft>
                <a:spcPct val="0"/>
              </a:spcAft>
              <a:defRPr lang="en-AU" sz="1400">
                <a:solidFill>
                  <a:schemeClr val="tx1"/>
                </a:solidFill>
                <a:latin typeface="+mn-lt"/>
                <a:ea typeface="+mn-ea"/>
                <a:cs typeface="+mn-cs"/>
              </a:defRPr>
            </a:lvl5pPr>
            <a:lvl6pPr>
              <a:defRPr sz="1799"/>
            </a:lvl6pPr>
            <a:lvl7pPr>
              <a:defRPr sz="1799"/>
            </a:lvl7pPr>
            <a:lvl8pPr>
              <a:defRPr sz="1799"/>
            </a:lvl8pPr>
            <a:lvl9pPr>
              <a:defRPr sz="1799"/>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Content Placeholder 3"/>
          <p:cNvSpPr>
            <a:spLocks noGrp="1"/>
          </p:cNvSpPr>
          <p:nvPr>
            <p:ph sz="half" idx="2"/>
          </p:nvPr>
        </p:nvSpPr>
        <p:spPr>
          <a:xfrm>
            <a:off x="5346700" y="1547813"/>
            <a:ext cx="4625999" cy="4960937"/>
          </a:xfrm>
          <a:noFill/>
          <a:ln w="9525">
            <a:noFill/>
            <a:miter lim="800000"/>
            <a:headEnd/>
            <a:tailEnd/>
          </a:ln>
          <a:effectLst/>
        </p:spPr>
        <p:txBody>
          <a:bodyPr vert="horz" wrap="square" lIns="0" tIns="0" rIns="0" bIns="0" numCol="1" anchor="t" anchorCtr="0" compatLnSpc="1">
            <a:prstTxWarp prst="textNoShape">
              <a:avLst/>
            </a:prstTxWarp>
          </a:bodyPr>
          <a:lstStyle>
            <a:lvl1pPr marL="180968" indent="-180968" algn="l" defTabSz="1042948" rtl="0" fontAlgn="base">
              <a:spcBef>
                <a:spcPts val="600"/>
              </a:spcBef>
              <a:spcAft>
                <a:spcPct val="0"/>
              </a:spcAft>
              <a:buSzPct val="120000"/>
              <a:buFont typeface="System Font Regular"/>
              <a:buChar char="•"/>
              <a:defRPr lang="en-US" sz="1400" smtClean="0">
                <a:solidFill>
                  <a:schemeClr val="tx1"/>
                </a:solidFill>
                <a:latin typeface="+mn-lt"/>
                <a:ea typeface="+mn-ea"/>
                <a:cs typeface="+mn-cs"/>
              </a:defRPr>
            </a:lvl1pPr>
            <a:lvl2pPr algn="l" defTabSz="1042948" rtl="0" fontAlgn="base">
              <a:spcBef>
                <a:spcPts val="600"/>
              </a:spcBef>
              <a:spcAft>
                <a:spcPct val="0"/>
              </a:spcAft>
              <a:defRPr lang="en-US" sz="1400" smtClean="0">
                <a:solidFill>
                  <a:schemeClr val="tx1"/>
                </a:solidFill>
                <a:latin typeface="+mn-lt"/>
                <a:ea typeface="+mn-ea"/>
                <a:cs typeface="+mn-cs"/>
              </a:defRPr>
            </a:lvl2pPr>
            <a:lvl3pPr algn="l" defTabSz="1042948" rtl="0" fontAlgn="base">
              <a:spcBef>
                <a:spcPts val="600"/>
              </a:spcBef>
              <a:spcAft>
                <a:spcPct val="0"/>
              </a:spcAft>
              <a:defRPr lang="en-US" sz="1400" smtClean="0">
                <a:solidFill>
                  <a:schemeClr val="tx1"/>
                </a:solidFill>
                <a:latin typeface="+mn-lt"/>
                <a:ea typeface="+mn-ea"/>
                <a:cs typeface="+mn-cs"/>
              </a:defRPr>
            </a:lvl3pPr>
            <a:lvl4pPr algn="l" defTabSz="1042948" rtl="0" fontAlgn="base">
              <a:spcBef>
                <a:spcPts val="600"/>
              </a:spcBef>
              <a:spcAft>
                <a:spcPct val="0"/>
              </a:spcAft>
              <a:defRPr lang="en-US" sz="1400" smtClean="0">
                <a:solidFill>
                  <a:schemeClr val="tx1"/>
                </a:solidFill>
                <a:latin typeface="+mn-lt"/>
                <a:ea typeface="+mn-ea"/>
                <a:cs typeface="+mn-cs"/>
              </a:defRPr>
            </a:lvl4pPr>
            <a:lvl5pPr algn="l" defTabSz="1042948" rtl="0" fontAlgn="base">
              <a:spcBef>
                <a:spcPts val="600"/>
              </a:spcBef>
              <a:spcAft>
                <a:spcPct val="0"/>
              </a:spcAft>
              <a:defRPr lang="en-AU" sz="1400">
                <a:solidFill>
                  <a:schemeClr val="tx1"/>
                </a:solidFill>
                <a:latin typeface="+mn-lt"/>
                <a:ea typeface="+mn-ea"/>
                <a:cs typeface="+mn-cs"/>
              </a:defRPr>
            </a:lvl5pPr>
            <a:lvl6pPr>
              <a:defRPr sz="1799"/>
            </a:lvl6pPr>
            <a:lvl7pPr>
              <a:defRPr sz="1799"/>
            </a:lvl7pPr>
            <a:lvl8pPr>
              <a:defRPr sz="1799"/>
            </a:lvl8pPr>
            <a:lvl9pPr>
              <a:defRPr sz="1799"/>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5" name="Slide Number Placeholder 4"/>
          <p:cNvSpPr>
            <a:spLocks noGrp="1"/>
          </p:cNvSpPr>
          <p:nvPr>
            <p:ph type="sldNum" sz="quarter" idx="10"/>
          </p:nvPr>
        </p:nvSpPr>
        <p:spPr>
          <a:xfrm>
            <a:off x="293689" y="7205663"/>
            <a:ext cx="314717" cy="323850"/>
          </a:xfrm>
        </p:spPr>
        <p:txBody>
          <a:bodyPr/>
          <a:lstStyle>
            <a:lvl1pPr>
              <a:defRPr/>
            </a:lvl1pPr>
          </a:lstStyle>
          <a:p>
            <a:fld id="{85862CF6-E18B-41F7-91E3-0BE057B5524C}" type="slidenum">
              <a:rPr lang="en-AU"/>
              <a:pPr/>
              <a:t>‹#›</a:t>
            </a:fld>
            <a:endParaRPr lang="en-AU" sz="1100" dirty="0"/>
          </a:p>
        </p:txBody>
      </p:sp>
      <p:sp>
        <p:nvSpPr>
          <p:cNvPr id="6" name="Footer Placeholder 5"/>
          <p:cNvSpPr>
            <a:spLocks noGrp="1"/>
          </p:cNvSpPr>
          <p:nvPr>
            <p:ph type="ftr" sz="quarter" idx="11"/>
          </p:nvPr>
        </p:nvSpPr>
        <p:spPr/>
        <p:txBody>
          <a:bodyPr/>
          <a:lstStyle/>
          <a:p>
            <a:r>
              <a:rPr lang="en-AU"/>
              <a:t>Presentation Footer</a:t>
            </a:r>
            <a:endParaRPr lang="en-A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2 Content and Tex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6388" y="1548000"/>
            <a:ext cx="4748288" cy="2403475"/>
          </a:xfrm>
        </p:spPr>
        <p:txBody>
          <a:bodyPr/>
          <a:lstStyle>
            <a:lvl1pPr marL="180968" indent="-180968">
              <a:spcBef>
                <a:spcPts val="600"/>
              </a:spcBef>
              <a:buSzPct val="120000"/>
              <a:buFont typeface="System Font Regular"/>
              <a:buChar char="•"/>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Content Placeholder 3"/>
          <p:cNvSpPr>
            <a:spLocks noGrp="1"/>
          </p:cNvSpPr>
          <p:nvPr>
            <p:ph sz="quarter" idx="2"/>
          </p:nvPr>
        </p:nvSpPr>
        <p:spPr>
          <a:xfrm>
            <a:off x="306388" y="4111872"/>
            <a:ext cx="4748288" cy="2405062"/>
          </a:xfrm>
        </p:spPr>
        <p:txBody>
          <a:bodyPr/>
          <a:lstStyle>
            <a:lvl1pPr marL="180968" indent="-180968">
              <a:spcBef>
                <a:spcPts val="600"/>
              </a:spcBef>
              <a:buSzPct val="120000"/>
              <a:buFont typeface="System Font Regular"/>
              <a:buChar char="•"/>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5" name="Text Placeholder 4"/>
          <p:cNvSpPr>
            <a:spLocks noGrp="1"/>
          </p:cNvSpPr>
          <p:nvPr>
            <p:ph type="body" sz="half" idx="3"/>
          </p:nvPr>
        </p:nvSpPr>
        <p:spPr>
          <a:xfrm>
            <a:off x="5346700" y="1547814"/>
            <a:ext cx="4608513" cy="4969122"/>
          </a:xfrm>
        </p:spPr>
        <p:txBody>
          <a:bodyPr/>
          <a:lstStyle>
            <a:lvl1pPr marL="180968" indent="-180968">
              <a:spcBef>
                <a:spcPts val="600"/>
              </a:spcBef>
              <a:buSzPct val="120000"/>
              <a:buFont typeface="System Font Regular"/>
              <a:buChar char="•"/>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8" name="Footer Placeholder 7"/>
          <p:cNvSpPr>
            <a:spLocks noGrp="1"/>
          </p:cNvSpPr>
          <p:nvPr>
            <p:ph type="ftr" sz="quarter" idx="10"/>
          </p:nvPr>
        </p:nvSpPr>
        <p:spPr/>
        <p:txBody>
          <a:bodyPr/>
          <a:lstStyle/>
          <a:p>
            <a:r>
              <a:rPr lang="en-AU"/>
              <a:t>Presentation Footer</a:t>
            </a:r>
            <a:endParaRPr lang="en-AU" dirty="0"/>
          </a:p>
        </p:txBody>
      </p:sp>
      <p:sp>
        <p:nvSpPr>
          <p:cNvPr id="9" name="Slide Number Placeholder 8"/>
          <p:cNvSpPr>
            <a:spLocks noGrp="1"/>
          </p:cNvSpPr>
          <p:nvPr>
            <p:ph type="sldNum" sz="quarter" idx="11"/>
          </p:nvPr>
        </p:nvSpPr>
        <p:spPr>
          <a:xfrm>
            <a:off x="293689" y="7205663"/>
            <a:ext cx="314717" cy="323850"/>
          </a:xfrm>
        </p:spPr>
        <p:txBody>
          <a:bodyPr/>
          <a:lstStyle/>
          <a:p>
            <a:fld id="{D9407186-31EA-45C5-A793-40B12ED81397}" type="slidenum">
              <a:rPr lang="en-AU" smtClean="0"/>
              <a:pPr/>
              <a:t>‹#›</a:t>
            </a:fld>
            <a:endParaRPr lang="en-AU" dirty="0"/>
          </a:p>
        </p:txBody>
      </p:sp>
      <p:sp>
        <p:nvSpPr>
          <p:cNvPr id="6" name="Title 5"/>
          <p:cNvSpPr>
            <a:spLocks noGrp="1"/>
          </p:cNvSpPr>
          <p:nvPr>
            <p:ph type="title"/>
          </p:nvPr>
        </p:nvSpPr>
        <p:spPr>
          <a:xfrm>
            <a:off x="293688" y="169863"/>
            <a:ext cx="10105200" cy="831851"/>
          </a:xfrm>
        </p:spPr>
        <p:txBody>
          <a:bodyPr/>
          <a:lstStyle/>
          <a:p>
            <a:r>
              <a:rPr lang="en-US"/>
              <a:t>Click to edit Master title style</a:t>
            </a:r>
            <a:endParaRPr lang="en-AU" dirty="0"/>
          </a:p>
        </p:txBody>
      </p:sp>
    </p:spTree>
    <p:extLst>
      <p:ext uri="{BB962C8B-B14F-4D97-AF65-F5344CB8AC3E}">
        <p14:creationId xmlns:p14="http://schemas.microsoft.com/office/powerpoint/2010/main" val="1269569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AU" noProof="0" dirty="0"/>
          </a:p>
        </p:txBody>
      </p:sp>
      <p:sp>
        <p:nvSpPr>
          <p:cNvPr id="3" name="Slide Number Placeholder 2"/>
          <p:cNvSpPr>
            <a:spLocks noGrp="1"/>
          </p:cNvSpPr>
          <p:nvPr>
            <p:ph type="sldNum" sz="quarter" idx="10"/>
          </p:nvPr>
        </p:nvSpPr>
        <p:spPr/>
        <p:txBody>
          <a:bodyPr/>
          <a:lstStyle>
            <a:lvl1pPr>
              <a:defRPr/>
            </a:lvl1pPr>
          </a:lstStyle>
          <a:p>
            <a:fld id="{DAA57A6A-871F-414D-9110-2065083DE00C}" type="slidenum">
              <a:rPr lang="en-AU"/>
              <a:pPr/>
              <a:t>‹#›</a:t>
            </a:fld>
            <a:endParaRPr lang="en-AU" sz="1100"/>
          </a:p>
        </p:txBody>
      </p:sp>
      <p:sp>
        <p:nvSpPr>
          <p:cNvPr id="4" name="Footer Placeholder 3"/>
          <p:cNvSpPr>
            <a:spLocks noGrp="1"/>
          </p:cNvSpPr>
          <p:nvPr>
            <p:ph type="ftr" sz="quarter" idx="11"/>
          </p:nvPr>
        </p:nvSpPr>
        <p:spPr/>
        <p:txBody>
          <a:bodyPr/>
          <a:lstStyle/>
          <a:p>
            <a:r>
              <a:rPr lang="en-AU"/>
              <a:t>Presentation Footer</a:t>
            </a:r>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1 Chart">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306388" y="1476375"/>
            <a:ext cx="9648825" cy="365125"/>
          </a:xfrm>
          <a:noFill/>
          <a:ln w="9525">
            <a:noFill/>
            <a:miter lim="800000"/>
            <a:headEnd/>
            <a:tailEnd/>
          </a:ln>
          <a:effectLst/>
        </p:spPr>
        <p:txBody>
          <a:bodyPr wrap="square" lIns="0" tIns="0" rIns="0" bIns="0" anchor="b" anchorCtr="0">
            <a:noAutofit/>
          </a:bodyPr>
          <a:lstStyle>
            <a:lvl1pPr marL="0" indent="0" algn="l" defTabSz="1042948" rtl="0" fontAlgn="base">
              <a:lnSpc>
                <a:spcPct val="75000"/>
              </a:lnSpc>
              <a:spcBef>
                <a:spcPct val="0"/>
              </a:spcBef>
              <a:spcAft>
                <a:spcPct val="0"/>
              </a:spcAft>
              <a:buNone/>
              <a:defRPr lang="en-US" sz="2200" kern="1200" cap="all" baseline="0" smtClean="0">
                <a:solidFill>
                  <a:schemeClr val="accent1"/>
                </a:solidFill>
                <a:latin typeface="NAB Impact" pitchFamily="50" charset="0"/>
                <a:ea typeface="+mn-ea"/>
                <a:cs typeface="+mn-cs"/>
              </a:defRPr>
            </a:lvl1pPr>
            <a:lvl2pPr algn="l" defTabSz="1042948" rtl="0" fontAlgn="base">
              <a:spcBef>
                <a:spcPct val="0"/>
              </a:spcBef>
              <a:spcAft>
                <a:spcPct val="0"/>
              </a:spcAft>
              <a:defRPr lang="en-US" sz="1400" kern="1200" smtClean="0">
                <a:solidFill>
                  <a:schemeClr val="accent1"/>
                </a:solidFill>
                <a:latin typeface="Corpid C1 Bold" pitchFamily="34" charset="0"/>
                <a:ea typeface="+mn-ea"/>
                <a:cs typeface="+mn-cs"/>
              </a:defRPr>
            </a:lvl2pPr>
            <a:lvl3pPr algn="l" defTabSz="1042948" rtl="0" fontAlgn="base">
              <a:spcBef>
                <a:spcPct val="0"/>
              </a:spcBef>
              <a:spcAft>
                <a:spcPct val="0"/>
              </a:spcAft>
              <a:defRPr lang="en-US" sz="1400" kern="1200" smtClean="0">
                <a:solidFill>
                  <a:schemeClr val="accent1"/>
                </a:solidFill>
                <a:latin typeface="Corpid C1 Bold" pitchFamily="34" charset="0"/>
                <a:ea typeface="+mn-ea"/>
                <a:cs typeface="+mn-cs"/>
              </a:defRPr>
            </a:lvl3pPr>
            <a:lvl4pPr algn="l" defTabSz="1042948" rtl="0" fontAlgn="base">
              <a:spcBef>
                <a:spcPct val="0"/>
              </a:spcBef>
              <a:spcAft>
                <a:spcPct val="0"/>
              </a:spcAft>
              <a:defRPr lang="en-US" sz="1400" kern="1200" smtClean="0">
                <a:solidFill>
                  <a:schemeClr val="accent1"/>
                </a:solidFill>
                <a:latin typeface="Corpid C1 Bold" pitchFamily="34" charset="0"/>
                <a:ea typeface="+mn-ea"/>
                <a:cs typeface="+mn-cs"/>
              </a:defRPr>
            </a:lvl4pPr>
            <a:lvl5pPr algn="l" defTabSz="1042948" rtl="0" fontAlgn="base">
              <a:spcBef>
                <a:spcPct val="0"/>
              </a:spcBef>
              <a:spcAft>
                <a:spcPct val="0"/>
              </a:spcAft>
              <a:defRPr lang="en-AU" sz="1400" kern="1200" dirty="0">
                <a:solidFill>
                  <a:schemeClr val="accent1"/>
                </a:solidFill>
                <a:latin typeface="Corpid C1 Bold" pitchFamily="34" charset="0"/>
                <a:ea typeface="+mn-ea"/>
                <a:cs typeface="+mn-cs"/>
              </a:defRPr>
            </a:lvl5pPr>
          </a:lstStyle>
          <a:p>
            <a:pPr lvl="0"/>
            <a:r>
              <a:rPr lang="en-AU" noProof="0" dirty="0"/>
              <a:t>Chart title</a:t>
            </a:r>
          </a:p>
        </p:txBody>
      </p:sp>
      <p:sp>
        <p:nvSpPr>
          <p:cNvPr id="13" name="Text Placeholder 7"/>
          <p:cNvSpPr>
            <a:spLocks noGrp="1"/>
          </p:cNvSpPr>
          <p:nvPr>
            <p:ph type="body" sz="quarter" idx="14" hasCustomPrompt="1"/>
          </p:nvPr>
        </p:nvSpPr>
        <p:spPr>
          <a:xfrm>
            <a:off x="306388" y="1864659"/>
            <a:ext cx="9648825" cy="153888"/>
          </a:xfrm>
          <a:noFill/>
          <a:ln w="9525">
            <a:noFill/>
            <a:miter lim="800000"/>
            <a:headEnd/>
            <a:tailEnd/>
          </a:ln>
          <a:effectLst/>
        </p:spPr>
        <p:txBody>
          <a:bodyPr wrap="square" lIns="0" tIns="0" rIns="0" bIns="0" anchor="t" anchorCtr="0">
            <a:spAutoFit/>
          </a:bodyPr>
          <a:lstStyle>
            <a:lvl1pPr marL="0" indent="0" algn="l" defTabSz="1042948" rtl="0" fontAlgn="base">
              <a:lnSpc>
                <a:spcPts val="1200"/>
              </a:lnSpc>
              <a:spcBef>
                <a:spcPct val="0"/>
              </a:spcBef>
              <a:spcAft>
                <a:spcPct val="0"/>
              </a:spcAft>
              <a:buNone/>
              <a:defRPr lang="en-US" sz="1200" kern="1200" smtClean="0">
                <a:solidFill>
                  <a:schemeClr val="tx1"/>
                </a:solidFill>
                <a:latin typeface="+mn-lt"/>
                <a:ea typeface="+mn-ea"/>
                <a:cs typeface="+mn-cs"/>
              </a:defRPr>
            </a:lvl1pPr>
            <a:lvl2pPr algn="l" defTabSz="1042948" rtl="0" fontAlgn="base">
              <a:spcBef>
                <a:spcPct val="0"/>
              </a:spcBef>
              <a:spcAft>
                <a:spcPct val="0"/>
              </a:spcAft>
              <a:defRPr lang="en-US" sz="1400" kern="1200" smtClean="0">
                <a:solidFill>
                  <a:schemeClr val="accent1"/>
                </a:solidFill>
                <a:latin typeface="Corpid C1 Bold" pitchFamily="34" charset="0"/>
                <a:ea typeface="+mn-ea"/>
                <a:cs typeface="+mn-cs"/>
              </a:defRPr>
            </a:lvl2pPr>
            <a:lvl3pPr algn="l" defTabSz="1042948" rtl="0" fontAlgn="base">
              <a:spcBef>
                <a:spcPct val="0"/>
              </a:spcBef>
              <a:spcAft>
                <a:spcPct val="0"/>
              </a:spcAft>
              <a:defRPr lang="en-US" sz="1400" kern="1200" smtClean="0">
                <a:solidFill>
                  <a:schemeClr val="accent1"/>
                </a:solidFill>
                <a:latin typeface="Corpid C1 Bold" pitchFamily="34" charset="0"/>
                <a:ea typeface="+mn-ea"/>
                <a:cs typeface="+mn-cs"/>
              </a:defRPr>
            </a:lvl3pPr>
            <a:lvl4pPr algn="l" defTabSz="1042948" rtl="0" fontAlgn="base">
              <a:spcBef>
                <a:spcPct val="0"/>
              </a:spcBef>
              <a:spcAft>
                <a:spcPct val="0"/>
              </a:spcAft>
              <a:defRPr lang="en-US" sz="1400" kern="1200" smtClean="0">
                <a:solidFill>
                  <a:schemeClr val="accent1"/>
                </a:solidFill>
                <a:latin typeface="Corpid C1 Bold" pitchFamily="34" charset="0"/>
                <a:ea typeface="+mn-ea"/>
                <a:cs typeface="+mn-cs"/>
              </a:defRPr>
            </a:lvl4pPr>
            <a:lvl5pPr algn="l" defTabSz="1042948" rtl="0" fontAlgn="base">
              <a:spcBef>
                <a:spcPct val="0"/>
              </a:spcBef>
              <a:spcAft>
                <a:spcPct val="0"/>
              </a:spcAft>
              <a:defRPr lang="en-AU" sz="1400" kern="1200" dirty="0">
                <a:solidFill>
                  <a:schemeClr val="accent1"/>
                </a:solidFill>
                <a:latin typeface="Corpid C1 Bold" pitchFamily="34" charset="0"/>
                <a:ea typeface="+mn-ea"/>
                <a:cs typeface="+mn-cs"/>
              </a:defRPr>
            </a:lvl5pPr>
          </a:lstStyle>
          <a:p>
            <a:pPr lvl="0"/>
            <a:r>
              <a:rPr lang="en-AU" noProof="0" dirty="0"/>
              <a:t>Chart sub title</a:t>
            </a:r>
          </a:p>
        </p:txBody>
      </p:sp>
      <p:sp>
        <p:nvSpPr>
          <p:cNvPr id="3" name="Content Placeholder 2"/>
          <p:cNvSpPr>
            <a:spLocks noGrp="1"/>
          </p:cNvSpPr>
          <p:nvPr>
            <p:ph sz="half" idx="1"/>
          </p:nvPr>
        </p:nvSpPr>
        <p:spPr>
          <a:xfrm>
            <a:off x="306388" y="2154610"/>
            <a:ext cx="9648825" cy="4362078"/>
          </a:xfrm>
        </p:spPr>
        <p:txBody>
          <a:bodyPr tIns="0" bIns="0"/>
          <a:lstStyle>
            <a:lvl1pPr marL="180968" indent="-180968">
              <a:spcBef>
                <a:spcPts val="600"/>
              </a:spcBef>
              <a:buSzPct val="120000"/>
              <a:buFont typeface="System Font Regular"/>
              <a:buChar char="•"/>
              <a:defRPr sz="1400"/>
            </a:lvl1pPr>
            <a:lvl2pPr>
              <a:spcBef>
                <a:spcPts val="600"/>
              </a:spcBef>
              <a:defRPr sz="1400"/>
            </a:lvl2pPr>
            <a:lvl3pPr>
              <a:spcBef>
                <a:spcPts val="600"/>
              </a:spcBef>
              <a:defRPr sz="1400"/>
            </a:lvl3pPr>
            <a:lvl4pPr>
              <a:spcBef>
                <a:spcPts val="600"/>
              </a:spcBef>
              <a:defRPr sz="1400"/>
            </a:lvl4pPr>
            <a:lvl5pPr>
              <a:spcBef>
                <a:spcPts val="600"/>
              </a:spcBef>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1" name="Text Placeholder 7"/>
          <p:cNvSpPr>
            <a:spLocks noGrp="1"/>
          </p:cNvSpPr>
          <p:nvPr>
            <p:ph type="body" sz="quarter" idx="13" hasCustomPrompt="1"/>
          </p:nvPr>
        </p:nvSpPr>
        <p:spPr>
          <a:xfrm>
            <a:off x="293687" y="6699251"/>
            <a:ext cx="9295201" cy="284843"/>
          </a:xfrm>
          <a:noFill/>
          <a:ln w="9525">
            <a:noFill/>
            <a:miter lim="800000"/>
            <a:headEnd/>
            <a:tailEnd/>
          </a:ln>
          <a:effectLst/>
        </p:spPr>
        <p:txBody>
          <a:bodyPr wrap="square" lIns="0" tIns="52144" rIns="0" bIns="52144" anchor="ctr" anchorCtr="0">
            <a:spAutoFit/>
          </a:bodyPr>
          <a:lstStyle>
            <a:lvl1pPr marL="0" marR="0" indent="0" algn="l" defTabSz="1042948" rtl="0" eaLnBrk="1" fontAlgn="base" latinLnBrk="0" hangingPunct="1">
              <a:lnSpc>
                <a:spcPct val="100000"/>
              </a:lnSpc>
              <a:spcBef>
                <a:spcPct val="0"/>
              </a:spcBef>
              <a:spcAft>
                <a:spcPct val="0"/>
              </a:spcAft>
              <a:buClr>
                <a:schemeClr val="accent1"/>
              </a:buClr>
              <a:buSzPct val="70000"/>
              <a:buFont typeface="Wingdings" pitchFamily="2" charset="2"/>
              <a:buNone/>
              <a:tabLst/>
              <a:defRPr lang="en-US" sz="900" kern="1200" smtClean="0">
                <a:solidFill>
                  <a:schemeClr val="tx1"/>
                </a:solidFill>
                <a:latin typeface="+mn-lt"/>
                <a:ea typeface="+mn-ea"/>
                <a:cs typeface="+mn-cs"/>
              </a:defRPr>
            </a:lvl1pPr>
            <a:lvl2pPr algn="l" defTabSz="1042948" rtl="0" fontAlgn="base">
              <a:spcBef>
                <a:spcPct val="0"/>
              </a:spcBef>
              <a:spcAft>
                <a:spcPct val="0"/>
              </a:spcAft>
              <a:defRPr lang="en-US" sz="1400" kern="1200" smtClean="0">
                <a:solidFill>
                  <a:schemeClr val="accent1"/>
                </a:solidFill>
                <a:latin typeface="Corpid C1 Bold" pitchFamily="34" charset="0"/>
                <a:ea typeface="+mn-ea"/>
                <a:cs typeface="+mn-cs"/>
              </a:defRPr>
            </a:lvl2pPr>
            <a:lvl3pPr algn="l" defTabSz="1042948" rtl="0" fontAlgn="base">
              <a:spcBef>
                <a:spcPct val="0"/>
              </a:spcBef>
              <a:spcAft>
                <a:spcPct val="0"/>
              </a:spcAft>
              <a:defRPr lang="en-US" sz="1400" kern="1200" smtClean="0">
                <a:solidFill>
                  <a:schemeClr val="accent1"/>
                </a:solidFill>
                <a:latin typeface="Corpid C1 Bold" pitchFamily="34" charset="0"/>
                <a:ea typeface="+mn-ea"/>
                <a:cs typeface="+mn-cs"/>
              </a:defRPr>
            </a:lvl3pPr>
            <a:lvl4pPr algn="l" defTabSz="1042948" rtl="0" fontAlgn="base">
              <a:spcBef>
                <a:spcPct val="0"/>
              </a:spcBef>
              <a:spcAft>
                <a:spcPct val="0"/>
              </a:spcAft>
              <a:defRPr lang="en-US" sz="1400" kern="1200" smtClean="0">
                <a:solidFill>
                  <a:schemeClr val="accent1"/>
                </a:solidFill>
                <a:latin typeface="Corpid C1 Bold" pitchFamily="34" charset="0"/>
                <a:ea typeface="+mn-ea"/>
                <a:cs typeface="+mn-cs"/>
              </a:defRPr>
            </a:lvl4pPr>
            <a:lvl5pPr algn="l" defTabSz="1042948" rtl="0" fontAlgn="base">
              <a:spcBef>
                <a:spcPct val="0"/>
              </a:spcBef>
              <a:spcAft>
                <a:spcPct val="0"/>
              </a:spcAft>
              <a:defRPr lang="en-AU" sz="1400" kern="1200" dirty="0">
                <a:solidFill>
                  <a:schemeClr val="accent1"/>
                </a:solidFill>
                <a:latin typeface="Corpid C1 Bold" pitchFamily="34" charset="0"/>
                <a:ea typeface="+mn-ea"/>
                <a:cs typeface="+mn-cs"/>
              </a:defRPr>
            </a:lvl5pPr>
          </a:lstStyle>
          <a:p>
            <a:pPr marL="0" marR="0" lvl="0" indent="0" algn="l" defTabSz="1042948" rtl="0" eaLnBrk="1" fontAlgn="base" latinLnBrk="0" hangingPunct="1">
              <a:lnSpc>
                <a:spcPts val="1400"/>
              </a:lnSpc>
              <a:spcBef>
                <a:spcPct val="0"/>
              </a:spcBef>
              <a:spcAft>
                <a:spcPct val="0"/>
              </a:spcAft>
              <a:buClr>
                <a:schemeClr val="accent1"/>
              </a:buClr>
              <a:buSzPct val="70000"/>
              <a:buFont typeface="Wingdings" pitchFamily="2" charset="2"/>
              <a:buNone/>
              <a:tabLst/>
              <a:defRPr/>
            </a:pPr>
            <a:r>
              <a:rPr lang="en-AU" sz="900" noProof="0" dirty="0">
                <a:latin typeface="Corpid C1 Regular" pitchFamily="34" charset="0"/>
              </a:rPr>
              <a:t>Source: Data Sources Corpid Regular 9pt</a:t>
            </a:r>
          </a:p>
        </p:txBody>
      </p:sp>
      <p:sp>
        <p:nvSpPr>
          <p:cNvPr id="7" name="Slide Number Placeholder 6"/>
          <p:cNvSpPr>
            <a:spLocks noGrp="1"/>
          </p:cNvSpPr>
          <p:nvPr>
            <p:ph type="sldNum" sz="quarter" idx="16"/>
          </p:nvPr>
        </p:nvSpPr>
        <p:spPr>
          <a:xfrm>
            <a:off x="293689" y="7205663"/>
            <a:ext cx="314717" cy="323850"/>
          </a:xfrm>
        </p:spPr>
        <p:txBody>
          <a:bodyPr/>
          <a:lstStyle/>
          <a:p>
            <a:fld id="{D9407186-31EA-45C5-A793-40B12ED81397}" type="slidenum">
              <a:rPr lang="en-AU" smtClean="0"/>
              <a:pPr/>
              <a:t>‹#›</a:t>
            </a:fld>
            <a:endParaRPr lang="en-AU" dirty="0"/>
          </a:p>
        </p:txBody>
      </p:sp>
      <p:sp>
        <p:nvSpPr>
          <p:cNvPr id="5" name="Footer Placeholder 4"/>
          <p:cNvSpPr>
            <a:spLocks noGrp="1"/>
          </p:cNvSpPr>
          <p:nvPr>
            <p:ph type="ftr" sz="quarter" idx="15"/>
          </p:nvPr>
        </p:nvSpPr>
        <p:spPr/>
        <p:txBody>
          <a:bodyPr/>
          <a:lstStyle/>
          <a:p>
            <a:r>
              <a:rPr lang="en-AU"/>
              <a:t>Presentation Footer</a:t>
            </a:r>
            <a:endParaRPr lang="en-AU" dirty="0"/>
          </a:p>
        </p:txBody>
      </p:sp>
      <p:sp>
        <p:nvSpPr>
          <p:cNvPr id="4" name="Title 3"/>
          <p:cNvSpPr>
            <a:spLocks noGrp="1"/>
          </p:cNvSpPr>
          <p:nvPr>
            <p:ph type="title"/>
          </p:nvPr>
        </p:nvSpPr>
        <p:spPr>
          <a:xfrm>
            <a:off x="293688" y="169863"/>
            <a:ext cx="10105200" cy="831851"/>
          </a:xfrm>
        </p:spPr>
        <p:txBody>
          <a:bodyPr/>
          <a:lstStyle/>
          <a:p>
            <a:r>
              <a:rPr lang="en-US"/>
              <a:t>Click to edit Master title style</a:t>
            </a:r>
            <a:endParaRPr lang="en-AU" dirty="0"/>
          </a:p>
        </p:txBody>
      </p:sp>
    </p:spTree>
    <p:extLst>
      <p:ext uri="{BB962C8B-B14F-4D97-AF65-F5344CB8AC3E}">
        <p14:creationId xmlns:p14="http://schemas.microsoft.com/office/powerpoint/2010/main" val="1198873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1 Chart and Text with illustration">
    <p:spTree>
      <p:nvGrpSpPr>
        <p:cNvPr id="1" name=""/>
        <p:cNvGrpSpPr/>
        <p:nvPr/>
      </p:nvGrpSpPr>
      <p:grpSpPr>
        <a:xfrm>
          <a:off x="0" y="0"/>
          <a:ext cx="0" cy="0"/>
          <a:chOff x="0" y="0"/>
          <a:chExt cx="0" cy="0"/>
        </a:xfrm>
      </p:grpSpPr>
      <p:sp>
        <p:nvSpPr>
          <p:cNvPr id="14" name="Freeform 47" descr="Tablet illustration"/>
          <p:cNvSpPr>
            <a:spLocks noChangeArrowheads="1"/>
          </p:cNvSpPr>
          <p:nvPr userDrawn="1"/>
        </p:nvSpPr>
        <p:spPr bwMode="auto">
          <a:xfrm>
            <a:off x="295201" y="1260353"/>
            <a:ext cx="3907031" cy="5239366"/>
          </a:xfrm>
          <a:custGeom>
            <a:avLst/>
            <a:gdLst>
              <a:gd name="T0" fmla="*/ 2147483647 w 467"/>
              <a:gd name="T1" fmla="*/ 2147483647 h 545"/>
              <a:gd name="T2" fmla="*/ 2147483647 w 467"/>
              <a:gd name="T3" fmla="*/ 2147483647 h 545"/>
              <a:gd name="T4" fmla="*/ 2147483647 w 467"/>
              <a:gd name="T5" fmla="*/ 2147483647 h 545"/>
              <a:gd name="T6" fmla="*/ 0 w 467"/>
              <a:gd name="T7" fmla="*/ 2147483647 h 545"/>
              <a:gd name="T8" fmla="*/ 0 w 467"/>
              <a:gd name="T9" fmla="*/ 2147483647 h 545"/>
              <a:gd name="T10" fmla="*/ 2147483647 w 467"/>
              <a:gd name="T11" fmla="*/ 0 h 545"/>
              <a:gd name="T12" fmla="*/ 2147483647 w 467"/>
              <a:gd name="T13" fmla="*/ 0 h 545"/>
              <a:gd name="T14" fmla="*/ 2147483647 w 467"/>
              <a:gd name="T15" fmla="*/ 2147483647 h 545"/>
              <a:gd name="T16" fmla="*/ 2147483647 w 467"/>
              <a:gd name="T17" fmla="*/ 2147483647 h 545"/>
              <a:gd name="T18" fmla="*/ 2147483647 w 467"/>
              <a:gd name="T19" fmla="*/ 2147483647 h 545"/>
              <a:gd name="T20" fmla="*/ 2147483647 w 467"/>
              <a:gd name="T21" fmla="*/ 2147483647 h 545"/>
              <a:gd name="T22" fmla="*/ 2147483647 w 467"/>
              <a:gd name="T23" fmla="*/ 2147483647 h 545"/>
              <a:gd name="T24" fmla="*/ 2147483647 w 467"/>
              <a:gd name="T25" fmla="*/ 2147483647 h 545"/>
              <a:gd name="T26" fmla="*/ 2147483647 w 467"/>
              <a:gd name="T27" fmla="*/ 2147483647 h 545"/>
              <a:gd name="T28" fmla="*/ 2147483647 w 467"/>
              <a:gd name="T29" fmla="*/ 2147483647 h 545"/>
              <a:gd name="T30" fmla="*/ 2147483647 w 467"/>
              <a:gd name="T31" fmla="*/ 2147483647 h 545"/>
              <a:gd name="T32" fmla="*/ 2147483647 w 467"/>
              <a:gd name="T33" fmla="*/ 2147483647 h 545"/>
              <a:gd name="T34" fmla="*/ 2147483647 w 467"/>
              <a:gd name="T35" fmla="*/ 2147483647 h 545"/>
              <a:gd name="T36" fmla="*/ 2147483647 w 467"/>
              <a:gd name="T37" fmla="*/ 2147483647 h 545"/>
              <a:gd name="T38" fmla="*/ 2147483647 w 467"/>
              <a:gd name="T39" fmla="*/ 2147483647 h 545"/>
              <a:gd name="T40" fmla="*/ 2147483647 w 467"/>
              <a:gd name="T41" fmla="*/ 2147483647 h 545"/>
              <a:gd name="T42" fmla="*/ 2147483647 w 467"/>
              <a:gd name="T43" fmla="*/ 2147483647 h 5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connsiteX0" fmla="*/ 9379 w 9979"/>
              <a:gd name="connsiteY0" fmla="*/ 9982 h 9982"/>
              <a:gd name="connsiteX1" fmla="*/ 9379 w 9979"/>
              <a:gd name="connsiteY1" fmla="*/ 9982 h 9982"/>
              <a:gd name="connsiteX2" fmla="*/ 600 w 9979"/>
              <a:gd name="connsiteY2" fmla="*/ 9982 h 9982"/>
              <a:gd name="connsiteX3" fmla="*/ 0 w 9979"/>
              <a:gd name="connsiteY3" fmla="*/ 9450 h 9982"/>
              <a:gd name="connsiteX4" fmla="*/ 0 w 9979"/>
              <a:gd name="connsiteY4" fmla="*/ 514 h 9982"/>
              <a:gd name="connsiteX5" fmla="*/ 600 w 9979"/>
              <a:gd name="connsiteY5" fmla="*/ 0 h 9982"/>
              <a:gd name="connsiteX6" fmla="*/ 9379 w 9979"/>
              <a:gd name="connsiteY6" fmla="*/ 0 h 9982"/>
              <a:gd name="connsiteX7" fmla="*/ 9979 w 9979"/>
              <a:gd name="connsiteY7" fmla="*/ 514 h 9982"/>
              <a:gd name="connsiteX8" fmla="*/ 9979 w 9979"/>
              <a:gd name="connsiteY8" fmla="*/ 9450 h 9982"/>
              <a:gd name="connsiteX9" fmla="*/ 9379 w 9979"/>
              <a:gd name="connsiteY9" fmla="*/ 9982 h 9982"/>
              <a:gd name="connsiteX10" fmla="*/ 4989 w 9979"/>
              <a:gd name="connsiteY10" fmla="*/ 9578 h 9982"/>
              <a:gd name="connsiteX11" fmla="*/ 4989 w 9979"/>
              <a:gd name="connsiteY11" fmla="*/ 9578 h 9982"/>
              <a:gd name="connsiteX12" fmla="*/ 5439 w 9979"/>
              <a:gd name="connsiteY12" fmla="*/ 9321 h 9982"/>
              <a:gd name="connsiteX13" fmla="*/ 4989 w 9979"/>
              <a:gd name="connsiteY13" fmla="*/ 8936 h 9982"/>
              <a:gd name="connsiteX14" fmla="*/ 4540 w 9979"/>
              <a:gd name="connsiteY14" fmla="*/ 9321 h 9982"/>
              <a:gd name="connsiteX15" fmla="*/ 4989 w 9979"/>
              <a:gd name="connsiteY15" fmla="*/ 9578 h 9982"/>
              <a:gd name="connsiteX16" fmla="*/ 8779 w 9979"/>
              <a:gd name="connsiteY16" fmla="*/ 1028 h 9982"/>
              <a:gd name="connsiteX17" fmla="*/ 8779 w 9979"/>
              <a:gd name="connsiteY17" fmla="*/ 1028 h 9982"/>
              <a:gd name="connsiteX18" fmla="*/ 718 w 9979"/>
              <a:gd name="connsiteY18" fmla="*/ 1047 h 9982"/>
              <a:gd name="connsiteX19" fmla="*/ 1199 w 9979"/>
              <a:gd name="connsiteY19" fmla="*/ 8550 h 9982"/>
              <a:gd name="connsiteX20" fmla="*/ 8779 w 9979"/>
              <a:gd name="connsiteY20" fmla="*/ 8550 h 9982"/>
              <a:gd name="connsiteX21" fmla="*/ 8779 w 9979"/>
              <a:gd name="connsiteY21" fmla="*/ 1028 h 9982"/>
              <a:gd name="connsiteX0" fmla="*/ 9399 w 10000"/>
              <a:gd name="connsiteY0" fmla="*/ 10000 h 10000"/>
              <a:gd name="connsiteX1" fmla="*/ 9399 w 10000"/>
              <a:gd name="connsiteY1" fmla="*/ 10000 h 10000"/>
              <a:gd name="connsiteX2" fmla="*/ 601 w 10000"/>
              <a:gd name="connsiteY2" fmla="*/ 10000 h 10000"/>
              <a:gd name="connsiteX3" fmla="*/ 0 w 10000"/>
              <a:gd name="connsiteY3" fmla="*/ 9467 h 10000"/>
              <a:gd name="connsiteX4" fmla="*/ 0 w 10000"/>
              <a:gd name="connsiteY4" fmla="*/ 515 h 10000"/>
              <a:gd name="connsiteX5" fmla="*/ 601 w 10000"/>
              <a:gd name="connsiteY5" fmla="*/ 0 h 10000"/>
              <a:gd name="connsiteX6" fmla="*/ 9399 w 10000"/>
              <a:gd name="connsiteY6" fmla="*/ 0 h 10000"/>
              <a:gd name="connsiteX7" fmla="*/ 10000 w 10000"/>
              <a:gd name="connsiteY7" fmla="*/ 515 h 10000"/>
              <a:gd name="connsiteX8" fmla="*/ 10000 w 10000"/>
              <a:gd name="connsiteY8" fmla="*/ 9467 h 10000"/>
              <a:gd name="connsiteX9" fmla="*/ 9399 w 10000"/>
              <a:gd name="connsiteY9" fmla="*/ 10000 h 10000"/>
              <a:gd name="connsiteX10" fmla="*/ 4999 w 10000"/>
              <a:gd name="connsiteY10" fmla="*/ 9595 h 10000"/>
              <a:gd name="connsiteX11" fmla="*/ 4999 w 10000"/>
              <a:gd name="connsiteY11" fmla="*/ 9595 h 10000"/>
              <a:gd name="connsiteX12" fmla="*/ 5450 w 10000"/>
              <a:gd name="connsiteY12" fmla="*/ 9338 h 10000"/>
              <a:gd name="connsiteX13" fmla="*/ 4999 w 10000"/>
              <a:gd name="connsiteY13" fmla="*/ 8952 h 10000"/>
              <a:gd name="connsiteX14" fmla="*/ 4550 w 10000"/>
              <a:gd name="connsiteY14" fmla="*/ 9338 h 10000"/>
              <a:gd name="connsiteX15" fmla="*/ 4999 w 10000"/>
              <a:gd name="connsiteY15" fmla="*/ 9595 h 10000"/>
              <a:gd name="connsiteX16" fmla="*/ 8797 w 10000"/>
              <a:gd name="connsiteY16" fmla="*/ 1030 h 10000"/>
              <a:gd name="connsiteX17" fmla="*/ 8797 w 10000"/>
              <a:gd name="connsiteY17" fmla="*/ 1030 h 10000"/>
              <a:gd name="connsiteX18" fmla="*/ 720 w 10000"/>
              <a:gd name="connsiteY18" fmla="*/ 1049 h 10000"/>
              <a:gd name="connsiteX19" fmla="*/ 1202 w 10000"/>
              <a:gd name="connsiteY19" fmla="*/ 8565 h 10000"/>
              <a:gd name="connsiteX20" fmla="*/ 8797 w 10000"/>
              <a:gd name="connsiteY20" fmla="*/ 8565 h 10000"/>
              <a:gd name="connsiteX21" fmla="*/ 8797 w 10000"/>
              <a:gd name="connsiteY21" fmla="*/ 1030 h 10000"/>
              <a:gd name="connsiteX0" fmla="*/ 9399 w 10000"/>
              <a:gd name="connsiteY0" fmla="*/ 10000 h 10000"/>
              <a:gd name="connsiteX1" fmla="*/ 9399 w 10000"/>
              <a:gd name="connsiteY1" fmla="*/ 10000 h 10000"/>
              <a:gd name="connsiteX2" fmla="*/ 601 w 10000"/>
              <a:gd name="connsiteY2" fmla="*/ 10000 h 10000"/>
              <a:gd name="connsiteX3" fmla="*/ 0 w 10000"/>
              <a:gd name="connsiteY3" fmla="*/ 9467 h 10000"/>
              <a:gd name="connsiteX4" fmla="*/ 0 w 10000"/>
              <a:gd name="connsiteY4" fmla="*/ 515 h 10000"/>
              <a:gd name="connsiteX5" fmla="*/ 601 w 10000"/>
              <a:gd name="connsiteY5" fmla="*/ 0 h 10000"/>
              <a:gd name="connsiteX6" fmla="*/ 9399 w 10000"/>
              <a:gd name="connsiteY6" fmla="*/ 0 h 10000"/>
              <a:gd name="connsiteX7" fmla="*/ 10000 w 10000"/>
              <a:gd name="connsiteY7" fmla="*/ 515 h 10000"/>
              <a:gd name="connsiteX8" fmla="*/ 10000 w 10000"/>
              <a:gd name="connsiteY8" fmla="*/ 9467 h 10000"/>
              <a:gd name="connsiteX9" fmla="*/ 9399 w 10000"/>
              <a:gd name="connsiteY9" fmla="*/ 10000 h 10000"/>
              <a:gd name="connsiteX10" fmla="*/ 4999 w 10000"/>
              <a:gd name="connsiteY10" fmla="*/ 9595 h 10000"/>
              <a:gd name="connsiteX11" fmla="*/ 4999 w 10000"/>
              <a:gd name="connsiteY11" fmla="*/ 9595 h 10000"/>
              <a:gd name="connsiteX12" fmla="*/ 5450 w 10000"/>
              <a:gd name="connsiteY12" fmla="*/ 9338 h 10000"/>
              <a:gd name="connsiteX13" fmla="*/ 4999 w 10000"/>
              <a:gd name="connsiteY13" fmla="*/ 8952 h 10000"/>
              <a:gd name="connsiteX14" fmla="*/ 4550 w 10000"/>
              <a:gd name="connsiteY14" fmla="*/ 9338 h 10000"/>
              <a:gd name="connsiteX15" fmla="*/ 4999 w 10000"/>
              <a:gd name="connsiteY15" fmla="*/ 9595 h 10000"/>
              <a:gd name="connsiteX16" fmla="*/ 8797 w 10000"/>
              <a:gd name="connsiteY16" fmla="*/ 1030 h 10000"/>
              <a:gd name="connsiteX17" fmla="*/ 8797 w 10000"/>
              <a:gd name="connsiteY17" fmla="*/ 1030 h 10000"/>
              <a:gd name="connsiteX18" fmla="*/ 720 w 10000"/>
              <a:gd name="connsiteY18" fmla="*/ 1049 h 10000"/>
              <a:gd name="connsiteX19" fmla="*/ 693 w 10000"/>
              <a:gd name="connsiteY19" fmla="*/ 8565 h 10000"/>
              <a:gd name="connsiteX20" fmla="*/ 8797 w 10000"/>
              <a:gd name="connsiteY20" fmla="*/ 8565 h 10000"/>
              <a:gd name="connsiteX21" fmla="*/ 8797 w 10000"/>
              <a:gd name="connsiteY21" fmla="*/ 1030 h 10000"/>
              <a:gd name="connsiteX0" fmla="*/ 9399 w 10000"/>
              <a:gd name="connsiteY0" fmla="*/ 10000 h 10000"/>
              <a:gd name="connsiteX1" fmla="*/ 9399 w 10000"/>
              <a:gd name="connsiteY1" fmla="*/ 10000 h 10000"/>
              <a:gd name="connsiteX2" fmla="*/ 601 w 10000"/>
              <a:gd name="connsiteY2" fmla="*/ 10000 h 10000"/>
              <a:gd name="connsiteX3" fmla="*/ 0 w 10000"/>
              <a:gd name="connsiteY3" fmla="*/ 9467 h 10000"/>
              <a:gd name="connsiteX4" fmla="*/ 0 w 10000"/>
              <a:gd name="connsiteY4" fmla="*/ 515 h 10000"/>
              <a:gd name="connsiteX5" fmla="*/ 601 w 10000"/>
              <a:gd name="connsiteY5" fmla="*/ 0 h 10000"/>
              <a:gd name="connsiteX6" fmla="*/ 9399 w 10000"/>
              <a:gd name="connsiteY6" fmla="*/ 0 h 10000"/>
              <a:gd name="connsiteX7" fmla="*/ 10000 w 10000"/>
              <a:gd name="connsiteY7" fmla="*/ 515 h 10000"/>
              <a:gd name="connsiteX8" fmla="*/ 10000 w 10000"/>
              <a:gd name="connsiteY8" fmla="*/ 9467 h 10000"/>
              <a:gd name="connsiteX9" fmla="*/ 9399 w 10000"/>
              <a:gd name="connsiteY9" fmla="*/ 10000 h 10000"/>
              <a:gd name="connsiteX10" fmla="*/ 4999 w 10000"/>
              <a:gd name="connsiteY10" fmla="*/ 9595 h 10000"/>
              <a:gd name="connsiteX11" fmla="*/ 4999 w 10000"/>
              <a:gd name="connsiteY11" fmla="*/ 9595 h 10000"/>
              <a:gd name="connsiteX12" fmla="*/ 5450 w 10000"/>
              <a:gd name="connsiteY12" fmla="*/ 9338 h 10000"/>
              <a:gd name="connsiteX13" fmla="*/ 4999 w 10000"/>
              <a:gd name="connsiteY13" fmla="*/ 8952 h 10000"/>
              <a:gd name="connsiteX14" fmla="*/ 4550 w 10000"/>
              <a:gd name="connsiteY14" fmla="*/ 9338 h 10000"/>
              <a:gd name="connsiteX15" fmla="*/ 4999 w 10000"/>
              <a:gd name="connsiteY15" fmla="*/ 9595 h 10000"/>
              <a:gd name="connsiteX16" fmla="*/ 8797 w 10000"/>
              <a:gd name="connsiteY16" fmla="*/ 1030 h 10000"/>
              <a:gd name="connsiteX17" fmla="*/ 8797 w 10000"/>
              <a:gd name="connsiteY17" fmla="*/ 1030 h 10000"/>
              <a:gd name="connsiteX18" fmla="*/ 720 w 10000"/>
              <a:gd name="connsiteY18" fmla="*/ 1049 h 10000"/>
              <a:gd name="connsiteX19" fmla="*/ 720 w 10000"/>
              <a:gd name="connsiteY19" fmla="*/ 8565 h 10000"/>
              <a:gd name="connsiteX20" fmla="*/ 8797 w 10000"/>
              <a:gd name="connsiteY20" fmla="*/ 8565 h 10000"/>
              <a:gd name="connsiteX21" fmla="*/ 8797 w 10000"/>
              <a:gd name="connsiteY21" fmla="*/ 1030 h 10000"/>
              <a:gd name="connsiteX0" fmla="*/ 9399 w 10000"/>
              <a:gd name="connsiteY0" fmla="*/ 10000 h 10000"/>
              <a:gd name="connsiteX1" fmla="*/ 9399 w 10000"/>
              <a:gd name="connsiteY1" fmla="*/ 10000 h 10000"/>
              <a:gd name="connsiteX2" fmla="*/ 601 w 10000"/>
              <a:gd name="connsiteY2" fmla="*/ 10000 h 10000"/>
              <a:gd name="connsiteX3" fmla="*/ 0 w 10000"/>
              <a:gd name="connsiteY3" fmla="*/ 9467 h 10000"/>
              <a:gd name="connsiteX4" fmla="*/ 0 w 10000"/>
              <a:gd name="connsiteY4" fmla="*/ 515 h 10000"/>
              <a:gd name="connsiteX5" fmla="*/ 601 w 10000"/>
              <a:gd name="connsiteY5" fmla="*/ 0 h 10000"/>
              <a:gd name="connsiteX6" fmla="*/ 9399 w 10000"/>
              <a:gd name="connsiteY6" fmla="*/ 0 h 10000"/>
              <a:gd name="connsiteX7" fmla="*/ 10000 w 10000"/>
              <a:gd name="connsiteY7" fmla="*/ 515 h 10000"/>
              <a:gd name="connsiteX8" fmla="*/ 10000 w 10000"/>
              <a:gd name="connsiteY8" fmla="*/ 9467 h 10000"/>
              <a:gd name="connsiteX9" fmla="*/ 9399 w 10000"/>
              <a:gd name="connsiteY9" fmla="*/ 10000 h 10000"/>
              <a:gd name="connsiteX10" fmla="*/ 4999 w 10000"/>
              <a:gd name="connsiteY10" fmla="*/ 9595 h 10000"/>
              <a:gd name="connsiteX11" fmla="*/ 4999 w 10000"/>
              <a:gd name="connsiteY11" fmla="*/ 9595 h 10000"/>
              <a:gd name="connsiteX12" fmla="*/ 5450 w 10000"/>
              <a:gd name="connsiteY12" fmla="*/ 9338 h 10000"/>
              <a:gd name="connsiteX13" fmla="*/ 4999 w 10000"/>
              <a:gd name="connsiteY13" fmla="*/ 8952 h 10000"/>
              <a:gd name="connsiteX14" fmla="*/ 4550 w 10000"/>
              <a:gd name="connsiteY14" fmla="*/ 9338 h 10000"/>
              <a:gd name="connsiteX15" fmla="*/ 4999 w 10000"/>
              <a:gd name="connsiteY15" fmla="*/ 9595 h 10000"/>
              <a:gd name="connsiteX16" fmla="*/ 8797 w 10000"/>
              <a:gd name="connsiteY16" fmla="*/ 1030 h 10000"/>
              <a:gd name="connsiteX17" fmla="*/ 8797 w 10000"/>
              <a:gd name="connsiteY17" fmla="*/ 1030 h 10000"/>
              <a:gd name="connsiteX18" fmla="*/ 720 w 10000"/>
              <a:gd name="connsiteY18" fmla="*/ 1049 h 10000"/>
              <a:gd name="connsiteX19" fmla="*/ 720 w 10000"/>
              <a:gd name="connsiteY19" fmla="*/ 8565 h 10000"/>
              <a:gd name="connsiteX20" fmla="*/ 8797 w 10000"/>
              <a:gd name="connsiteY20" fmla="*/ 8565 h 10000"/>
              <a:gd name="connsiteX21" fmla="*/ 8797 w 10000"/>
              <a:gd name="connsiteY21" fmla="*/ 1030 h 10000"/>
              <a:gd name="connsiteX0" fmla="*/ 9399 w 10000"/>
              <a:gd name="connsiteY0" fmla="*/ 10000 h 10000"/>
              <a:gd name="connsiteX1" fmla="*/ 9399 w 10000"/>
              <a:gd name="connsiteY1" fmla="*/ 10000 h 10000"/>
              <a:gd name="connsiteX2" fmla="*/ 601 w 10000"/>
              <a:gd name="connsiteY2" fmla="*/ 10000 h 10000"/>
              <a:gd name="connsiteX3" fmla="*/ 0 w 10000"/>
              <a:gd name="connsiteY3" fmla="*/ 9467 h 10000"/>
              <a:gd name="connsiteX4" fmla="*/ 0 w 10000"/>
              <a:gd name="connsiteY4" fmla="*/ 515 h 10000"/>
              <a:gd name="connsiteX5" fmla="*/ 601 w 10000"/>
              <a:gd name="connsiteY5" fmla="*/ 0 h 10000"/>
              <a:gd name="connsiteX6" fmla="*/ 9399 w 10000"/>
              <a:gd name="connsiteY6" fmla="*/ 0 h 10000"/>
              <a:gd name="connsiteX7" fmla="*/ 10000 w 10000"/>
              <a:gd name="connsiteY7" fmla="*/ 515 h 10000"/>
              <a:gd name="connsiteX8" fmla="*/ 10000 w 10000"/>
              <a:gd name="connsiteY8" fmla="*/ 9467 h 10000"/>
              <a:gd name="connsiteX9" fmla="*/ 9399 w 10000"/>
              <a:gd name="connsiteY9" fmla="*/ 10000 h 10000"/>
              <a:gd name="connsiteX10" fmla="*/ 4999 w 10000"/>
              <a:gd name="connsiteY10" fmla="*/ 9595 h 10000"/>
              <a:gd name="connsiteX11" fmla="*/ 4999 w 10000"/>
              <a:gd name="connsiteY11" fmla="*/ 9595 h 10000"/>
              <a:gd name="connsiteX12" fmla="*/ 5450 w 10000"/>
              <a:gd name="connsiteY12" fmla="*/ 9338 h 10000"/>
              <a:gd name="connsiteX13" fmla="*/ 4999 w 10000"/>
              <a:gd name="connsiteY13" fmla="*/ 8952 h 10000"/>
              <a:gd name="connsiteX14" fmla="*/ 4550 w 10000"/>
              <a:gd name="connsiteY14" fmla="*/ 9338 h 10000"/>
              <a:gd name="connsiteX15" fmla="*/ 4999 w 10000"/>
              <a:gd name="connsiteY15" fmla="*/ 9595 h 10000"/>
              <a:gd name="connsiteX16" fmla="*/ 9065 w 10000"/>
              <a:gd name="connsiteY16" fmla="*/ 1030 h 10000"/>
              <a:gd name="connsiteX17" fmla="*/ 8797 w 10000"/>
              <a:gd name="connsiteY17" fmla="*/ 1030 h 10000"/>
              <a:gd name="connsiteX18" fmla="*/ 720 w 10000"/>
              <a:gd name="connsiteY18" fmla="*/ 1049 h 10000"/>
              <a:gd name="connsiteX19" fmla="*/ 720 w 10000"/>
              <a:gd name="connsiteY19" fmla="*/ 8565 h 10000"/>
              <a:gd name="connsiteX20" fmla="*/ 8797 w 10000"/>
              <a:gd name="connsiteY20" fmla="*/ 8565 h 10000"/>
              <a:gd name="connsiteX21" fmla="*/ 9065 w 10000"/>
              <a:gd name="connsiteY21" fmla="*/ 1030 h 10000"/>
              <a:gd name="connsiteX0" fmla="*/ 9399 w 10000"/>
              <a:gd name="connsiteY0" fmla="*/ 10000 h 10000"/>
              <a:gd name="connsiteX1" fmla="*/ 9399 w 10000"/>
              <a:gd name="connsiteY1" fmla="*/ 10000 h 10000"/>
              <a:gd name="connsiteX2" fmla="*/ 601 w 10000"/>
              <a:gd name="connsiteY2" fmla="*/ 10000 h 10000"/>
              <a:gd name="connsiteX3" fmla="*/ 0 w 10000"/>
              <a:gd name="connsiteY3" fmla="*/ 9467 h 10000"/>
              <a:gd name="connsiteX4" fmla="*/ 0 w 10000"/>
              <a:gd name="connsiteY4" fmla="*/ 515 h 10000"/>
              <a:gd name="connsiteX5" fmla="*/ 601 w 10000"/>
              <a:gd name="connsiteY5" fmla="*/ 0 h 10000"/>
              <a:gd name="connsiteX6" fmla="*/ 9399 w 10000"/>
              <a:gd name="connsiteY6" fmla="*/ 0 h 10000"/>
              <a:gd name="connsiteX7" fmla="*/ 10000 w 10000"/>
              <a:gd name="connsiteY7" fmla="*/ 515 h 10000"/>
              <a:gd name="connsiteX8" fmla="*/ 10000 w 10000"/>
              <a:gd name="connsiteY8" fmla="*/ 9467 h 10000"/>
              <a:gd name="connsiteX9" fmla="*/ 9399 w 10000"/>
              <a:gd name="connsiteY9" fmla="*/ 10000 h 10000"/>
              <a:gd name="connsiteX10" fmla="*/ 4999 w 10000"/>
              <a:gd name="connsiteY10" fmla="*/ 9595 h 10000"/>
              <a:gd name="connsiteX11" fmla="*/ 4999 w 10000"/>
              <a:gd name="connsiteY11" fmla="*/ 9595 h 10000"/>
              <a:gd name="connsiteX12" fmla="*/ 5450 w 10000"/>
              <a:gd name="connsiteY12" fmla="*/ 9338 h 10000"/>
              <a:gd name="connsiteX13" fmla="*/ 4999 w 10000"/>
              <a:gd name="connsiteY13" fmla="*/ 8952 h 10000"/>
              <a:gd name="connsiteX14" fmla="*/ 4550 w 10000"/>
              <a:gd name="connsiteY14" fmla="*/ 9338 h 10000"/>
              <a:gd name="connsiteX15" fmla="*/ 4999 w 10000"/>
              <a:gd name="connsiteY15" fmla="*/ 9595 h 10000"/>
              <a:gd name="connsiteX16" fmla="*/ 9065 w 10000"/>
              <a:gd name="connsiteY16" fmla="*/ 1030 h 10000"/>
              <a:gd name="connsiteX17" fmla="*/ 8797 w 10000"/>
              <a:gd name="connsiteY17" fmla="*/ 1030 h 10000"/>
              <a:gd name="connsiteX18" fmla="*/ 720 w 10000"/>
              <a:gd name="connsiteY18" fmla="*/ 1049 h 10000"/>
              <a:gd name="connsiteX19" fmla="*/ 720 w 10000"/>
              <a:gd name="connsiteY19" fmla="*/ 8565 h 10000"/>
              <a:gd name="connsiteX20" fmla="*/ 9225 w 10000"/>
              <a:gd name="connsiteY20" fmla="*/ 8565 h 10000"/>
              <a:gd name="connsiteX21" fmla="*/ 9065 w 10000"/>
              <a:gd name="connsiteY21" fmla="*/ 1030 h 10000"/>
              <a:gd name="connsiteX0" fmla="*/ 9399 w 10000"/>
              <a:gd name="connsiteY0" fmla="*/ 10000 h 10000"/>
              <a:gd name="connsiteX1" fmla="*/ 9399 w 10000"/>
              <a:gd name="connsiteY1" fmla="*/ 10000 h 10000"/>
              <a:gd name="connsiteX2" fmla="*/ 601 w 10000"/>
              <a:gd name="connsiteY2" fmla="*/ 10000 h 10000"/>
              <a:gd name="connsiteX3" fmla="*/ 0 w 10000"/>
              <a:gd name="connsiteY3" fmla="*/ 9467 h 10000"/>
              <a:gd name="connsiteX4" fmla="*/ 0 w 10000"/>
              <a:gd name="connsiteY4" fmla="*/ 515 h 10000"/>
              <a:gd name="connsiteX5" fmla="*/ 601 w 10000"/>
              <a:gd name="connsiteY5" fmla="*/ 0 h 10000"/>
              <a:gd name="connsiteX6" fmla="*/ 9399 w 10000"/>
              <a:gd name="connsiteY6" fmla="*/ 0 h 10000"/>
              <a:gd name="connsiteX7" fmla="*/ 10000 w 10000"/>
              <a:gd name="connsiteY7" fmla="*/ 515 h 10000"/>
              <a:gd name="connsiteX8" fmla="*/ 10000 w 10000"/>
              <a:gd name="connsiteY8" fmla="*/ 9467 h 10000"/>
              <a:gd name="connsiteX9" fmla="*/ 9399 w 10000"/>
              <a:gd name="connsiteY9" fmla="*/ 10000 h 10000"/>
              <a:gd name="connsiteX10" fmla="*/ 4999 w 10000"/>
              <a:gd name="connsiteY10" fmla="*/ 9595 h 10000"/>
              <a:gd name="connsiteX11" fmla="*/ 4999 w 10000"/>
              <a:gd name="connsiteY11" fmla="*/ 9595 h 10000"/>
              <a:gd name="connsiteX12" fmla="*/ 5450 w 10000"/>
              <a:gd name="connsiteY12" fmla="*/ 9338 h 10000"/>
              <a:gd name="connsiteX13" fmla="*/ 4999 w 10000"/>
              <a:gd name="connsiteY13" fmla="*/ 8952 h 10000"/>
              <a:gd name="connsiteX14" fmla="*/ 4550 w 10000"/>
              <a:gd name="connsiteY14" fmla="*/ 9338 h 10000"/>
              <a:gd name="connsiteX15" fmla="*/ 4999 w 10000"/>
              <a:gd name="connsiteY15" fmla="*/ 9595 h 10000"/>
              <a:gd name="connsiteX16" fmla="*/ 9065 w 10000"/>
              <a:gd name="connsiteY16" fmla="*/ 1030 h 10000"/>
              <a:gd name="connsiteX17" fmla="*/ 720 w 10000"/>
              <a:gd name="connsiteY17" fmla="*/ 1049 h 10000"/>
              <a:gd name="connsiteX18" fmla="*/ 720 w 10000"/>
              <a:gd name="connsiteY18" fmla="*/ 8565 h 10000"/>
              <a:gd name="connsiteX19" fmla="*/ 9225 w 10000"/>
              <a:gd name="connsiteY19" fmla="*/ 8565 h 10000"/>
              <a:gd name="connsiteX20" fmla="*/ 9065 w 10000"/>
              <a:gd name="connsiteY20" fmla="*/ 1030 h 10000"/>
              <a:gd name="connsiteX0" fmla="*/ 9399 w 10000"/>
              <a:gd name="connsiteY0" fmla="*/ 10000 h 10000"/>
              <a:gd name="connsiteX1" fmla="*/ 9399 w 10000"/>
              <a:gd name="connsiteY1" fmla="*/ 10000 h 10000"/>
              <a:gd name="connsiteX2" fmla="*/ 601 w 10000"/>
              <a:gd name="connsiteY2" fmla="*/ 10000 h 10000"/>
              <a:gd name="connsiteX3" fmla="*/ 0 w 10000"/>
              <a:gd name="connsiteY3" fmla="*/ 9467 h 10000"/>
              <a:gd name="connsiteX4" fmla="*/ 0 w 10000"/>
              <a:gd name="connsiteY4" fmla="*/ 515 h 10000"/>
              <a:gd name="connsiteX5" fmla="*/ 601 w 10000"/>
              <a:gd name="connsiteY5" fmla="*/ 0 h 10000"/>
              <a:gd name="connsiteX6" fmla="*/ 9399 w 10000"/>
              <a:gd name="connsiteY6" fmla="*/ 0 h 10000"/>
              <a:gd name="connsiteX7" fmla="*/ 10000 w 10000"/>
              <a:gd name="connsiteY7" fmla="*/ 515 h 10000"/>
              <a:gd name="connsiteX8" fmla="*/ 10000 w 10000"/>
              <a:gd name="connsiteY8" fmla="*/ 9467 h 10000"/>
              <a:gd name="connsiteX9" fmla="*/ 9399 w 10000"/>
              <a:gd name="connsiteY9" fmla="*/ 10000 h 10000"/>
              <a:gd name="connsiteX10" fmla="*/ 4999 w 10000"/>
              <a:gd name="connsiteY10" fmla="*/ 9595 h 10000"/>
              <a:gd name="connsiteX11" fmla="*/ 4999 w 10000"/>
              <a:gd name="connsiteY11" fmla="*/ 9595 h 10000"/>
              <a:gd name="connsiteX12" fmla="*/ 5450 w 10000"/>
              <a:gd name="connsiteY12" fmla="*/ 9338 h 10000"/>
              <a:gd name="connsiteX13" fmla="*/ 4999 w 10000"/>
              <a:gd name="connsiteY13" fmla="*/ 8952 h 10000"/>
              <a:gd name="connsiteX14" fmla="*/ 4550 w 10000"/>
              <a:gd name="connsiteY14" fmla="*/ 9338 h 10000"/>
              <a:gd name="connsiteX15" fmla="*/ 4999 w 10000"/>
              <a:gd name="connsiteY15" fmla="*/ 9595 h 10000"/>
              <a:gd name="connsiteX16" fmla="*/ 9172 w 10000"/>
              <a:gd name="connsiteY16" fmla="*/ 1030 h 10000"/>
              <a:gd name="connsiteX17" fmla="*/ 720 w 10000"/>
              <a:gd name="connsiteY17" fmla="*/ 1049 h 10000"/>
              <a:gd name="connsiteX18" fmla="*/ 720 w 10000"/>
              <a:gd name="connsiteY18" fmla="*/ 8565 h 10000"/>
              <a:gd name="connsiteX19" fmla="*/ 9225 w 10000"/>
              <a:gd name="connsiteY19" fmla="*/ 8565 h 10000"/>
              <a:gd name="connsiteX20" fmla="*/ 9172 w 10000"/>
              <a:gd name="connsiteY20" fmla="*/ 1030 h 10000"/>
              <a:gd name="connsiteX0" fmla="*/ 9399 w 10000"/>
              <a:gd name="connsiteY0" fmla="*/ 10000 h 10000"/>
              <a:gd name="connsiteX1" fmla="*/ 9399 w 10000"/>
              <a:gd name="connsiteY1" fmla="*/ 10000 h 10000"/>
              <a:gd name="connsiteX2" fmla="*/ 601 w 10000"/>
              <a:gd name="connsiteY2" fmla="*/ 10000 h 10000"/>
              <a:gd name="connsiteX3" fmla="*/ 0 w 10000"/>
              <a:gd name="connsiteY3" fmla="*/ 9467 h 10000"/>
              <a:gd name="connsiteX4" fmla="*/ 0 w 10000"/>
              <a:gd name="connsiteY4" fmla="*/ 515 h 10000"/>
              <a:gd name="connsiteX5" fmla="*/ 601 w 10000"/>
              <a:gd name="connsiteY5" fmla="*/ 0 h 10000"/>
              <a:gd name="connsiteX6" fmla="*/ 9399 w 10000"/>
              <a:gd name="connsiteY6" fmla="*/ 0 h 10000"/>
              <a:gd name="connsiteX7" fmla="*/ 10000 w 10000"/>
              <a:gd name="connsiteY7" fmla="*/ 515 h 10000"/>
              <a:gd name="connsiteX8" fmla="*/ 10000 w 10000"/>
              <a:gd name="connsiteY8" fmla="*/ 9467 h 10000"/>
              <a:gd name="connsiteX9" fmla="*/ 9399 w 10000"/>
              <a:gd name="connsiteY9" fmla="*/ 10000 h 10000"/>
              <a:gd name="connsiteX10" fmla="*/ 4999 w 10000"/>
              <a:gd name="connsiteY10" fmla="*/ 9595 h 10000"/>
              <a:gd name="connsiteX11" fmla="*/ 4999 w 10000"/>
              <a:gd name="connsiteY11" fmla="*/ 9595 h 10000"/>
              <a:gd name="connsiteX12" fmla="*/ 5450 w 10000"/>
              <a:gd name="connsiteY12" fmla="*/ 9338 h 10000"/>
              <a:gd name="connsiteX13" fmla="*/ 4999 w 10000"/>
              <a:gd name="connsiteY13" fmla="*/ 8952 h 10000"/>
              <a:gd name="connsiteX14" fmla="*/ 4550 w 10000"/>
              <a:gd name="connsiteY14" fmla="*/ 9338 h 10000"/>
              <a:gd name="connsiteX15" fmla="*/ 4999 w 10000"/>
              <a:gd name="connsiteY15" fmla="*/ 9595 h 10000"/>
              <a:gd name="connsiteX16" fmla="*/ 9172 w 10000"/>
              <a:gd name="connsiteY16" fmla="*/ 1030 h 10000"/>
              <a:gd name="connsiteX17" fmla="*/ 720 w 10000"/>
              <a:gd name="connsiteY17" fmla="*/ 1049 h 10000"/>
              <a:gd name="connsiteX18" fmla="*/ 720 w 10000"/>
              <a:gd name="connsiteY18" fmla="*/ 8565 h 10000"/>
              <a:gd name="connsiteX19" fmla="*/ 9225 w 10000"/>
              <a:gd name="connsiteY19" fmla="*/ 8565 h 10000"/>
              <a:gd name="connsiteX20" fmla="*/ 9172 w 10000"/>
              <a:gd name="connsiteY20" fmla="*/ 1030 h 10000"/>
              <a:gd name="connsiteX0" fmla="*/ 9399 w 10000"/>
              <a:gd name="connsiteY0" fmla="*/ 10000 h 10000"/>
              <a:gd name="connsiteX1" fmla="*/ 9399 w 10000"/>
              <a:gd name="connsiteY1" fmla="*/ 10000 h 10000"/>
              <a:gd name="connsiteX2" fmla="*/ 601 w 10000"/>
              <a:gd name="connsiteY2" fmla="*/ 10000 h 10000"/>
              <a:gd name="connsiteX3" fmla="*/ 0 w 10000"/>
              <a:gd name="connsiteY3" fmla="*/ 9467 h 10000"/>
              <a:gd name="connsiteX4" fmla="*/ 0 w 10000"/>
              <a:gd name="connsiteY4" fmla="*/ 515 h 10000"/>
              <a:gd name="connsiteX5" fmla="*/ 601 w 10000"/>
              <a:gd name="connsiteY5" fmla="*/ 0 h 10000"/>
              <a:gd name="connsiteX6" fmla="*/ 9399 w 10000"/>
              <a:gd name="connsiteY6" fmla="*/ 0 h 10000"/>
              <a:gd name="connsiteX7" fmla="*/ 10000 w 10000"/>
              <a:gd name="connsiteY7" fmla="*/ 515 h 10000"/>
              <a:gd name="connsiteX8" fmla="*/ 10000 w 10000"/>
              <a:gd name="connsiteY8" fmla="*/ 9467 h 10000"/>
              <a:gd name="connsiteX9" fmla="*/ 9399 w 10000"/>
              <a:gd name="connsiteY9" fmla="*/ 10000 h 10000"/>
              <a:gd name="connsiteX10" fmla="*/ 4999 w 10000"/>
              <a:gd name="connsiteY10" fmla="*/ 9595 h 10000"/>
              <a:gd name="connsiteX11" fmla="*/ 4999 w 10000"/>
              <a:gd name="connsiteY11" fmla="*/ 9595 h 10000"/>
              <a:gd name="connsiteX12" fmla="*/ 5450 w 10000"/>
              <a:gd name="connsiteY12" fmla="*/ 9338 h 10000"/>
              <a:gd name="connsiteX13" fmla="*/ 4999 w 10000"/>
              <a:gd name="connsiteY13" fmla="*/ 8952 h 10000"/>
              <a:gd name="connsiteX14" fmla="*/ 4550 w 10000"/>
              <a:gd name="connsiteY14" fmla="*/ 9338 h 10000"/>
              <a:gd name="connsiteX15" fmla="*/ 4999 w 10000"/>
              <a:gd name="connsiteY15" fmla="*/ 9595 h 10000"/>
              <a:gd name="connsiteX16" fmla="*/ 9172 w 10000"/>
              <a:gd name="connsiteY16" fmla="*/ 1030 h 10000"/>
              <a:gd name="connsiteX17" fmla="*/ 720 w 10000"/>
              <a:gd name="connsiteY17" fmla="*/ 1049 h 10000"/>
              <a:gd name="connsiteX18" fmla="*/ 720 w 10000"/>
              <a:gd name="connsiteY18" fmla="*/ 8565 h 10000"/>
              <a:gd name="connsiteX19" fmla="*/ 9225 w 10000"/>
              <a:gd name="connsiteY19" fmla="*/ 8565 h 10000"/>
              <a:gd name="connsiteX20" fmla="*/ 9172 w 10000"/>
              <a:gd name="connsiteY20" fmla="*/ 1030 h 10000"/>
              <a:gd name="connsiteX0" fmla="*/ 9399 w 10000"/>
              <a:gd name="connsiteY0" fmla="*/ 10000 h 10000"/>
              <a:gd name="connsiteX1" fmla="*/ 9399 w 10000"/>
              <a:gd name="connsiteY1" fmla="*/ 10000 h 10000"/>
              <a:gd name="connsiteX2" fmla="*/ 601 w 10000"/>
              <a:gd name="connsiteY2" fmla="*/ 10000 h 10000"/>
              <a:gd name="connsiteX3" fmla="*/ 0 w 10000"/>
              <a:gd name="connsiteY3" fmla="*/ 9467 h 10000"/>
              <a:gd name="connsiteX4" fmla="*/ 0 w 10000"/>
              <a:gd name="connsiteY4" fmla="*/ 515 h 10000"/>
              <a:gd name="connsiteX5" fmla="*/ 601 w 10000"/>
              <a:gd name="connsiteY5" fmla="*/ 0 h 10000"/>
              <a:gd name="connsiteX6" fmla="*/ 9399 w 10000"/>
              <a:gd name="connsiteY6" fmla="*/ 0 h 10000"/>
              <a:gd name="connsiteX7" fmla="*/ 10000 w 10000"/>
              <a:gd name="connsiteY7" fmla="*/ 515 h 10000"/>
              <a:gd name="connsiteX8" fmla="*/ 10000 w 10000"/>
              <a:gd name="connsiteY8" fmla="*/ 9467 h 10000"/>
              <a:gd name="connsiteX9" fmla="*/ 9399 w 10000"/>
              <a:gd name="connsiteY9" fmla="*/ 10000 h 10000"/>
              <a:gd name="connsiteX10" fmla="*/ 4999 w 10000"/>
              <a:gd name="connsiteY10" fmla="*/ 9595 h 10000"/>
              <a:gd name="connsiteX11" fmla="*/ 4999 w 10000"/>
              <a:gd name="connsiteY11" fmla="*/ 9595 h 10000"/>
              <a:gd name="connsiteX12" fmla="*/ 5450 w 10000"/>
              <a:gd name="connsiteY12" fmla="*/ 9338 h 10000"/>
              <a:gd name="connsiteX13" fmla="*/ 4999 w 10000"/>
              <a:gd name="connsiteY13" fmla="*/ 8952 h 10000"/>
              <a:gd name="connsiteX14" fmla="*/ 4550 w 10000"/>
              <a:gd name="connsiteY14" fmla="*/ 9338 h 10000"/>
              <a:gd name="connsiteX15" fmla="*/ 4999 w 10000"/>
              <a:gd name="connsiteY15" fmla="*/ 9595 h 10000"/>
              <a:gd name="connsiteX16" fmla="*/ 9172 w 10000"/>
              <a:gd name="connsiteY16" fmla="*/ 1030 h 10000"/>
              <a:gd name="connsiteX17" fmla="*/ 720 w 10000"/>
              <a:gd name="connsiteY17" fmla="*/ 1049 h 10000"/>
              <a:gd name="connsiteX18" fmla="*/ 720 w 10000"/>
              <a:gd name="connsiteY18" fmla="*/ 8565 h 10000"/>
              <a:gd name="connsiteX19" fmla="*/ 9225 w 10000"/>
              <a:gd name="connsiteY19" fmla="*/ 8565 h 10000"/>
              <a:gd name="connsiteX20" fmla="*/ 9172 w 10000"/>
              <a:gd name="connsiteY20" fmla="*/ 1030 h 10000"/>
              <a:gd name="connsiteX0" fmla="*/ 9399 w 10000"/>
              <a:gd name="connsiteY0" fmla="*/ 10000 h 10000"/>
              <a:gd name="connsiteX1" fmla="*/ 9399 w 10000"/>
              <a:gd name="connsiteY1" fmla="*/ 10000 h 10000"/>
              <a:gd name="connsiteX2" fmla="*/ 601 w 10000"/>
              <a:gd name="connsiteY2" fmla="*/ 10000 h 10000"/>
              <a:gd name="connsiteX3" fmla="*/ 0 w 10000"/>
              <a:gd name="connsiteY3" fmla="*/ 9467 h 10000"/>
              <a:gd name="connsiteX4" fmla="*/ 0 w 10000"/>
              <a:gd name="connsiteY4" fmla="*/ 515 h 10000"/>
              <a:gd name="connsiteX5" fmla="*/ 601 w 10000"/>
              <a:gd name="connsiteY5" fmla="*/ 0 h 10000"/>
              <a:gd name="connsiteX6" fmla="*/ 9399 w 10000"/>
              <a:gd name="connsiteY6" fmla="*/ 0 h 10000"/>
              <a:gd name="connsiteX7" fmla="*/ 10000 w 10000"/>
              <a:gd name="connsiteY7" fmla="*/ 515 h 10000"/>
              <a:gd name="connsiteX8" fmla="*/ 10000 w 10000"/>
              <a:gd name="connsiteY8" fmla="*/ 9467 h 10000"/>
              <a:gd name="connsiteX9" fmla="*/ 9399 w 10000"/>
              <a:gd name="connsiteY9" fmla="*/ 10000 h 10000"/>
              <a:gd name="connsiteX10" fmla="*/ 4999 w 10000"/>
              <a:gd name="connsiteY10" fmla="*/ 9595 h 10000"/>
              <a:gd name="connsiteX11" fmla="*/ 4999 w 10000"/>
              <a:gd name="connsiteY11" fmla="*/ 9595 h 10000"/>
              <a:gd name="connsiteX12" fmla="*/ 5450 w 10000"/>
              <a:gd name="connsiteY12" fmla="*/ 9338 h 10000"/>
              <a:gd name="connsiteX13" fmla="*/ 4999 w 10000"/>
              <a:gd name="connsiteY13" fmla="*/ 8952 h 10000"/>
              <a:gd name="connsiteX14" fmla="*/ 4550 w 10000"/>
              <a:gd name="connsiteY14" fmla="*/ 9338 h 10000"/>
              <a:gd name="connsiteX15" fmla="*/ 4999 w 10000"/>
              <a:gd name="connsiteY15" fmla="*/ 9595 h 10000"/>
              <a:gd name="connsiteX16" fmla="*/ 9172 w 10000"/>
              <a:gd name="connsiteY16" fmla="*/ 1030 h 10000"/>
              <a:gd name="connsiteX17" fmla="*/ 720 w 10000"/>
              <a:gd name="connsiteY17" fmla="*/ 1049 h 10000"/>
              <a:gd name="connsiteX18" fmla="*/ 720 w 10000"/>
              <a:gd name="connsiteY18" fmla="*/ 8565 h 10000"/>
              <a:gd name="connsiteX19" fmla="*/ 9225 w 10000"/>
              <a:gd name="connsiteY19" fmla="*/ 8565 h 10000"/>
              <a:gd name="connsiteX20" fmla="*/ 9172 w 10000"/>
              <a:gd name="connsiteY20" fmla="*/ 1030 h 10000"/>
              <a:gd name="connsiteX0" fmla="*/ 9399 w 10000"/>
              <a:gd name="connsiteY0" fmla="*/ 10000 h 10000"/>
              <a:gd name="connsiteX1" fmla="*/ 9399 w 10000"/>
              <a:gd name="connsiteY1" fmla="*/ 10000 h 10000"/>
              <a:gd name="connsiteX2" fmla="*/ 601 w 10000"/>
              <a:gd name="connsiteY2" fmla="*/ 10000 h 10000"/>
              <a:gd name="connsiteX3" fmla="*/ 0 w 10000"/>
              <a:gd name="connsiteY3" fmla="*/ 9467 h 10000"/>
              <a:gd name="connsiteX4" fmla="*/ 0 w 10000"/>
              <a:gd name="connsiteY4" fmla="*/ 515 h 10000"/>
              <a:gd name="connsiteX5" fmla="*/ 601 w 10000"/>
              <a:gd name="connsiteY5" fmla="*/ 0 h 10000"/>
              <a:gd name="connsiteX6" fmla="*/ 9399 w 10000"/>
              <a:gd name="connsiteY6" fmla="*/ 0 h 10000"/>
              <a:gd name="connsiteX7" fmla="*/ 10000 w 10000"/>
              <a:gd name="connsiteY7" fmla="*/ 515 h 10000"/>
              <a:gd name="connsiteX8" fmla="*/ 10000 w 10000"/>
              <a:gd name="connsiteY8" fmla="*/ 9467 h 10000"/>
              <a:gd name="connsiteX9" fmla="*/ 9399 w 10000"/>
              <a:gd name="connsiteY9" fmla="*/ 10000 h 10000"/>
              <a:gd name="connsiteX10" fmla="*/ 4999 w 10000"/>
              <a:gd name="connsiteY10" fmla="*/ 9595 h 10000"/>
              <a:gd name="connsiteX11" fmla="*/ 4999 w 10000"/>
              <a:gd name="connsiteY11" fmla="*/ 9595 h 10000"/>
              <a:gd name="connsiteX12" fmla="*/ 5450 w 10000"/>
              <a:gd name="connsiteY12" fmla="*/ 9338 h 10000"/>
              <a:gd name="connsiteX13" fmla="*/ 4999 w 10000"/>
              <a:gd name="connsiteY13" fmla="*/ 8952 h 10000"/>
              <a:gd name="connsiteX14" fmla="*/ 4550 w 10000"/>
              <a:gd name="connsiteY14" fmla="*/ 9338 h 10000"/>
              <a:gd name="connsiteX15" fmla="*/ 4999 w 10000"/>
              <a:gd name="connsiteY15" fmla="*/ 9595 h 10000"/>
              <a:gd name="connsiteX16" fmla="*/ 9172 w 10000"/>
              <a:gd name="connsiteY16" fmla="*/ 1030 h 10000"/>
              <a:gd name="connsiteX17" fmla="*/ 720 w 10000"/>
              <a:gd name="connsiteY17" fmla="*/ 1049 h 10000"/>
              <a:gd name="connsiteX18" fmla="*/ 720 w 10000"/>
              <a:gd name="connsiteY18" fmla="*/ 8565 h 10000"/>
              <a:gd name="connsiteX19" fmla="*/ 9225 w 10000"/>
              <a:gd name="connsiteY19" fmla="*/ 8565 h 10000"/>
              <a:gd name="connsiteX20" fmla="*/ 9172 w 10000"/>
              <a:gd name="connsiteY20" fmla="*/ 1030 h 10000"/>
              <a:gd name="connsiteX0" fmla="*/ 9399 w 10000"/>
              <a:gd name="connsiteY0" fmla="*/ 10000 h 10000"/>
              <a:gd name="connsiteX1" fmla="*/ 9399 w 10000"/>
              <a:gd name="connsiteY1" fmla="*/ 10000 h 10000"/>
              <a:gd name="connsiteX2" fmla="*/ 601 w 10000"/>
              <a:gd name="connsiteY2" fmla="*/ 10000 h 10000"/>
              <a:gd name="connsiteX3" fmla="*/ 0 w 10000"/>
              <a:gd name="connsiteY3" fmla="*/ 9467 h 10000"/>
              <a:gd name="connsiteX4" fmla="*/ 0 w 10000"/>
              <a:gd name="connsiteY4" fmla="*/ 515 h 10000"/>
              <a:gd name="connsiteX5" fmla="*/ 601 w 10000"/>
              <a:gd name="connsiteY5" fmla="*/ 0 h 10000"/>
              <a:gd name="connsiteX6" fmla="*/ 9399 w 10000"/>
              <a:gd name="connsiteY6" fmla="*/ 0 h 10000"/>
              <a:gd name="connsiteX7" fmla="*/ 10000 w 10000"/>
              <a:gd name="connsiteY7" fmla="*/ 515 h 10000"/>
              <a:gd name="connsiteX8" fmla="*/ 10000 w 10000"/>
              <a:gd name="connsiteY8" fmla="*/ 9467 h 10000"/>
              <a:gd name="connsiteX9" fmla="*/ 9399 w 10000"/>
              <a:gd name="connsiteY9" fmla="*/ 10000 h 10000"/>
              <a:gd name="connsiteX10" fmla="*/ 4999 w 10000"/>
              <a:gd name="connsiteY10" fmla="*/ 9595 h 10000"/>
              <a:gd name="connsiteX11" fmla="*/ 4999 w 10000"/>
              <a:gd name="connsiteY11" fmla="*/ 9595 h 10000"/>
              <a:gd name="connsiteX12" fmla="*/ 5450 w 10000"/>
              <a:gd name="connsiteY12" fmla="*/ 9338 h 10000"/>
              <a:gd name="connsiteX13" fmla="*/ 4999 w 10000"/>
              <a:gd name="connsiteY13" fmla="*/ 8952 h 10000"/>
              <a:gd name="connsiteX14" fmla="*/ 4550 w 10000"/>
              <a:gd name="connsiteY14" fmla="*/ 9338 h 10000"/>
              <a:gd name="connsiteX15" fmla="*/ 4999 w 10000"/>
              <a:gd name="connsiteY15" fmla="*/ 9595 h 10000"/>
              <a:gd name="connsiteX16" fmla="*/ 9216 w 10000"/>
              <a:gd name="connsiteY16" fmla="*/ 1040 h 10000"/>
              <a:gd name="connsiteX17" fmla="*/ 720 w 10000"/>
              <a:gd name="connsiteY17" fmla="*/ 1049 h 10000"/>
              <a:gd name="connsiteX18" fmla="*/ 720 w 10000"/>
              <a:gd name="connsiteY18" fmla="*/ 8565 h 10000"/>
              <a:gd name="connsiteX19" fmla="*/ 9225 w 10000"/>
              <a:gd name="connsiteY19" fmla="*/ 8565 h 10000"/>
              <a:gd name="connsiteX20" fmla="*/ 9216 w 10000"/>
              <a:gd name="connsiteY20" fmla="*/ 1040 h 10000"/>
              <a:gd name="connsiteX0" fmla="*/ 9399 w 10000"/>
              <a:gd name="connsiteY0" fmla="*/ 10000 h 10000"/>
              <a:gd name="connsiteX1" fmla="*/ 9399 w 10000"/>
              <a:gd name="connsiteY1" fmla="*/ 10000 h 10000"/>
              <a:gd name="connsiteX2" fmla="*/ 601 w 10000"/>
              <a:gd name="connsiteY2" fmla="*/ 10000 h 10000"/>
              <a:gd name="connsiteX3" fmla="*/ 0 w 10000"/>
              <a:gd name="connsiteY3" fmla="*/ 9467 h 10000"/>
              <a:gd name="connsiteX4" fmla="*/ 0 w 10000"/>
              <a:gd name="connsiteY4" fmla="*/ 515 h 10000"/>
              <a:gd name="connsiteX5" fmla="*/ 601 w 10000"/>
              <a:gd name="connsiteY5" fmla="*/ 0 h 10000"/>
              <a:gd name="connsiteX6" fmla="*/ 9399 w 10000"/>
              <a:gd name="connsiteY6" fmla="*/ 0 h 10000"/>
              <a:gd name="connsiteX7" fmla="*/ 10000 w 10000"/>
              <a:gd name="connsiteY7" fmla="*/ 515 h 10000"/>
              <a:gd name="connsiteX8" fmla="*/ 10000 w 10000"/>
              <a:gd name="connsiteY8" fmla="*/ 9467 h 10000"/>
              <a:gd name="connsiteX9" fmla="*/ 9399 w 10000"/>
              <a:gd name="connsiteY9" fmla="*/ 10000 h 10000"/>
              <a:gd name="connsiteX10" fmla="*/ 4999 w 10000"/>
              <a:gd name="connsiteY10" fmla="*/ 9595 h 10000"/>
              <a:gd name="connsiteX11" fmla="*/ 4999 w 10000"/>
              <a:gd name="connsiteY11" fmla="*/ 9595 h 10000"/>
              <a:gd name="connsiteX12" fmla="*/ 5450 w 10000"/>
              <a:gd name="connsiteY12" fmla="*/ 9338 h 10000"/>
              <a:gd name="connsiteX13" fmla="*/ 4999 w 10000"/>
              <a:gd name="connsiteY13" fmla="*/ 8952 h 10000"/>
              <a:gd name="connsiteX14" fmla="*/ 4550 w 10000"/>
              <a:gd name="connsiteY14" fmla="*/ 9338 h 10000"/>
              <a:gd name="connsiteX15" fmla="*/ 4999 w 10000"/>
              <a:gd name="connsiteY15" fmla="*/ 9595 h 10000"/>
              <a:gd name="connsiteX16" fmla="*/ 9216 w 10000"/>
              <a:gd name="connsiteY16" fmla="*/ 1040 h 10000"/>
              <a:gd name="connsiteX17" fmla="*/ 720 w 10000"/>
              <a:gd name="connsiteY17" fmla="*/ 1049 h 10000"/>
              <a:gd name="connsiteX18" fmla="*/ 720 w 10000"/>
              <a:gd name="connsiteY18" fmla="*/ 8565 h 10000"/>
              <a:gd name="connsiteX19" fmla="*/ 9225 w 10000"/>
              <a:gd name="connsiteY19" fmla="*/ 8565 h 10000"/>
              <a:gd name="connsiteX20" fmla="*/ 9216 w 10000"/>
              <a:gd name="connsiteY20" fmla="*/ 1040 h 10000"/>
              <a:gd name="connsiteX0" fmla="*/ 9399 w 10000"/>
              <a:gd name="connsiteY0" fmla="*/ 10000 h 10000"/>
              <a:gd name="connsiteX1" fmla="*/ 9399 w 10000"/>
              <a:gd name="connsiteY1" fmla="*/ 10000 h 10000"/>
              <a:gd name="connsiteX2" fmla="*/ 601 w 10000"/>
              <a:gd name="connsiteY2" fmla="*/ 10000 h 10000"/>
              <a:gd name="connsiteX3" fmla="*/ 0 w 10000"/>
              <a:gd name="connsiteY3" fmla="*/ 9467 h 10000"/>
              <a:gd name="connsiteX4" fmla="*/ 0 w 10000"/>
              <a:gd name="connsiteY4" fmla="*/ 515 h 10000"/>
              <a:gd name="connsiteX5" fmla="*/ 601 w 10000"/>
              <a:gd name="connsiteY5" fmla="*/ 0 h 10000"/>
              <a:gd name="connsiteX6" fmla="*/ 9399 w 10000"/>
              <a:gd name="connsiteY6" fmla="*/ 0 h 10000"/>
              <a:gd name="connsiteX7" fmla="*/ 10000 w 10000"/>
              <a:gd name="connsiteY7" fmla="*/ 515 h 10000"/>
              <a:gd name="connsiteX8" fmla="*/ 10000 w 10000"/>
              <a:gd name="connsiteY8" fmla="*/ 9467 h 10000"/>
              <a:gd name="connsiteX9" fmla="*/ 9399 w 10000"/>
              <a:gd name="connsiteY9" fmla="*/ 10000 h 10000"/>
              <a:gd name="connsiteX10" fmla="*/ 4999 w 10000"/>
              <a:gd name="connsiteY10" fmla="*/ 9595 h 10000"/>
              <a:gd name="connsiteX11" fmla="*/ 4999 w 10000"/>
              <a:gd name="connsiteY11" fmla="*/ 9595 h 10000"/>
              <a:gd name="connsiteX12" fmla="*/ 5450 w 10000"/>
              <a:gd name="connsiteY12" fmla="*/ 9338 h 10000"/>
              <a:gd name="connsiteX13" fmla="*/ 4999 w 10000"/>
              <a:gd name="connsiteY13" fmla="*/ 8952 h 10000"/>
              <a:gd name="connsiteX14" fmla="*/ 4550 w 10000"/>
              <a:gd name="connsiteY14" fmla="*/ 9338 h 10000"/>
              <a:gd name="connsiteX15" fmla="*/ 4999 w 10000"/>
              <a:gd name="connsiteY15" fmla="*/ 9595 h 10000"/>
              <a:gd name="connsiteX16" fmla="*/ 9216 w 10000"/>
              <a:gd name="connsiteY16" fmla="*/ 1040 h 10000"/>
              <a:gd name="connsiteX17" fmla="*/ 720 w 10000"/>
              <a:gd name="connsiteY17" fmla="*/ 1049 h 10000"/>
              <a:gd name="connsiteX18" fmla="*/ 720 w 10000"/>
              <a:gd name="connsiteY18" fmla="*/ 8565 h 10000"/>
              <a:gd name="connsiteX19" fmla="*/ 9225 w 10000"/>
              <a:gd name="connsiteY19" fmla="*/ 8565 h 10000"/>
              <a:gd name="connsiteX20" fmla="*/ 9216 w 10000"/>
              <a:gd name="connsiteY20" fmla="*/ 1040 h 10000"/>
              <a:gd name="connsiteX0" fmla="*/ 9399 w 10000"/>
              <a:gd name="connsiteY0" fmla="*/ 10000 h 10000"/>
              <a:gd name="connsiteX1" fmla="*/ 9199 w 10000"/>
              <a:gd name="connsiteY1" fmla="*/ 1989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595 h 10000"/>
              <a:gd name="connsiteX12" fmla="*/ 4999 w 10000"/>
              <a:gd name="connsiteY12" fmla="*/ 9595 h 10000"/>
              <a:gd name="connsiteX13" fmla="*/ 5450 w 10000"/>
              <a:gd name="connsiteY13" fmla="*/ 9338 h 10000"/>
              <a:gd name="connsiteX14" fmla="*/ 4999 w 10000"/>
              <a:gd name="connsiteY14" fmla="*/ 8952 h 10000"/>
              <a:gd name="connsiteX15" fmla="*/ 4550 w 10000"/>
              <a:gd name="connsiteY15" fmla="*/ 9338 h 10000"/>
              <a:gd name="connsiteX16" fmla="*/ 4999 w 10000"/>
              <a:gd name="connsiteY16" fmla="*/ 9595 h 10000"/>
              <a:gd name="connsiteX17" fmla="*/ 8965 w 10000"/>
              <a:gd name="connsiteY17" fmla="*/ 1969 h 10000"/>
              <a:gd name="connsiteX18" fmla="*/ 720 w 10000"/>
              <a:gd name="connsiteY18" fmla="*/ 1049 h 10000"/>
              <a:gd name="connsiteX19" fmla="*/ 720 w 10000"/>
              <a:gd name="connsiteY19" fmla="*/ 8565 h 10000"/>
              <a:gd name="connsiteX20" fmla="*/ 9225 w 10000"/>
              <a:gd name="connsiteY20" fmla="*/ 8565 h 10000"/>
              <a:gd name="connsiteX21" fmla="*/ 8965 w 10000"/>
              <a:gd name="connsiteY21" fmla="*/ 1969 h 10000"/>
              <a:gd name="connsiteX0" fmla="*/ 9399 w 10000"/>
              <a:gd name="connsiteY0" fmla="*/ 10000 h 10000"/>
              <a:gd name="connsiteX1" fmla="*/ 9199 w 10000"/>
              <a:gd name="connsiteY1" fmla="*/ 1989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595 h 10000"/>
              <a:gd name="connsiteX12" fmla="*/ 4999 w 10000"/>
              <a:gd name="connsiteY12" fmla="*/ 9595 h 10000"/>
              <a:gd name="connsiteX13" fmla="*/ 5450 w 10000"/>
              <a:gd name="connsiteY13" fmla="*/ 9338 h 10000"/>
              <a:gd name="connsiteX14" fmla="*/ 4999 w 10000"/>
              <a:gd name="connsiteY14" fmla="*/ 8952 h 10000"/>
              <a:gd name="connsiteX15" fmla="*/ 4550 w 10000"/>
              <a:gd name="connsiteY15" fmla="*/ 9338 h 10000"/>
              <a:gd name="connsiteX16" fmla="*/ 4999 w 10000"/>
              <a:gd name="connsiteY16" fmla="*/ 9595 h 10000"/>
              <a:gd name="connsiteX17" fmla="*/ 8965 w 10000"/>
              <a:gd name="connsiteY17" fmla="*/ 1969 h 10000"/>
              <a:gd name="connsiteX18" fmla="*/ 720 w 10000"/>
              <a:gd name="connsiteY18" fmla="*/ 1049 h 10000"/>
              <a:gd name="connsiteX19" fmla="*/ 720 w 10000"/>
              <a:gd name="connsiteY19" fmla="*/ 8565 h 10000"/>
              <a:gd name="connsiteX20" fmla="*/ 9225 w 10000"/>
              <a:gd name="connsiteY20" fmla="*/ 8565 h 10000"/>
              <a:gd name="connsiteX21" fmla="*/ 8965 w 10000"/>
              <a:gd name="connsiteY21" fmla="*/ 1969 h 10000"/>
              <a:gd name="connsiteX0" fmla="*/ 9399 w 10000"/>
              <a:gd name="connsiteY0" fmla="*/ 10000 h 10000"/>
              <a:gd name="connsiteX1" fmla="*/ 9199 w 10000"/>
              <a:gd name="connsiteY1" fmla="*/ 1989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595 h 10000"/>
              <a:gd name="connsiteX12" fmla="*/ 4999 w 10000"/>
              <a:gd name="connsiteY12" fmla="*/ 9595 h 10000"/>
              <a:gd name="connsiteX13" fmla="*/ 5450 w 10000"/>
              <a:gd name="connsiteY13" fmla="*/ 9338 h 10000"/>
              <a:gd name="connsiteX14" fmla="*/ 4999 w 10000"/>
              <a:gd name="connsiteY14" fmla="*/ 8952 h 10000"/>
              <a:gd name="connsiteX15" fmla="*/ 4550 w 10000"/>
              <a:gd name="connsiteY15" fmla="*/ 9338 h 10000"/>
              <a:gd name="connsiteX16" fmla="*/ 4999 w 10000"/>
              <a:gd name="connsiteY16" fmla="*/ 9595 h 10000"/>
              <a:gd name="connsiteX17" fmla="*/ 8965 w 10000"/>
              <a:gd name="connsiteY17" fmla="*/ 1969 h 10000"/>
              <a:gd name="connsiteX18" fmla="*/ 720 w 10000"/>
              <a:gd name="connsiteY18" fmla="*/ 1049 h 10000"/>
              <a:gd name="connsiteX19" fmla="*/ 720 w 10000"/>
              <a:gd name="connsiteY19" fmla="*/ 8565 h 10000"/>
              <a:gd name="connsiteX20" fmla="*/ 9225 w 10000"/>
              <a:gd name="connsiteY20" fmla="*/ 8565 h 10000"/>
              <a:gd name="connsiteX21" fmla="*/ 8965 w 10000"/>
              <a:gd name="connsiteY21" fmla="*/ 1969 h 10000"/>
              <a:gd name="connsiteX0" fmla="*/ 9399 w 10000"/>
              <a:gd name="connsiteY0" fmla="*/ 10000 h 10000"/>
              <a:gd name="connsiteX1" fmla="*/ 9199 w 10000"/>
              <a:gd name="connsiteY1" fmla="*/ 1989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595 h 10000"/>
              <a:gd name="connsiteX12" fmla="*/ 4999 w 10000"/>
              <a:gd name="connsiteY12" fmla="*/ 9595 h 10000"/>
              <a:gd name="connsiteX13" fmla="*/ 5450 w 10000"/>
              <a:gd name="connsiteY13" fmla="*/ 9338 h 10000"/>
              <a:gd name="connsiteX14" fmla="*/ 4999 w 10000"/>
              <a:gd name="connsiteY14" fmla="*/ 8952 h 10000"/>
              <a:gd name="connsiteX15" fmla="*/ 4550 w 10000"/>
              <a:gd name="connsiteY15" fmla="*/ 9338 h 10000"/>
              <a:gd name="connsiteX16" fmla="*/ 4999 w 10000"/>
              <a:gd name="connsiteY16" fmla="*/ 9595 h 10000"/>
              <a:gd name="connsiteX17" fmla="*/ 9331 w 10000"/>
              <a:gd name="connsiteY17" fmla="*/ 1081 h 10000"/>
              <a:gd name="connsiteX18" fmla="*/ 720 w 10000"/>
              <a:gd name="connsiteY18" fmla="*/ 1049 h 10000"/>
              <a:gd name="connsiteX19" fmla="*/ 720 w 10000"/>
              <a:gd name="connsiteY19" fmla="*/ 8565 h 10000"/>
              <a:gd name="connsiteX20" fmla="*/ 9225 w 10000"/>
              <a:gd name="connsiteY20" fmla="*/ 8565 h 10000"/>
              <a:gd name="connsiteX21" fmla="*/ 9331 w 10000"/>
              <a:gd name="connsiteY21" fmla="*/ 1081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595 h 10000"/>
              <a:gd name="connsiteX12" fmla="*/ 4999 w 10000"/>
              <a:gd name="connsiteY12" fmla="*/ 9595 h 10000"/>
              <a:gd name="connsiteX13" fmla="*/ 5450 w 10000"/>
              <a:gd name="connsiteY13" fmla="*/ 9338 h 10000"/>
              <a:gd name="connsiteX14" fmla="*/ 4999 w 10000"/>
              <a:gd name="connsiteY14" fmla="*/ 8952 h 10000"/>
              <a:gd name="connsiteX15" fmla="*/ 4550 w 10000"/>
              <a:gd name="connsiteY15" fmla="*/ 9338 h 10000"/>
              <a:gd name="connsiteX16" fmla="*/ 4999 w 10000"/>
              <a:gd name="connsiteY16" fmla="*/ 9595 h 10000"/>
              <a:gd name="connsiteX17" fmla="*/ 9331 w 10000"/>
              <a:gd name="connsiteY17" fmla="*/ 1081 h 10000"/>
              <a:gd name="connsiteX18" fmla="*/ 720 w 10000"/>
              <a:gd name="connsiteY18" fmla="*/ 1049 h 10000"/>
              <a:gd name="connsiteX19" fmla="*/ 720 w 10000"/>
              <a:gd name="connsiteY19" fmla="*/ 8565 h 10000"/>
              <a:gd name="connsiteX20" fmla="*/ 9225 w 10000"/>
              <a:gd name="connsiteY20" fmla="*/ 8565 h 10000"/>
              <a:gd name="connsiteX21" fmla="*/ 9331 w 10000"/>
              <a:gd name="connsiteY21" fmla="*/ 1081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595 h 10000"/>
              <a:gd name="connsiteX12" fmla="*/ 4999 w 10000"/>
              <a:gd name="connsiteY12" fmla="*/ 9595 h 10000"/>
              <a:gd name="connsiteX13" fmla="*/ 5450 w 10000"/>
              <a:gd name="connsiteY13" fmla="*/ 9338 h 10000"/>
              <a:gd name="connsiteX14" fmla="*/ 4999 w 10000"/>
              <a:gd name="connsiteY14" fmla="*/ 8952 h 10000"/>
              <a:gd name="connsiteX15" fmla="*/ 4550 w 10000"/>
              <a:gd name="connsiteY15" fmla="*/ 9338 h 10000"/>
              <a:gd name="connsiteX16" fmla="*/ 4999 w 10000"/>
              <a:gd name="connsiteY16" fmla="*/ 9595 h 10000"/>
              <a:gd name="connsiteX17" fmla="*/ 9184 w 10000"/>
              <a:gd name="connsiteY17" fmla="*/ 1071 h 10000"/>
              <a:gd name="connsiteX18" fmla="*/ 720 w 10000"/>
              <a:gd name="connsiteY18" fmla="*/ 1049 h 10000"/>
              <a:gd name="connsiteX19" fmla="*/ 720 w 10000"/>
              <a:gd name="connsiteY19" fmla="*/ 8565 h 10000"/>
              <a:gd name="connsiteX20" fmla="*/ 9225 w 10000"/>
              <a:gd name="connsiteY20" fmla="*/ 8565 h 10000"/>
              <a:gd name="connsiteX21" fmla="*/ 9184 w 10000"/>
              <a:gd name="connsiteY21" fmla="*/ 1071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595 h 10000"/>
              <a:gd name="connsiteX12" fmla="*/ 4999 w 10000"/>
              <a:gd name="connsiteY12" fmla="*/ 9595 h 10000"/>
              <a:gd name="connsiteX13" fmla="*/ 5450 w 10000"/>
              <a:gd name="connsiteY13" fmla="*/ 9338 h 10000"/>
              <a:gd name="connsiteX14" fmla="*/ 4999 w 10000"/>
              <a:gd name="connsiteY14" fmla="*/ 8952 h 10000"/>
              <a:gd name="connsiteX15" fmla="*/ 4550 w 10000"/>
              <a:gd name="connsiteY15" fmla="*/ 9338 h 10000"/>
              <a:gd name="connsiteX16" fmla="*/ 4999 w 10000"/>
              <a:gd name="connsiteY16" fmla="*/ 9595 h 10000"/>
              <a:gd name="connsiteX17" fmla="*/ 9243 w 10000"/>
              <a:gd name="connsiteY17" fmla="*/ 1030 h 10000"/>
              <a:gd name="connsiteX18" fmla="*/ 720 w 10000"/>
              <a:gd name="connsiteY18" fmla="*/ 1049 h 10000"/>
              <a:gd name="connsiteX19" fmla="*/ 720 w 10000"/>
              <a:gd name="connsiteY19" fmla="*/ 8565 h 10000"/>
              <a:gd name="connsiteX20" fmla="*/ 9225 w 10000"/>
              <a:gd name="connsiteY20" fmla="*/ 8565 h 10000"/>
              <a:gd name="connsiteX21" fmla="*/ 9243 w 10000"/>
              <a:gd name="connsiteY21" fmla="*/ 103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595 h 10000"/>
              <a:gd name="connsiteX12" fmla="*/ 4999 w 10000"/>
              <a:gd name="connsiteY12" fmla="*/ 9595 h 10000"/>
              <a:gd name="connsiteX13" fmla="*/ 5450 w 10000"/>
              <a:gd name="connsiteY13" fmla="*/ 9338 h 10000"/>
              <a:gd name="connsiteX14" fmla="*/ 4999 w 10000"/>
              <a:gd name="connsiteY14" fmla="*/ 8952 h 10000"/>
              <a:gd name="connsiteX15" fmla="*/ 4550 w 10000"/>
              <a:gd name="connsiteY15" fmla="*/ 9338 h 10000"/>
              <a:gd name="connsiteX16" fmla="*/ 4999 w 10000"/>
              <a:gd name="connsiteY16" fmla="*/ 9595 h 10000"/>
              <a:gd name="connsiteX17" fmla="*/ 9243 w 10000"/>
              <a:gd name="connsiteY17" fmla="*/ 1061 h 10000"/>
              <a:gd name="connsiteX18" fmla="*/ 720 w 10000"/>
              <a:gd name="connsiteY18" fmla="*/ 1049 h 10000"/>
              <a:gd name="connsiteX19" fmla="*/ 720 w 10000"/>
              <a:gd name="connsiteY19" fmla="*/ 8565 h 10000"/>
              <a:gd name="connsiteX20" fmla="*/ 9225 w 10000"/>
              <a:gd name="connsiteY20" fmla="*/ 8565 h 10000"/>
              <a:gd name="connsiteX21" fmla="*/ 9243 w 10000"/>
              <a:gd name="connsiteY21" fmla="*/ 1061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595 h 10000"/>
              <a:gd name="connsiteX12" fmla="*/ 4999 w 10000"/>
              <a:gd name="connsiteY12" fmla="*/ 9595 h 10000"/>
              <a:gd name="connsiteX13" fmla="*/ 5450 w 10000"/>
              <a:gd name="connsiteY13" fmla="*/ 9338 h 10000"/>
              <a:gd name="connsiteX14" fmla="*/ 4999 w 10000"/>
              <a:gd name="connsiteY14" fmla="*/ 8952 h 10000"/>
              <a:gd name="connsiteX15" fmla="*/ 4550 w 10000"/>
              <a:gd name="connsiteY15" fmla="*/ 9338 h 10000"/>
              <a:gd name="connsiteX16" fmla="*/ 4999 w 10000"/>
              <a:gd name="connsiteY16" fmla="*/ 9595 h 10000"/>
              <a:gd name="connsiteX17" fmla="*/ 9243 w 10000"/>
              <a:gd name="connsiteY17" fmla="*/ 1040 h 10000"/>
              <a:gd name="connsiteX18" fmla="*/ 720 w 10000"/>
              <a:gd name="connsiteY18" fmla="*/ 1049 h 10000"/>
              <a:gd name="connsiteX19" fmla="*/ 720 w 10000"/>
              <a:gd name="connsiteY19" fmla="*/ 8565 h 10000"/>
              <a:gd name="connsiteX20" fmla="*/ 9225 w 10000"/>
              <a:gd name="connsiteY20" fmla="*/ 8565 h 10000"/>
              <a:gd name="connsiteX21" fmla="*/ 9243 w 10000"/>
              <a:gd name="connsiteY21"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595 h 10000"/>
              <a:gd name="connsiteX12" fmla="*/ 4999 w 10000"/>
              <a:gd name="connsiteY12" fmla="*/ 9595 h 10000"/>
              <a:gd name="connsiteX13" fmla="*/ 5450 w 10000"/>
              <a:gd name="connsiteY13" fmla="*/ 9338 h 10000"/>
              <a:gd name="connsiteX14" fmla="*/ 4999 w 10000"/>
              <a:gd name="connsiteY14" fmla="*/ 8952 h 10000"/>
              <a:gd name="connsiteX15" fmla="*/ 4550 w 10000"/>
              <a:gd name="connsiteY15" fmla="*/ 9338 h 10000"/>
              <a:gd name="connsiteX16" fmla="*/ 4999 w 10000"/>
              <a:gd name="connsiteY16" fmla="*/ 9595 h 10000"/>
              <a:gd name="connsiteX17" fmla="*/ 9243 w 10000"/>
              <a:gd name="connsiteY17" fmla="*/ 1040 h 10000"/>
              <a:gd name="connsiteX18" fmla="*/ 720 w 10000"/>
              <a:gd name="connsiteY18" fmla="*/ 1049 h 10000"/>
              <a:gd name="connsiteX19" fmla="*/ 720 w 10000"/>
              <a:gd name="connsiteY19" fmla="*/ 8565 h 10000"/>
              <a:gd name="connsiteX20" fmla="*/ 9225 w 10000"/>
              <a:gd name="connsiteY20" fmla="*/ 8565 h 10000"/>
              <a:gd name="connsiteX21" fmla="*/ 9243 w 10000"/>
              <a:gd name="connsiteY21"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595 h 10000"/>
              <a:gd name="connsiteX12" fmla="*/ 4999 w 10000"/>
              <a:gd name="connsiteY12" fmla="*/ 9595 h 10000"/>
              <a:gd name="connsiteX13" fmla="*/ 5450 w 10000"/>
              <a:gd name="connsiteY13" fmla="*/ 9338 h 10000"/>
              <a:gd name="connsiteX14" fmla="*/ 4999 w 10000"/>
              <a:gd name="connsiteY14" fmla="*/ 8952 h 10000"/>
              <a:gd name="connsiteX15" fmla="*/ 4550 w 10000"/>
              <a:gd name="connsiteY15" fmla="*/ 9338 h 10000"/>
              <a:gd name="connsiteX16" fmla="*/ 4999 w 10000"/>
              <a:gd name="connsiteY16" fmla="*/ 9595 h 10000"/>
              <a:gd name="connsiteX17" fmla="*/ 9243 w 10000"/>
              <a:gd name="connsiteY17" fmla="*/ 1040 h 10000"/>
              <a:gd name="connsiteX18" fmla="*/ 720 w 10000"/>
              <a:gd name="connsiteY18" fmla="*/ 1049 h 10000"/>
              <a:gd name="connsiteX19" fmla="*/ 720 w 10000"/>
              <a:gd name="connsiteY19" fmla="*/ 8565 h 10000"/>
              <a:gd name="connsiteX20" fmla="*/ 9225 w 10000"/>
              <a:gd name="connsiteY20" fmla="*/ 8565 h 10000"/>
              <a:gd name="connsiteX21" fmla="*/ 9243 w 10000"/>
              <a:gd name="connsiteY21"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595 h 10000"/>
              <a:gd name="connsiteX12" fmla="*/ 4999 w 10000"/>
              <a:gd name="connsiteY12" fmla="*/ 9595 h 10000"/>
              <a:gd name="connsiteX13" fmla="*/ 5450 w 10000"/>
              <a:gd name="connsiteY13" fmla="*/ 9338 h 10000"/>
              <a:gd name="connsiteX14" fmla="*/ 4999 w 10000"/>
              <a:gd name="connsiteY14" fmla="*/ 8952 h 10000"/>
              <a:gd name="connsiteX15" fmla="*/ 4550 w 10000"/>
              <a:gd name="connsiteY15" fmla="*/ 9338 h 10000"/>
              <a:gd name="connsiteX16" fmla="*/ 4999 w 10000"/>
              <a:gd name="connsiteY16" fmla="*/ 9595 h 10000"/>
              <a:gd name="connsiteX17" fmla="*/ 9243 w 10000"/>
              <a:gd name="connsiteY17" fmla="*/ 1040 h 10000"/>
              <a:gd name="connsiteX18" fmla="*/ 720 w 10000"/>
              <a:gd name="connsiteY18" fmla="*/ 1049 h 10000"/>
              <a:gd name="connsiteX19" fmla="*/ 720 w 10000"/>
              <a:gd name="connsiteY19" fmla="*/ 8565 h 10000"/>
              <a:gd name="connsiteX20" fmla="*/ 9225 w 10000"/>
              <a:gd name="connsiteY20" fmla="*/ 8565 h 10000"/>
              <a:gd name="connsiteX21" fmla="*/ 9243 w 10000"/>
              <a:gd name="connsiteY21"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595 h 10000"/>
              <a:gd name="connsiteX12" fmla="*/ 4999 w 10000"/>
              <a:gd name="connsiteY12" fmla="*/ 9595 h 10000"/>
              <a:gd name="connsiteX13" fmla="*/ 5450 w 10000"/>
              <a:gd name="connsiteY13" fmla="*/ 9276 h 10000"/>
              <a:gd name="connsiteX14" fmla="*/ 4999 w 10000"/>
              <a:gd name="connsiteY14" fmla="*/ 8952 h 10000"/>
              <a:gd name="connsiteX15" fmla="*/ 4550 w 10000"/>
              <a:gd name="connsiteY15" fmla="*/ 9338 h 10000"/>
              <a:gd name="connsiteX16" fmla="*/ 4999 w 10000"/>
              <a:gd name="connsiteY16" fmla="*/ 9595 h 10000"/>
              <a:gd name="connsiteX17" fmla="*/ 9243 w 10000"/>
              <a:gd name="connsiteY17" fmla="*/ 1040 h 10000"/>
              <a:gd name="connsiteX18" fmla="*/ 720 w 10000"/>
              <a:gd name="connsiteY18" fmla="*/ 1049 h 10000"/>
              <a:gd name="connsiteX19" fmla="*/ 720 w 10000"/>
              <a:gd name="connsiteY19" fmla="*/ 8565 h 10000"/>
              <a:gd name="connsiteX20" fmla="*/ 9225 w 10000"/>
              <a:gd name="connsiteY20" fmla="*/ 8565 h 10000"/>
              <a:gd name="connsiteX21" fmla="*/ 9243 w 10000"/>
              <a:gd name="connsiteY21"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595 h 10000"/>
              <a:gd name="connsiteX12" fmla="*/ 4999 w 10000"/>
              <a:gd name="connsiteY12" fmla="*/ 9595 h 10000"/>
              <a:gd name="connsiteX13" fmla="*/ 5450 w 10000"/>
              <a:gd name="connsiteY13" fmla="*/ 9276 h 10000"/>
              <a:gd name="connsiteX14" fmla="*/ 4999 w 10000"/>
              <a:gd name="connsiteY14" fmla="*/ 8952 h 10000"/>
              <a:gd name="connsiteX15" fmla="*/ 4565 w 10000"/>
              <a:gd name="connsiteY15" fmla="*/ 9266 h 10000"/>
              <a:gd name="connsiteX16" fmla="*/ 4999 w 10000"/>
              <a:gd name="connsiteY16" fmla="*/ 9595 h 10000"/>
              <a:gd name="connsiteX17" fmla="*/ 9243 w 10000"/>
              <a:gd name="connsiteY17" fmla="*/ 1040 h 10000"/>
              <a:gd name="connsiteX18" fmla="*/ 720 w 10000"/>
              <a:gd name="connsiteY18" fmla="*/ 1049 h 10000"/>
              <a:gd name="connsiteX19" fmla="*/ 720 w 10000"/>
              <a:gd name="connsiteY19" fmla="*/ 8565 h 10000"/>
              <a:gd name="connsiteX20" fmla="*/ 9225 w 10000"/>
              <a:gd name="connsiteY20" fmla="*/ 8565 h 10000"/>
              <a:gd name="connsiteX21" fmla="*/ 9243 w 10000"/>
              <a:gd name="connsiteY21"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595 h 10000"/>
              <a:gd name="connsiteX12" fmla="*/ 4999 w 10000"/>
              <a:gd name="connsiteY12" fmla="*/ 9595 h 10000"/>
              <a:gd name="connsiteX13" fmla="*/ 5450 w 10000"/>
              <a:gd name="connsiteY13" fmla="*/ 9276 h 10000"/>
              <a:gd name="connsiteX14" fmla="*/ 4999 w 10000"/>
              <a:gd name="connsiteY14" fmla="*/ 8952 h 10000"/>
              <a:gd name="connsiteX15" fmla="*/ 4565 w 10000"/>
              <a:gd name="connsiteY15" fmla="*/ 9266 h 10000"/>
              <a:gd name="connsiteX16" fmla="*/ 4999 w 10000"/>
              <a:gd name="connsiteY16" fmla="*/ 9595 h 10000"/>
              <a:gd name="connsiteX17" fmla="*/ 9243 w 10000"/>
              <a:gd name="connsiteY17" fmla="*/ 1040 h 10000"/>
              <a:gd name="connsiteX18" fmla="*/ 720 w 10000"/>
              <a:gd name="connsiteY18" fmla="*/ 1049 h 10000"/>
              <a:gd name="connsiteX19" fmla="*/ 720 w 10000"/>
              <a:gd name="connsiteY19" fmla="*/ 8565 h 10000"/>
              <a:gd name="connsiteX20" fmla="*/ 9225 w 10000"/>
              <a:gd name="connsiteY20" fmla="*/ 8565 h 10000"/>
              <a:gd name="connsiteX21" fmla="*/ 9243 w 10000"/>
              <a:gd name="connsiteY21"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595 h 10000"/>
              <a:gd name="connsiteX12" fmla="*/ 4999 w 10000"/>
              <a:gd name="connsiteY12" fmla="*/ 9595 h 10000"/>
              <a:gd name="connsiteX13" fmla="*/ 5227 w 10000"/>
              <a:gd name="connsiteY13" fmla="*/ 9559 h 10000"/>
              <a:gd name="connsiteX14" fmla="*/ 5450 w 10000"/>
              <a:gd name="connsiteY14" fmla="*/ 9276 h 10000"/>
              <a:gd name="connsiteX15" fmla="*/ 4999 w 10000"/>
              <a:gd name="connsiteY15" fmla="*/ 8952 h 10000"/>
              <a:gd name="connsiteX16" fmla="*/ 4565 w 10000"/>
              <a:gd name="connsiteY16" fmla="*/ 9266 h 10000"/>
              <a:gd name="connsiteX17" fmla="*/ 4999 w 10000"/>
              <a:gd name="connsiteY17" fmla="*/ 9595 h 10000"/>
              <a:gd name="connsiteX18" fmla="*/ 9243 w 10000"/>
              <a:gd name="connsiteY18" fmla="*/ 1040 h 10000"/>
              <a:gd name="connsiteX19" fmla="*/ 720 w 10000"/>
              <a:gd name="connsiteY19" fmla="*/ 1049 h 10000"/>
              <a:gd name="connsiteX20" fmla="*/ 720 w 10000"/>
              <a:gd name="connsiteY20" fmla="*/ 8565 h 10000"/>
              <a:gd name="connsiteX21" fmla="*/ 9225 w 10000"/>
              <a:gd name="connsiteY21" fmla="*/ 8565 h 10000"/>
              <a:gd name="connsiteX22" fmla="*/ 9243 w 10000"/>
              <a:gd name="connsiteY22"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595 h 10000"/>
              <a:gd name="connsiteX12" fmla="*/ 4999 w 10000"/>
              <a:gd name="connsiteY12" fmla="*/ 9595 h 10000"/>
              <a:gd name="connsiteX13" fmla="*/ 5450 w 10000"/>
              <a:gd name="connsiteY13" fmla="*/ 9276 h 10000"/>
              <a:gd name="connsiteX14" fmla="*/ 4999 w 10000"/>
              <a:gd name="connsiteY14" fmla="*/ 8952 h 10000"/>
              <a:gd name="connsiteX15" fmla="*/ 4565 w 10000"/>
              <a:gd name="connsiteY15" fmla="*/ 9266 h 10000"/>
              <a:gd name="connsiteX16" fmla="*/ 4999 w 10000"/>
              <a:gd name="connsiteY16" fmla="*/ 9595 h 10000"/>
              <a:gd name="connsiteX17" fmla="*/ 9243 w 10000"/>
              <a:gd name="connsiteY17" fmla="*/ 1040 h 10000"/>
              <a:gd name="connsiteX18" fmla="*/ 720 w 10000"/>
              <a:gd name="connsiteY18" fmla="*/ 1049 h 10000"/>
              <a:gd name="connsiteX19" fmla="*/ 720 w 10000"/>
              <a:gd name="connsiteY19" fmla="*/ 8565 h 10000"/>
              <a:gd name="connsiteX20" fmla="*/ 9225 w 10000"/>
              <a:gd name="connsiteY20" fmla="*/ 8565 h 10000"/>
              <a:gd name="connsiteX21" fmla="*/ 9243 w 10000"/>
              <a:gd name="connsiteY21"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589 w 10000"/>
              <a:gd name="connsiteY11" fmla="*/ 9595 h 10000"/>
              <a:gd name="connsiteX12" fmla="*/ 4999 w 10000"/>
              <a:gd name="connsiteY12" fmla="*/ 9595 h 10000"/>
              <a:gd name="connsiteX13" fmla="*/ 5450 w 10000"/>
              <a:gd name="connsiteY13" fmla="*/ 9276 h 10000"/>
              <a:gd name="connsiteX14" fmla="*/ 4999 w 10000"/>
              <a:gd name="connsiteY14" fmla="*/ 8952 h 10000"/>
              <a:gd name="connsiteX15" fmla="*/ 4565 w 10000"/>
              <a:gd name="connsiteY15" fmla="*/ 9266 h 10000"/>
              <a:gd name="connsiteX16" fmla="*/ 4589 w 10000"/>
              <a:gd name="connsiteY16" fmla="*/ 9595 h 10000"/>
              <a:gd name="connsiteX17" fmla="*/ 9243 w 10000"/>
              <a:gd name="connsiteY17" fmla="*/ 1040 h 10000"/>
              <a:gd name="connsiteX18" fmla="*/ 720 w 10000"/>
              <a:gd name="connsiteY18" fmla="*/ 1049 h 10000"/>
              <a:gd name="connsiteX19" fmla="*/ 720 w 10000"/>
              <a:gd name="connsiteY19" fmla="*/ 8565 h 10000"/>
              <a:gd name="connsiteX20" fmla="*/ 9225 w 10000"/>
              <a:gd name="connsiteY20" fmla="*/ 8565 h 10000"/>
              <a:gd name="connsiteX21" fmla="*/ 9243 w 10000"/>
              <a:gd name="connsiteY21"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589 w 10000"/>
              <a:gd name="connsiteY11" fmla="*/ 9595 h 10000"/>
              <a:gd name="connsiteX12" fmla="*/ 5450 w 10000"/>
              <a:gd name="connsiteY12" fmla="*/ 9276 h 10000"/>
              <a:gd name="connsiteX13" fmla="*/ 4999 w 10000"/>
              <a:gd name="connsiteY13" fmla="*/ 8952 h 10000"/>
              <a:gd name="connsiteX14" fmla="*/ 4565 w 10000"/>
              <a:gd name="connsiteY14" fmla="*/ 9266 h 10000"/>
              <a:gd name="connsiteX15" fmla="*/ 4589 w 10000"/>
              <a:gd name="connsiteY15" fmla="*/ 9595 h 10000"/>
              <a:gd name="connsiteX16" fmla="*/ 9243 w 10000"/>
              <a:gd name="connsiteY16" fmla="*/ 1040 h 10000"/>
              <a:gd name="connsiteX17" fmla="*/ 720 w 10000"/>
              <a:gd name="connsiteY17" fmla="*/ 1049 h 10000"/>
              <a:gd name="connsiteX18" fmla="*/ 720 w 10000"/>
              <a:gd name="connsiteY18" fmla="*/ 8565 h 10000"/>
              <a:gd name="connsiteX19" fmla="*/ 9225 w 10000"/>
              <a:gd name="connsiteY19" fmla="*/ 8565 h 10000"/>
              <a:gd name="connsiteX20" fmla="*/ 9243 w 10000"/>
              <a:gd name="connsiteY20"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589 w 10000"/>
              <a:gd name="connsiteY11" fmla="*/ 9595 h 10000"/>
              <a:gd name="connsiteX12" fmla="*/ 5450 w 10000"/>
              <a:gd name="connsiteY12" fmla="*/ 9276 h 10000"/>
              <a:gd name="connsiteX13" fmla="*/ 4999 w 10000"/>
              <a:gd name="connsiteY13" fmla="*/ 8952 h 10000"/>
              <a:gd name="connsiteX14" fmla="*/ 4565 w 10000"/>
              <a:gd name="connsiteY14" fmla="*/ 9266 h 10000"/>
              <a:gd name="connsiteX15" fmla="*/ 4589 w 10000"/>
              <a:gd name="connsiteY15" fmla="*/ 9595 h 10000"/>
              <a:gd name="connsiteX16" fmla="*/ 9243 w 10000"/>
              <a:gd name="connsiteY16" fmla="*/ 1040 h 10000"/>
              <a:gd name="connsiteX17" fmla="*/ 720 w 10000"/>
              <a:gd name="connsiteY17" fmla="*/ 1049 h 10000"/>
              <a:gd name="connsiteX18" fmla="*/ 720 w 10000"/>
              <a:gd name="connsiteY18" fmla="*/ 8565 h 10000"/>
              <a:gd name="connsiteX19" fmla="*/ 9225 w 10000"/>
              <a:gd name="connsiteY19" fmla="*/ 8565 h 10000"/>
              <a:gd name="connsiteX20" fmla="*/ 9243 w 10000"/>
              <a:gd name="connsiteY20"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55 w 10000"/>
              <a:gd name="connsiteY11" fmla="*/ 9605 h 10000"/>
              <a:gd name="connsiteX12" fmla="*/ 5450 w 10000"/>
              <a:gd name="connsiteY12" fmla="*/ 9276 h 10000"/>
              <a:gd name="connsiteX13" fmla="*/ 4999 w 10000"/>
              <a:gd name="connsiteY13" fmla="*/ 8952 h 10000"/>
              <a:gd name="connsiteX14" fmla="*/ 4565 w 10000"/>
              <a:gd name="connsiteY14" fmla="*/ 9266 h 10000"/>
              <a:gd name="connsiteX15" fmla="*/ 4955 w 10000"/>
              <a:gd name="connsiteY15" fmla="*/ 9605 h 10000"/>
              <a:gd name="connsiteX16" fmla="*/ 9243 w 10000"/>
              <a:gd name="connsiteY16" fmla="*/ 1040 h 10000"/>
              <a:gd name="connsiteX17" fmla="*/ 720 w 10000"/>
              <a:gd name="connsiteY17" fmla="*/ 1049 h 10000"/>
              <a:gd name="connsiteX18" fmla="*/ 720 w 10000"/>
              <a:gd name="connsiteY18" fmla="*/ 8565 h 10000"/>
              <a:gd name="connsiteX19" fmla="*/ 9225 w 10000"/>
              <a:gd name="connsiteY19" fmla="*/ 8565 h 10000"/>
              <a:gd name="connsiteX20" fmla="*/ 9243 w 10000"/>
              <a:gd name="connsiteY20"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55 w 10000"/>
              <a:gd name="connsiteY11" fmla="*/ 9605 h 10000"/>
              <a:gd name="connsiteX12" fmla="*/ 5450 w 10000"/>
              <a:gd name="connsiteY12" fmla="*/ 9276 h 10000"/>
              <a:gd name="connsiteX13" fmla="*/ 4999 w 10000"/>
              <a:gd name="connsiteY13" fmla="*/ 8952 h 10000"/>
              <a:gd name="connsiteX14" fmla="*/ 4565 w 10000"/>
              <a:gd name="connsiteY14" fmla="*/ 9266 h 10000"/>
              <a:gd name="connsiteX15" fmla="*/ 4955 w 10000"/>
              <a:gd name="connsiteY15" fmla="*/ 9605 h 10000"/>
              <a:gd name="connsiteX16" fmla="*/ 9243 w 10000"/>
              <a:gd name="connsiteY16" fmla="*/ 1040 h 10000"/>
              <a:gd name="connsiteX17" fmla="*/ 720 w 10000"/>
              <a:gd name="connsiteY17" fmla="*/ 1049 h 10000"/>
              <a:gd name="connsiteX18" fmla="*/ 720 w 10000"/>
              <a:gd name="connsiteY18" fmla="*/ 8565 h 10000"/>
              <a:gd name="connsiteX19" fmla="*/ 9225 w 10000"/>
              <a:gd name="connsiteY19" fmla="*/ 8565 h 10000"/>
              <a:gd name="connsiteX20" fmla="*/ 9243 w 10000"/>
              <a:gd name="connsiteY20"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55 w 10000"/>
              <a:gd name="connsiteY11" fmla="*/ 9605 h 10000"/>
              <a:gd name="connsiteX12" fmla="*/ 5450 w 10000"/>
              <a:gd name="connsiteY12" fmla="*/ 9276 h 10000"/>
              <a:gd name="connsiteX13" fmla="*/ 4999 w 10000"/>
              <a:gd name="connsiteY13" fmla="*/ 8952 h 10000"/>
              <a:gd name="connsiteX14" fmla="*/ 4565 w 10000"/>
              <a:gd name="connsiteY14" fmla="*/ 9266 h 10000"/>
              <a:gd name="connsiteX15" fmla="*/ 4955 w 10000"/>
              <a:gd name="connsiteY15" fmla="*/ 9605 h 10000"/>
              <a:gd name="connsiteX16" fmla="*/ 9243 w 10000"/>
              <a:gd name="connsiteY16" fmla="*/ 1040 h 10000"/>
              <a:gd name="connsiteX17" fmla="*/ 720 w 10000"/>
              <a:gd name="connsiteY17" fmla="*/ 1049 h 10000"/>
              <a:gd name="connsiteX18" fmla="*/ 720 w 10000"/>
              <a:gd name="connsiteY18" fmla="*/ 8565 h 10000"/>
              <a:gd name="connsiteX19" fmla="*/ 9225 w 10000"/>
              <a:gd name="connsiteY19" fmla="*/ 8565 h 10000"/>
              <a:gd name="connsiteX20" fmla="*/ 9243 w 10000"/>
              <a:gd name="connsiteY20"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595 h 10000"/>
              <a:gd name="connsiteX12" fmla="*/ 5450 w 10000"/>
              <a:gd name="connsiteY12" fmla="*/ 9276 h 10000"/>
              <a:gd name="connsiteX13" fmla="*/ 4999 w 10000"/>
              <a:gd name="connsiteY13" fmla="*/ 8952 h 10000"/>
              <a:gd name="connsiteX14" fmla="*/ 4565 w 10000"/>
              <a:gd name="connsiteY14" fmla="*/ 9266 h 10000"/>
              <a:gd name="connsiteX15" fmla="*/ 4999 w 10000"/>
              <a:gd name="connsiteY15" fmla="*/ 9595 h 10000"/>
              <a:gd name="connsiteX16" fmla="*/ 9243 w 10000"/>
              <a:gd name="connsiteY16" fmla="*/ 1040 h 10000"/>
              <a:gd name="connsiteX17" fmla="*/ 720 w 10000"/>
              <a:gd name="connsiteY17" fmla="*/ 1049 h 10000"/>
              <a:gd name="connsiteX18" fmla="*/ 720 w 10000"/>
              <a:gd name="connsiteY18" fmla="*/ 8565 h 10000"/>
              <a:gd name="connsiteX19" fmla="*/ 9225 w 10000"/>
              <a:gd name="connsiteY19" fmla="*/ 8565 h 10000"/>
              <a:gd name="connsiteX20" fmla="*/ 9243 w 10000"/>
              <a:gd name="connsiteY20"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595 h 10000"/>
              <a:gd name="connsiteX12" fmla="*/ 5450 w 10000"/>
              <a:gd name="connsiteY12" fmla="*/ 9276 h 10000"/>
              <a:gd name="connsiteX13" fmla="*/ 4999 w 10000"/>
              <a:gd name="connsiteY13" fmla="*/ 8952 h 10000"/>
              <a:gd name="connsiteX14" fmla="*/ 4565 w 10000"/>
              <a:gd name="connsiteY14" fmla="*/ 9266 h 10000"/>
              <a:gd name="connsiteX15" fmla="*/ 4999 w 10000"/>
              <a:gd name="connsiteY15" fmla="*/ 9595 h 10000"/>
              <a:gd name="connsiteX16" fmla="*/ 9243 w 10000"/>
              <a:gd name="connsiteY16" fmla="*/ 1040 h 10000"/>
              <a:gd name="connsiteX17" fmla="*/ 720 w 10000"/>
              <a:gd name="connsiteY17" fmla="*/ 1049 h 10000"/>
              <a:gd name="connsiteX18" fmla="*/ 720 w 10000"/>
              <a:gd name="connsiteY18" fmla="*/ 8565 h 10000"/>
              <a:gd name="connsiteX19" fmla="*/ 9225 w 10000"/>
              <a:gd name="connsiteY19" fmla="*/ 8565 h 10000"/>
              <a:gd name="connsiteX20" fmla="*/ 9243 w 10000"/>
              <a:gd name="connsiteY20"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595 h 10000"/>
              <a:gd name="connsiteX12" fmla="*/ 5450 w 10000"/>
              <a:gd name="connsiteY12" fmla="*/ 9276 h 10000"/>
              <a:gd name="connsiteX13" fmla="*/ 4999 w 10000"/>
              <a:gd name="connsiteY13" fmla="*/ 8952 h 10000"/>
              <a:gd name="connsiteX14" fmla="*/ 4565 w 10000"/>
              <a:gd name="connsiteY14" fmla="*/ 9266 h 10000"/>
              <a:gd name="connsiteX15" fmla="*/ 4999 w 10000"/>
              <a:gd name="connsiteY15" fmla="*/ 9595 h 10000"/>
              <a:gd name="connsiteX16" fmla="*/ 9243 w 10000"/>
              <a:gd name="connsiteY16" fmla="*/ 1040 h 10000"/>
              <a:gd name="connsiteX17" fmla="*/ 720 w 10000"/>
              <a:gd name="connsiteY17" fmla="*/ 1049 h 10000"/>
              <a:gd name="connsiteX18" fmla="*/ 720 w 10000"/>
              <a:gd name="connsiteY18" fmla="*/ 8565 h 10000"/>
              <a:gd name="connsiteX19" fmla="*/ 9225 w 10000"/>
              <a:gd name="connsiteY19" fmla="*/ 8565 h 10000"/>
              <a:gd name="connsiteX20" fmla="*/ 9243 w 10000"/>
              <a:gd name="connsiteY20"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595 h 10000"/>
              <a:gd name="connsiteX12" fmla="*/ 5450 w 10000"/>
              <a:gd name="connsiteY12" fmla="*/ 9276 h 10000"/>
              <a:gd name="connsiteX13" fmla="*/ 4999 w 10000"/>
              <a:gd name="connsiteY13" fmla="*/ 8952 h 10000"/>
              <a:gd name="connsiteX14" fmla="*/ 4565 w 10000"/>
              <a:gd name="connsiteY14" fmla="*/ 9266 h 10000"/>
              <a:gd name="connsiteX15" fmla="*/ 4999 w 10000"/>
              <a:gd name="connsiteY15" fmla="*/ 9595 h 10000"/>
              <a:gd name="connsiteX16" fmla="*/ 9243 w 10000"/>
              <a:gd name="connsiteY16" fmla="*/ 1040 h 10000"/>
              <a:gd name="connsiteX17" fmla="*/ 720 w 10000"/>
              <a:gd name="connsiteY17" fmla="*/ 1049 h 10000"/>
              <a:gd name="connsiteX18" fmla="*/ 720 w 10000"/>
              <a:gd name="connsiteY18" fmla="*/ 8565 h 10000"/>
              <a:gd name="connsiteX19" fmla="*/ 9225 w 10000"/>
              <a:gd name="connsiteY19" fmla="*/ 8565 h 10000"/>
              <a:gd name="connsiteX20" fmla="*/ 9243 w 10000"/>
              <a:gd name="connsiteY20"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595 h 10000"/>
              <a:gd name="connsiteX12" fmla="*/ 5450 w 10000"/>
              <a:gd name="connsiteY12" fmla="*/ 9276 h 10000"/>
              <a:gd name="connsiteX13" fmla="*/ 4999 w 10000"/>
              <a:gd name="connsiteY13" fmla="*/ 8952 h 10000"/>
              <a:gd name="connsiteX14" fmla="*/ 4565 w 10000"/>
              <a:gd name="connsiteY14" fmla="*/ 9266 h 10000"/>
              <a:gd name="connsiteX15" fmla="*/ 4999 w 10000"/>
              <a:gd name="connsiteY15" fmla="*/ 9595 h 10000"/>
              <a:gd name="connsiteX16" fmla="*/ 9243 w 10000"/>
              <a:gd name="connsiteY16" fmla="*/ 1040 h 10000"/>
              <a:gd name="connsiteX17" fmla="*/ 720 w 10000"/>
              <a:gd name="connsiteY17" fmla="*/ 1049 h 10000"/>
              <a:gd name="connsiteX18" fmla="*/ 720 w 10000"/>
              <a:gd name="connsiteY18" fmla="*/ 8565 h 10000"/>
              <a:gd name="connsiteX19" fmla="*/ 9225 w 10000"/>
              <a:gd name="connsiteY19" fmla="*/ 8565 h 10000"/>
              <a:gd name="connsiteX20" fmla="*/ 9243 w 10000"/>
              <a:gd name="connsiteY20"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595 h 10000"/>
              <a:gd name="connsiteX12" fmla="*/ 5450 w 10000"/>
              <a:gd name="connsiteY12" fmla="*/ 9276 h 10000"/>
              <a:gd name="connsiteX13" fmla="*/ 4999 w 10000"/>
              <a:gd name="connsiteY13" fmla="*/ 8911 h 10000"/>
              <a:gd name="connsiteX14" fmla="*/ 4565 w 10000"/>
              <a:gd name="connsiteY14" fmla="*/ 9266 h 10000"/>
              <a:gd name="connsiteX15" fmla="*/ 4999 w 10000"/>
              <a:gd name="connsiteY15" fmla="*/ 9595 h 10000"/>
              <a:gd name="connsiteX16" fmla="*/ 9243 w 10000"/>
              <a:gd name="connsiteY16" fmla="*/ 1040 h 10000"/>
              <a:gd name="connsiteX17" fmla="*/ 720 w 10000"/>
              <a:gd name="connsiteY17" fmla="*/ 1049 h 10000"/>
              <a:gd name="connsiteX18" fmla="*/ 720 w 10000"/>
              <a:gd name="connsiteY18" fmla="*/ 8565 h 10000"/>
              <a:gd name="connsiteX19" fmla="*/ 9225 w 10000"/>
              <a:gd name="connsiteY19" fmla="*/ 8565 h 10000"/>
              <a:gd name="connsiteX20" fmla="*/ 9243 w 10000"/>
              <a:gd name="connsiteY20"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657 h 10000"/>
              <a:gd name="connsiteX12" fmla="*/ 5450 w 10000"/>
              <a:gd name="connsiteY12" fmla="*/ 9276 h 10000"/>
              <a:gd name="connsiteX13" fmla="*/ 4999 w 10000"/>
              <a:gd name="connsiteY13" fmla="*/ 8911 h 10000"/>
              <a:gd name="connsiteX14" fmla="*/ 4565 w 10000"/>
              <a:gd name="connsiteY14" fmla="*/ 9266 h 10000"/>
              <a:gd name="connsiteX15" fmla="*/ 4999 w 10000"/>
              <a:gd name="connsiteY15" fmla="*/ 9657 h 10000"/>
              <a:gd name="connsiteX16" fmla="*/ 9243 w 10000"/>
              <a:gd name="connsiteY16" fmla="*/ 1040 h 10000"/>
              <a:gd name="connsiteX17" fmla="*/ 720 w 10000"/>
              <a:gd name="connsiteY17" fmla="*/ 1049 h 10000"/>
              <a:gd name="connsiteX18" fmla="*/ 720 w 10000"/>
              <a:gd name="connsiteY18" fmla="*/ 8565 h 10000"/>
              <a:gd name="connsiteX19" fmla="*/ 9225 w 10000"/>
              <a:gd name="connsiteY19" fmla="*/ 8565 h 10000"/>
              <a:gd name="connsiteX20" fmla="*/ 9243 w 10000"/>
              <a:gd name="connsiteY20"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657 h 10000"/>
              <a:gd name="connsiteX12" fmla="*/ 5505 w 10000"/>
              <a:gd name="connsiteY12" fmla="*/ 9276 h 10000"/>
              <a:gd name="connsiteX13" fmla="*/ 4999 w 10000"/>
              <a:gd name="connsiteY13" fmla="*/ 8911 h 10000"/>
              <a:gd name="connsiteX14" fmla="*/ 4565 w 10000"/>
              <a:gd name="connsiteY14" fmla="*/ 9266 h 10000"/>
              <a:gd name="connsiteX15" fmla="*/ 4999 w 10000"/>
              <a:gd name="connsiteY15" fmla="*/ 9657 h 10000"/>
              <a:gd name="connsiteX16" fmla="*/ 9243 w 10000"/>
              <a:gd name="connsiteY16" fmla="*/ 1040 h 10000"/>
              <a:gd name="connsiteX17" fmla="*/ 720 w 10000"/>
              <a:gd name="connsiteY17" fmla="*/ 1049 h 10000"/>
              <a:gd name="connsiteX18" fmla="*/ 720 w 10000"/>
              <a:gd name="connsiteY18" fmla="*/ 8565 h 10000"/>
              <a:gd name="connsiteX19" fmla="*/ 9225 w 10000"/>
              <a:gd name="connsiteY19" fmla="*/ 8565 h 10000"/>
              <a:gd name="connsiteX20" fmla="*/ 9243 w 10000"/>
              <a:gd name="connsiteY20"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657 h 10000"/>
              <a:gd name="connsiteX12" fmla="*/ 5505 w 10000"/>
              <a:gd name="connsiteY12" fmla="*/ 9276 h 10000"/>
              <a:gd name="connsiteX13" fmla="*/ 4999 w 10000"/>
              <a:gd name="connsiteY13" fmla="*/ 8911 h 10000"/>
              <a:gd name="connsiteX14" fmla="*/ 4482 w 10000"/>
              <a:gd name="connsiteY14" fmla="*/ 9266 h 10000"/>
              <a:gd name="connsiteX15" fmla="*/ 4999 w 10000"/>
              <a:gd name="connsiteY15" fmla="*/ 9657 h 10000"/>
              <a:gd name="connsiteX16" fmla="*/ 9243 w 10000"/>
              <a:gd name="connsiteY16" fmla="*/ 1040 h 10000"/>
              <a:gd name="connsiteX17" fmla="*/ 720 w 10000"/>
              <a:gd name="connsiteY17" fmla="*/ 1049 h 10000"/>
              <a:gd name="connsiteX18" fmla="*/ 720 w 10000"/>
              <a:gd name="connsiteY18" fmla="*/ 8565 h 10000"/>
              <a:gd name="connsiteX19" fmla="*/ 9225 w 10000"/>
              <a:gd name="connsiteY19" fmla="*/ 8565 h 10000"/>
              <a:gd name="connsiteX20" fmla="*/ 9243 w 10000"/>
              <a:gd name="connsiteY20"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657 h 10000"/>
              <a:gd name="connsiteX12" fmla="*/ 5505 w 10000"/>
              <a:gd name="connsiteY12" fmla="*/ 9276 h 10000"/>
              <a:gd name="connsiteX13" fmla="*/ 4999 w 10000"/>
              <a:gd name="connsiteY13" fmla="*/ 8911 h 10000"/>
              <a:gd name="connsiteX14" fmla="*/ 4482 w 10000"/>
              <a:gd name="connsiteY14" fmla="*/ 9266 h 10000"/>
              <a:gd name="connsiteX15" fmla="*/ 4999 w 10000"/>
              <a:gd name="connsiteY15" fmla="*/ 9657 h 10000"/>
              <a:gd name="connsiteX16" fmla="*/ 9243 w 10000"/>
              <a:gd name="connsiteY16" fmla="*/ 1040 h 10000"/>
              <a:gd name="connsiteX17" fmla="*/ 720 w 10000"/>
              <a:gd name="connsiteY17" fmla="*/ 1049 h 10000"/>
              <a:gd name="connsiteX18" fmla="*/ 720 w 10000"/>
              <a:gd name="connsiteY18" fmla="*/ 8565 h 10000"/>
              <a:gd name="connsiteX19" fmla="*/ 9225 w 10000"/>
              <a:gd name="connsiteY19" fmla="*/ 8565 h 10000"/>
              <a:gd name="connsiteX20" fmla="*/ 9243 w 10000"/>
              <a:gd name="connsiteY20"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657 h 10000"/>
              <a:gd name="connsiteX12" fmla="*/ 5505 w 10000"/>
              <a:gd name="connsiteY12" fmla="*/ 9276 h 10000"/>
              <a:gd name="connsiteX13" fmla="*/ 4999 w 10000"/>
              <a:gd name="connsiteY13" fmla="*/ 8911 h 10000"/>
              <a:gd name="connsiteX14" fmla="*/ 4482 w 10000"/>
              <a:gd name="connsiteY14" fmla="*/ 9266 h 10000"/>
              <a:gd name="connsiteX15" fmla="*/ 4999 w 10000"/>
              <a:gd name="connsiteY15" fmla="*/ 9657 h 10000"/>
              <a:gd name="connsiteX16" fmla="*/ 9243 w 10000"/>
              <a:gd name="connsiteY16" fmla="*/ 1040 h 10000"/>
              <a:gd name="connsiteX17" fmla="*/ 720 w 10000"/>
              <a:gd name="connsiteY17" fmla="*/ 1049 h 10000"/>
              <a:gd name="connsiteX18" fmla="*/ 720 w 10000"/>
              <a:gd name="connsiteY18" fmla="*/ 8565 h 10000"/>
              <a:gd name="connsiteX19" fmla="*/ 9225 w 10000"/>
              <a:gd name="connsiteY19" fmla="*/ 8565 h 10000"/>
              <a:gd name="connsiteX20" fmla="*/ 9243 w 10000"/>
              <a:gd name="connsiteY20"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657 h 10000"/>
              <a:gd name="connsiteX12" fmla="*/ 5505 w 10000"/>
              <a:gd name="connsiteY12" fmla="*/ 9276 h 10000"/>
              <a:gd name="connsiteX13" fmla="*/ 4999 w 10000"/>
              <a:gd name="connsiteY13" fmla="*/ 8911 h 10000"/>
              <a:gd name="connsiteX14" fmla="*/ 4482 w 10000"/>
              <a:gd name="connsiteY14" fmla="*/ 9266 h 10000"/>
              <a:gd name="connsiteX15" fmla="*/ 4999 w 10000"/>
              <a:gd name="connsiteY15" fmla="*/ 9657 h 10000"/>
              <a:gd name="connsiteX16" fmla="*/ 9243 w 10000"/>
              <a:gd name="connsiteY16" fmla="*/ 1040 h 10000"/>
              <a:gd name="connsiteX17" fmla="*/ 720 w 10000"/>
              <a:gd name="connsiteY17" fmla="*/ 1049 h 10000"/>
              <a:gd name="connsiteX18" fmla="*/ 720 w 10000"/>
              <a:gd name="connsiteY18" fmla="*/ 8565 h 10000"/>
              <a:gd name="connsiteX19" fmla="*/ 9225 w 10000"/>
              <a:gd name="connsiteY19" fmla="*/ 8565 h 10000"/>
              <a:gd name="connsiteX20" fmla="*/ 9243 w 10000"/>
              <a:gd name="connsiteY20"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657 h 10000"/>
              <a:gd name="connsiteX12" fmla="*/ 5505 w 10000"/>
              <a:gd name="connsiteY12" fmla="*/ 9276 h 10000"/>
              <a:gd name="connsiteX13" fmla="*/ 4999 w 10000"/>
              <a:gd name="connsiteY13" fmla="*/ 8911 h 10000"/>
              <a:gd name="connsiteX14" fmla="*/ 4482 w 10000"/>
              <a:gd name="connsiteY14" fmla="*/ 9266 h 10000"/>
              <a:gd name="connsiteX15" fmla="*/ 4999 w 10000"/>
              <a:gd name="connsiteY15" fmla="*/ 9657 h 10000"/>
              <a:gd name="connsiteX16" fmla="*/ 9243 w 10000"/>
              <a:gd name="connsiteY16" fmla="*/ 1040 h 10000"/>
              <a:gd name="connsiteX17" fmla="*/ 720 w 10000"/>
              <a:gd name="connsiteY17" fmla="*/ 1049 h 10000"/>
              <a:gd name="connsiteX18" fmla="*/ 720 w 10000"/>
              <a:gd name="connsiteY18" fmla="*/ 8565 h 10000"/>
              <a:gd name="connsiteX19" fmla="*/ 9225 w 10000"/>
              <a:gd name="connsiteY19" fmla="*/ 8565 h 10000"/>
              <a:gd name="connsiteX20" fmla="*/ 9243 w 10000"/>
              <a:gd name="connsiteY20"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657 h 10000"/>
              <a:gd name="connsiteX12" fmla="*/ 5505 w 10000"/>
              <a:gd name="connsiteY12" fmla="*/ 9276 h 10000"/>
              <a:gd name="connsiteX13" fmla="*/ 4999 w 10000"/>
              <a:gd name="connsiteY13" fmla="*/ 8911 h 10000"/>
              <a:gd name="connsiteX14" fmla="*/ 4482 w 10000"/>
              <a:gd name="connsiteY14" fmla="*/ 9266 h 10000"/>
              <a:gd name="connsiteX15" fmla="*/ 4999 w 10000"/>
              <a:gd name="connsiteY15" fmla="*/ 9657 h 10000"/>
              <a:gd name="connsiteX16" fmla="*/ 9243 w 10000"/>
              <a:gd name="connsiteY16" fmla="*/ 1040 h 10000"/>
              <a:gd name="connsiteX17" fmla="*/ 720 w 10000"/>
              <a:gd name="connsiteY17" fmla="*/ 1049 h 10000"/>
              <a:gd name="connsiteX18" fmla="*/ 720 w 10000"/>
              <a:gd name="connsiteY18" fmla="*/ 8565 h 10000"/>
              <a:gd name="connsiteX19" fmla="*/ 9225 w 10000"/>
              <a:gd name="connsiteY19" fmla="*/ 8565 h 10000"/>
              <a:gd name="connsiteX20" fmla="*/ 9243 w 10000"/>
              <a:gd name="connsiteY20"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657 h 10000"/>
              <a:gd name="connsiteX12" fmla="*/ 5505 w 10000"/>
              <a:gd name="connsiteY12" fmla="*/ 9276 h 10000"/>
              <a:gd name="connsiteX13" fmla="*/ 4999 w 10000"/>
              <a:gd name="connsiteY13" fmla="*/ 8911 h 10000"/>
              <a:gd name="connsiteX14" fmla="*/ 4482 w 10000"/>
              <a:gd name="connsiteY14" fmla="*/ 9266 h 10000"/>
              <a:gd name="connsiteX15" fmla="*/ 4999 w 10000"/>
              <a:gd name="connsiteY15" fmla="*/ 9657 h 10000"/>
              <a:gd name="connsiteX16" fmla="*/ 9243 w 10000"/>
              <a:gd name="connsiteY16" fmla="*/ 1040 h 10000"/>
              <a:gd name="connsiteX17" fmla="*/ 720 w 10000"/>
              <a:gd name="connsiteY17" fmla="*/ 1049 h 10000"/>
              <a:gd name="connsiteX18" fmla="*/ 720 w 10000"/>
              <a:gd name="connsiteY18" fmla="*/ 8565 h 10000"/>
              <a:gd name="connsiteX19" fmla="*/ 9225 w 10000"/>
              <a:gd name="connsiteY19" fmla="*/ 8565 h 10000"/>
              <a:gd name="connsiteX20" fmla="*/ 9243 w 10000"/>
              <a:gd name="connsiteY20"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657 h 10000"/>
              <a:gd name="connsiteX12" fmla="*/ 5505 w 10000"/>
              <a:gd name="connsiteY12" fmla="*/ 9276 h 10000"/>
              <a:gd name="connsiteX13" fmla="*/ 4999 w 10000"/>
              <a:gd name="connsiteY13" fmla="*/ 8911 h 10000"/>
              <a:gd name="connsiteX14" fmla="*/ 4482 w 10000"/>
              <a:gd name="connsiteY14" fmla="*/ 9266 h 10000"/>
              <a:gd name="connsiteX15" fmla="*/ 4999 w 10000"/>
              <a:gd name="connsiteY15" fmla="*/ 9657 h 10000"/>
              <a:gd name="connsiteX16" fmla="*/ 9243 w 10000"/>
              <a:gd name="connsiteY16" fmla="*/ 1040 h 10000"/>
              <a:gd name="connsiteX17" fmla="*/ 720 w 10000"/>
              <a:gd name="connsiteY17" fmla="*/ 1049 h 10000"/>
              <a:gd name="connsiteX18" fmla="*/ 720 w 10000"/>
              <a:gd name="connsiteY18" fmla="*/ 8565 h 10000"/>
              <a:gd name="connsiteX19" fmla="*/ 9225 w 10000"/>
              <a:gd name="connsiteY19" fmla="*/ 8565 h 10000"/>
              <a:gd name="connsiteX20" fmla="*/ 9243 w 10000"/>
              <a:gd name="connsiteY20" fmla="*/ 104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00" h="10000">
                <a:moveTo>
                  <a:pt x="9399" y="10000"/>
                </a:moveTo>
                <a:cubicBezTo>
                  <a:pt x="9332" y="7330"/>
                  <a:pt x="9603" y="4628"/>
                  <a:pt x="9536" y="1958"/>
                </a:cubicBezTo>
                <a:cubicBezTo>
                  <a:pt x="9603" y="4628"/>
                  <a:pt x="9332" y="7330"/>
                  <a:pt x="9399" y="10000"/>
                </a:cubicBezTo>
                <a:lnTo>
                  <a:pt x="601" y="10000"/>
                </a:lnTo>
                <a:cubicBezTo>
                  <a:pt x="150" y="10000"/>
                  <a:pt x="0" y="9743"/>
                  <a:pt x="0" y="9467"/>
                </a:cubicBezTo>
                <a:lnTo>
                  <a:pt x="0" y="515"/>
                </a:lnTo>
                <a:cubicBezTo>
                  <a:pt x="0" y="128"/>
                  <a:pt x="150" y="0"/>
                  <a:pt x="601" y="0"/>
                </a:cubicBezTo>
                <a:lnTo>
                  <a:pt x="9399" y="0"/>
                </a:lnTo>
                <a:cubicBezTo>
                  <a:pt x="9850" y="0"/>
                  <a:pt x="10000" y="128"/>
                  <a:pt x="10000" y="515"/>
                </a:cubicBezTo>
                <a:lnTo>
                  <a:pt x="10000" y="9467"/>
                </a:lnTo>
                <a:cubicBezTo>
                  <a:pt x="10000" y="9743"/>
                  <a:pt x="9850" y="10000"/>
                  <a:pt x="9399" y="10000"/>
                </a:cubicBezTo>
                <a:close/>
                <a:moveTo>
                  <a:pt x="4999" y="9657"/>
                </a:moveTo>
                <a:cubicBezTo>
                  <a:pt x="5252" y="9649"/>
                  <a:pt x="5505" y="9534"/>
                  <a:pt x="5505" y="9276"/>
                </a:cubicBezTo>
                <a:cubicBezTo>
                  <a:pt x="5505" y="9018"/>
                  <a:pt x="5183" y="8913"/>
                  <a:pt x="4999" y="8911"/>
                </a:cubicBezTo>
                <a:cubicBezTo>
                  <a:pt x="4815" y="8909"/>
                  <a:pt x="4496" y="9018"/>
                  <a:pt x="4482" y="9266"/>
                </a:cubicBezTo>
                <a:cubicBezTo>
                  <a:pt x="4468" y="9514"/>
                  <a:pt x="4746" y="9665"/>
                  <a:pt x="4999" y="9657"/>
                </a:cubicBezTo>
                <a:close/>
                <a:moveTo>
                  <a:pt x="9243" y="1040"/>
                </a:moveTo>
                <a:lnTo>
                  <a:pt x="720" y="1049"/>
                </a:lnTo>
                <a:cubicBezTo>
                  <a:pt x="711" y="3554"/>
                  <a:pt x="729" y="6060"/>
                  <a:pt x="720" y="8565"/>
                </a:cubicBezTo>
                <a:lnTo>
                  <a:pt x="9225" y="8565"/>
                </a:lnTo>
                <a:cubicBezTo>
                  <a:pt x="9202" y="8375"/>
                  <a:pt x="9261" y="1199"/>
                  <a:pt x="9243" y="1040"/>
                </a:cubicBezTo>
                <a:close/>
              </a:path>
            </a:pathLst>
          </a:custGeom>
          <a:solidFill>
            <a:schemeClr val="accent3"/>
          </a:solidFill>
          <a:ln>
            <a:noFill/>
          </a:ln>
        </p:spPr>
        <p:txBody>
          <a:bodyPr wrap="none" anchor="ctr"/>
          <a:lstStyle/>
          <a:p>
            <a:endParaRPr lang="en-AU" sz="1253"/>
          </a:p>
        </p:txBody>
      </p:sp>
      <p:sp>
        <p:nvSpPr>
          <p:cNvPr id="8" name="Text Placeholder 7"/>
          <p:cNvSpPr>
            <a:spLocks noGrp="1"/>
          </p:cNvSpPr>
          <p:nvPr>
            <p:ph type="body" sz="quarter" idx="11" hasCustomPrompt="1"/>
          </p:nvPr>
        </p:nvSpPr>
        <p:spPr>
          <a:xfrm>
            <a:off x="718715" y="1980431"/>
            <a:ext cx="3060000" cy="205960"/>
          </a:xfrm>
          <a:noFill/>
          <a:ln w="9525">
            <a:noFill/>
            <a:miter lim="800000"/>
            <a:headEnd/>
            <a:tailEnd/>
          </a:ln>
          <a:effectLst/>
        </p:spPr>
        <p:txBody>
          <a:bodyPr wrap="square" lIns="0" tIns="0" rIns="0" bIns="0" anchor="t" anchorCtr="0">
            <a:noAutofit/>
          </a:bodyPr>
          <a:lstStyle>
            <a:lvl1pPr marL="0" indent="0" algn="l" defTabSz="1042948" rtl="0" fontAlgn="base">
              <a:lnSpc>
                <a:spcPct val="75000"/>
              </a:lnSpc>
              <a:spcBef>
                <a:spcPct val="0"/>
              </a:spcBef>
              <a:spcAft>
                <a:spcPct val="0"/>
              </a:spcAft>
              <a:buNone/>
              <a:defRPr lang="en-US" sz="2200" kern="1200" cap="all" baseline="0" smtClean="0">
                <a:solidFill>
                  <a:schemeClr val="accent1"/>
                </a:solidFill>
                <a:latin typeface="NAB Impact" pitchFamily="50" charset="0"/>
                <a:ea typeface="+mn-ea"/>
                <a:cs typeface="+mn-cs"/>
              </a:defRPr>
            </a:lvl1pPr>
            <a:lvl2pPr algn="l" defTabSz="1042948" rtl="0" fontAlgn="base">
              <a:spcBef>
                <a:spcPct val="0"/>
              </a:spcBef>
              <a:spcAft>
                <a:spcPct val="0"/>
              </a:spcAft>
              <a:defRPr lang="en-US" sz="1400" kern="1200" smtClean="0">
                <a:solidFill>
                  <a:schemeClr val="accent1"/>
                </a:solidFill>
                <a:latin typeface="Corpid C1 Bold" pitchFamily="34" charset="0"/>
                <a:ea typeface="+mn-ea"/>
                <a:cs typeface="+mn-cs"/>
              </a:defRPr>
            </a:lvl2pPr>
            <a:lvl3pPr algn="l" defTabSz="1042948" rtl="0" fontAlgn="base">
              <a:spcBef>
                <a:spcPct val="0"/>
              </a:spcBef>
              <a:spcAft>
                <a:spcPct val="0"/>
              </a:spcAft>
              <a:defRPr lang="en-US" sz="1400" kern="1200" smtClean="0">
                <a:solidFill>
                  <a:schemeClr val="accent1"/>
                </a:solidFill>
                <a:latin typeface="Corpid C1 Bold" pitchFamily="34" charset="0"/>
                <a:ea typeface="+mn-ea"/>
                <a:cs typeface="+mn-cs"/>
              </a:defRPr>
            </a:lvl3pPr>
            <a:lvl4pPr algn="l" defTabSz="1042948" rtl="0" fontAlgn="base">
              <a:spcBef>
                <a:spcPct val="0"/>
              </a:spcBef>
              <a:spcAft>
                <a:spcPct val="0"/>
              </a:spcAft>
              <a:defRPr lang="en-US" sz="1400" kern="1200" smtClean="0">
                <a:solidFill>
                  <a:schemeClr val="accent1"/>
                </a:solidFill>
                <a:latin typeface="Corpid C1 Bold" pitchFamily="34" charset="0"/>
                <a:ea typeface="+mn-ea"/>
                <a:cs typeface="+mn-cs"/>
              </a:defRPr>
            </a:lvl4pPr>
            <a:lvl5pPr algn="l" defTabSz="1042948" rtl="0" fontAlgn="base">
              <a:spcBef>
                <a:spcPct val="0"/>
              </a:spcBef>
              <a:spcAft>
                <a:spcPct val="0"/>
              </a:spcAft>
              <a:defRPr lang="en-AU" sz="1400" kern="1200" dirty="0">
                <a:solidFill>
                  <a:schemeClr val="accent1"/>
                </a:solidFill>
                <a:latin typeface="Corpid C1 Bold" pitchFamily="34" charset="0"/>
                <a:ea typeface="+mn-ea"/>
                <a:cs typeface="+mn-cs"/>
              </a:defRPr>
            </a:lvl5pPr>
          </a:lstStyle>
          <a:p>
            <a:pPr lvl="0"/>
            <a:r>
              <a:rPr lang="en-AU" noProof="0" dirty="0"/>
              <a:t>Chart title</a:t>
            </a:r>
          </a:p>
        </p:txBody>
      </p:sp>
      <p:sp>
        <p:nvSpPr>
          <p:cNvPr id="13" name="Text Placeholder 7"/>
          <p:cNvSpPr>
            <a:spLocks noGrp="1"/>
          </p:cNvSpPr>
          <p:nvPr>
            <p:ph type="body" sz="quarter" idx="14" hasCustomPrompt="1"/>
          </p:nvPr>
        </p:nvSpPr>
        <p:spPr>
          <a:xfrm>
            <a:off x="718715" y="2258591"/>
            <a:ext cx="3060000" cy="153888"/>
          </a:xfrm>
          <a:noFill/>
          <a:ln w="9525">
            <a:noFill/>
            <a:miter lim="800000"/>
            <a:headEnd/>
            <a:tailEnd/>
          </a:ln>
          <a:effectLst/>
        </p:spPr>
        <p:txBody>
          <a:bodyPr wrap="square" lIns="0" tIns="0" rIns="0" bIns="0" anchor="t" anchorCtr="0">
            <a:spAutoFit/>
          </a:bodyPr>
          <a:lstStyle>
            <a:lvl1pPr marL="0" indent="0" algn="l" defTabSz="1042948" rtl="0" fontAlgn="base">
              <a:lnSpc>
                <a:spcPts val="1200"/>
              </a:lnSpc>
              <a:spcBef>
                <a:spcPct val="0"/>
              </a:spcBef>
              <a:spcAft>
                <a:spcPct val="0"/>
              </a:spcAft>
              <a:buNone/>
              <a:defRPr lang="en-US" sz="1200" kern="1200" smtClean="0">
                <a:solidFill>
                  <a:schemeClr val="tx1"/>
                </a:solidFill>
                <a:latin typeface="+mn-lt"/>
                <a:ea typeface="+mn-ea"/>
                <a:cs typeface="+mn-cs"/>
              </a:defRPr>
            </a:lvl1pPr>
            <a:lvl2pPr algn="l" defTabSz="1042948" rtl="0" fontAlgn="base">
              <a:spcBef>
                <a:spcPct val="0"/>
              </a:spcBef>
              <a:spcAft>
                <a:spcPct val="0"/>
              </a:spcAft>
              <a:defRPr lang="en-US" sz="1400" kern="1200" smtClean="0">
                <a:solidFill>
                  <a:schemeClr val="accent1"/>
                </a:solidFill>
                <a:latin typeface="Corpid C1 Bold" pitchFamily="34" charset="0"/>
                <a:ea typeface="+mn-ea"/>
                <a:cs typeface="+mn-cs"/>
              </a:defRPr>
            </a:lvl2pPr>
            <a:lvl3pPr algn="l" defTabSz="1042948" rtl="0" fontAlgn="base">
              <a:spcBef>
                <a:spcPct val="0"/>
              </a:spcBef>
              <a:spcAft>
                <a:spcPct val="0"/>
              </a:spcAft>
              <a:defRPr lang="en-US" sz="1400" kern="1200" smtClean="0">
                <a:solidFill>
                  <a:schemeClr val="accent1"/>
                </a:solidFill>
                <a:latin typeface="Corpid C1 Bold" pitchFamily="34" charset="0"/>
                <a:ea typeface="+mn-ea"/>
                <a:cs typeface="+mn-cs"/>
              </a:defRPr>
            </a:lvl3pPr>
            <a:lvl4pPr algn="l" defTabSz="1042948" rtl="0" fontAlgn="base">
              <a:spcBef>
                <a:spcPct val="0"/>
              </a:spcBef>
              <a:spcAft>
                <a:spcPct val="0"/>
              </a:spcAft>
              <a:defRPr lang="en-US" sz="1400" kern="1200" smtClean="0">
                <a:solidFill>
                  <a:schemeClr val="accent1"/>
                </a:solidFill>
                <a:latin typeface="Corpid C1 Bold" pitchFamily="34" charset="0"/>
                <a:ea typeface="+mn-ea"/>
                <a:cs typeface="+mn-cs"/>
              </a:defRPr>
            </a:lvl4pPr>
            <a:lvl5pPr algn="l" defTabSz="1042948" rtl="0" fontAlgn="base">
              <a:spcBef>
                <a:spcPct val="0"/>
              </a:spcBef>
              <a:spcAft>
                <a:spcPct val="0"/>
              </a:spcAft>
              <a:defRPr lang="en-AU" sz="1400" kern="1200" dirty="0">
                <a:solidFill>
                  <a:schemeClr val="accent1"/>
                </a:solidFill>
                <a:latin typeface="Corpid C1 Bold" pitchFamily="34" charset="0"/>
                <a:ea typeface="+mn-ea"/>
                <a:cs typeface="+mn-cs"/>
              </a:defRPr>
            </a:lvl5pPr>
          </a:lstStyle>
          <a:p>
            <a:pPr lvl="0"/>
            <a:r>
              <a:rPr lang="en-AU" noProof="0" dirty="0"/>
              <a:t>Chart sub title</a:t>
            </a:r>
          </a:p>
        </p:txBody>
      </p:sp>
      <p:sp>
        <p:nvSpPr>
          <p:cNvPr id="3" name="Content Placeholder 2"/>
          <p:cNvSpPr>
            <a:spLocks noGrp="1"/>
          </p:cNvSpPr>
          <p:nvPr>
            <p:ph sz="half" idx="1"/>
          </p:nvPr>
        </p:nvSpPr>
        <p:spPr>
          <a:xfrm>
            <a:off x="718715" y="2575722"/>
            <a:ext cx="3060000" cy="3099521"/>
          </a:xfrm>
        </p:spPr>
        <p:txBody>
          <a:bodyPr tIns="0" bIns="0"/>
          <a:lstStyle>
            <a:lvl1pPr>
              <a:spcBef>
                <a:spcPts val="600"/>
              </a:spcBef>
              <a:defRPr sz="1400"/>
            </a:lvl1pPr>
            <a:lvl2pPr>
              <a:spcBef>
                <a:spcPts val="600"/>
              </a:spcBef>
              <a:defRPr sz="1400"/>
            </a:lvl2pPr>
            <a:lvl3pPr>
              <a:spcBef>
                <a:spcPts val="600"/>
              </a:spcBef>
              <a:defRPr sz="1400"/>
            </a:lvl3pPr>
            <a:lvl4pPr>
              <a:spcBef>
                <a:spcPts val="600"/>
              </a:spcBef>
              <a:defRPr sz="1400"/>
            </a:lvl4pPr>
            <a:lvl5pPr>
              <a:spcBef>
                <a:spcPts val="600"/>
              </a:spcBef>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Text Placeholder 3"/>
          <p:cNvSpPr>
            <a:spLocks noGrp="1"/>
          </p:cNvSpPr>
          <p:nvPr>
            <p:ph type="body" sz="half" idx="2"/>
          </p:nvPr>
        </p:nvSpPr>
        <p:spPr>
          <a:xfrm>
            <a:off x="5346700" y="1548000"/>
            <a:ext cx="4608514" cy="4657725"/>
          </a:xfrm>
        </p:spPr>
        <p:txBody>
          <a:bodyPr tIns="0" bIns="0"/>
          <a:lstStyle>
            <a:lvl1pPr marL="180968" indent="-180968">
              <a:spcBef>
                <a:spcPts val="600"/>
              </a:spcBef>
              <a:buSzPct val="120000"/>
              <a:buFont typeface="System Font Regular"/>
              <a:buChar char="•"/>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1" name="Text Placeholder 7"/>
          <p:cNvSpPr>
            <a:spLocks noGrp="1"/>
          </p:cNvSpPr>
          <p:nvPr>
            <p:ph type="body" sz="quarter" idx="13" hasCustomPrompt="1"/>
          </p:nvPr>
        </p:nvSpPr>
        <p:spPr>
          <a:xfrm>
            <a:off x="293687" y="6699251"/>
            <a:ext cx="9295201" cy="284843"/>
          </a:xfrm>
          <a:noFill/>
          <a:ln w="9525">
            <a:noFill/>
            <a:miter lim="800000"/>
            <a:headEnd/>
            <a:tailEnd/>
          </a:ln>
          <a:effectLst/>
        </p:spPr>
        <p:txBody>
          <a:bodyPr wrap="square" lIns="0" tIns="52144" rIns="0" bIns="52144" anchor="ctr" anchorCtr="0">
            <a:spAutoFit/>
          </a:bodyPr>
          <a:lstStyle>
            <a:lvl1pPr marL="0" marR="0" indent="0" algn="l" defTabSz="1042948" rtl="0" eaLnBrk="1" fontAlgn="base" latinLnBrk="0" hangingPunct="1">
              <a:lnSpc>
                <a:spcPct val="100000"/>
              </a:lnSpc>
              <a:spcBef>
                <a:spcPct val="0"/>
              </a:spcBef>
              <a:spcAft>
                <a:spcPct val="0"/>
              </a:spcAft>
              <a:buClr>
                <a:schemeClr val="accent1"/>
              </a:buClr>
              <a:buSzPct val="70000"/>
              <a:buFont typeface="Wingdings" pitchFamily="2" charset="2"/>
              <a:buNone/>
              <a:tabLst/>
              <a:defRPr lang="en-US" sz="900" kern="1200" smtClean="0">
                <a:solidFill>
                  <a:schemeClr val="tx1"/>
                </a:solidFill>
                <a:latin typeface="+mn-lt"/>
                <a:ea typeface="+mn-ea"/>
                <a:cs typeface="+mn-cs"/>
              </a:defRPr>
            </a:lvl1pPr>
            <a:lvl2pPr algn="l" defTabSz="1042948" rtl="0" fontAlgn="base">
              <a:spcBef>
                <a:spcPct val="0"/>
              </a:spcBef>
              <a:spcAft>
                <a:spcPct val="0"/>
              </a:spcAft>
              <a:defRPr lang="en-US" sz="1400" kern="1200" smtClean="0">
                <a:solidFill>
                  <a:schemeClr val="accent1"/>
                </a:solidFill>
                <a:latin typeface="Corpid C1 Bold" pitchFamily="34" charset="0"/>
                <a:ea typeface="+mn-ea"/>
                <a:cs typeface="+mn-cs"/>
              </a:defRPr>
            </a:lvl2pPr>
            <a:lvl3pPr algn="l" defTabSz="1042948" rtl="0" fontAlgn="base">
              <a:spcBef>
                <a:spcPct val="0"/>
              </a:spcBef>
              <a:spcAft>
                <a:spcPct val="0"/>
              </a:spcAft>
              <a:defRPr lang="en-US" sz="1400" kern="1200" smtClean="0">
                <a:solidFill>
                  <a:schemeClr val="accent1"/>
                </a:solidFill>
                <a:latin typeface="Corpid C1 Bold" pitchFamily="34" charset="0"/>
                <a:ea typeface="+mn-ea"/>
                <a:cs typeface="+mn-cs"/>
              </a:defRPr>
            </a:lvl3pPr>
            <a:lvl4pPr algn="l" defTabSz="1042948" rtl="0" fontAlgn="base">
              <a:spcBef>
                <a:spcPct val="0"/>
              </a:spcBef>
              <a:spcAft>
                <a:spcPct val="0"/>
              </a:spcAft>
              <a:defRPr lang="en-US" sz="1400" kern="1200" smtClean="0">
                <a:solidFill>
                  <a:schemeClr val="accent1"/>
                </a:solidFill>
                <a:latin typeface="Corpid C1 Bold" pitchFamily="34" charset="0"/>
                <a:ea typeface="+mn-ea"/>
                <a:cs typeface="+mn-cs"/>
              </a:defRPr>
            </a:lvl4pPr>
            <a:lvl5pPr algn="l" defTabSz="1042948" rtl="0" fontAlgn="base">
              <a:spcBef>
                <a:spcPct val="0"/>
              </a:spcBef>
              <a:spcAft>
                <a:spcPct val="0"/>
              </a:spcAft>
              <a:defRPr lang="en-AU" sz="1400" kern="1200" dirty="0">
                <a:solidFill>
                  <a:schemeClr val="accent1"/>
                </a:solidFill>
                <a:latin typeface="Corpid C1 Bold" pitchFamily="34" charset="0"/>
                <a:ea typeface="+mn-ea"/>
                <a:cs typeface="+mn-cs"/>
              </a:defRPr>
            </a:lvl5pPr>
          </a:lstStyle>
          <a:p>
            <a:pPr marL="0" marR="0" lvl="0" indent="0" algn="l" defTabSz="1042948" rtl="0" eaLnBrk="1" fontAlgn="base" latinLnBrk="0" hangingPunct="1">
              <a:lnSpc>
                <a:spcPts val="1400"/>
              </a:lnSpc>
              <a:spcBef>
                <a:spcPct val="0"/>
              </a:spcBef>
              <a:spcAft>
                <a:spcPct val="0"/>
              </a:spcAft>
              <a:buClr>
                <a:schemeClr val="accent1"/>
              </a:buClr>
              <a:buSzPct val="70000"/>
              <a:buFont typeface="Wingdings" pitchFamily="2" charset="2"/>
              <a:buNone/>
              <a:tabLst/>
              <a:defRPr/>
            </a:pPr>
            <a:r>
              <a:rPr lang="en-AU" sz="900" noProof="0" dirty="0">
                <a:latin typeface="Corpid C1 Regular" pitchFamily="34" charset="0"/>
              </a:rPr>
              <a:t>Source: Data Sources Corpid Regular 9pt</a:t>
            </a:r>
          </a:p>
        </p:txBody>
      </p:sp>
      <p:sp>
        <p:nvSpPr>
          <p:cNvPr id="7" name="Slide Number Placeholder 6"/>
          <p:cNvSpPr>
            <a:spLocks noGrp="1"/>
          </p:cNvSpPr>
          <p:nvPr>
            <p:ph type="sldNum" sz="quarter" idx="16"/>
          </p:nvPr>
        </p:nvSpPr>
        <p:spPr/>
        <p:txBody>
          <a:bodyPr/>
          <a:lstStyle/>
          <a:p>
            <a:fld id="{D9407186-31EA-45C5-A793-40B12ED81397}" type="slidenum">
              <a:rPr lang="en-AU" smtClean="0"/>
              <a:pPr/>
              <a:t>‹#›</a:t>
            </a:fld>
            <a:endParaRPr lang="en-AU" dirty="0"/>
          </a:p>
        </p:txBody>
      </p:sp>
      <p:sp>
        <p:nvSpPr>
          <p:cNvPr id="5" name="Footer Placeholder 4"/>
          <p:cNvSpPr>
            <a:spLocks noGrp="1"/>
          </p:cNvSpPr>
          <p:nvPr>
            <p:ph type="ftr" sz="quarter" idx="15"/>
          </p:nvPr>
        </p:nvSpPr>
        <p:spPr/>
        <p:txBody>
          <a:bodyPr/>
          <a:lstStyle/>
          <a:p>
            <a:r>
              <a:rPr lang="en-AU"/>
              <a:t>Presentation Footer</a:t>
            </a:r>
            <a:endParaRPr lang="en-AU" dirty="0"/>
          </a:p>
        </p:txBody>
      </p:sp>
      <p:sp>
        <p:nvSpPr>
          <p:cNvPr id="6" name="Title 5"/>
          <p:cNvSpPr>
            <a:spLocks noGrp="1"/>
          </p:cNvSpPr>
          <p:nvPr>
            <p:ph type="title"/>
          </p:nvPr>
        </p:nvSpPr>
        <p:spPr>
          <a:xfrm>
            <a:off x="293688" y="169863"/>
            <a:ext cx="10105200" cy="831851"/>
          </a:xfrm>
        </p:spPr>
        <p:txBody>
          <a:bodyPr/>
          <a:lstStyle/>
          <a:p>
            <a:r>
              <a:rPr lang="en-US"/>
              <a:t>Click to edit Master title style</a:t>
            </a:r>
            <a:endParaRPr lang="en-AU" dirty="0"/>
          </a:p>
        </p:txBody>
      </p:sp>
    </p:spTree>
    <p:extLst>
      <p:ext uri="{BB962C8B-B14F-4D97-AF65-F5344CB8AC3E}">
        <p14:creationId xmlns:p14="http://schemas.microsoft.com/office/powerpoint/2010/main" val="1824494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tif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ags" Target="../tags/tag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ags" Target="../tags/tag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theme" Target="../theme/theme3.xml"/><Relationship Id="rId5" Type="http://schemas.openxmlformats.org/officeDocument/2006/relationships/slideLayout" Target="../slideLayouts/slideLayout39.xml"/><Relationship Id="rId15" Type="http://schemas.openxmlformats.org/officeDocument/2006/relationships/image" Target="../media/image26.emf"/><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293688" y="169863"/>
            <a:ext cx="10105200" cy="831851"/>
          </a:xfrm>
          <a:prstGeom prst="rect">
            <a:avLst/>
          </a:prstGeom>
          <a:noFill/>
          <a:ln w="9525">
            <a:noFill/>
            <a:miter lim="800000"/>
            <a:headEnd/>
            <a:tailEnd/>
          </a:ln>
          <a:effectLst/>
        </p:spPr>
        <p:txBody>
          <a:bodyPr vert="horz" wrap="square" lIns="0" tIns="0" rIns="0" bIns="0" numCol="1" anchor="b" anchorCtr="0" compatLnSpc="1">
            <a:prstTxWarp prst="textNoShape">
              <a:avLst/>
            </a:prstTxWarp>
            <a:normAutofit/>
          </a:bodyPr>
          <a:lstStyle/>
          <a:p>
            <a:pPr lvl="0"/>
            <a:r>
              <a:rPr lang="en-US" noProof="0"/>
              <a:t>Click to edit Master title style</a:t>
            </a:r>
            <a:endParaRPr lang="en-AU" noProof="0" dirty="0"/>
          </a:p>
        </p:txBody>
      </p:sp>
      <p:sp>
        <p:nvSpPr>
          <p:cNvPr id="19459" name="Rectangle 3"/>
          <p:cNvSpPr>
            <a:spLocks noGrp="1" noChangeArrowheads="1"/>
          </p:cNvSpPr>
          <p:nvPr>
            <p:ph type="body" idx="1"/>
          </p:nvPr>
        </p:nvSpPr>
        <p:spPr bwMode="auto">
          <a:xfrm>
            <a:off x="306388" y="1548383"/>
            <a:ext cx="9648825" cy="4960937"/>
          </a:xfrm>
          <a:prstGeom prst="rect">
            <a:avLst/>
          </a:prstGeom>
          <a:noFill/>
          <a:ln w="9525">
            <a:noFill/>
            <a:miter lim="800000"/>
            <a:headEnd/>
            <a:tailEnd/>
          </a:ln>
          <a:effectLst/>
        </p:spPr>
        <p:txBody>
          <a:bodyPr vert="horz" wrap="square" lIns="0" tIns="52144" rIns="0" bIns="5214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9460" name="Line 4"/>
          <p:cNvSpPr>
            <a:spLocks noChangeShapeType="1"/>
          </p:cNvSpPr>
          <p:nvPr/>
        </p:nvSpPr>
        <p:spPr bwMode="auto">
          <a:xfrm>
            <a:off x="293689" y="1041401"/>
            <a:ext cx="10104437" cy="0"/>
          </a:xfrm>
          <a:prstGeom prst="line">
            <a:avLst/>
          </a:prstGeom>
          <a:noFill/>
          <a:ln w="12700">
            <a:solidFill>
              <a:schemeClr val="accent1"/>
            </a:solidFill>
            <a:round/>
            <a:headEnd/>
            <a:tailEnd/>
          </a:ln>
          <a:effectLst/>
        </p:spPr>
        <p:txBody>
          <a:bodyPr/>
          <a:lstStyle/>
          <a:p>
            <a:endParaRPr lang="en-AU" sz="1253"/>
          </a:p>
        </p:txBody>
      </p:sp>
      <p:sp>
        <p:nvSpPr>
          <p:cNvPr id="19461" name="Rectangle 5"/>
          <p:cNvSpPr>
            <a:spLocks noGrp="1" noChangeArrowheads="1"/>
          </p:cNvSpPr>
          <p:nvPr>
            <p:ph type="sldNum" sz="quarter" idx="4"/>
          </p:nvPr>
        </p:nvSpPr>
        <p:spPr bwMode="auto">
          <a:xfrm>
            <a:off x="293689" y="7205663"/>
            <a:ext cx="300483" cy="323850"/>
          </a:xfrm>
          <a:prstGeom prst="rect">
            <a:avLst/>
          </a:prstGeom>
          <a:noFill/>
          <a:ln w="9525">
            <a:noFill/>
            <a:miter lim="800000"/>
            <a:headEnd/>
            <a:tailEnd/>
          </a:ln>
          <a:effectLst/>
        </p:spPr>
        <p:txBody>
          <a:bodyPr vert="horz" wrap="square" lIns="0" tIns="52144" rIns="0" bIns="52144" numCol="1" anchor="t" anchorCtr="0" compatLnSpc="1">
            <a:prstTxWarp prst="textNoShape">
              <a:avLst/>
            </a:prstTxWarp>
          </a:bodyPr>
          <a:lstStyle>
            <a:lvl1pPr algn="l" defTabSz="1042948">
              <a:defRPr sz="900" baseline="0">
                <a:solidFill>
                  <a:schemeClr val="tx1"/>
                </a:solidFill>
                <a:cs typeface="+mn-cs"/>
              </a:defRPr>
            </a:lvl1pPr>
          </a:lstStyle>
          <a:p>
            <a:fld id="{D9407186-31EA-45C5-A793-40B12ED81397}" type="slidenum">
              <a:rPr lang="en-AU" smtClean="0"/>
              <a:pPr/>
              <a:t>‹#›</a:t>
            </a:fld>
            <a:endParaRPr lang="en-AU" dirty="0"/>
          </a:p>
        </p:txBody>
      </p:sp>
      <p:sp>
        <p:nvSpPr>
          <p:cNvPr id="3" name="Footer Placeholder 2"/>
          <p:cNvSpPr>
            <a:spLocks noGrp="1"/>
          </p:cNvSpPr>
          <p:nvPr>
            <p:ph type="ftr" sz="quarter" idx="3"/>
          </p:nvPr>
        </p:nvSpPr>
        <p:spPr>
          <a:xfrm>
            <a:off x="608406" y="7205664"/>
            <a:ext cx="8945562" cy="329406"/>
          </a:xfrm>
          <a:prstGeom prst="rect">
            <a:avLst/>
          </a:prstGeom>
        </p:spPr>
        <p:txBody>
          <a:bodyPr vert="horz" lIns="0" tIns="54000" rIns="0" bIns="45720" rtlCol="0" anchor="t" anchorCtr="0"/>
          <a:lstStyle>
            <a:lvl1pPr algn="l">
              <a:defRPr sz="900">
                <a:solidFill>
                  <a:schemeClr val="tx1"/>
                </a:solidFill>
              </a:defRPr>
            </a:lvl1pPr>
          </a:lstStyle>
          <a:p>
            <a:r>
              <a:rPr lang="en-AU" dirty="0"/>
              <a:t>Presentation Footer</a:t>
            </a:r>
          </a:p>
        </p:txBody>
      </p:sp>
      <p:pic>
        <p:nvPicPr>
          <p:cNvPr id="10" name="Picture 9" descr="NAB logo"/>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9970038" y="6772437"/>
            <a:ext cx="439200" cy="644363"/>
          </a:xfrm>
          <a:prstGeom prst="rect">
            <a:avLst/>
          </a:prstGeom>
        </p:spPr>
      </p:pic>
    </p:spTree>
  </p:cSld>
  <p:clrMap bg1="lt1" tx1="dk1" bg2="lt2" tx2="dk2" accent1="accent1" accent2="accent2" accent3="accent3" accent4="accent4" accent5="accent5" accent6="accent6" hlink="hlink" folHlink="folHlink"/>
  <p:sldLayoutIdLst>
    <p:sldLayoutId id="2147483653" r:id="rId1"/>
    <p:sldLayoutId id="2147483718" r:id="rId2"/>
    <p:sldLayoutId id="2147483713" r:id="rId3"/>
    <p:sldLayoutId id="2147483678" r:id="rId4"/>
    <p:sldLayoutId id="2147483655" r:id="rId5"/>
    <p:sldLayoutId id="2147483682" r:id="rId6"/>
    <p:sldLayoutId id="2147483657" r:id="rId7"/>
    <p:sldLayoutId id="2147483683" r:id="rId8"/>
    <p:sldLayoutId id="2147483687" r:id="rId9"/>
    <p:sldLayoutId id="2147483673" r:id="rId10"/>
    <p:sldLayoutId id="2147483679" r:id="rId11"/>
    <p:sldLayoutId id="2147483680" r:id="rId12"/>
    <p:sldLayoutId id="2147483686" r:id="rId13"/>
  </p:sldLayoutIdLst>
  <p:hf hdr="0" dt="0"/>
  <p:txStyles>
    <p:titleStyle>
      <a:lvl1pPr algn="l" defTabSz="1042948" rtl="0" eaLnBrk="1" fontAlgn="base" hangingPunct="1">
        <a:lnSpc>
          <a:spcPct val="80000"/>
        </a:lnSpc>
        <a:spcBef>
          <a:spcPct val="0"/>
        </a:spcBef>
        <a:spcAft>
          <a:spcPct val="0"/>
        </a:spcAft>
        <a:defRPr sz="3600" cap="all" baseline="0">
          <a:solidFill>
            <a:schemeClr val="accent1"/>
          </a:solidFill>
          <a:latin typeface="NAB Impact" panose="02010608060202020104" pitchFamily="2" charset="0"/>
          <a:ea typeface="+mj-ea"/>
          <a:cs typeface="+mj-cs"/>
        </a:defRPr>
      </a:lvl1pPr>
      <a:lvl2pPr algn="l" defTabSz="1042948" rtl="0" eaLnBrk="1" fontAlgn="base" hangingPunct="1">
        <a:spcBef>
          <a:spcPct val="0"/>
        </a:spcBef>
        <a:spcAft>
          <a:spcPct val="0"/>
        </a:spcAft>
        <a:defRPr sz="1999">
          <a:solidFill>
            <a:schemeClr val="accent1"/>
          </a:solidFill>
          <a:latin typeface="Corpid C1 Bold" pitchFamily="34" charset="0"/>
          <a:cs typeface="Arial" charset="0"/>
        </a:defRPr>
      </a:lvl2pPr>
      <a:lvl3pPr algn="l" defTabSz="1042948" rtl="0" eaLnBrk="1" fontAlgn="base" hangingPunct="1">
        <a:spcBef>
          <a:spcPct val="0"/>
        </a:spcBef>
        <a:spcAft>
          <a:spcPct val="0"/>
        </a:spcAft>
        <a:defRPr sz="1999">
          <a:solidFill>
            <a:schemeClr val="accent1"/>
          </a:solidFill>
          <a:latin typeface="Corpid C1 Bold" pitchFamily="34" charset="0"/>
          <a:cs typeface="Arial" charset="0"/>
        </a:defRPr>
      </a:lvl3pPr>
      <a:lvl4pPr algn="l" defTabSz="1042948" rtl="0" eaLnBrk="1" fontAlgn="base" hangingPunct="1">
        <a:spcBef>
          <a:spcPct val="0"/>
        </a:spcBef>
        <a:spcAft>
          <a:spcPct val="0"/>
        </a:spcAft>
        <a:defRPr sz="1999">
          <a:solidFill>
            <a:schemeClr val="accent1"/>
          </a:solidFill>
          <a:latin typeface="Corpid C1 Bold" pitchFamily="34" charset="0"/>
          <a:cs typeface="Arial" charset="0"/>
        </a:defRPr>
      </a:lvl4pPr>
      <a:lvl5pPr algn="l" defTabSz="1042948" rtl="0" eaLnBrk="1" fontAlgn="base" hangingPunct="1">
        <a:spcBef>
          <a:spcPct val="0"/>
        </a:spcBef>
        <a:spcAft>
          <a:spcPct val="0"/>
        </a:spcAft>
        <a:defRPr sz="1999">
          <a:solidFill>
            <a:schemeClr val="accent1"/>
          </a:solidFill>
          <a:latin typeface="Corpid C1 Bold" pitchFamily="34" charset="0"/>
          <a:cs typeface="Arial" charset="0"/>
        </a:defRPr>
      </a:lvl5pPr>
      <a:lvl6pPr marL="457182" algn="l" defTabSz="1042948" rtl="0" eaLnBrk="1" fontAlgn="base" hangingPunct="1">
        <a:spcBef>
          <a:spcPct val="0"/>
        </a:spcBef>
        <a:spcAft>
          <a:spcPct val="0"/>
        </a:spcAft>
        <a:defRPr sz="1999">
          <a:solidFill>
            <a:schemeClr val="accent1"/>
          </a:solidFill>
          <a:latin typeface="Corpid C1 Bold" pitchFamily="34" charset="0"/>
          <a:cs typeface="Arial" charset="0"/>
        </a:defRPr>
      </a:lvl6pPr>
      <a:lvl7pPr marL="914365" algn="l" defTabSz="1042948" rtl="0" eaLnBrk="1" fontAlgn="base" hangingPunct="1">
        <a:spcBef>
          <a:spcPct val="0"/>
        </a:spcBef>
        <a:spcAft>
          <a:spcPct val="0"/>
        </a:spcAft>
        <a:defRPr sz="1999">
          <a:solidFill>
            <a:schemeClr val="accent1"/>
          </a:solidFill>
          <a:latin typeface="Corpid C1 Bold" pitchFamily="34" charset="0"/>
          <a:cs typeface="Arial" charset="0"/>
        </a:defRPr>
      </a:lvl7pPr>
      <a:lvl8pPr marL="1371547" algn="l" defTabSz="1042948" rtl="0" eaLnBrk="1" fontAlgn="base" hangingPunct="1">
        <a:spcBef>
          <a:spcPct val="0"/>
        </a:spcBef>
        <a:spcAft>
          <a:spcPct val="0"/>
        </a:spcAft>
        <a:defRPr sz="1999">
          <a:solidFill>
            <a:schemeClr val="accent1"/>
          </a:solidFill>
          <a:latin typeface="Corpid C1 Bold" pitchFamily="34" charset="0"/>
          <a:cs typeface="Arial" charset="0"/>
        </a:defRPr>
      </a:lvl8pPr>
      <a:lvl9pPr marL="1828731" algn="l" defTabSz="1042948" rtl="0" eaLnBrk="1" fontAlgn="base" hangingPunct="1">
        <a:spcBef>
          <a:spcPct val="0"/>
        </a:spcBef>
        <a:spcAft>
          <a:spcPct val="0"/>
        </a:spcAft>
        <a:defRPr sz="1999">
          <a:solidFill>
            <a:schemeClr val="accent1"/>
          </a:solidFill>
          <a:latin typeface="Corpid C1 Bold" pitchFamily="34" charset="0"/>
          <a:cs typeface="Arial" charset="0"/>
        </a:defRPr>
      </a:lvl9pPr>
    </p:titleStyle>
    <p:bodyStyle>
      <a:lvl1pPr marL="180968" indent="-180968" algn="l" defTabSz="1042948" rtl="0" eaLnBrk="1" fontAlgn="base" hangingPunct="1">
        <a:spcBef>
          <a:spcPct val="50000"/>
        </a:spcBef>
        <a:spcAft>
          <a:spcPct val="0"/>
        </a:spcAft>
        <a:buClr>
          <a:schemeClr val="accent1"/>
        </a:buClr>
        <a:buSzPct val="70000"/>
        <a:buFont typeface="Wingdings" pitchFamily="2" charset="2"/>
        <a:buChar char="l"/>
        <a:defRPr sz="1400">
          <a:solidFill>
            <a:schemeClr val="tx1"/>
          </a:solidFill>
          <a:latin typeface="+mn-lt"/>
          <a:ea typeface="+mn-ea"/>
          <a:cs typeface="+mn-cs"/>
        </a:defRPr>
      </a:lvl1pPr>
      <a:lvl2pPr marL="542905" indent="-180968" algn="l" defTabSz="1042948" rtl="0" eaLnBrk="1" fontAlgn="base" hangingPunct="1">
        <a:spcBef>
          <a:spcPct val="50000"/>
        </a:spcBef>
        <a:spcAft>
          <a:spcPct val="0"/>
        </a:spcAft>
        <a:buFont typeface="Corpid C1 Regular" pitchFamily="34" charset="0"/>
        <a:buChar char="–"/>
        <a:defRPr sz="1400">
          <a:solidFill>
            <a:schemeClr val="tx1"/>
          </a:solidFill>
          <a:latin typeface="+mn-lt"/>
          <a:cs typeface="+mn-cs"/>
        </a:defRPr>
      </a:lvl2pPr>
      <a:lvl3pPr marL="895316" indent="-180968" algn="l" defTabSz="1042948" rtl="0" eaLnBrk="1" fontAlgn="base" hangingPunct="1">
        <a:spcBef>
          <a:spcPct val="50000"/>
        </a:spcBef>
        <a:spcAft>
          <a:spcPct val="0"/>
        </a:spcAft>
        <a:buFont typeface="Corpid C1 Regular" pitchFamily="34" charset="0"/>
        <a:buChar char="–"/>
        <a:defRPr sz="1400">
          <a:solidFill>
            <a:schemeClr val="tx1"/>
          </a:solidFill>
          <a:latin typeface="+mn-lt"/>
          <a:cs typeface="+mn-cs"/>
        </a:defRPr>
      </a:lvl3pPr>
      <a:lvl4pPr marL="1257252" indent="-180968" algn="l" defTabSz="1042948" rtl="0" eaLnBrk="1" fontAlgn="base" hangingPunct="1">
        <a:spcBef>
          <a:spcPct val="50000"/>
        </a:spcBef>
        <a:spcAft>
          <a:spcPct val="0"/>
        </a:spcAft>
        <a:buFont typeface="Corpid C1 Regular" pitchFamily="34" charset="0"/>
        <a:buChar char="–"/>
        <a:defRPr sz="1400">
          <a:solidFill>
            <a:schemeClr val="tx1"/>
          </a:solidFill>
          <a:latin typeface="+mn-lt"/>
          <a:cs typeface="+mn-cs"/>
        </a:defRPr>
      </a:lvl4pPr>
      <a:lvl5pPr marL="1619189" indent="-180968" algn="l" defTabSz="1042948" rtl="0" eaLnBrk="1" fontAlgn="base" hangingPunct="1">
        <a:spcBef>
          <a:spcPct val="50000"/>
        </a:spcBef>
        <a:spcAft>
          <a:spcPct val="0"/>
        </a:spcAft>
        <a:buFont typeface="Corpid C1 Regular" pitchFamily="34" charset="0"/>
        <a:buChar char="–"/>
        <a:defRPr sz="1400">
          <a:solidFill>
            <a:schemeClr val="tx1"/>
          </a:solidFill>
          <a:latin typeface="+mn-lt"/>
          <a:cs typeface="+mn-cs"/>
        </a:defRPr>
      </a:lvl5pPr>
      <a:lvl6pPr marL="2916127" indent="-307964" algn="l" defTabSz="1042948" rtl="0" eaLnBrk="1" fontAlgn="base" hangingPunct="1">
        <a:spcBef>
          <a:spcPct val="50000"/>
        </a:spcBef>
        <a:spcAft>
          <a:spcPct val="0"/>
        </a:spcAft>
        <a:buFont typeface="Corpid C1 Regular" pitchFamily="34" charset="0"/>
        <a:buChar char="–"/>
        <a:defRPr sz="1400">
          <a:solidFill>
            <a:schemeClr val="tx1"/>
          </a:solidFill>
          <a:latin typeface="+mn-lt"/>
          <a:cs typeface="+mn-cs"/>
        </a:defRPr>
      </a:lvl6pPr>
      <a:lvl7pPr marL="3373311" indent="-307964" algn="l" defTabSz="1042948" rtl="0" eaLnBrk="1" fontAlgn="base" hangingPunct="1">
        <a:spcBef>
          <a:spcPct val="50000"/>
        </a:spcBef>
        <a:spcAft>
          <a:spcPct val="0"/>
        </a:spcAft>
        <a:buFont typeface="Corpid C1 Regular" pitchFamily="34" charset="0"/>
        <a:buChar char="–"/>
        <a:defRPr sz="1400">
          <a:solidFill>
            <a:schemeClr val="tx1"/>
          </a:solidFill>
          <a:latin typeface="+mn-lt"/>
          <a:cs typeface="+mn-cs"/>
        </a:defRPr>
      </a:lvl7pPr>
      <a:lvl8pPr marL="3830493" indent="-307964" algn="l" defTabSz="1042948" rtl="0" eaLnBrk="1" fontAlgn="base" hangingPunct="1">
        <a:spcBef>
          <a:spcPct val="50000"/>
        </a:spcBef>
        <a:spcAft>
          <a:spcPct val="0"/>
        </a:spcAft>
        <a:buFont typeface="Corpid C1 Regular" pitchFamily="34" charset="0"/>
        <a:buChar char="–"/>
        <a:defRPr sz="1400">
          <a:solidFill>
            <a:schemeClr val="tx1"/>
          </a:solidFill>
          <a:latin typeface="+mn-lt"/>
          <a:cs typeface="+mn-cs"/>
        </a:defRPr>
      </a:lvl8pPr>
      <a:lvl9pPr marL="4287675" indent="-307964" algn="l" defTabSz="1042948" rtl="0" eaLnBrk="1" fontAlgn="base" hangingPunct="1">
        <a:spcBef>
          <a:spcPct val="50000"/>
        </a:spcBef>
        <a:spcAft>
          <a:spcPct val="0"/>
        </a:spcAft>
        <a:buFont typeface="Corpid C1 Regular" pitchFamily="34" charset="0"/>
        <a:buChar char="–"/>
        <a:defRPr sz="1400">
          <a:solidFill>
            <a:schemeClr val="tx1"/>
          </a:solidFill>
          <a:latin typeface="+mn-lt"/>
          <a:cs typeface="+mn-cs"/>
        </a:defRPr>
      </a:lvl9pPr>
    </p:bodyStyle>
    <p:otherStyle>
      <a:defPPr>
        <a:defRPr lang="en-US"/>
      </a:defPPr>
      <a:lvl1pPr marL="0" algn="l" defTabSz="914365" rtl="0" eaLnBrk="1" latinLnBrk="0" hangingPunct="1">
        <a:defRPr sz="1799" kern="1200">
          <a:solidFill>
            <a:schemeClr val="tx1"/>
          </a:solidFill>
          <a:latin typeface="+mn-lt"/>
          <a:ea typeface="+mn-ea"/>
          <a:cs typeface="+mn-cs"/>
        </a:defRPr>
      </a:lvl1pPr>
      <a:lvl2pPr marL="457182" algn="l" defTabSz="914365" rtl="0" eaLnBrk="1" latinLnBrk="0" hangingPunct="1">
        <a:defRPr sz="1799" kern="1200">
          <a:solidFill>
            <a:schemeClr val="tx1"/>
          </a:solidFill>
          <a:latin typeface="+mn-lt"/>
          <a:ea typeface="+mn-ea"/>
          <a:cs typeface="+mn-cs"/>
        </a:defRPr>
      </a:lvl2pPr>
      <a:lvl3pPr marL="914365" algn="l" defTabSz="914365" rtl="0" eaLnBrk="1" latinLnBrk="0" hangingPunct="1">
        <a:defRPr sz="1799" kern="1200">
          <a:solidFill>
            <a:schemeClr val="tx1"/>
          </a:solidFill>
          <a:latin typeface="+mn-lt"/>
          <a:ea typeface="+mn-ea"/>
          <a:cs typeface="+mn-cs"/>
        </a:defRPr>
      </a:lvl3pPr>
      <a:lvl4pPr marL="1371547" algn="l" defTabSz="914365" rtl="0" eaLnBrk="1" latinLnBrk="0" hangingPunct="1">
        <a:defRPr sz="1799" kern="1200">
          <a:solidFill>
            <a:schemeClr val="tx1"/>
          </a:solidFill>
          <a:latin typeface="+mn-lt"/>
          <a:ea typeface="+mn-ea"/>
          <a:cs typeface="+mn-cs"/>
        </a:defRPr>
      </a:lvl4pPr>
      <a:lvl5pPr marL="1828731" algn="l" defTabSz="914365" rtl="0" eaLnBrk="1" latinLnBrk="0" hangingPunct="1">
        <a:defRPr sz="1799" kern="1200">
          <a:solidFill>
            <a:schemeClr val="tx1"/>
          </a:solidFill>
          <a:latin typeface="+mn-lt"/>
          <a:ea typeface="+mn-ea"/>
          <a:cs typeface="+mn-cs"/>
        </a:defRPr>
      </a:lvl5pPr>
      <a:lvl6pPr marL="2285913" algn="l" defTabSz="914365" rtl="0" eaLnBrk="1" latinLnBrk="0" hangingPunct="1">
        <a:defRPr sz="1799" kern="1200">
          <a:solidFill>
            <a:schemeClr val="tx1"/>
          </a:solidFill>
          <a:latin typeface="+mn-lt"/>
          <a:ea typeface="+mn-ea"/>
          <a:cs typeface="+mn-cs"/>
        </a:defRPr>
      </a:lvl6pPr>
      <a:lvl7pPr marL="2743096" algn="l" defTabSz="914365" rtl="0" eaLnBrk="1" latinLnBrk="0" hangingPunct="1">
        <a:defRPr sz="1799" kern="1200">
          <a:solidFill>
            <a:schemeClr val="tx1"/>
          </a:solidFill>
          <a:latin typeface="+mn-lt"/>
          <a:ea typeface="+mn-ea"/>
          <a:cs typeface="+mn-cs"/>
        </a:defRPr>
      </a:lvl7pPr>
      <a:lvl8pPr marL="3200278" algn="l" defTabSz="914365" rtl="0" eaLnBrk="1" latinLnBrk="0" hangingPunct="1">
        <a:defRPr sz="1799" kern="1200">
          <a:solidFill>
            <a:schemeClr val="tx1"/>
          </a:solidFill>
          <a:latin typeface="+mn-lt"/>
          <a:ea typeface="+mn-ea"/>
          <a:cs typeface="+mn-cs"/>
        </a:defRPr>
      </a:lvl8pPr>
      <a:lvl9pPr marL="3657462" algn="l" defTabSz="914365"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75" userDrawn="1">
          <p15:clr>
            <a:srgbClr val="F26B43"/>
          </p15:clr>
        </p15:guide>
        <p15:guide id="2" pos="193">
          <p15:clr>
            <a:srgbClr val="F26B43"/>
          </p15:clr>
        </p15:guide>
        <p15:guide id="4" pos="3368" userDrawn="1">
          <p15:clr>
            <a:srgbClr val="F26B43"/>
          </p15:clr>
        </p15:guide>
        <p15:guide id="5" pos="6271" userDrawn="1">
          <p15:clr>
            <a:srgbClr val="F26B43"/>
          </p15:clr>
        </p15:guide>
        <p15:guide id="6" orient="horz" pos="410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A98AF1-EB6B-B944-B995-5467B6B7DEF2}"/>
              </a:ext>
            </a:extLst>
          </p:cNvPr>
          <p:cNvSpPr>
            <a:spLocks noGrp="1"/>
          </p:cNvSpPr>
          <p:nvPr>
            <p:ph type="title"/>
          </p:nvPr>
        </p:nvSpPr>
        <p:spPr>
          <a:xfrm>
            <a:off x="377825" y="1188343"/>
            <a:ext cx="4968875" cy="3073277"/>
          </a:xfrm>
          <a:prstGeom prst="rect">
            <a:avLst/>
          </a:prstGeom>
        </p:spPr>
        <p:txBody>
          <a:bodyPr vert="horz" lIns="0" tIns="0" rIns="0" bIns="0" rtlCol="0" anchor="b" anchorCtr="0">
            <a:noAutofit/>
          </a:bodyPr>
          <a:lstStyle/>
          <a:p>
            <a:r>
              <a:rPr lang="en-GB" dirty="0"/>
              <a:t>Click to add title</a:t>
            </a:r>
            <a:endParaRPr lang="en-AU" dirty="0"/>
          </a:p>
        </p:txBody>
      </p:sp>
      <p:sp>
        <p:nvSpPr>
          <p:cNvPr id="4" name="TextBox 3">
            <a:extLst>
              <a:ext uri="{FF2B5EF4-FFF2-40B4-BE49-F238E27FC236}">
                <a16:creationId xmlns:a16="http://schemas.microsoft.com/office/drawing/2014/main" id="{2B681519-394E-AB4B-BB68-6D224E1E39F1}"/>
              </a:ext>
            </a:extLst>
          </p:cNvPr>
          <p:cNvSpPr txBox="1"/>
          <p:nvPr userDrawn="1"/>
        </p:nvSpPr>
        <p:spPr>
          <a:xfrm>
            <a:off x="2076450" y="3016250"/>
            <a:ext cx="0" cy="0"/>
          </a:xfrm>
          <a:prstGeom prst="rect">
            <a:avLst/>
          </a:prstGeom>
          <a:noFill/>
        </p:spPr>
        <p:txBody>
          <a:bodyPr wrap="none" rtlCol="0">
            <a:noAutofit/>
          </a:bodyPr>
          <a:lstStyle/>
          <a:p>
            <a:pPr algn="l"/>
            <a:endParaRPr lang="en-AU" sz="1400" dirty="0" err="1"/>
          </a:p>
        </p:txBody>
      </p:sp>
    </p:spTree>
    <p:extLst>
      <p:ext uri="{BB962C8B-B14F-4D97-AF65-F5344CB8AC3E}">
        <p14:creationId xmlns:p14="http://schemas.microsoft.com/office/powerpoint/2010/main" val="162710853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717" r:id="rId5"/>
    <p:sldLayoutId id="2147483698" r:id="rId6"/>
    <p:sldLayoutId id="2147483700" r:id="rId7"/>
    <p:sldLayoutId id="2147483703" r:id="rId8"/>
    <p:sldLayoutId id="2147483702" r:id="rId9"/>
    <p:sldLayoutId id="2147483705" r:id="rId10"/>
    <p:sldLayoutId id="2147483704" r:id="rId11"/>
    <p:sldLayoutId id="2147483708" r:id="rId12"/>
    <p:sldLayoutId id="2147483707" r:id="rId13"/>
    <p:sldLayoutId id="2147483701" r:id="rId14"/>
    <p:sldLayoutId id="2147483706" r:id="rId15"/>
    <p:sldLayoutId id="2147483711" r:id="rId16"/>
    <p:sldLayoutId id="2147483712" r:id="rId17"/>
    <p:sldLayoutId id="2147483709" r:id="rId18"/>
    <p:sldLayoutId id="2147483710" r:id="rId19"/>
    <p:sldLayoutId id="2147483714" r:id="rId20"/>
    <p:sldLayoutId id="2147483715" r:id="rId21"/>
  </p:sldLayoutIdLst>
  <p:hf hdr="0" dt="0"/>
  <p:txStyles>
    <p:titleStyle>
      <a:lvl1pPr algn="l" defTabSz="1042948" rtl="0" eaLnBrk="1" fontAlgn="base" hangingPunct="1">
        <a:lnSpc>
          <a:spcPts val="5020"/>
        </a:lnSpc>
        <a:spcBef>
          <a:spcPct val="0"/>
        </a:spcBef>
        <a:spcAft>
          <a:spcPct val="0"/>
        </a:spcAft>
        <a:defRPr sz="5500" cap="all" baseline="0">
          <a:solidFill>
            <a:schemeClr val="accent1"/>
          </a:solidFill>
          <a:latin typeface="NAB Impact" pitchFamily="50" charset="0"/>
          <a:ea typeface="+mj-ea"/>
          <a:cs typeface="+mj-cs"/>
        </a:defRPr>
      </a:lvl1pPr>
      <a:lvl2pPr algn="l" defTabSz="1042948" rtl="0" eaLnBrk="1" fontAlgn="base" hangingPunct="1">
        <a:spcBef>
          <a:spcPct val="0"/>
        </a:spcBef>
        <a:spcAft>
          <a:spcPct val="0"/>
        </a:spcAft>
        <a:defRPr sz="1999">
          <a:solidFill>
            <a:schemeClr val="accent1"/>
          </a:solidFill>
          <a:latin typeface="Corpid C1 Bold" pitchFamily="34" charset="0"/>
          <a:cs typeface="Arial" charset="0"/>
        </a:defRPr>
      </a:lvl2pPr>
      <a:lvl3pPr algn="l" defTabSz="1042948" rtl="0" eaLnBrk="1" fontAlgn="base" hangingPunct="1">
        <a:spcBef>
          <a:spcPct val="0"/>
        </a:spcBef>
        <a:spcAft>
          <a:spcPct val="0"/>
        </a:spcAft>
        <a:defRPr sz="1999">
          <a:solidFill>
            <a:schemeClr val="accent1"/>
          </a:solidFill>
          <a:latin typeface="Corpid C1 Bold" pitchFamily="34" charset="0"/>
          <a:cs typeface="Arial" charset="0"/>
        </a:defRPr>
      </a:lvl3pPr>
      <a:lvl4pPr algn="l" defTabSz="1042948" rtl="0" eaLnBrk="1" fontAlgn="base" hangingPunct="1">
        <a:spcBef>
          <a:spcPct val="0"/>
        </a:spcBef>
        <a:spcAft>
          <a:spcPct val="0"/>
        </a:spcAft>
        <a:defRPr sz="1999">
          <a:solidFill>
            <a:schemeClr val="accent1"/>
          </a:solidFill>
          <a:latin typeface="Corpid C1 Bold" pitchFamily="34" charset="0"/>
          <a:cs typeface="Arial" charset="0"/>
        </a:defRPr>
      </a:lvl4pPr>
      <a:lvl5pPr algn="l" defTabSz="1042948" rtl="0" eaLnBrk="1" fontAlgn="base" hangingPunct="1">
        <a:spcBef>
          <a:spcPct val="0"/>
        </a:spcBef>
        <a:spcAft>
          <a:spcPct val="0"/>
        </a:spcAft>
        <a:defRPr sz="1999">
          <a:solidFill>
            <a:schemeClr val="accent1"/>
          </a:solidFill>
          <a:latin typeface="Corpid C1 Bold" pitchFamily="34" charset="0"/>
          <a:cs typeface="Arial" charset="0"/>
        </a:defRPr>
      </a:lvl5pPr>
      <a:lvl6pPr marL="457182" algn="l" defTabSz="1042948" rtl="0" eaLnBrk="1" fontAlgn="base" hangingPunct="1">
        <a:spcBef>
          <a:spcPct val="0"/>
        </a:spcBef>
        <a:spcAft>
          <a:spcPct val="0"/>
        </a:spcAft>
        <a:defRPr sz="1999">
          <a:solidFill>
            <a:schemeClr val="accent1"/>
          </a:solidFill>
          <a:latin typeface="Corpid C1 Bold" pitchFamily="34" charset="0"/>
          <a:cs typeface="Arial" charset="0"/>
        </a:defRPr>
      </a:lvl6pPr>
      <a:lvl7pPr marL="914365" algn="l" defTabSz="1042948" rtl="0" eaLnBrk="1" fontAlgn="base" hangingPunct="1">
        <a:spcBef>
          <a:spcPct val="0"/>
        </a:spcBef>
        <a:spcAft>
          <a:spcPct val="0"/>
        </a:spcAft>
        <a:defRPr sz="1999">
          <a:solidFill>
            <a:schemeClr val="accent1"/>
          </a:solidFill>
          <a:latin typeface="Corpid C1 Bold" pitchFamily="34" charset="0"/>
          <a:cs typeface="Arial" charset="0"/>
        </a:defRPr>
      </a:lvl7pPr>
      <a:lvl8pPr marL="1371547" algn="l" defTabSz="1042948" rtl="0" eaLnBrk="1" fontAlgn="base" hangingPunct="1">
        <a:spcBef>
          <a:spcPct val="0"/>
        </a:spcBef>
        <a:spcAft>
          <a:spcPct val="0"/>
        </a:spcAft>
        <a:defRPr sz="1999">
          <a:solidFill>
            <a:schemeClr val="accent1"/>
          </a:solidFill>
          <a:latin typeface="Corpid C1 Bold" pitchFamily="34" charset="0"/>
          <a:cs typeface="Arial" charset="0"/>
        </a:defRPr>
      </a:lvl8pPr>
      <a:lvl9pPr marL="1828731" algn="l" defTabSz="1042948" rtl="0" eaLnBrk="1" fontAlgn="base" hangingPunct="1">
        <a:spcBef>
          <a:spcPct val="0"/>
        </a:spcBef>
        <a:spcAft>
          <a:spcPct val="0"/>
        </a:spcAft>
        <a:defRPr sz="1999">
          <a:solidFill>
            <a:schemeClr val="accent1"/>
          </a:solidFill>
          <a:latin typeface="Corpid C1 Bold" pitchFamily="34" charset="0"/>
          <a:cs typeface="Arial" charset="0"/>
        </a:defRPr>
      </a:lvl9pPr>
    </p:titleStyle>
    <p:bodyStyle>
      <a:lvl1pPr marL="180968" indent="-180968" algn="l" defTabSz="1042948" rtl="0" eaLnBrk="1" fontAlgn="base" hangingPunct="1">
        <a:spcBef>
          <a:spcPct val="50000"/>
        </a:spcBef>
        <a:spcAft>
          <a:spcPct val="0"/>
        </a:spcAft>
        <a:buClr>
          <a:schemeClr val="accent1"/>
        </a:buClr>
        <a:buSzPct val="70000"/>
        <a:buFont typeface="Wingdings" pitchFamily="2" charset="2"/>
        <a:buChar char="l"/>
        <a:defRPr sz="1400">
          <a:solidFill>
            <a:schemeClr val="tx1"/>
          </a:solidFill>
          <a:latin typeface="+mn-lt"/>
          <a:ea typeface="+mn-ea"/>
          <a:cs typeface="+mn-cs"/>
        </a:defRPr>
      </a:lvl1pPr>
      <a:lvl2pPr marL="542905" indent="-180968" algn="l" defTabSz="1042948" rtl="0" eaLnBrk="1" fontAlgn="base" hangingPunct="1">
        <a:spcBef>
          <a:spcPct val="50000"/>
        </a:spcBef>
        <a:spcAft>
          <a:spcPct val="0"/>
        </a:spcAft>
        <a:buFont typeface="Corpid C1 Regular" pitchFamily="34" charset="0"/>
        <a:buChar char="–"/>
        <a:defRPr sz="1400">
          <a:solidFill>
            <a:schemeClr val="tx1"/>
          </a:solidFill>
          <a:latin typeface="+mn-lt"/>
          <a:cs typeface="+mn-cs"/>
        </a:defRPr>
      </a:lvl2pPr>
      <a:lvl3pPr marL="895316" indent="-180968" algn="l" defTabSz="1042948" rtl="0" eaLnBrk="1" fontAlgn="base" hangingPunct="1">
        <a:spcBef>
          <a:spcPct val="50000"/>
        </a:spcBef>
        <a:spcAft>
          <a:spcPct val="0"/>
        </a:spcAft>
        <a:buFont typeface="Corpid C1 Regular" pitchFamily="34" charset="0"/>
        <a:buChar char="–"/>
        <a:defRPr sz="1400">
          <a:solidFill>
            <a:schemeClr val="tx1"/>
          </a:solidFill>
          <a:latin typeface="+mn-lt"/>
          <a:cs typeface="+mn-cs"/>
        </a:defRPr>
      </a:lvl3pPr>
      <a:lvl4pPr marL="1257252" indent="-180968" algn="l" defTabSz="1042948" rtl="0" eaLnBrk="1" fontAlgn="base" hangingPunct="1">
        <a:spcBef>
          <a:spcPct val="50000"/>
        </a:spcBef>
        <a:spcAft>
          <a:spcPct val="0"/>
        </a:spcAft>
        <a:buFont typeface="Corpid C1 Regular" pitchFamily="34" charset="0"/>
        <a:buChar char="–"/>
        <a:defRPr sz="1400">
          <a:solidFill>
            <a:schemeClr val="tx1"/>
          </a:solidFill>
          <a:latin typeface="+mn-lt"/>
          <a:cs typeface="+mn-cs"/>
        </a:defRPr>
      </a:lvl4pPr>
      <a:lvl5pPr marL="1619189" indent="-180968" algn="l" defTabSz="1042948" rtl="0" eaLnBrk="1" fontAlgn="base" hangingPunct="1">
        <a:spcBef>
          <a:spcPct val="50000"/>
        </a:spcBef>
        <a:spcAft>
          <a:spcPct val="0"/>
        </a:spcAft>
        <a:buFont typeface="Corpid C1 Regular" pitchFamily="34" charset="0"/>
        <a:buChar char="–"/>
        <a:defRPr sz="1400">
          <a:solidFill>
            <a:schemeClr val="tx1"/>
          </a:solidFill>
          <a:latin typeface="+mn-lt"/>
          <a:cs typeface="+mn-cs"/>
        </a:defRPr>
      </a:lvl5pPr>
      <a:lvl6pPr marL="2916127" indent="-307964" algn="l" defTabSz="1042948" rtl="0" eaLnBrk="1" fontAlgn="base" hangingPunct="1">
        <a:spcBef>
          <a:spcPct val="50000"/>
        </a:spcBef>
        <a:spcAft>
          <a:spcPct val="0"/>
        </a:spcAft>
        <a:buFont typeface="Corpid C1 Regular" pitchFamily="34" charset="0"/>
        <a:buChar char="–"/>
        <a:defRPr sz="1400">
          <a:solidFill>
            <a:schemeClr val="tx1"/>
          </a:solidFill>
          <a:latin typeface="+mn-lt"/>
          <a:cs typeface="+mn-cs"/>
        </a:defRPr>
      </a:lvl6pPr>
      <a:lvl7pPr marL="3373311" indent="-307964" algn="l" defTabSz="1042948" rtl="0" eaLnBrk="1" fontAlgn="base" hangingPunct="1">
        <a:spcBef>
          <a:spcPct val="50000"/>
        </a:spcBef>
        <a:spcAft>
          <a:spcPct val="0"/>
        </a:spcAft>
        <a:buFont typeface="Corpid C1 Regular" pitchFamily="34" charset="0"/>
        <a:buChar char="–"/>
        <a:defRPr sz="1400">
          <a:solidFill>
            <a:schemeClr val="tx1"/>
          </a:solidFill>
          <a:latin typeface="+mn-lt"/>
          <a:cs typeface="+mn-cs"/>
        </a:defRPr>
      </a:lvl7pPr>
      <a:lvl8pPr marL="3830493" indent="-307964" algn="l" defTabSz="1042948" rtl="0" eaLnBrk="1" fontAlgn="base" hangingPunct="1">
        <a:spcBef>
          <a:spcPct val="50000"/>
        </a:spcBef>
        <a:spcAft>
          <a:spcPct val="0"/>
        </a:spcAft>
        <a:buFont typeface="Corpid C1 Regular" pitchFamily="34" charset="0"/>
        <a:buChar char="–"/>
        <a:defRPr sz="1400">
          <a:solidFill>
            <a:schemeClr val="tx1"/>
          </a:solidFill>
          <a:latin typeface="+mn-lt"/>
          <a:cs typeface="+mn-cs"/>
        </a:defRPr>
      </a:lvl8pPr>
      <a:lvl9pPr marL="4287675" indent="-307964" algn="l" defTabSz="1042948" rtl="0" eaLnBrk="1" fontAlgn="base" hangingPunct="1">
        <a:spcBef>
          <a:spcPct val="50000"/>
        </a:spcBef>
        <a:spcAft>
          <a:spcPct val="0"/>
        </a:spcAft>
        <a:buFont typeface="Corpid C1 Regular" pitchFamily="34" charset="0"/>
        <a:buChar char="–"/>
        <a:defRPr sz="1400">
          <a:solidFill>
            <a:schemeClr val="tx1"/>
          </a:solidFill>
          <a:latin typeface="+mn-lt"/>
          <a:cs typeface="+mn-cs"/>
        </a:defRPr>
      </a:lvl9pPr>
    </p:bodyStyle>
    <p:otherStyle>
      <a:defPPr>
        <a:defRPr lang="en-US"/>
      </a:defPPr>
      <a:lvl1pPr marL="0" algn="l" defTabSz="914365" rtl="0" eaLnBrk="1" latinLnBrk="0" hangingPunct="1">
        <a:defRPr sz="1799" kern="1200">
          <a:solidFill>
            <a:schemeClr val="tx1"/>
          </a:solidFill>
          <a:latin typeface="+mn-lt"/>
          <a:ea typeface="+mn-ea"/>
          <a:cs typeface="+mn-cs"/>
        </a:defRPr>
      </a:lvl1pPr>
      <a:lvl2pPr marL="457182" algn="l" defTabSz="914365" rtl="0" eaLnBrk="1" latinLnBrk="0" hangingPunct="1">
        <a:defRPr sz="1799" kern="1200">
          <a:solidFill>
            <a:schemeClr val="tx1"/>
          </a:solidFill>
          <a:latin typeface="+mn-lt"/>
          <a:ea typeface="+mn-ea"/>
          <a:cs typeface="+mn-cs"/>
        </a:defRPr>
      </a:lvl2pPr>
      <a:lvl3pPr marL="914365" algn="l" defTabSz="914365" rtl="0" eaLnBrk="1" latinLnBrk="0" hangingPunct="1">
        <a:defRPr sz="1799" kern="1200">
          <a:solidFill>
            <a:schemeClr val="tx1"/>
          </a:solidFill>
          <a:latin typeface="+mn-lt"/>
          <a:ea typeface="+mn-ea"/>
          <a:cs typeface="+mn-cs"/>
        </a:defRPr>
      </a:lvl3pPr>
      <a:lvl4pPr marL="1371547" algn="l" defTabSz="914365" rtl="0" eaLnBrk="1" latinLnBrk="0" hangingPunct="1">
        <a:defRPr sz="1799" kern="1200">
          <a:solidFill>
            <a:schemeClr val="tx1"/>
          </a:solidFill>
          <a:latin typeface="+mn-lt"/>
          <a:ea typeface="+mn-ea"/>
          <a:cs typeface="+mn-cs"/>
        </a:defRPr>
      </a:lvl4pPr>
      <a:lvl5pPr marL="1828731" algn="l" defTabSz="914365" rtl="0" eaLnBrk="1" latinLnBrk="0" hangingPunct="1">
        <a:defRPr sz="1799" kern="1200">
          <a:solidFill>
            <a:schemeClr val="tx1"/>
          </a:solidFill>
          <a:latin typeface="+mn-lt"/>
          <a:ea typeface="+mn-ea"/>
          <a:cs typeface="+mn-cs"/>
        </a:defRPr>
      </a:lvl5pPr>
      <a:lvl6pPr marL="2285913" algn="l" defTabSz="914365" rtl="0" eaLnBrk="1" latinLnBrk="0" hangingPunct="1">
        <a:defRPr sz="1799" kern="1200">
          <a:solidFill>
            <a:schemeClr val="tx1"/>
          </a:solidFill>
          <a:latin typeface="+mn-lt"/>
          <a:ea typeface="+mn-ea"/>
          <a:cs typeface="+mn-cs"/>
        </a:defRPr>
      </a:lvl6pPr>
      <a:lvl7pPr marL="2743096" algn="l" defTabSz="914365" rtl="0" eaLnBrk="1" latinLnBrk="0" hangingPunct="1">
        <a:defRPr sz="1799" kern="1200">
          <a:solidFill>
            <a:schemeClr val="tx1"/>
          </a:solidFill>
          <a:latin typeface="+mn-lt"/>
          <a:ea typeface="+mn-ea"/>
          <a:cs typeface="+mn-cs"/>
        </a:defRPr>
      </a:lvl7pPr>
      <a:lvl8pPr marL="3200278" algn="l" defTabSz="914365" rtl="0" eaLnBrk="1" latinLnBrk="0" hangingPunct="1">
        <a:defRPr sz="1799" kern="1200">
          <a:solidFill>
            <a:schemeClr val="tx1"/>
          </a:solidFill>
          <a:latin typeface="+mn-lt"/>
          <a:ea typeface="+mn-ea"/>
          <a:cs typeface="+mn-cs"/>
        </a:defRPr>
      </a:lvl8pPr>
      <a:lvl9pPr marL="3657462" algn="l" defTabSz="914365"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38" userDrawn="1">
          <p15:clr>
            <a:srgbClr val="F26B43"/>
          </p15:clr>
        </p15:guide>
        <p15:guide id="2" pos="336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2"/>
            </p:custDataLst>
          </p:nvPr>
        </p:nvGraphicFramePr>
        <p:xfrm>
          <a:off x="1859" y="1757"/>
          <a:ext cx="1856" cy="1750"/>
        </p:xfrm>
        <a:graphic>
          <a:graphicData uri="http://schemas.openxmlformats.org/presentationml/2006/ole">
            <mc:AlternateContent xmlns:mc="http://schemas.openxmlformats.org/markup-compatibility/2006">
              <mc:Choice xmlns:v="urn:schemas-microsoft-com:vml" Requires="v">
                <p:oleObj name="think-cell Slide" r:id="rId14" imgW="344" imgH="344" progId="TCLayout.ActiveDocument.1">
                  <p:embed/>
                </p:oleObj>
              </mc:Choice>
              <mc:Fallback>
                <p:oleObj name="think-cell Slide" r:id="rId14" imgW="344" imgH="344" progId="TCLayout.ActiveDocument.1">
                  <p:embed/>
                  <p:pic>
                    <p:nvPicPr>
                      <p:cNvPr id="3" name="Object 2" hidden="1"/>
                      <p:cNvPicPr/>
                      <p:nvPr/>
                    </p:nvPicPr>
                    <p:blipFill>
                      <a:blip r:embed="rId15"/>
                      <a:stretch>
                        <a:fillRect/>
                      </a:stretch>
                    </p:blipFill>
                    <p:spPr>
                      <a:xfrm>
                        <a:off x="1859" y="1757"/>
                        <a:ext cx="1856" cy="175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83392928-CCEA-4287-9E41-41DF4082D156}"/>
              </a:ext>
            </a:extLst>
          </p:cNvPr>
          <p:cNvSpPr/>
          <p:nvPr userDrawn="1">
            <p:custDataLst>
              <p:tags r:id="rId13"/>
            </p:custDataLst>
          </p:nvPr>
        </p:nvSpPr>
        <p:spPr>
          <a:xfrm>
            <a:off x="0" y="0"/>
            <a:ext cx="185649" cy="1750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1930" b="0" i="0" baseline="0" dirty="0">
              <a:solidFill>
                <a:schemeClr val="tx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Placeholder 1"/>
          <p:cNvSpPr>
            <a:spLocks noGrp="1"/>
          </p:cNvSpPr>
          <p:nvPr>
            <p:ph type="title"/>
          </p:nvPr>
        </p:nvSpPr>
        <p:spPr>
          <a:xfrm>
            <a:off x="652552" y="548325"/>
            <a:ext cx="7588847" cy="403961"/>
          </a:xfrm>
          <a:prstGeom prst="rect">
            <a:avLst/>
          </a:prstGeom>
        </p:spPr>
        <p:txBody>
          <a:bodyPr vert="horz" lIns="0" tIns="0" rIns="0" bIns="0" rtlCol="0" anchor="t">
            <a:noAutofit/>
          </a:bodyPr>
          <a:lstStyle/>
          <a:p>
            <a:r>
              <a:rPr lang="en-US" noProof="0"/>
              <a:t>Click to edit Master title style</a:t>
            </a:r>
            <a:endParaRPr lang="en-AU" noProof="0"/>
          </a:p>
        </p:txBody>
      </p:sp>
      <p:sp>
        <p:nvSpPr>
          <p:cNvPr id="5" name="Footer Placeholder 4"/>
          <p:cNvSpPr>
            <a:spLocks noGrp="1"/>
          </p:cNvSpPr>
          <p:nvPr>
            <p:ph type="ftr" sz="quarter" idx="3"/>
          </p:nvPr>
        </p:nvSpPr>
        <p:spPr>
          <a:xfrm>
            <a:off x="652551" y="7185159"/>
            <a:ext cx="6799384" cy="238150"/>
          </a:xfrm>
          <a:prstGeom prst="rect">
            <a:avLst/>
          </a:prstGeom>
        </p:spPr>
        <p:txBody>
          <a:bodyPr vert="horz" lIns="0" tIns="45720" rIns="0" bIns="45720" rtlCol="0" anchor="b"/>
          <a:lstStyle>
            <a:lvl1pPr>
              <a:defRPr lang="en-AU" sz="703" cap="all" baseline="0" smtClean="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9209454" y="7181775"/>
            <a:ext cx="670343" cy="238150"/>
          </a:xfrm>
          <a:prstGeom prst="rect">
            <a:avLst/>
          </a:prstGeom>
        </p:spPr>
        <p:txBody>
          <a:bodyPr vert="horz" lIns="0" tIns="45720" rIns="0" bIns="45720" rtlCol="0" anchor="ctr"/>
          <a:lstStyle>
            <a:lvl1pPr algn="r">
              <a:defRPr lang="en-AU" sz="703" smtClean="0">
                <a:solidFill>
                  <a:schemeClr val="tx1">
                    <a:tint val="75000"/>
                  </a:schemeClr>
                </a:solidFill>
              </a:defRPr>
            </a:lvl1pPr>
          </a:lstStyle>
          <a:p>
            <a:fld id="{CE1B70CE-F4BC-4B6F-A663-B479B5E51611}" type="slidenum">
              <a:rPr lang="en-AU" smtClean="0"/>
              <a:pPr/>
              <a:t>‹#›</a:t>
            </a:fld>
            <a:endParaRPr lang="en-AU" dirty="0"/>
          </a:p>
        </p:txBody>
      </p:sp>
      <p:sp>
        <p:nvSpPr>
          <p:cNvPr id="8" name="Text Placeholder 7"/>
          <p:cNvSpPr>
            <a:spLocks noGrp="1"/>
          </p:cNvSpPr>
          <p:nvPr>
            <p:ph type="body" idx="1"/>
          </p:nvPr>
        </p:nvSpPr>
        <p:spPr>
          <a:xfrm>
            <a:off x="652555" y="1786132"/>
            <a:ext cx="9430064" cy="4615520"/>
          </a:xfrm>
          <a:prstGeom prst="rect">
            <a:avLst/>
          </a:prstGeom>
        </p:spPr>
        <p:txBody>
          <a:bodyPr vert="horz" lIns="0" tIns="0" rIns="0" bIns="0" rtlCol="0">
            <a:normAutofit/>
          </a:bodyPr>
          <a:lstStyle/>
          <a:p>
            <a:pPr lvl="0"/>
            <a:r>
              <a:rPr lang="en-US"/>
              <a:t>Use the increase/decrease list level buttons to change styles</a:t>
            </a:r>
          </a:p>
          <a:p>
            <a:pPr lvl="1"/>
            <a:r>
              <a:rPr lang="en-US"/>
              <a:t>Body copy</a:t>
            </a:r>
          </a:p>
          <a:p>
            <a:pPr lvl="2"/>
            <a:r>
              <a:rPr lang="en-US"/>
              <a:t>Bullet level 1</a:t>
            </a:r>
          </a:p>
          <a:p>
            <a:pPr lvl="3"/>
            <a:r>
              <a:rPr lang="en-US"/>
              <a:t>Bullet level 2</a:t>
            </a:r>
          </a:p>
          <a:p>
            <a:pPr lvl="4"/>
            <a:r>
              <a:rPr lang="en-US"/>
              <a:t>Bullet level 3</a:t>
            </a:r>
          </a:p>
        </p:txBody>
      </p:sp>
    </p:spTree>
    <p:extLst>
      <p:ext uri="{BB962C8B-B14F-4D97-AF65-F5344CB8AC3E}">
        <p14:creationId xmlns:p14="http://schemas.microsoft.com/office/powerpoint/2010/main" val="32371481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Lst>
  <p:hf hdr="0" ftr="0" dt="0"/>
  <p:txStyles>
    <p:titleStyle>
      <a:lvl1pPr algn="l" defTabSz="801955" rtl="0" eaLnBrk="1" latinLnBrk="0" hangingPunct="1">
        <a:spcBef>
          <a:spcPct val="0"/>
        </a:spcBef>
        <a:buNone/>
        <a:defRPr sz="1930" kern="1200">
          <a:solidFill>
            <a:schemeClr val="bg2"/>
          </a:solidFill>
          <a:latin typeface="+mj-lt"/>
          <a:ea typeface="+mj-ea"/>
          <a:cs typeface="Arial" pitchFamily="34" charset="0"/>
        </a:defRPr>
      </a:lvl1pPr>
    </p:titleStyle>
    <p:bodyStyle>
      <a:lvl1pPr marL="0" indent="0" algn="l" defTabSz="801955" rtl="0" eaLnBrk="1" latinLnBrk="0" hangingPunct="1">
        <a:spcBef>
          <a:spcPts val="0"/>
        </a:spcBef>
        <a:spcAft>
          <a:spcPts val="746"/>
        </a:spcAft>
        <a:buFont typeface="Arial" pitchFamily="34" charset="0"/>
        <a:buNone/>
        <a:defRPr lang="en-AU" sz="1579" b="1" kern="1200" baseline="0" noProof="0" dirty="0" smtClean="0">
          <a:solidFill>
            <a:schemeClr val="accent3"/>
          </a:solidFill>
          <a:latin typeface="+mn-lt"/>
          <a:ea typeface="+mn-ea"/>
          <a:cs typeface="+mn-cs"/>
        </a:defRPr>
      </a:lvl1pPr>
      <a:lvl2pPr marL="0" indent="0" algn="l" defTabSz="801955" rtl="0" eaLnBrk="1" latinLnBrk="0" hangingPunct="1">
        <a:spcBef>
          <a:spcPts val="0"/>
        </a:spcBef>
        <a:spcAft>
          <a:spcPts val="525"/>
        </a:spcAft>
        <a:buFont typeface="Arial" pitchFamily="34" charset="0"/>
        <a:buNone/>
        <a:defRPr lang="en-AU" sz="1579" kern="1200" baseline="0" noProof="0" dirty="0" smtClean="0">
          <a:solidFill>
            <a:schemeClr val="bg2"/>
          </a:solidFill>
          <a:latin typeface="+mn-lt"/>
          <a:ea typeface="+mn-ea"/>
          <a:cs typeface="+mn-cs"/>
        </a:defRPr>
      </a:lvl2pPr>
      <a:lvl3pPr marL="189351" indent="-189351" algn="l" defTabSz="801955" rtl="0" eaLnBrk="1" latinLnBrk="0" hangingPunct="1">
        <a:spcBef>
          <a:spcPts val="0"/>
        </a:spcBef>
        <a:buClr>
          <a:srgbClr val="D86018"/>
        </a:buClr>
        <a:buFont typeface="Arial" pitchFamily="34" charset="0"/>
        <a:buChar char="•"/>
        <a:defRPr lang="en-AU" sz="1579" kern="1200" noProof="0" dirty="0" smtClean="0">
          <a:solidFill>
            <a:schemeClr val="bg2"/>
          </a:solidFill>
          <a:latin typeface="+mn-lt"/>
          <a:ea typeface="+mn-ea"/>
          <a:cs typeface="+mn-cs"/>
        </a:defRPr>
      </a:lvl3pPr>
      <a:lvl4pPr marL="441353" indent="-252004" algn="l" defTabSz="801955" rtl="0" eaLnBrk="1" latinLnBrk="0" hangingPunct="1">
        <a:spcBef>
          <a:spcPts val="0"/>
        </a:spcBef>
        <a:buClr>
          <a:srgbClr val="D86018"/>
        </a:buClr>
        <a:buFont typeface="Arial" pitchFamily="34" charset="0"/>
        <a:buChar char="‒"/>
        <a:defRPr lang="en-AU" sz="1579" b="0" kern="1200" noProof="0" dirty="0" smtClean="0">
          <a:solidFill>
            <a:schemeClr val="bg2"/>
          </a:solidFill>
          <a:latin typeface="+mn-lt"/>
          <a:ea typeface="+mn-ea"/>
          <a:cs typeface="+mn-cs"/>
        </a:defRPr>
      </a:lvl4pPr>
      <a:lvl5pPr marL="694607" indent="-252004" algn="l" defTabSz="801955" rtl="0" eaLnBrk="1" latinLnBrk="0" hangingPunct="1">
        <a:spcBef>
          <a:spcPts val="0"/>
        </a:spcBef>
        <a:buFont typeface="Arial" pitchFamily="34" charset="0"/>
        <a:buChar char="‒"/>
        <a:defRPr lang="en-AU" sz="1579" b="0" kern="1200" baseline="0" noProof="0" dirty="0" smtClean="0">
          <a:solidFill>
            <a:schemeClr val="bg2"/>
          </a:solidFill>
          <a:latin typeface="+mn-lt"/>
          <a:ea typeface="+mn-ea"/>
          <a:cs typeface="+mn-cs"/>
        </a:defRPr>
      </a:lvl5pPr>
      <a:lvl6pPr marL="704495" indent="-257573" algn="l" defTabSz="801955" rtl="0" eaLnBrk="1" latinLnBrk="0" hangingPunct="1">
        <a:spcBef>
          <a:spcPts val="0"/>
        </a:spcBef>
        <a:buFont typeface="Arial" pitchFamily="34" charset="0"/>
        <a:buChar char="‒"/>
        <a:defRPr lang="en-AU" sz="1753" kern="1200" noProof="0" dirty="0" smtClean="0">
          <a:solidFill>
            <a:schemeClr val="accent2"/>
          </a:solidFill>
          <a:latin typeface="+mn-lt"/>
          <a:ea typeface="+mn-ea"/>
          <a:cs typeface="+mn-cs"/>
        </a:defRPr>
      </a:lvl6pPr>
      <a:lvl7pPr marL="704495" indent="-257573" algn="l" defTabSz="801955" rtl="0" eaLnBrk="1" latinLnBrk="0" hangingPunct="1">
        <a:spcBef>
          <a:spcPts val="0"/>
        </a:spcBef>
        <a:buFont typeface="Arial" pitchFamily="34" charset="0"/>
        <a:buChar char="‒"/>
        <a:defRPr lang="en-AU" sz="1753" kern="1200" noProof="0" dirty="0" smtClean="0">
          <a:solidFill>
            <a:schemeClr val="accent2"/>
          </a:solidFill>
          <a:latin typeface="+mn-lt"/>
          <a:ea typeface="+mn-ea"/>
          <a:cs typeface="+mn-cs"/>
        </a:defRPr>
      </a:lvl7pPr>
      <a:lvl8pPr marL="704495" indent="-257573" algn="l" defTabSz="801955" rtl="0" eaLnBrk="1" latinLnBrk="0" hangingPunct="1">
        <a:spcBef>
          <a:spcPts val="0"/>
        </a:spcBef>
        <a:buFont typeface="Arial" pitchFamily="34" charset="0"/>
        <a:buChar char="‒"/>
        <a:defRPr lang="en-AU" sz="1753" kern="1200" noProof="0" dirty="0" smtClean="0">
          <a:solidFill>
            <a:schemeClr val="accent2"/>
          </a:solidFill>
          <a:latin typeface="+mn-lt"/>
          <a:ea typeface="+mn-ea"/>
          <a:cs typeface="+mn-cs"/>
        </a:defRPr>
      </a:lvl8pPr>
      <a:lvl9pPr marL="704495" indent="-257573" algn="l" defTabSz="801955" rtl="0" eaLnBrk="1" latinLnBrk="0" hangingPunct="1">
        <a:spcBef>
          <a:spcPts val="0"/>
        </a:spcBef>
        <a:buFont typeface="Arial" pitchFamily="34" charset="0"/>
        <a:buChar char="‒"/>
        <a:defRPr lang="en-AU" sz="1753" kern="1200" noProof="0" dirty="0">
          <a:solidFill>
            <a:schemeClr val="accent2"/>
          </a:solidFill>
          <a:latin typeface="+mn-lt"/>
          <a:ea typeface="+mn-ea"/>
          <a:cs typeface="+mn-cs"/>
        </a:defRPr>
      </a:lvl9pPr>
    </p:bodyStyle>
    <p:otherStyle>
      <a:defPPr>
        <a:defRPr lang="en-US"/>
      </a:defPPr>
      <a:lvl1pPr marL="0" algn="l" defTabSz="801955" rtl="0" eaLnBrk="1" latinLnBrk="0" hangingPunct="1">
        <a:defRPr sz="1579" kern="1200">
          <a:solidFill>
            <a:schemeClr val="tx1"/>
          </a:solidFill>
          <a:latin typeface="+mn-lt"/>
          <a:ea typeface="+mn-ea"/>
          <a:cs typeface="+mn-cs"/>
        </a:defRPr>
      </a:lvl1pPr>
      <a:lvl2pPr marL="400978" algn="l" defTabSz="801955" rtl="0" eaLnBrk="1" latinLnBrk="0" hangingPunct="1">
        <a:defRPr sz="1579" kern="1200">
          <a:solidFill>
            <a:schemeClr val="tx1"/>
          </a:solidFill>
          <a:latin typeface="+mn-lt"/>
          <a:ea typeface="+mn-ea"/>
          <a:cs typeface="+mn-cs"/>
        </a:defRPr>
      </a:lvl2pPr>
      <a:lvl3pPr marL="801955" algn="l" defTabSz="801955" rtl="0" eaLnBrk="1" latinLnBrk="0" hangingPunct="1">
        <a:defRPr sz="1579" kern="1200">
          <a:solidFill>
            <a:schemeClr val="tx1"/>
          </a:solidFill>
          <a:latin typeface="+mn-lt"/>
          <a:ea typeface="+mn-ea"/>
          <a:cs typeface="+mn-cs"/>
        </a:defRPr>
      </a:lvl3pPr>
      <a:lvl4pPr marL="1202933" algn="l" defTabSz="801955" rtl="0" eaLnBrk="1" latinLnBrk="0" hangingPunct="1">
        <a:defRPr sz="1579" kern="1200">
          <a:solidFill>
            <a:schemeClr val="tx1"/>
          </a:solidFill>
          <a:latin typeface="+mn-lt"/>
          <a:ea typeface="+mn-ea"/>
          <a:cs typeface="+mn-cs"/>
        </a:defRPr>
      </a:lvl4pPr>
      <a:lvl5pPr marL="1603911" algn="l" defTabSz="801955" rtl="0" eaLnBrk="1" latinLnBrk="0" hangingPunct="1">
        <a:defRPr sz="1579" kern="1200">
          <a:solidFill>
            <a:schemeClr val="tx1"/>
          </a:solidFill>
          <a:latin typeface="+mn-lt"/>
          <a:ea typeface="+mn-ea"/>
          <a:cs typeface="+mn-cs"/>
        </a:defRPr>
      </a:lvl5pPr>
      <a:lvl6pPr marL="2004888" algn="l" defTabSz="801955" rtl="0" eaLnBrk="1" latinLnBrk="0" hangingPunct="1">
        <a:defRPr sz="1579" kern="1200">
          <a:solidFill>
            <a:schemeClr val="tx1"/>
          </a:solidFill>
          <a:latin typeface="+mn-lt"/>
          <a:ea typeface="+mn-ea"/>
          <a:cs typeface="+mn-cs"/>
        </a:defRPr>
      </a:lvl6pPr>
      <a:lvl7pPr marL="2405866" algn="l" defTabSz="801955" rtl="0" eaLnBrk="1" latinLnBrk="0" hangingPunct="1">
        <a:defRPr sz="1579" kern="1200">
          <a:solidFill>
            <a:schemeClr val="tx1"/>
          </a:solidFill>
          <a:latin typeface="+mn-lt"/>
          <a:ea typeface="+mn-ea"/>
          <a:cs typeface="+mn-cs"/>
        </a:defRPr>
      </a:lvl7pPr>
      <a:lvl8pPr marL="2806845" algn="l" defTabSz="801955" rtl="0" eaLnBrk="1" latinLnBrk="0" hangingPunct="1">
        <a:defRPr sz="1579" kern="1200">
          <a:solidFill>
            <a:schemeClr val="tx1"/>
          </a:solidFill>
          <a:latin typeface="+mn-lt"/>
          <a:ea typeface="+mn-ea"/>
          <a:cs typeface="+mn-cs"/>
        </a:defRPr>
      </a:lvl8pPr>
      <a:lvl9pPr marL="3207821" algn="l" defTabSz="801955" rtl="0" eaLnBrk="1" latinLnBrk="0" hangingPunct="1">
        <a:defRPr sz="157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tags" Target="../tags/tag1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ags" Target="../tags/tag1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ags" Target="../tags/tag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9243921-744A-486F-A5D9-6F17C6164D5C}"/>
              </a:ext>
            </a:extLst>
          </p:cNvPr>
          <p:cNvSpPr txBox="1"/>
          <p:nvPr/>
        </p:nvSpPr>
        <p:spPr>
          <a:xfrm>
            <a:off x="9883204" y="6588943"/>
            <a:ext cx="810196" cy="940570"/>
          </a:xfrm>
          <a:prstGeom prst="rect">
            <a:avLst/>
          </a:prstGeom>
          <a:solidFill>
            <a:srgbClr val="FFFFFF"/>
          </a:solidFill>
        </p:spPr>
        <p:txBody>
          <a:bodyPr wrap="square" rtlCol="0">
            <a:noAutofit/>
          </a:bodyPr>
          <a:lstStyle/>
          <a:p>
            <a:pPr algn="l"/>
            <a:endParaRPr lang="en-AU" sz="1400" dirty="0" err="1"/>
          </a:p>
        </p:txBody>
      </p:sp>
      <p:sp>
        <p:nvSpPr>
          <p:cNvPr id="4" name="Rectangle 2">
            <a:extLst>
              <a:ext uri="{FF2B5EF4-FFF2-40B4-BE49-F238E27FC236}">
                <a16:creationId xmlns:a16="http://schemas.microsoft.com/office/drawing/2014/main" id="{1D716085-0245-43E9-8F06-A35B34611974}"/>
              </a:ext>
            </a:extLst>
          </p:cNvPr>
          <p:cNvSpPr>
            <a:spLocks noGrp="1" noChangeArrowheads="1"/>
          </p:cNvSpPr>
          <p:nvPr>
            <p:ph type="title"/>
          </p:nvPr>
        </p:nvSpPr>
        <p:spPr>
          <a:xfrm>
            <a:off x="208008" y="108223"/>
            <a:ext cx="10105200" cy="514424"/>
          </a:xfrm>
        </p:spPr>
        <p:txBody>
          <a:bodyPr>
            <a:normAutofit/>
          </a:bodyPr>
          <a:lstStyle/>
          <a:p>
            <a:r>
              <a:rPr lang="en-AU" sz="3200" dirty="0"/>
              <a:t>role purpose statement </a:t>
            </a:r>
            <a:r>
              <a:rPr lang="en-AU" sz="3200" dirty="0">
                <a:solidFill>
                  <a:schemeClr val="tx1"/>
                </a:solidFill>
              </a:rPr>
              <a:t>CONSULTANT PAYROLL GOVERNANCE</a:t>
            </a:r>
            <a:endParaRPr lang="en-AU" sz="1600" dirty="0">
              <a:solidFill>
                <a:schemeClr val="tx1"/>
              </a:solidFill>
              <a:latin typeface="+mj-lt"/>
            </a:endParaRPr>
          </a:p>
        </p:txBody>
      </p:sp>
      <p:graphicFrame>
        <p:nvGraphicFramePr>
          <p:cNvPr id="5" name="Table 4">
            <a:extLst>
              <a:ext uri="{FF2B5EF4-FFF2-40B4-BE49-F238E27FC236}">
                <a16:creationId xmlns:a16="http://schemas.microsoft.com/office/drawing/2014/main" id="{7DED8ECC-390C-40F1-B911-F2C9E80415D4}"/>
              </a:ext>
            </a:extLst>
          </p:cNvPr>
          <p:cNvGraphicFramePr>
            <a:graphicFrameLocks noGrp="1"/>
          </p:cNvGraphicFramePr>
          <p:nvPr>
            <p:custDataLst>
              <p:tags r:id="rId1"/>
            </p:custDataLst>
            <p:extLst>
              <p:ext uri="{D42A27DB-BD31-4B8C-83A1-F6EECF244321}">
                <p14:modId xmlns:p14="http://schemas.microsoft.com/office/powerpoint/2010/main" val="308578605"/>
              </p:ext>
            </p:extLst>
          </p:nvPr>
        </p:nvGraphicFramePr>
        <p:xfrm>
          <a:off x="227907" y="702631"/>
          <a:ext cx="10237588" cy="6606395"/>
        </p:xfrm>
        <a:graphic>
          <a:graphicData uri="http://schemas.openxmlformats.org/drawingml/2006/table">
            <a:tbl>
              <a:tblPr firstRow="1" bandRow="1">
                <a:effectLst/>
                <a:tableStyleId>{5C22544A-7EE6-4342-B048-85BDC9FD1C3A}</a:tableStyleId>
              </a:tblPr>
              <a:tblGrid>
                <a:gridCol w="4332932">
                  <a:extLst>
                    <a:ext uri="{9D8B030D-6E8A-4147-A177-3AD203B41FA5}">
                      <a16:colId xmlns:a16="http://schemas.microsoft.com/office/drawing/2014/main" val="20000"/>
                    </a:ext>
                  </a:extLst>
                </a:gridCol>
                <a:gridCol w="3201160">
                  <a:extLst>
                    <a:ext uri="{9D8B030D-6E8A-4147-A177-3AD203B41FA5}">
                      <a16:colId xmlns:a16="http://schemas.microsoft.com/office/drawing/2014/main" val="2173682732"/>
                    </a:ext>
                  </a:extLst>
                </a:gridCol>
                <a:gridCol w="2703496">
                  <a:extLst>
                    <a:ext uri="{9D8B030D-6E8A-4147-A177-3AD203B41FA5}">
                      <a16:colId xmlns:a16="http://schemas.microsoft.com/office/drawing/2014/main" val="1383526670"/>
                    </a:ext>
                  </a:extLst>
                </a:gridCol>
              </a:tblGrid>
              <a:tr h="212024">
                <a:tc>
                  <a:txBody>
                    <a:bodyPr/>
                    <a:lstStyle/>
                    <a:p>
                      <a:pPr marL="0" indent="0" algn="ctr">
                        <a:buClr>
                          <a:srgbClr val="000000"/>
                        </a:buClr>
                        <a:buNone/>
                      </a:pPr>
                      <a:r>
                        <a:rPr lang="en-GB" sz="900" b="1" kern="1200" dirty="0">
                          <a:solidFill>
                            <a:schemeClr val="tx1"/>
                          </a:solidFill>
                          <a:effectLst/>
                          <a:latin typeface="+mn-lt"/>
                          <a:ea typeface="+mn-ea"/>
                          <a:cs typeface="+mn-cs"/>
                        </a:rPr>
                        <a:t>Position</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rgbClr val="D9D9D9"/>
                    </a:solidFill>
                  </a:tcPr>
                </a:tc>
                <a:tc gridSpan="2">
                  <a:txBody>
                    <a:bodyPr/>
                    <a:lstStyle/>
                    <a:p>
                      <a:pPr marL="0" indent="0" algn="ctr">
                        <a:buNone/>
                      </a:pPr>
                      <a:r>
                        <a:rPr lang="en-GB" sz="900" b="1" kern="1200" dirty="0">
                          <a:solidFill>
                            <a:schemeClr val="tx1"/>
                          </a:solidFill>
                          <a:effectLst/>
                          <a:latin typeface="+mn-lt"/>
                          <a:ea typeface="+mn-ea"/>
                          <a:cs typeface="+mn-cs"/>
                        </a:rPr>
                        <a:t>Reports to</a:t>
                      </a:r>
                      <a:endParaRPr lang="en-US" sz="900" dirty="0">
                        <a:solidFill>
                          <a:schemeClr val="tx1"/>
                        </a:solidFill>
                        <a:latin typeface="+mn-lt"/>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rgbClr val="D9D9D9"/>
                    </a:solidFill>
                  </a:tcPr>
                </a:tc>
                <a:tc hMerge="1">
                  <a:txBody>
                    <a:bodyPr/>
                    <a:lstStyle/>
                    <a:p>
                      <a:endParaRPr lang="en-AU"/>
                    </a:p>
                  </a:txBody>
                  <a:tcPr>
                    <a:lnL w="12700" cap="flat" cmpd="sng" algn="ctr">
                      <a:solidFill>
                        <a:schemeClr val="bg1">
                          <a:lumMod val="75000"/>
                        </a:schemeClr>
                      </a:solidFill>
                      <a:prstDash val="solid"/>
                      <a:round/>
                      <a:headEnd type="none" w="med" len="med"/>
                      <a:tailEnd type="none" w="med" len="med"/>
                    </a:lnL>
                  </a:tcPr>
                </a:tc>
                <a:extLst>
                  <a:ext uri="{0D108BD9-81ED-4DB2-BD59-A6C34878D82A}">
                    <a16:rowId xmlns:a16="http://schemas.microsoft.com/office/drawing/2014/main" val="343756419"/>
                  </a:ext>
                </a:extLst>
              </a:tr>
              <a:tr h="212024">
                <a:tc>
                  <a:txBody>
                    <a:bodyPr/>
                    <a:lstStyle/>
                    <a:p>
                      <a:pPr marL="0" indent="0" algn="ctr">
                        <a:buClr>
                          <a:srgbClr val="000000"/>
                        </a:buClr>
                        <a:buNone/>
                      </a:pPr>
                      <a:r>
                        <a:rPr lang="en-GB" sz="900" b="0" kern="1200" dirty="0">
                          <a:solidFill>
                            <a:schemeClr val="tx1"/>
                          </a:solidFill>
                          <a:effectLst/>
                          <a:latin typeface="+mn-lt"/>
                          <a:ea typeface="+mn-ea"/>
                          <a:cs typeface="+mn-cs"/>
                        </a:rPr>
                        <a:t>Consultant, Payroll Governance </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solidFill>
                  </a:tcPr>
                </a:tc>
                <a:tc gridSpan="2">
                  <a:txBody>
                    <a:bodyPr/>
                    <a:lstStyle/>
                    <a:p>
                      <a:pPr marL="0" indent="0" algn="ctr" defTabSz="914365" rtl="0" eaLnBrk="1" latinLnBrk="0" hangingPunct="1">
                        <a:buClr>
                          <a:srgbClr val="000000"/>
                        </a:buClr>
                        <a:buNone/>
                      </a:pPr>
                      <a:r>
                        <a:rPr lang="en-US" sz="900" b="0" kern="1200" dirty="0">
                          <a:solidFill>
                            <a:schemeClr val="tx1"/>
                          </a:solidFill>
                          <a:effectLst/>
                          <a:latin typeface="+mn-lt"/>
                          <a:ea typeface="+mn-ea"/>
                          <a:cs typeface="+mn-cs"/>
                        </a:rPr>
                        <a:t>Head of Payroll Governance</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solidFill>
                  </a:tcPr>
                </a:tc>
                <a:tc hMerge="1">
                  <a:txBody>
                    <a:bodyPr/>
                    <a:lstStyle/>
                    <a:p>
                      <a:endParaRPr lang="en-AU"/>
                    </a:p>
                  </a:txBody>
                  <a:tcPr>
                    <a:lnL w="12700" cap="flat" cmpd="sng" algn="ctr">
                      <a:solidFill>
                        <a:schemeClr val="bg1">
                          <a:lumMod val="75000"/>
                        </a:schemeClr>
                      </a:solidFill>
                      <a:prstDash val="solid"/>
                      <a:round/>
                      <a:headEnd type="none" w="med" len="med"/>
                      <a:tailEnd type="none" w="med" len="med"/>
                    </a:lnL>
                  </a:tcPr>
                </a:tc>
                <a:extLst>
                  <a:ext uri="{0D108BD9-81ED-4DB2-BD59-A6C34878D82A}">
                    <a16:rowId xmlns:a16="http://schemas.microsoft.com/office/drawing/2014/main" val="3888405909"/>
                  </a:ext>
                </a:extLst>
              </a:tr>
              <a:tr h="212024">
                <a:tc>
                  <a:txBody>
                    <a:bodyPr/>
                    <a:lstStyle/>
                    <a:p>
                      <a:pPr marL="0" indent="0" algn="ctr">
                        <a:buClr>
                          <a:srgbClr val="000000"/>
                        </a:buClr>
                        <a:buNone/>
                      </a:pPr>
                      <a:r>
                        <a:rPr lang="en-GB" sz="900" b="1" kern="1200" dirty="0">
                          <a:solidFill>
                            <a:schemeClr val="tx1"/>
                          </a:solidFill>
                          <a:effectLst/>
                          <a:latin typeface="+mn-lt"/>
                          <a:ea typeface="+mn-ea"/>
                          <a:cs typeface="+mn-cs"/>
                        </a:rPr>
                        <a:t>Division</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rgbClr val="D9D9D9"/>
                    </a:solidFill>
                  </a:tcPr>
                </a:tc>
                <a:tc gridSpan="2">
                  <a:txBody>
                    <a:bodyPr/>
                    <a:lstStyle/>
                    <a:p>
                      <a:pPr marL="0" marR="0" lvl="0" indent="0" algn="ctr" defTabSz="914309" rtl="0" eaLnBrk="1" fontAlgn="auto" latinLnBrk="0" hangingPunct="1">
                        <a:lnSpc>
                          <a:spcPct val="100000"/>
                        </a:lnSpc>
                        <a:spcBef>
                          <a:spcPct val="0"/>
                        </a:spcBef>
                        <a:spcAft>
                          <a:spcPct val="0"/>
                        </a:spcAft>
                        <a:buClr>
                          <a:srgbClr val="000000"/>
                        </a:buClr>
                        <a:buSzTx/>
                        <a:buFontTx/>
                        <a:buNone/>
                        <a:defRPr>
                          <a:effectLst/>
                        </a:defRPr>
                      </a:pPr>
                      <a:r>
                        <a:rPr lang="en-GB" sz="900" b="1" kern="1200" dirty="0">
                          <a:solidFill>
                            <a:schemeClr val="tx1"/>
                          </a:solidFill>
                          <a:effectLst/>
                          <a:latin typeface="+mn-lt"/>
                          <a:ea typeface="+mn-ea"/>
                          <a:cs typeface="+mn-cs"/>
                        </a:rPr>
                        <a:t>Group #</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rgbClr val="D9D9D9"/>
                    </a:solidFill>
                  </a:tcPr>
                </a:tc>
                <a:tc hMerge="1">
                  <a:txBody>
                    <a:bodyPr/>
                    <a:lstStyle/>
                    <a:p>
                      <a:endParaRPr lang="en-AU"/>
                    </a:p>
                  </a:txBody>
                  <a:tcPr>
                    <a:lnL w="12700" cap="flat" cmpd="sng" algn="ctr">
                      <a:solidFill>
                        <a:schemeClr val="bg1">
                          <a:lumMod val="75000"/>
                        </a:schemeClr>
                      </a:solidFill>
                      <a:prstDash val="solid"/>
                      <a:round/>
                      <a:headEnd type="none" w="med" len="med"/>
                      <a:tailEnd type="none" w="med" len="med"/>
                    </a:lnL>
                  </a:tcPr>
                </a:tc>
                <a:extLst>
                  <a:ext uri="{0D108BD9-81ED-4DB2-BD59-A6C34878D82A}">
                    <a16:rowId xmlns:a16="http://schemas.microsoft.com/office/drawing/2014/main" val="1238086309"/>
                  </a:ext>
                </a:extLst>
              </a:tr>
              <a:tr h="212024">
                <a:tc>
                  <a:txBody>
                    <a:bodyPr/>
                    <a:lstStyle/>
                    <a:p>
                      <a:pPr marL="0" marR="0" lvl="0" indent="0" algn="ctr" defTabSz="623794" rtl="0" eaLnBrk="1" fontAlgn="auto" latinLnBrk="0" hangingPunct="1">
                        <a:lnSpc>
                          <a:spcPct val="100000"/>
                        </a:lnSpc>
                        <a:spcBef>
                          <a:spcPts val="1053"/>
                        </a:spcBef>
                        <a:spcAft>
                          <a:spcPct val="0"/>
                        </a:spcAft>
                        <a:buClr>
                          <a:srgbClr val="000000"/>
                        </a:buClr>
                        <a:buSzTx/>
                        <a:buFontTx/>
                        <a:buNone/>
                        <a:defRPr/>
                      </a:pPr>
                      <a:r>
                        <a:rPr kumimoji="0" lang="en-GB" sz="900" b="0" i="0" u="none" strike="noStrike" kern="1200" cap="none" spc="0" normalizeH="0" baseline="0" noProof="0" dirty="0">
                          <a:ln>
                            <a:noFill/>
                          </a:ln>
                          <a:solidFill>
                            <a:srgbClr val="000000"/>
                          </a:solidFill>
                          <a:effectLst/>
                          <a:uLnTx/>
                          <a:uFillTx/>
                          <a:latin typeface="+mn-lt"/>
                          <a:ea typeface="+mn-ea"/>
                          <a:cs typeface="+mn-cs"/>
                        </a:rPr>
                        <a:t>People Shared Services </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solidFill>
                  </a:tcPr>
                </a:tc>
                <a:tc gridSpan="2">
                  <a:txBody>
                    <a:bodyPr/>
                    <a:lstStyle/>
                    <a:p>
                      <a:pPr marL="0" indent="0" algn="ctr">
                        <a:buNone/>
                      </a:pPr>
                      <a:r>
                        <a:rPr lang="en-US" sz="900" dirty="0">
                          <a:latin typeface="+mn-lt"/>
                        </a:rPr>
                        <a:t>Group 3</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solidFill>
                  </a:tcPr>
                </a:tc>
                <a:tc hMerge="1">
                  <a:txBody>
                    <a:bodyPr/>
                    <a:lstStyle/>
                    <a:p>
                      <a:endParaRPr lang="en-AU"/>
                    </a:p>
                  </a:txBody>
                  <a:tcPr>
                    <a:lnL w="12700" cap="flat" cmpd="sng" algn="ctr">
                      <a:solidFill>
                        <a:schemeClr val="bg1">
                          <a:lumMod val="75000"/>
                        </a:schemeClr>
                      </a:solidFill>
                      <a:prstDash val="solid"/>
                      <a:round/>
                      <a:headEnd type="none" w="med" len="med"/>
                      <a:tailEnd type="none" w="med" len="med"/>
                    </a:lnL>
                  </a:tcPr>
                </a:tc>
                <a:extLst>
                  <a:ext uri="{0D108BD9-81ED-4DB2-BD59-A6C34878D82A}">
                    <a16:rowId xmlns:a16="http://schemas.microsoft.com/office/drawing/2014/main" val="2587348942"/>
                  </a:ext>
                </a:extLst>
              </a:tr>
              <a:tr h="212024">
                <a:tc>
                  <a:txBody>
                    <a:bodyPr/>
                    <a:lstStyle/>
                    <a:p>
                      <a:pPr marL="0" indent="0" algn="ctr">
                        <a:buClr>
                          <a:srgbClr val="000000"/>
                        </a:buClr>
                        <a:buNone/>
                      </a:pPr>
                      <a:r>
                        <a:rPr lang="en-GB" sz="900" b="1" kern="1200" dirty="0">
                          <a:solidFill>
                            <a:schemeClr val="tx1"/>
                          </a:solidFill>
                          <a:effectLst/>
                          <a:latin typeface="+mn-lt"/>
                          <a:ea typeface="+mn-ea"/>
                          <a:cs typeface="+mn-cs"/>
                        </a:rPr>
                        <a:t>Purpose</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rgbClr val="D9D9D9"/>
                    </a:solidFill>
                  </a:tcPr>
                </a:tc>
                <a:tc gridSpan="2">
                  <a:txBody>
                    <a:bodyPr/>
                    <a:lstStyle/>
                    <a:p>
                      <a:pPr marL="0" marR="0" lvl="0" indent="0" algn="ctr" defTabSz="914309" rtl="0" eaLnBrk="1" fontAlgn="auto" latinLnBrk="0" hangingPunct="1">
                        <a:lnSpc>
                          <a:spcPct val="100000"/>
                        </a:lnSpc>
                        <a:spcBef>
                          <a:spcPct val="0"/>
                        </a:spcBef>
                        <a:spcAft>
                          <a:spcPct val="0"/>
                        </a:spcAft>
                        <a:buClr>
                          <a:srgbClr val="000000"/>
                        </a:buClr>
                        <a:buSzTx/>
                        <a:buFontTx/>
                        <a:buNone/>
                        <a:defRPr>
                          <a:effectLst/>
                        </a:defRPr>
                      </a:pPr>
                      <a:r>
                        <a:rPr lang="en-GB" sz="900" b="1" kern="1200" dirty="0">
                          <a:solidFill>
                            <a:schemeClr val="tx1"/>
                          </a:solidFill>
                          <a:effectLst/>
                          <a:latin typeface="+mn-lt"/>
                          <a:ea typeface="+mn-ea"/>
                          <a:cs typeface="+mn-cs"/>
                        </a:rPr>
                        <a:t>Capabilities,</a:t>
                      </a:r>
                      <a:r>
                        <a:rPr lang="en-GB" sz="900" b="1" kern="1200" baseline="0" dirty="0">
                          <a:solidFill>
                            <a:schemeClr val="tx1"/>
                          </a:solidFill>
                          <a:effectLst/>
                          <a:latin typeface="+mn-lt"/>
                          <a:ea typeface="+mn-ea"/>
                          <a:cs typeface="+mn-cs"/>
                        </a:rPr>
                        <a:t> Experience &amp; Qualification Requirements </a:t>
                      </a:r>
                      <a:endParaRPr lang="en-GB" sz="900" b="1" kern="1200" dirty="0">
                        <a:solidFill>
                          <a:schemeClr val="tx1"/>
                        </a:solidFill>
                        <a:effectLst/>
                        <a:latin typeface="+mn-lt"/>
                        <a:ea typeface="+mn-ea"/>
                        <a:cs typeface="+mn-cs"/>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rgbClr val="D9D9D9"/>
                    </a:solidFill>
                  </a:tcPr>
                </a:tc>
                <a:tc hMerge="1">
                  <a:txBody>
                    <a:bodyPr/>
                    <a:lstStyle/>
                    <a:p>
                      <a:endParaRPr lang="en-AU"/>
                    </a:p>
                  </a:txBody>
                  <a:tcPr>
                    <a:lnL w="12700" cap="flat" cmpd="sng" algn="ctr">
                      <a:solidFill>
                        <a:schemeClr val="bg1">
                          <a:lumMod val="75000"/>
                        </a:schemeClr>
                      </a:solidFill>
                      <a:prstDash val="solid"/>
                      <a:round/>
                      <a:headEnd type="none" w="med" len="med"/>
                      <a:tailEnd type="none" w="med" len="med"/>
                    </a:lnL>
                  </a:tcPr>
                </a:tc>
                <a:extLst>
                  <a:ext uri="{0D108BD9-81ED-4DB2-BD59-A6C34878D82A}">
                    <a16:rowId xmlns:a16="http://schemas.microsoft.com/office/drawing/2014/main" val="10005"/>
                  </a:ext>
                </a:extLst>
              </a:tr>
              <a:tr h="2526749">
                <a:tc rowSpan="2">
                  <a:txBody>
                    <a:bodyPr/>
                    <a:lstStyle/>
                    <a:p>
                      <a:pPr marL="0" marR="0" lvl="0" indent="-274619" algn="l" defTabSz="981075" rtl="0" eaLnBrk="0" fontAlgn="base" latinLnBrk="0" hangingPunct="0">
                        <a:lnSpc>
                          <a:spcPct val="100000"/>
                        </a:lnSpc>
                        <a:spcBef>
                          <a:spcPts val="0"/>
                        </a:spcBef>
                        <a:spcAft>
                          <a:spcPts val="0"/>
                        </a:spcAft>
                        <a:buClrTx/>
                        <a:buSzTx/>
                        <a:buFont typeface="Corpid C1 Regular" panose="020B0603040502060204" pitchFamily="34" charset="0"/>
                        <a:buNone/>
                        <a:tabLst>
                          <a:tab pos="87313" algn="l"/>
                        </a:tabLst>
                        <a:defRPr>
                          <a:effectLst/>
                        </a:defRPr>
                      </a:pPr>
                      <a:r>
                        <a:rPr lang="en-AU" sz="900" dirty="0"/>
                        <a:t>The purpose of the Payroll Consultant Governance to deliver payroll analysis activities including investigations and reconciliations of payroll data and information. Act as a payroll SME to deliver project and business outcomes to an exceptional standard. This role will be key in maintaining payroll governance:</a:t>
                      </a:r>
                    </a:p>
                    <a:p>
                      <a:pPr marL="0" marR="0" lvl="0" indent="-274619" algn="l" defTabSz="981075" rtl="0" eaLnBrk="0" fontAlgn="base" latinLnBrk="0" hangingPunct="0">
                        <a:lnSpc>
                          <a:spcPct val="100000"/>
                        </a:lnSpc>
                        <a:spcBef>
                          <a:spcPts val="0"/>
                        </a:spcBef>
                        <a:spcAft>
                          <a:spcPts val="0"/>
                        </a:spcAft>
                        <a:buClrTx/>
                        <a:buSzTx/>
                        <a:buFont typeface="Corpid C1 Regular" panose="020B0603040502060204" pitchFamily="34" charset="0"/>
                        <a:buNone/>
                        <a:tabLst>
                          <a:tab pos="87313" algn="l"/>
                        </a:tabLst>
                        <a:defRPr>
                          <a:effectLst/>
                        </a:defRPr>
                      </a:pPr>
                      <a:endParaRPr lang="en-AU" sz="900" kern="1200" dirty="0">
                        <a:solidFill>
                          <a:schemeClr val="dk1"/>
                        </a:solidFill>
                        <a:effectLst/>
                        <a:latin typeface="+mn-lt"/>
                        <a:ea typeface="+mn-ea"/>
                        <a:cs typeface="+mn-cs"/>
                      </a:endParaRPr>
                    </a:p>
                    <a:p>
                      <a:pPr marL="357188" marR="0" lvl="1" indent="-174625" algn="l" defTabSz="981075" rtl="0" eaLnBrk="0" fontAlgn="base" latinLnBrk="0" hangingPunct="0">
                        <a:lnSpc>
                          <a:spcPct val="100000"/>
                        </a:lnSpc>
                        <a:spcBef>
                          <a:spcPts val="0"/>
                        </a:spcBef>
                        <a:spcAft>
                          <a:spcPts val="0"/>
                        </a:spcAft>
                        <a:buClrTx/>
                        <a:buSzTx/>
                        <a:buFont typeface="Arial" panose="020B0604020202020204" pitchFamily="34" charset="0"/>
                        <a:buChar char="•"/>
                        <a:tabLst>
                          <a:tab pos="87313" algn="l"/>
                        </a:tabLst>
                        <a:defRPr>
                          <a:effectLst/>
                        </a:defRPr>
                      </a:pPr>
                      <a:r>
                        <a:rPr lang="en-AU" sz="900" kern="1200" dirty="0">
                          <a:solidFill>
                            <a:schemeClr val="dk1"/>
                          </a:solidFill>
                          <a:effectLst/>
                          <a:latin typeface="+mn-lt"/>
                          <a:ea typeface="+mn-ea"/>
                          <a:cs typeface="+mn-cs"/>
                        </a:rPr>
                        <a:t>Complete </a:t>
                      </a:r>
                      <a:r>
                        <a:rPr lang="en-AU" sz="900" dirty="0"/>
                        <a:t>investigations and reconciliations of payroll data and information </a:t>
                      </a:r>
                      <a:endParaRPr lang="en-AU" sz="900" kern="1200" dirty="0">
                        <a:solidFill>
                          <a:schemeClr val="dk1"/>
                        </a:solidFill>
                        <a:effectLst/>
                        <a:latin typeface="+mn-lt"/>
                        <a:ea typeface="+mn-ea"/>
                        <a:cs typeface="+mn-cs"/>
                      </a:endParaRPr>
                    </a:p>
                    <a:p>
                      <a:pPr marL="357188" marR="0" lvl="1" indent="-174625" algn="l" defTabSz="981075" rtl="0" eaLnBrk="0" fontAlgn="base" latinLnBrk="0" hangingPunct="0">
                        <a:lnSpc>
                          <a:spcPct val="100000"/>
                        </a:lnSpc>
                        <a:spcBef>
                          <a:spcPts val="0"/>
                        </a:spcBef>
                        <a:spcAft>
                          <a:spcPts val="0"/>
                        </a:spcAft>
                        <a:buClrTx/>
                        <a:buSzTx/>
                        <a:buFont typeface="Arial" panose="020B0604020202020204" pitchFamily="34" charset="0"/>
                        <a:buChar char="•"/>
                        <a:tabLst>
                          <a:tab pos="87313" algn="l"/>
                        </a:tabLst>
                        <a:defRPr>
                          <a:effectLst/>
                        </a:defRPr>
                      </a:pPr>
                      <a:r>
                        <a:rPr lang="en-AU" sz="900" kern="1200" dirty="0">
                          <a:solidFill>
                            <a:schemeClr val="dk1"/>
                          </a:solidFill>
                          <a:effectLst/>
                          <a:latin typeface="+mn-lt"/>
                          <a:ea typeface="+mn-ea"/>
                          <a:cs typeface="+mn-cs"/>
                        </a:rPr>
                        <a:t>Gather requirements for technology and processes for legislative changes and/or business changes</a:t>
                      </a:r>
                    </a:p>
                    <a:p>
                      <a:pPr marL="357188" marR="0" lvl="1" indent="-174625" algn="l" defTabSz="981075" rtl="0" eaLnBrk="0" fontAlgn="base" latinLnBrk="0" hangingPunct="0">
                        <a:lnSpc>
                          <a:spcPct val="100000"/>
                        </a:lnSpc>
                        <a:spcBef>
                          <a:spcPts val="0"/>
                        </a:spcBef>
                        <a:spcAft>
                          <a:spcPts val="0"/>
                        </a:spcAft>
                        <a:buClrTx/>
                        <a:buSzTx/>
                        <a:buFont typeface="Arial" panose="020B0604020202020204" pitchFamily="34" charset="0"/>
                        <a:buChar char="•"/>
                        <a:tabLst>
                          <a:tab pos="87313" algn="l"/>
                        </a:tabLst>
                        <a:defRPr>
                          <a:effectLst/>
                        </a:defRPr>
                      </a:pPr>
                      <a:r>
                        <a:rPr lang="en-AU" sz="900" kern="1200" dirty="0">
                          <a:solidFill>
                            <a:schemeClr val="dk1"/>
                          </a:solidFill>
                          <a:effectLst/>
                          <a:latin typeface="+mn-lt"/>
                          <a:ea typeface="+mn-ea"/>
                          <a:cs typeface="+mn-cs"/>
                        </a:rPr>
                        <a:t>Assist in the development of new processes and procedures</a:t>
                      </a:r>
                    </a:p>
                    <a:p>
                      <a:pPr marL="357188" marR="0" lvl="1" indent="-174625" algn="l" defTabSz="981075" rtl="0" eaLnBrk="0" fontAlgn="base" latinLnBrk="0" hangingPunct="0">
                        <a:lnSpc>
                          <a:spcPct val="100000"/>
                        </a:lnSpc>
                        <a:spcBef>
                          <a:spcPts val="0"/>
                        </a:spcBef>
                        <a:spcAft>
                          <a:spcPts val="0"/>
                        </a:spcAft>
                        <a:buClrTx/>
                        <a:buSzTx/>
                        <a:buFont typeface="Arial" panose="020B0604020202020204" pitchFamily="34" charset="0"/>
                        <a:buChar char="•"/>
                        <a:tabLst>
                          <a:tab pos="87313" algn="l"/>
                        </a:tabLst>
                        <a:defRPr>
                          <a:effectLst/>
                        </a:defRPr>
                      </a:pPr>
                      <a:r>
                        <a:rPr lang="en-AU" sz="900" kern="1200" dirty="0">
                          <a:solidFill>
                            <a:schemeClr val="dk1"/>
                          </a:solidFill>
                          <a:effectLst/>
                          <a:latin typeface="+mn-lt"/>
                          <a:ea typeface="+mn-ea"/>
                          <a:cs typeface="+mn-cs"/>
                        </a:rPr>
                        <a:t>Work with Payroll Leads to ensure process maps and work instructions are accurate and up to date</a:t>
                      </a:r>
                    </a:p>
                    <a:p>
                      <a:pPr marL="357188" marR="0" lvl="1" indent="-174625" algn="l" defTabSz="981075" rtl="0" eaLnBrk="0" fontAlgn="base" latinLnBrk="0" hangingPunct="0">
                        <a:lnSpc>
                          <a:spcPct val="100000"/>
                        </a:lnSpc>
                        <a:spcBef>
                          <a:spcPts val="0"/>
                        </a:spcBef>
                        <a:spcAft>
                          <a:spcPts val="0"/>
                        </a:spcAft>
                        <a:buClrTx/>
                        <a:buSzTx/>
                        <a:buFont typeface="Arial" panose="020B0604020202020204" pitchFamily="34" charset="0"/>
                        <a:buChar char="•"/>
                        <a:tabLst>
                          <a:tab pos="87313" algn="l"/>
                        </a:tabLst>
                        <a:defRPr>
                          <a:effectLst/>
                        </a:defRPr>
                      </a:pPr>
                      <a:r>
                        <a:rPr lang="en-AU" sz="900" kern="1200" dirty="0">
                          <a:solidFill>
                            <a:schemeClr val="dk1"/>
                          </a:solidFill>
                          <a:effectLst/>
                          <a:latin typeface="+mn-lt"/>
                          <a:ea typeface="+mn-ea"/>
                          <a:cs typeface="+mn-cs"/>
                        </a:rPr>
                        <a:t>Maintain focus on risk, compliance and ensure adequate controls are in place</a:t>
                      </a: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solidFill>
                  </a:tcPr>
                </a:tc>
                <a:tc>
                  <a:txBody>
                    <a:bodyPr/>
                    <a:lstStyle/>
                    <a:p>
                      <a:pPr marL="0" indent="0" algn="l" defTabSz="914309" rtl="0" eaLnBrk="1" latinLnBrk="0" hangingPunct="1">
                        <a:lnSpc>
                          <a:spcPct val="100000"/>
                        </a:lnSpc>
                        <a:spcBef>
                          <a:spcPts val="144"/>
                        </a:spcBef>
                        <a:spcAft>
                          <a:spcPct val="0"/>
                        </a:spcAft>
                        <a:buClrTx/>
                        <a:buSzTx/>
                        <a:buNone/>
                      </a:pPr>
                      <a:r>
                        <a:rPr lang="en-GB" sz="900" b="0" u="sng" baseline="0" dirty="0">
                          <a:solidFill>
                            <a:schemeClr val="tx1"/>
                          </a:solidFill>
                          <a:effectLst/>
                          <a:latin typeface="+mn-lt"/>
                        </a:rPr>
                        <a:t>Essential capabilities</a:t>
                      </a:r>
                      <a:endParaRPr lang="en-AU" sz="900" dirty="0"/>
                    </a:p>
                    <a:p>
                      <a:pPr marL="171450" indent="-171450" algn="l" defTabSz="914309" rtl="0" eaLnBrk="1" latinLnBrk="0" hangingPunct="1">
                        <a:lnSpc>
                          <a:spcPct val="100000"/>
                        </a:lnSpc>
                        <a:spcBef>
                          <a:spcPts val="144"/>
                        </a:spcBef>
                        <a:spcAft>
                          <a:spcPct val="0"/>
                        </a:spcAft>
                        <a:buClrTx/>
                        <a:buSzTx/>
                        <a:buFont typeface="Arial" panose="020B0604020202020204" pitchFamily="34" charset="0"/>
                        <a:buChar char="•"/>
                      </a:pPr>
                      <a:r>
                        <a:rPr lang="en-AU" sz="900" dirty="0"/>
                        <a:t>Advanced analytical </a:t>
                      </a:r>
                      <a:r>
                        <a:rPr lang="en-AU" sz="900"/>
                        <a:t>and problem-solving </a:t>
                      </a:r>
                      <a:r>
                        <a:rPr lang="en-AU" sz="900" dirty="0"/>
                        <a:t>skills </a:t>
                      </a:r>
                    </a:p>
                    <a:p>
                      <a:pPr marL="171450" marR="0" lvl="0" indent="-171450" algn="l" defTabSz="91430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dirty="0"/>
                        <a:t>Excellent oral &amp; written communication and interpersonal skills, including the ability to influence senior stakeholders </a:t>
                      </a:r>
                    </a:p>
                    <a:p>
                      <a:pPr marL="171450" indent="-171450" algn="l" defTabSz="914309" rtl="0" eaLnBrk="1" latinLnBrk="0" hangingPunct="1">
                        <a:lnSpc>
                          <a:spcPct val="100000"/>
                        </a:lnSpc>
                        <a:spcBef>
                          <a:spcPts val="144"/>
                        </a:spcBef>
                        <a:spcAft>
                          <a:spcPct val="0"/>
                        </a:spcAft>
                        <a:buClrTx/>
                        <a:buSzTx/>
                        <a:buFont typeface="Arial" panose="020B0604020202020204" pitchFamily="34" charset="0"/>
                        <a:buChar char="•"/>
                      </a:pPr>
                      <a:r>
                        <a:rPr lang="en-AU" sz="900" dirty="0"/>
                        <a:t>Ability to interpret complex information and translate into accurate outcomes</a:t>
                      </a:r>
                    </a:p>
                    <a:p>
                      <a:pPr marL="171450" marR="0" lvl="0" indent="-171450" algn="l" defTabSz="914309" rtl="0" eaLnBrk="1" fontAlgn="auto" latinLnBrk="0" hangingPunct="1">
                        <a:lnSpc>
                          <a:spcPct val="100000"/>
                        </a:lnSpc>
                        <a:spcBef>
                          <a:spcPts val="144"/>
                        </a:spcBef>
                        <a:spcAft>
                          <a:spcPct val="0"/>
                        </a:spcAft>
                        <a:buClrTx/>
                        <a:buSzTx/>
                        <a:buFont typeface="Arial" panose="020B0604020202020204" pitchFamily="34" charset="0"/>
                        <a:buChar char="•"/>
                        <a:tabLst/>
                        <a:defRPr/>
                      </a:pPr>
                      <a:r>
                        <a:rPr lang="en-AU" sz="900" dirty="0"/>
                        <a:t>Strong time management and ability to multi-task and adapt to changing priorities</a:t>
                      </a:r>
                    </a:p>
                    <a:p>
                      <a:pPr marL="171450" indent="-171450" algn="l" defTabSz="914309" rtl="0" eaLnBrk="1" latinLnBrk="0" hangingPunct="1">
                        <a:lnSpc>
                          <a:spcPct val="100000"/>
                        </a:lnSpc>
                        <a:spcBef>
                          <a:spcPts val="144"/>
                        </a:spcBef>
                        <a:spcAft>
                          <a:spcPct val="0"/>
                        </a:spcAft>
                        <a:buClrTx/>
                        <a:buSzTx/>
                        <a:buFont typeface="Arial" panose="020B0604020202020204" pitchFamily="34" charset="0"/>
                        <a:buChar char="•"/>
                      </a:pPr>
                      <a:r>
                        <a:rPr lang="en-AU" sz="900" dirty="0"/>
                        <a:t>Outcome-oriented and be comfortable working in a fast paced and changing environment </a:t>
                      </a:r>
                    </a:p>
                    <a:p>
                      <a:pPr marL="171450" indent="-171450" algn="l" defTabSz="914309" rtl="0" eaLnBrk="1" latinLnBrk="0" hangingPunct="1">
                        <a:lnSpc>
                          <a:spcPct val="100000"/>
                        </a:lnSpc>
                        <a:spcBef>
                          <a:spcPts val="144"/>
                        </a:spcBef>
                        <a:spcAft>
                          <a:spcPct val="0"/>
                        </a:spcAft>
                        <a:buClrTx/>
                        <a:buSzTx/>
                        <a:buFont typeface="Arial" panose="020B0604020202020204" pitchFamily="34" charset="0"/>
                        <a:buChar char="•"/>
                      </a:pPr>
                      <a:r>
                        <a:rPr lang="en-AU" sz="900" dirty="0"/>
                        <a:t>Problem solving using a variety of HR solutions and tools to delivery HR strategy HR products, services and processes </a:t>
                      </a:r>
                    </a:p>
                    <a:p>
                      <a:pPr marL="171450" indent="-171450" algn="l" defTabSz="914309" rtl="0" eaLnBrk="1" latinLnBrk="0" hangingPunct="1">
                        <a:lnSpc>
                          <a:spcPct val="100000"/>
                        </a:lnSpc>
                        <a:spcBef>
                          <a:spcPts val="144"/>
                        </a:spcBef>
                        <a:spcAft>
                          <a:spcPct val="0"/>
                        </a:spcAft>
                        <a:buClrTx/>
                        <a:buSzTx/>
                        <a:buFont typeface="Arial" panose="020B0604020202020204" pitchFamily="34" charset="0"/>
                        <a:buChar char="•"/>
                      </a:pPr>
                      <a:r>
                        <a:rPr lang="en-AU" sz="900" dirty="0"/>
                        <a:t>Operational excellence, including operations and customer centric delivery </a:t>
                      </a:r>
                    </a:p>
                    <a:p>
                      <a:pPr marL="171450" indent="-171450" algn="l" defTabSz="914309" rtl="0" eaLnBrk="1" latinLnBrk="0" hangingPunct="1">
                        <a:lnSpc>
                          <a:spcPct val="100000"/>
                        </a:lnSpc>
                        <a:spcBef>
                          <a:spcPts val="144"/>
                        </a:spcBef>
                        <a:spcAft>
                          <a:spcPct val="0"/>
                        </a:spcAft>
                        <a:buClrTx/>
                        <a:buSzTx/>
                        <a:buFont typeface="Arial" panose="020B0604020202020204" pitchFamily="34" charset="0"/>
                        <a:buChar char="•"/>
                      </a:pPr>
                      <a:r>
                        <a:rPr lang="en-AU" sz="900" dirty="0"/>
                        <a:t>Ability to work autonomously where required </a:t>
                      </a: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solidFill>
                  </a:tcPr>
                </a:tc>
                <a:tc>
                  <a:txBody>
                    <a:bodyPr/>
                    <a:lstStyle/>
                    <a:p>
                      <a:pPr marL="0" indent="0" algn="l" defTabSz="914309" rtl="0" eaLnBrk="1" latinLnBrk="0" hangingPunct="1">
                        <a:lnSpc>
                          <a:spcPct val="100000"/>
                        </a:lnSpc>
                        <a:spcBef>
                          <a:spcPts val="144"/>
                        </a:spcBef>
                        <a:spcAft>
                          <a:spcPct val="0"/>
                        </a:spcAft>
                        <a:buClrTx/>
                        <a:buSzTx/>
                        <a:buNone/>
                      </a:pPr>
                      <a:r>
                        <a:rPr lang="en-GB" sz="900" b="0" u="sng" baseline="0" dirty="0">
                          <a:solidFill>
                            <a:schemeClr val="tx1"/>
                          </a:solidFill>
                          <a:effectLst/>
                          <a:latin typeface="+mn-lt"/>
                        </a:rPr>
                        <a:t>Experience</a:t>
                      </a:r>
                      <a:endParaRPr lang="en-GB" sz="900" b="0" baseline="0" dirty="0">
                        <a:solidFill>
                          <a:schemeClr val="tx1"/>
                        </a:solidFill>
                        <a:effectLst/>
                        <a:latin typeface="+mn-lt"/>
                      </a:endParaRPr>
                    </a:p>
                    <a:p>
                      <a:pPr marL="171450" lvl="0" indent="-171450" algn="l" defTabSz="914309" rtl="0" eaLnBrk="1" latinLnBrk="0" hangingPunct="1">
                        <a:lnSpc>
                          <a:spcPct val="100000"/>
                        </a:lnSpc>
                        <a:spcBef>
                          <a:spcPct val="0"/>
                        </a:spcBef>
                        <a:spcAft>
                          <a:spcPct val="0"/>
                        </a:spcAft>
                        <a:buClrTx/>
                        <a:buSzTx/>
                        <a:buFont typeface="Arial" panose="020B0604020202020204" pitchFamily="34" charset="0"/>
                        <a:buChar char="•"/>
                      </a:pPr>
                      <a:r>
                        <a:rPr lang="en-AU" sz="900" dirty="0"/>
                        <a:t>Payroll experience in a complex corporate environment </a:t>
                      </a:r>
                    </a:p>
                    <a:p>
                      <a:pPr marL="171450" lvl="0" indent="-171450" algn="l" defTabSz="914309" rtl="0" eaLnBrk="1" latinLnBrk="0" hangingPunct="1">
                        <a:lnSpc>
                          <a:spcPct val="100000"/>
                        </a:lnSpc>
                        <a:spcBef>
                          <a:spcPct val="0"/>
                        </a:spcBef>
                        <a:spcAft>
                          <a:spcPct val="0"/>
                        </a:spcAft>
                        <a:buClrTx/>
                        <a:buSzTx/>
                        <a:buFont typeface="Arial" panose="020B0604020202020204" pitchFamily="34" charset="0"/>
                        <a:buChar char="•"/>
                      </a:pPr>
                      <a:r>
                        <a:rPr lang="en-AU" sz="900" dirty="0"/>
                        <a:t>Strong Experience with SAP or similar systems</a:t>
                      </a:r>
                    </a:p>
                    <a:p>
                      <a:pPr marL="171450" lvl="0" indent="-171450" algn="l" defTabSz="914309" rtl="0" eaLnBrk="1" latinLnBrk="0" hangingPunct="1">
                        <a:lnSpc>
                          <a:spcPct val="100000"/>
                        </a:lnSpc>
                        <a:spcBef>
                          <a:spcPct val="0"/>
                        </a:spcBef>
                        <a:spcAft>
                          <a:spcPct val="0"/>
                        </a:spcAft>
                        <a:buClrTx/>
                        <a:buSzTx/>
                        <a:buFont typeface="Arial" panose="020B0604020202020204" pitchFamily="34" charset="0"/>
                        <a:buChar char="•"/>
                      </a:pPr>
                      <a:r>
                        <a:rPr lang="en-AU" sz="900" dirty="0"/>
                        <a:t>Strong computer literacy in all Microsoft office applications (particularly Excel)</a:t>
                      </a:r>
                    </a:p>
                    <a:p>
                      <a:pPr marL="171450" lvl="0" indent="-171450" algn="l" defTabSz="914309" rtl="0" eaLnBrk="1" latinLnBrk="0" hangingPunct="1">
                        <a:lnSpc>
                          <a:spcPct val="100000"/>
                        </a:lnSpc>
                        <a:spcBef>
                          <a:spcPct val="0"/>
                        </a:spcBef>
                        <a:spcAft>
                          <a:spcPct val="0"/>
                        </a:spcAft>
                        <a:buClrTx/>
                        <a:buSzTx/>
                        <a:buFont typeface="Arial" panose="020B0604020202020204" pitchFamily="34" charset="0"/>
                        <a:buChar char="•"/>
                      </a:pPr>
                      <a:r>
                        <a:rPr lang="en-AU" sz="900" dirty="0"/>
                        <a:t>Strong experience in payroll reconciliations </a:t>
                      </a:r>
                    </a:p>
                    <a:p>
                      <a:pPr marL="171450" marR="0" lvl="0" indent="-171450" algn="l" defTabSz="914309" rtl="0" eaLnBrk="1" fontAlgn="auto" latinLnBrk="0" hangingPunct="1">
                        <a:lnSpc>
                          <a:spcPct val="100000"/>
                        </a:lnSpc>
                        <a:spcBef>
                          <a:spcPct val="0"/>
                        </a:spcBef>
                        <a:spcAft>
                          <a:spcPct val="0"/>
                        </a:spcAft>
                        <a:buClrTx/>
                        <a:buSzTx/>
                        <a:buFont typeface="Arial" panose="020B0604020202020204" pitchFamily="34" charset="0"/>
                        <a:buChar char="•"/>
                        <a:tabLst/>
                        <a:defRPr/>
                      </a:pPr>
                      <a:r>
                        <a:rPr lang="en-AU" sz="900" dirty="0"/>
                        <a:t>User acceptance testing knowledge and skills</a:t>
                      </a:r>
                    </a:p>
                    <a:p>
                      <a:pPr marL="171450" marR="0" lvl="0" indent="-171450" algn="l" defTabSz="914309" rtl="0" eaLnBrk="1" fontAlgn="auto" latinLnBrk="0" hangingPunct="1">
                        <a:lnSpc>
                          <a:spcPct val="100000"/>
                        </a:lnSpc>
                        <a:spcBef>
                          <a:spcPct val="0"/>
                        </a:spcBef>
                        <a:spcAft>
                          <a:spcPct val="0"/>
                        </a:spcAft>
                        <a:buClrTx/>
                        <a:buSzTx/>
                        <a:buFont typeface="Arial" panose="020B0604020202020204" pitchFamily="34" charset="0"/>
                        <a:buChar char="•"/>
                        <a:tabLst/>
                        <a:defRPr/>
                      </a:pPr>
                      <a:r>
                        <a:rPr lang="en-AU" sz="900" dirty="0"/>
                        <a:t>Financial Services industry experience preferred</a:t>
                      </a:r>
                    </a:p>
                    <a:p>
                      <a:pPr marL="0" lvl="0" indent="0" algn="l" defTabSz="914309" rtl="0" eaLnBrk="1" latinLnBrk="0" hangingPunct="1">
                        <a:lnSpc>
                          <a:spcPct val="100000"/>
                        </a:lnSpc>
                        <a:spcBef>
                          <a:spcPct val="0"/>
                        </a:spcBef>
                        <a:spcAft>
                          <a:spcPct val="0"/>
                        </a:spcAft>
                        <a:buClrTx/>
                        <a:buSzTx/>
                        <a:buFont typeface="Arial" panose="020B0604020202020204" pitchFamily="34" charset="0"/>
                        <a:buNone/>
                      </a:pPr>
                      <a:endParaRPr lang="en-GB" sz="900" b="0" baseline="0" dirty="0">
                        <a:solidFill>
                          <a:schemeClr val="tx1"/>
                        </a:solidFill>
                        <a:effectLst/>
                        <a:latin typeface="+mn-lt"/>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solidFill>
                  </a:tcPr>
                </a:tc>
                <a:extLst>
                  <a:ext uri="{0D108BD9-81ED-4DB2-BD59-A6C34878D82A}">
                    <a16:rowId xmlns:a16="http://schemas.microsoft.com/office/drawing/2014/main" val="10006"/>
                  </a:ext>
                </a:extLst>
              </a:tr>
              <a:tr h="363936">
                <a:tc vMerge="1">
                  <a:txBody>
                    <a:bodyPr/>
                    <a:lstStyle/>
                    <a:p>
                      <a:endParaRPr lang="en-GB">
                        <a:effectLst/>
                      </a:endParaRPr>
                    </a:p>
                  </a:txBody>
                  <a:tcPr/>
                </a:tc>
                <a:tc gridSpan="2">
                  <a:txBody>
                    <a:bodyPr/>
                    <a:lstStyle/>
                    <a:p>
                      <a:pPr marL="0" indent="0" algn="l" defTabSz="914309" rtl="0" eaLnBrk="1" latinLnBrk="0" hangingPunct="1">
                        <a:lnSpc>
                          <a:spcPct val="100000"/>
                        </a:lnSpc>
                        <a:spcBef>
                          <a:spcPts val="144"/>
                        </a:spcBef>
                        <a:spcAft>
                          <a:spcPct val="0"/>
                        </a:spcAft>
                        <a:buClrTx/>
                        <a:buSzTx/>
                        <a:buNone/>
                      </a:pPr>
                      <a:r>
                        <a:rPr lang="en-GB" sz="900" b="0" u="sng" baseline="0" dirty="0">
                          <a:solidFill>
                            <a:schemeClr val="tx1"/>
                          </a:solidFill>
                          <a:effectLst/>
                          <a:latin typeface="+mn-lt"/>
                        </a:rPr>
                        <a:t>Qualification Requirements</a:t>
                      </a:r>
                    </a:p>
                    <a:p>
                      <a:pPr marL="171450" marR="0" lvl="0" indent="-171450" algn="l" defTabSz="914309" rtl="0" eaLnBrk="1" fontAlgn="auto" latinLnBrk="0" hangingPunct="1">
                        <a:lnSpc>
                          <a:spcPct val="100000"/>
                        </a:lnSpc>
                        <a:spcBef>
                          <a:spcPts val="144"/>
                        </a:spcBef>
                        <a:spcAft>
                          <a:spcPct val="0"/>
                        </a:spcAft>
                        <a:buClrTx/>
                        <a:buSzTx/>
                        <a:buFont typeface="Arial" panose="020B0604020202020204" pitchFamily="34" charset="0"/>
                        <a:buChar char="•"/>
                        <a:tabLst/>
                        <a:defRPr/>
                      </a:pPr>
                      <a:r>
                        <a:rPr lang="en-AU" sz="900" dirty="0"/>
                        <a:t>Tertiary education in Business, Finance, Computer Science or related discipline.</a:t>
                      </a:r>
                      <a:endParaRPr lang="en-GB" sz="900" b="0" u="none" baseline="0" dirty="0">
                        <a:solidFill>
                          <a:schemeClr val="tx1"/>
                        </a:solidFill>
                        <a:effectLst/>
                        <a:latin typeface="+mn-lt"/>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solidFill>
                  </a:tcPr>
                </a:tc>
                <a:tc hMerge="1">
                  <a:txBody>
                    <a:bodyPr/>
                    <a:lstStyle/>
                    <a:p>
                      <a:endParaRPr lang="en-AU"/>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tcPr>
                </a:tc>
                <a:extLst>
                  <a:ext uri="{0D108BD9-81ED-4DB2-BD59-A6C34878D82A}">
                    <a16:rowId xmlns:a16="http://schemas.microsoft.com/office/drawing/2014/main" val="1665344109"/>
                  </a:ext>
                </a:extLst>
              </a:tr>
              <a:tr h="212024">
                <a:tc>
                  <a:txBody>
                    <a:bodyPr/>
                    <a:lstStyle/>
                    <a:p>
                      <a:pPr marL="0" indent="0" algn="ctr">
                        <a:buClr>
                          <a:srgbClr val="000000"/>
                        </a:buClr>
                        <a:buNone/>
                      </a:pPr>
                      <a:r>
                        <a:rPr lang="en-GB" sz="900" b="1" kern="1200" dirty="0">
                          <a:solidFill>
                            <a:schemeClr val="tx1"/>
                          </a:solidFill>
                          <a:effectLst/>
                          <a:latin typeface="+mn-lt"/>
                          <a:ea typeface="+mn-ea"/>
                          <a:cs typeface="+mn-cs"/>
                        </a:rPr>
                        <a:t>Key Decisions</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rgbClr val="D9D9D9"/>
                    </a:solidFill>
                  </a:tcPr>
                </a:tc>
                <a:tc gridSpan="2">
                  <a:txBody>
                    <a:bodyPr/>
                    <a:lstStyle/>
                    <a:p>
                      <a:pPr marL="0" indent="0" algn="ctr" defTabSz="914309" rtl="0" eaLnBrk="1" latinLnBrk="0" hangingPunct="1">
                        <a:lnSpc>
                          <a:spcPct val="100000"/>
                        </a:lnSpc>
                        <a:spcBef>
                          <a:spcPct val="0"/>
                        </a:spcBef>
                        <a:spcAft>
                          <a:spcPct val="0"/>
                        </a:spcAft>
                        <a:buClrTx/>
                        <a:buSzTx/>
                        <a:buFont typeface="Verdana" panose="020B0604030504040204" pitchFamily="34" charset="0"/>
                        <a:buNone/>
                      </a:pPr>
                      <a:r>
                        <a:rPr lang="en-GB" sz="900" b="1" kern="1200" dirty="0">
                          <a:solidFill>
                            <a:schemeClr val="tx1"/>
                          </a:solidFill>
                          <a:effectLst/>
                          <a:latin typeface="+mn-lt"/>
                          <a:ea typeface="+mn-ea"/>
                          <a:cs typeface="+mn-cs"/>
                        </a:rPr>
                        <a:t>Key Accountabilities</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rgbClr val="D9D9D9"/>
                    </a:solidFill>
                  </a:tcPr>
                </a:tc>
                <a:tc hMerge="1">
                  <a:txBody>
                    <a:bodyPr/>
                    <a:lstStyle/>
                    <a:p>
                      <a:endParaRPr lang="en-AU"/>
                    </a:p>
                  </a:txBody>
                  <a:tcPr>
                    <a:lnL w="12700" cap="flat" cmpd="sng" algn="ctr">
                      <a:solidFill>
                        <a:schemeClr val="bg1">
                          <a:lumMod val="75000"/>
                        </a:schemeClr>
                      </a:solidFill>
                      <a:prstDash val="solid"/>
                      <a:round/>
                      <a:headEnd type="none" w="med" len="med"/>
                      <a:tailEnd type="none" w="med" len="med"/>
                    </a:lnL>
                  </a:tcPr>
                </a:tc>
                <a:extLst>
                  <a:ext uri="{0D108BD9-81ED-4DB2-BD59-A6C34878D82A}">
                    <a16:rowId xmlns:a16="http://schemas.microsoft.com/office/drawing/2014/main" val="3450640238"/>
                  </a:ext>
                </a:extLst>
              </a:tr>
              <a:tr h="1741442">
                <a:tc>
                  <a:txBody>
                    <a:bodyPr/>
                    <a:lstStyle/>
                    <a:p>
                      <a:pPr marL="0" marR="0" lvl="0" indent="0" algn="ctr" defTabSz="981075" rtl="0" eaLnBrk="0" fontAlgn="base" latinLnBrk="0" hangingPunct="0">
                        <a:lnSpc>
                          <a:spcPct val="100000"/>
                        </a:lnSpc>
                        <a:spcBef>
                          <a:spcPts val="384"/>
                        </a:spcBef>
                        <a:spcAft>
                          <a:spcPct val="0"/>
                        </a:spcAft>
                        <a:buClrTx/>
                        <a:buSzTx/>
                        <a:buFont typeface="Verdana" panose="020B0604030504040204" pitchFamily="34" charset="0"/>
                        <a:buNone/>
                        <a:tabLst>
                          <a:tab pos="173038" algn="l"/>
                        </a:tabLst>
                        <a:defRPr>
                          <a:effectLst/>
                        </a:defRPr>
                      </a:pPr>
                      <a:endParaRPr kumimoji="0" lang="en-GB" sz="900" b="0" i="0" u="none" strike="noStrike" kern="0" cap="none" spc="0" normalizeH="0" baseline="0" noProof="0" dirty="0">
                        <a:ln>
                          <a:noFill/>
                        </a:ln>
                        <a:solidFill>
                          <a:schemeClr val="tx1"/>
                        </a:solidFill>
                        <a:effectLst/>
                        <a:uLnTx/>
                        <a:uFillTx/>
                        <a:latin typeface="+mn-lt"/>
                        <a:ea typeface="+mn-ea"/>
                        <a:cs typeface="+mn-cs"/>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solidFill>
                  </a:tcPr>
                </a:tc>
                <a:tc gridSpan="2">
                  <a:txBody>
                    <a:bodyPr/>
                    <a:lstStyle/>
                    <a:p>
                      <a:pPr marL="171450" indent="-171450" algn="l" defTabSz="914309" rtl="0" eaLnBrk="1" latinLnBrk="0" hangingPunct="1">
                        <a:lnSpc>
                          <a:spcPct val="100000"/>
                        </a:lnSpc>
                        <a:spcBef>
                          <a:spcPct val="0"/>
                        </a:spcBef>
                        <a:spcAft>
                          <a:spcPct val="0"/>
                        </a:spcAft>
                        <a:buClrTx/>
                        <a:buSzTx/>
                        <a:buFont typeface="Arial" panose="020B0604020202020204" pitchFamily="34" charset="0"/>
                        <a:buChar char="•"/>
                      </a:pPr>
                      <a:r>
                        <a:rPr lang="en-AU" sz="900" dirty="0"/>
                        <a:t>Delivery of payroll reconciliation and investigation activity</a:t>
                      </a:r>
                    </a:p>
                    <a:p>
                      <a:pPr marL="171450" marR="0" lvl="0" indent="-171450" algn="l" defTabSz="914309" rtl="0" eaLnBrk="1" fontAlgn="auto" latinLnBrk="0" hangingPunct="1">
                        <a:lnSpc>
                          <a:spcPct val="100000"/>
                        </a:lnSpc>
                        <a:spcBef>
                          <a:spcPct val="0"/>
                        </a:spcBef>
                        <a:spcAft>
                          <a:spcPct val="0"/>
                        </a:spcAft>
                        <a:buClrTx/>
                        <a:buSzTx/>
                        <a:buFont typeface="Arial" panose="020B0604020202020204" pitchFamily="34" charset="0"/>
                        <a:buChar char="•"/>
                        <a:tabLst/>
                        <a:defRPr/>
                      </a:pPr>
                      <a:r>
                        <a:rPr lang="en-AU" sz="900" kern="1200" dirty="0">
                          <a:solidFill>
                            <a:schemeClr val="tx1"/>
                          </a:solidFill>
                          <a:latin typeface="+mn-lt"/>
                          <a:ea typeface="+mn-ea"/>
                          <a:cs typeface="Calibri" panose="020F0502020204030204" pitchFamily="34" charset="0"/>
                        </a:rPr>
                        <a:t>Investigate and resolve issues submitted by current and former colleagues, escalated issues from Colleague Services and issues received from Group Audit.</a:t>
                      </a:r>
                    </a:p>
                    <a:p>
                      <a:pPr marL="171450" indent="-171450" algn="l" defTabSz="914309" rtl="0" eaLnBrk="1" latinLnBrk="0" hangingPunct="1">
                        <a:lnSpc>
                          <a:spcPct val="100000"/>
                        </a:lnSpc>
                        <a:spcBef>
                          <a:spcPct val="0"/>
                        </a:spcBef>
                        <a:spcAft>
                          <a:spcPct val="0"/>
                        </a:spcAft>
                        <a:buClrTx/>
                        <a:buSzTx/>
                        <a:buFont typeface="Arial" panose="020B0604020202020204" pitchFamily="34" charset="0"/>
                        <a:buChar char="•"/>
                      </a:pPr>
                      <a:r>
                        <a:rPr lang="en-AU" sz="900" dirty="0"/>
                        <a:t>Leverage payroll SME knowledge to support the delivery of payroll project outcomes</a:t>
                      </a:r>
                    </a:p>
                    <a:p>
                      <a:pPr marL="171450" indent="-171450" algn="l" defTabSz="914309" rtl="0" eaLnBrk="1" latinLnBrk="0" hangingPunct="1">
                        <a:lnSpc>
                          <a:spcPct val="100000"/>
                        </a:lnSpc>
                        <a:spcBef>
                          <a:spcPct val="0"/>
                        </a:spcBef>
                        <a:spcAft>
                          <a:spcPct val="0"/>
                        </a:spcAft>
                        <a:buClrTx/>
                        <a:buSzTx/>
                        <a:buFont typeface="Arial" panose="020B0604020202020204" pitchFamily="34" charset="0"/>
                        <a:buChar char="•"/>
                      </a:pPr>
                      <a:r>
                        <a:rPr lang="en-AU" sz="900" dirty="0"/>
                        <a:t>Delivery of payroll related activities for the Operational Excellence function working with various partners</a:t>
                      </a:r>
                    </a:p>
                    <a:p>
                      <a:pPr marL="171450" indent="-171450" algn="l" defTabSz="914309" rtl="0" eaLnBrk="1" latinLnBrk="0" hangingPunct="1">
                        <a:lnSpc>
                          <a:spcPct val="100000"/>
                        </a:lnSpc>
                        <a:spcBef>
                          <a:spcPct val="0"/>
                        </a:spcBef>
                        <a:spcAft>
                          <a:spcPct val="0"/>
                        </a:spcAft>
                        <a:buClrTx/>
                        <a:buSzTx/>
                        <a:buFont typeface="Arial" panose="020B0604020202020204" pitchFamily="34" charset="0"/>
                        <a:buChar char="•"/>
                      </a:pPr>
                      <a:r>
                        <a:rPr lang="en-AU" sz="900" dirty="0"/>
                        <a:t>Leverage payroll knowledge to review, design and improve payroll processes &amp; systems</a:t>
                      </a:r>
                    </a:p>
                    <a:p>
                      <a:pPr marL="171450" indent="-171450" algn="l" defTabSz="914309" rtl="0" eaLnBrk="1" latinLnBrk="0" hangingPunct="1">
                        <a:lnSpc>
                          <a:spcPct val="100000"/>
                        </a:lnSpc>
                        <a:spcBef>
                          <a:spcPct val="0"/>
                        </a:spcBef>
                        <a:spcAft>
                          <a:spcPct val="0"/>
                        </a:spcAft>
                        <a:buClrTx/>
                        <a:buSzTx/>
                        <a:buFont typeface="Arial" panose="020B0604020202020204" pitchFamily="34" charset="0"/>
                        <a:buChar char="•"/>
                      </a:pPr>
                      <a:r>
                        <a:rPr lang="en-AU" sz="900" dirty="0"/>
                        <a:t>Complete payroll governance activities</a:t>
                      </a:r>
                    </a:p>
                    <a:p>
                      <a:pPr marL="171450" indent="-171450" algn="l" defTabSz="914309" rtl="0" eaLnBrk="1" latinLnBrk="0" hangingPunct="1">
                        <a:lnSpc>
                          <a:spcPct val="100000"/>
                        </a:lnSpc>
                        <a:spcBef>
                          <a:spcPct val="0"/>
                        </a:spcBef>
                        <a:spcAft>
                          <a:spcPct val="0"/>
                        </a:spcAft>
                        <a:buClrTx/>
                        <a:buSzTx/>
                        <a:buFont typeface="Arial" panose="020B0604020202020204" pitchFamily="34" charset="0"/>
                        <a:buChar char="•"/>
                      </a:pPr>
                      <a:r>
                        <a:rPr lang="en-AU" sz="900" dirty="0"/>
                        <a:t>Ensure alignment of approaches with Projects across Operational Excellence and wider People &amp; Culture division</a:t>
                      </a:r>
                    </a:p>
                    <a:p>
                      <a:pPr marL="171450" indent="-171450" algn="l" defTabSz="914309" rtl="0" eaLnBrk="1" latinLnBrk="0" hangingPunct="1">
                        <a:lnSpc>
                          <a:spcPct val="100000"/>
                        </a:lnSpc>
                        <a:spcBef>
                          <a:spcPct val="0"/>
                        </a:spcBef>
                        <a:spcAft>
                          <a:spcPct val="0"/>
                        </a:spcAft>
                        <a:buClrTx/>
                        <a:buSzTx/>
                        <a:buFont typeface="Arial" panose="020B0604020202020204" pitchFamily="34" charset="0"/>
                        <a:buChar char="•"/>
                      </a:pPr>
                      <a:r>
                        <a:rPr lang="en-AU" sz="900" dirty="0"/>
                        <a:t>Work closely with People &amp; Culture teams to ensure accuracy of payroll content and exceptional user experience</a:t>
                      </a:r>
                    </a:p>
                    <a:p>
                      <a:pPr marL="171450" indent="-171450" algn="l" defTabSz="914309" rtl="0" eaLnBrk="1" latinLnBrk="0" hangingPunct="1">
                        <a:lnSpc>
                          <a:spcPct val="100000"/>
                        </a:lnSpc>
                        <a:spcBef>
                          <a:spcPct val="0"/>
                        </a:spcBef>
                        <a:spcAft>
                          <a:spcPct val="0"/>
                        </a:spcAft>
                        <a:buClrTx/>
                        <a:buSzTx/>
                        <a:buFont typeface="Arial" panose="020B0604020202020204" pitchFamily="34" charset="0"/>
                        <a:buChar char="•"/>
                      </a:pPr>
                      <a:r>
                        <a:rPr lang="en-AU" sz="900" dirty="0"/>
                        <a:t>Identify and implement continuous improvement activities</a:t>
                      </a: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solidFill>
                  </a:tcPr>
                </a:tc>
                <a:tc hMerge="1">
                  <a:txBody>
                    <a:bodyPr/>
                    <a:lstStyle/>
                    <a:p>
                      <a:endParaRPr lang="en-AU"/>
                    </a:p>
                  </a:txBody>
                  <a:tcPr>
                    <a:lnL w="12700" cap="flat" cmpd="sng" algn="ctr">
                      <a:solidFill>
                        <a:schemeClr val="bg1">
                          <a:lumMod val="75000"/>
                        </a:schemeClr>
                      </a:solidFill>
                      <a:prstDash val="solid"/>
                      <a:round/>
                      <a:headEnd type="none" w="med" len="med"/>
                      <a:tailEnd type="none" w="med" len="med"/>
                    </a:lnL>
                  </a:tcPr>
                </a:tc>
                <a:extLst>
                  <a:ext uri="{0D108BD9-81ED-4DB2-BD59-A6C34878D82A}">
                    <a16:rowId xmlns:a16="http://schemas.microsoft.com/office/drawing/2014/main" val="668567337"/>
                  </a:ext>
                </a:extLst>
              </a:tr>
              <a:tr h="212024">
                <a:tc>
                  <a:txBody>
                    <a:bodyPr/>
                    <a:lstStyle/>
                    <a:p>
                      <a:pPr marL="0" marR="0" lvl="0" indent="0" algn="ctr" defTabSz="981075" rtl="0" eaLnBrk="0" fontAlgn="base" latinLnBrk="0" hangingPunct="0">
                        <a:lnSpc>
                          <a:spcPct val="100000"/>
                        </a:lnSpc>
                        <a:spcBef>
                          <a:spcPts val="384"/>
                        </a:spcBef>
                        <a:spcAft>
                          <a:spcPct val="0"/>
                        </a:spcAft>
                        <a:buClrTx/>
                        <a:buSzTx/>
                        <a:buFont typeface="Verdana" panose="020B0604030504040204" pitchFamily="34" charset="0"/>
                        <a:buNone/>
                        <a:tabLst>
                          <a:tab pos="173038" algn="l"/>
                        </a:tabLst>
                        <a:defRPr>
                          <a:effectLst/>
                        </a:defRPr>
                      </a:pPr>
                      <a:r>
                        <a:rPr kumimoji="0" lang="en-GB" sz="900" b="1" i="0" u="none" strike="noStrike" kern="0" cap="none" spc="0" normalizeH="0" baseline="0" noProof="0" dirty="0">
                          <a:ln>
                            <a:noFill/>
                          </a:ln>
                          <a:solidFill>
                            <a:schemeClr val="tx1"/>
                          </a:solidFill>
                          <a:effectLst/>
                          <a:uLnTx/>
                          <a:uFillTx/>
                          <a:latin typeface="+mn-lt"/>
                          <a:ea typeface="+mn-ea"/>
                          <a:cs typeface="+mn-cs"/>
                        </a:rPr>
                        <a:t>Key Stakeholder Groups</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rgbClr val="D9D9D9"/>
                    </a:solidFill>
                  </a:tcPr>
                </a:tc>
                <a:tc gridSpan="2">
                  <a:txBody>
                    <a:bodyPr/>
                    <a:lstStyle/>
                    <a:p>
                      <a:pPr marL="0" indent="0" algn="ctr" defTabSz="914309" rtl="0" eaLnBrk="1" latinLnBrk="0" hangingPunct="1">
                        <a:lnSpc>
                          <a:spcPct val="100000"/>
                        </a:lnSpc>
                        <a:spcBef>
                          <a:spcPct val="0"/>
                        </a:spcBef>
                        <a:spcAft>
                          <a:spcPct val="0"/>
                        </a:spcAft>
                        <a:buClrTx/>
                        <a:buSzTx/>
                        <a:buFont typeface="Verdana" panose="020B0604030504040204" pitchFamily="34" charset="0"/>
                        <a:buNone/>
                      </a:pPr>
                      <a:r>
                        <a:rPr lang="en-GB" sz="900" b="1" kern="1200" dirty="0">
                          <a:solidFill>
                            <a:schemeClr val="tx1"/>
                          </a:solidFill>
                          <a:effectLst/>
                          <a:latin typeface="+mn-lt"/>
                          <a:ea typeface="+mn-ea"/>
                          <a:cs typeface="+mn-cs"/>
                        </a:rPr>
                        <a:t>Key Performance Indicators</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rgbClr val="D9D9D9"/>
                    </a:solidFill>
                  </a:tcPr>
                </a:tc>
                <a:tc hMerge="1">
                  <a:txBody>
                    <a:bodyPr/>
                    <a:lstStyle/>
                    <a:p>
                      <a:endParaRPr lang="en-AU"/>
                    </a:p>
                  </a:txBody>
                  <a:tcPr>
                    <a:lnL w="12700" cap="flat" cmpd="sng" algn="ctr">
                      <a:solidFill>
                        <a:schemeClr val="bg1">
                          <a:lumMod val="75000"/>
                        </a:schemeClr>
                      </a:solidFill>
                      <a:prstDash val="solid"/>
                      <a:round/>
                      <a:headEnd type="none" w="med" len="med"/>
                      <a:tailEnd type="none" w="med" len="med"/>
                    </a:lnL>
                  </a:tcPr>
                </a:tc>
                <a:extLst>
                  <a:ext uri="{0D108BD9-81ED-4DB2-BD59-A6C34878D82A}">
                    <a16:rowId xmlns:a16="http://schemas.microsoft.com/office/drawing/2014/main" val="102959977"/>
                  </a:ext>
                </a:extLst>
              </a:tr>
              <a:tr h="490100">
                <a:tc>
                  <a:txBody>
                    <a:bodyPr/>
                    <a:lstStyle/>
                    <a:p>
                      <a:pPr marL="0" marR="0" lvl="0" indent="0" algn="l" defTabSz="981075" rtl="0" eaLnBrk="0" fontAlgn="base" latinLnBrk="0" hangingPunct="0">
                        <a:lnSpc>
                          <a:spcPct val="100000"/>
                        </a:lnSpc>
                        <a:spcBef>
                          <a:spcPts val="384"/>
                        </a:spcBef>
                        <a:spcAft>
                          <a:spcPct val="0"/>
                        </a:spcAft>
                        <a:buClrTx/>
                        <a:buSzTx/>
                        <a:buFontTx/>
                        <a:buNone/>
                        <a:tabLst/>
                        <a:defRPr>
                          <a:effectLst/>
                        </a:defRPr>
                      </a:pPr>
                      <a:r>
                        <a:rPr lang="en-AU" sz="900" dirty="0"/>
                        <a:t>Internal: </a:t>
                      </a:r>
                      <a:r>
                        <a:rPr lang="en-AU" sz="900" kern="1200" dirty="0">
                          <a:solidFill>
                            <a:schemeClr val="dk1"/>
                          </a:solidFill>
                          <a:effectLst/>
                          <a:latin typeface="+mn-lt"/>
                          <a:ea typeface="+mn-ea"/>
                          <a:cs typeface="+mn-cs"/>
                        </a:rPr>
                        <a:t>People Shared Services</a:t>
                      </a:r>
                      <a:r>
                        <a:rPr lang="en-AU" sz="900" dirty="0"/>
                        <a:t>, PLT, P&amp;C CoEs, People Advisory Technology, Risk and Finance.</a:t>
                      </a:r>
                      <a:endParaRPr kumimoji="0" lang="en-GB" sz="900" b="0" i="0" u="none" strike="noStrike" kern="0" cap="none" spc="0" normalizeH="0" baseline="0" noProof="0" dirty="0">
                        <a:ln>
                          <a:noFill/>
                        </a:ln>
                        <a:solidFill>
                          <a:schemeClr val="tx1"/>
                        </a:solidFill>
                        <a:effectLst/>
                        <a:uLnTx/>
                        <a:uFillTx/>
                        <a:latin typeface="+mn-lt"/>
                        <a:ea typeface="+mn-ea"/>
                        <a:cs typeface="+mn-cs"/>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solidFill>
                  </a:tcPr>
                </a:tc>
                <a:tc gridSpan="2">
                  <a:txBody>
                    <a:bodyPr/>
                    <a:lstStyle/>
                    <a:p>
                      <a:pPr marL="0" marR="0" lvl="0" indent="-274619" algn="l" defTabSz="981075" rtl="0" eaLnBrk="0" fontAlgn="base" latinLnBrk="0" hangingPunct="0">
                        <a:lnSpc>
                          <a:spcPct val="100000"/>
                        </a:lnSpc>
                        <a:spcBef>
                          <a:spcPts val="0"/>
                        </a:spcBef>
                        <a:spcAft>
                          <a:spcPts val="0"/>
                        </a:spcAft>
                        <a:buClrTx/>
                        <a:buSzTx/>
                        <a:buFont typeface="Corpid C1 Regular" panose="020B0603040502060204" pitchFamily="34" charset="0"/>
                        <a:buNone/>
                        <a:tabLst>
                          <a:tab pos="87313" algn="l"/>
                        </a:tabLst>
                        <a:defRPr>
                          <a:effectLst/>
                        </a:defRPr>
                      </a:pPr>
                      <a:r>
                        <a:rPr lang="en-AU" sz="900" kern="1200" dirty="0">
                          <a:solidFill>
                            <a:schemeClr val="dk1"/>
                          </a:solidFill>
                          <a:effectLst/>
                          <a:latin typeface="+mn-lt"/>
                          <a:ea typeface="+mn-ea"/>
                          <a:cs typeface="+mn-cs"/>
                        </a:rPr>
                        <a:t>Proactively manage risk, meeting all policy and compliance requirements; perform controls; adhere to process and procedures pertinent to role; and escalate events, issues or breaches as they are identified (risk accountability forms part of all roles, as everyone is responsible for managing risk and compliance).</a:t>
                      </a:r>
                      <a:endParaRPr lang="en-GB" sz="900" kern="1200" dirty="0">
                        <a:solidFill>
                          <a:schemeClr val="dk1"/>
                        </a:solidFill>
                        <a:effectLst/>
                        <a:latin typeface="+mn-lt"/>
                        <a:ea typeface="+mn-ea"/>
                        <a:cs typeface="+mn-cs"/>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solidFill>
                  </a:tcPr>
                </a:tc>
                <a:tc hMerge="1">
                  <a:txBody>
                    <a:bodyPr/>
                    <a:lstStyle/>
                    <a:p>
                      <a:endParaRPr lang="en-AU"/>
                    </a:p>
                  </a:txBody>
                  <a:tcPr>
                    <a:lnL w="12700" cap="flat" cmpd="sng" algn="ctr">
                      <a:solidFill>
                        <a:schemeClr val="bg1">
                          <a:lumMod val="75000"/>
                        </a:schemeClr>
                      </a:solidFill>
                      <a:prstDash val="solid"/>
                      <a:round/>
                      <a:headEnd type="none" w="med" len="med"/>
                      <a:tailEnd type="none" w="med" len="med"/>
                    </a:lnL>
                  </a:tcPr>
                </a:tc>
                <a:extLst>
                  <a:ext uri="{0D108BD9-81ED-4DB2-BD59-A6C34878D82A}">
                    <a16:rowId xmlns:a16="http://schemas.microsoft.com/office/drawing/2014/main" val="1047792904"/>
                  </a:ext>
                </a:extLst>
              </a:tr>
            </a:tbl>
          </a:graphicData>
        </a:graphic>
      </p:graphicFrame>
      <p:cxnSp>
        <p:nvCxnSpPr>
          <p:cNvPr id="2" name="Straight Connector 1">
            <a:extLst>
              <a:ext uri="{FF2B5EF4-FFF2-40B4-BE49-F238E27FC236}">
                <a16:creationId xmlns:a16="http://schemas.microsoft.com/office/drawing/2014/main" id="{A4F68060-87C0-F5F5-96C4-B4929E7DD6F2}"/>
              </a:ext>
            </a:extLst>
          </p:cNvPr>
          <p:cNvCxnSpPr/>
          <p:nvPr/>
        </p:nvCxnSpPr>
        <p:spPr bwMode="auto">
          <a:xfrm>
            <a:off x="227906" y="622647"/>
            <a:ext cx="10237588" cy="0"/>
          </a:xfrm>
          <a:prstGeom prst="line">
            <a:avLst/>
          </a:prstGeom>
          <a:ln w="19050">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001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9243921-744A-486F-A5D9-6F17C6164D5C}"/>
              </a:ext>
            </a:extLst>
          </p:cNvPr>
          <p:cNvSpPr txBox="1"/>
          <p:nvPr/>
        </p:nvSpPr>
        <p:spPr>
          <a:xfrm>
            <a:off x="9883204" y="6588943"/>
            <a:ext cx="810196" cy="940570"/>
          </a:xfrm>
          <a:prstGeom prst="rect">
            <a:avLst/>
          </a:prstGeom>
          <a:solidFill>
            <a:srgbClr val="FFFFFF"/>
          </a:solidFill>
        </p:spPr>
        <p:txBody>
          <a:bodyPr wrap="square" rtlCol="0">
            <a:noAutofit/>
          </a:bodyPr>
          <a:lstStyle/>
          <a:p>
            <a:pPr algn="l"/>
            <a:endParaRPr lang="en-AU" sz="1400" dirty="0" err="1"/>
          </a:p>
        </p:txBody>
      </p:sp>
      <p:sp>
        <p:nvSpPr>
          <p:cNvPr id="4" name="Rectangle 2">
            <a:extLst>
              <a:ext uri="{FF2B5EF4-FFF2-40B4-BE49-F238E27FC236}">
                <a16:creationId xmlns:a16="http://schemas.microsoft.com/office/drawing/2014/main" id="{1D716085-0245-43E9-8F06-A35B34611974}"/>
              </a:ext>
            </a:extLst>
          </p:cNvPr>
          <p:cNvSpPr>
            <a:spLocks noGrp="1" noChangeArrowheads="1"/>
          </p:cNvSpPr>
          <p:nvPr>
            <p:ph type="title"/>
          </p:nvPr>
        </p:nvSpPr>
        <p:spPr>
          <a:xfrm>
            <a:off x="227906" y="108223"/>
            <a:ext cx="10105200" cy="514424"/>
          </a:xfrm>
        </p:spPr>
        <p:txBody>
          <a:bodyPr>
            <a:normAutofit/>
          </a:bodyPr>
          <a:lstStyle/>
          <a:p>
            <a:r>
              <a:rPr lang="en-AU" sz="3200" dirty="0"/>
              <a:t>role purpose statement </a:t>
            </a:r>
            <a:r>
              <a:rPr lang="en-AU" sz="3200" dirty="0">
                <a:solidFill>
                  <a:schemeClr val="tx1"/>
                </a:solidFill>
              </a:rPr>
              <a:t>CONSULTANT PAYROLL</a:t>
            </a:r>
            <a:endParaRPr lang="en-AU" sz="1600" dirty="0">
              <a:solidFill>
                <a:schemeClr val="tx1"/>
              </a:solidFill>
              <a:latin typeface="+mj-lt"/>
            </a:endParaRPr>
          </a:p>
        </p:txBody>
      </p:sp>
      <p:graphicFrame>
        <p:nvGraphicFramePr>
          <p:cNvPr id="5" name="Table 4">
            <a:extLst>
              <a:ext uri="{FF2B5EF4-FFF2-40B4-BE49-F238E27FC236}">
                <a16:creationId xmlns:a16="http://schemas.microsoft.com/office/drawing/2014/main" id="{7DED8ECC-390C-40F1-B911-F2C9E80415D4}"/>
              </a:ext>
            </a:extLst>
          </p:cNvPr>
          <p:cNvGraphicFramePr>
            <a:graphicFrameLocks noGrp="1"/>
          </p:cNvGraphicFramePr>
          <p:nvPr>
            <p:custDataLst>
              <p:tags r:id="rId1"/>
            </p:custDataLst>
            <p:extLst>
              <p:ext uri="{D42A27DB-BD31-4B8C-83A1-F6EECF244321}">
                <p14:modId xmlns:p14="http://schemas.microsoft.com/office/powerpoint/2010/main" val="1290081112"/>
              </p:ext>
            </p:extLst>
          </p:nvPr>
        </p:nvGraphicFramePr>
        <p:xfrm>
          <a:off x="227906" y="725724"/>
          <a:ext cx="10237588" cy="6749980"/>
        </p:xfrm>
        <a:graphic>
          <a:graphicData uri="http://schemas.openxmlformats.org/drawingml/2006/table">
            <a:tbl>
              <a:tblPr firstRow="1" bandRow="1">
                <a:effectLst/>
                <a:tableStyleId>{5C22544A-7EE6-4342-B048-85BDC9FD1C3A}</a:tableStyleId>
              </a:tblPr>
              <a:tblGrid>
                <a:gridCol w="4321039">
                  <a:extLst>
                    <a:ext uri="{9D8B030D-6E8A-4147-A177-3AD203B41FA5}">
                      <a16:colId xmlns:a16="http://schemas.microsoft.com/office/drawing/2014/main" val="20000"/>
                    </a:ext>
                  </a:extLst>
                </a:gridCol>
                <a:gridCol w="3213053">
                  <a:extLst>
                    <a:ext uri="{9D8B030D-6E8A-4147-A177-3AD203B41FA5}">
                      <a16:colId xmlns:a16="http://schemas.microsoft.com/office/drawing/2014/main" val="2173682732"/>
                    </a:ext>
                  </a:extLst>
                </a:gridCol>
                <a:gridCol w="2703496">
                  <a:extLst>
                    <a:ext uri="{9D8B030D-6E8A-4147-A177-3AD203B41FA5}">
                      <a16:colId xmlns:a16="http://schemas.microsoft.com/office/drawing/2014/main" val="1383526670"/>
                    </a:ext>
                  </a:extLst>
                </a:gridCol>
              </a:tblGrid>
              <a:tr h="235068">
                <a:tc>
                  <a:txBody>
                    <a:bodyPr/>
                    <a:lstStyle/>
                    <a:p>
                      <a:pPr marL="0" indent="0" algn="ctr">
                        <a:buClr>
                          <a:srgbClr val="000000"/>
                        </a:buClr>
                        <a:buNone/>
                      </a:pPr>
                      <a:r>
                        <a:rPr lang="en-GB" sz="900" b="1" kern="1200" dirty="0">
                          <a:solidFill>
                            <a:schemeClr val="tx1"/>
                          </a:solidFill>
                          <a:effectLst/>
                          <a:latin typeface="+mn-lt"/>
                          <a:ea typeface="+mn-ea"/>
                          <a:cs typeface="+mn-cs"/>
                        </a:rPr>
                        <a:t>Position</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rgbClr val="D9D9D9"/>
                    </a:solidFill>
                  </a:tcPr>
                </a:tc>
                <a:tc gridSpan="2">
                  <a:txBody>
                    <a:bodyPr/>
                    <a:lstStyle/>
                    <a:p>
                      <a:pPr marL="0" indent="0" algn="ctr">
                        <a:buNone/>
                      </a:pPr>
                      <a:r>
                        <a:rPr lang="en-GB" sz="900" b="1" kern="1200" dirty="0">
                          <a:solidFill>
                            <a:schemeClr val="tx1"/>
                          </a:solidFill>
                          <a:effectLst/>
                          <a:latin typeface="+mn-lt"/>
                          <a:ea typeface="+mn-ea"/>
                          <a:cs typeface="+mn-cs"/>
                        </a:rPr>
                        <a:t>Reports to</a:t>
                      </a:r>
                      <a:endParaRPr lang="en-US" sz="900" dirty="0">
                        <a:solidFill>
                          <a:schemeClr val="tx1"/>
                        </a:solidFill>
                        <a:latin typeface="+mn-lt"/>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rgbClr val="D9D9D9"/>
                    </a:solidFill>
                  </a:tcPr>
                </a:tc>
                <a:tc hMerge="1">
                  <a:txBody>
                    <a:bodyPr/>
                    <a:lstStyle/>
                    <a:p>
                      <a:endParaRPr lang="en-AU"/>
                    </a:p>
                  </a:txBody>
                  <a:tcPr>
                    <a:lnL w="12700" cap="flat" cmpd="sng" algn="ctr">
                      <a:solidFill>
                        <a:schemeClr val="bg1">
                          <a:lumMod val="75000"/>
                        </a:schemeClr>
                      </a:solidFill>
                      <a:prstDash val="solid"/>
                      <a:round/>
                      <a:headEnd type="none" w="med" len="med"/>
                      <a:tailEnd type="none" w="med" len="med"/>
                    </a:lnL>
                  </a:tcPr>
                </a:tc>
                <a:extLst>
                  <a:ext uri="{0D108BD9-81ED-4DB2-BD59-A6C34878D82A}">
                    <a16:rowId xmlns:a16="http://schemas.microsoft.com/office/drawing/2014/main" val="343756419"/>
                  </a:ext>
                </a:extLst>
              </a:tr>
              <a:tr h="205537">
                <a:tc>
                  <a:txBody>
                    <a:bodyPr/>
                    <a:lstStyle/>
                    <a:p>
                      <a:pPr marL="0" indent="0" algn="ctr">
                        <a:buClr>
                          <a:srgbClr val="000000"/>
                        </a:buClr>
                        <a:buNone/>
                      </a:pPr>
                      <a:r>
                        <a:rPr lang="en-GB" sz="900" b="0" kern="1200" dirty="0">
                          <a:solidFill>
                            <a:schemeClr val="tx1"/>
                          </a:solidFill>
                          <a:effectLst/>
                          <a:latin typeface="+mn-lt"/>
                          <a:ea typeface="+mn-ea"/>
                          <a:cs typeface="+mn-cs"/>
                        </a:rPr>
                        <a:t>Consultant, Payroll</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solidFill>
                  </a:tcPr>
                </a:tc>
                <a:tc gridSpan="2">
                  <a:txBody>
                    <a:bodyPr/>
                    <a:lstStyle/>
                    <a:p>
                      <a:pPr marL="0" indent="0" algn="ctr" defTabSz="914365" rtl="0" eaLnBrk="1" latinLnBrk="0" hangingPunct="1">
                        <a:buClr>
                          <a:srgbClr val="000000"/>
                        </a:buClr>
                        <a:buNone/>
                      </a:pPr>
                      <a:r>
                        <a:rPr lang="en-US" sz="900" b="0" kern="1200" dirty="0">
                          <a:solidFill>
                            <a:schemeClr val="tx1"/>
                          </a:solidFill>
                          <a:effectLst/>
                          <a:latin typeface="+mn-lt"/>
                          <a:ea typeface="+mn-ea"/>
                          <a:cs typeface="+mn-cs"/>
                        </a:rPr>
                        <a:t>Head of Payroll Services/ Various Payroll Managers</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solidFill>
                  </a:tcPr>
                </a:tc>
                <a:tc hMerge="1">
                  <a:txBody>
                    <a:bodyPr/>
                    <a:lstStyle/>
                    <a:p>
                      <a:endParaRPr lang="en-AU"/>
                    </a:p>
                  </a:txBody>
                  <a:tcPr>
                    <a:lnL w="12700" cap="flat" cmpd="sng" algn="ctr">
                      <a:solidFill>
                        <a:schemeClr val="bg1">
                          <a:lumMod val="75000"/>
                        </a:schemeClr>
                      </a:solidFill>
                      <a:prstDash val="solid"/>
                      <a:round/>
                      <a:headEnd type="none" w="med" len="med"/>
                      <a:tailEnd type="none" w="med" len="med"/>
                    </a:lnL>
                  </a:tcPr>
                </a:tc>
                <a:extLst>
                  <a:ext uri="{0D108BD9-81ED-4DB2-BD59-A6C34878D82A}">
                    <a16:rowId xmlns:a16="http://schemas.microsoft.com/office/drawing/2014/main" val="3888405909"/>
                  </a:ext>
                </a:extLst>
              </a:tr>
              <a:tr h="205537">
                <a:tc>
                  <a:txBody>
                    <a:bodyPr/>
                    <a:lstStyle/>
                    <a:p>
                      <a:pPr marL="0" indent="0" algn="ctr">
                        <a:buClr>
                          <a:srgbClr val="000000"/>
                        </a:buClr>
                        <a:buNone/>
                      </a:pPr>
                      <a:r>
                        <a:rPr lang="en-GB" sz="900" b="1" kern="1200" dirty="0">
                          <a:solidFill>
                            <a:schemeClr val="tx1"/>
                          </a:solidFill>
                          <a:effectLst/>
                          <a:latin typeface="+mn-lt"/>
                          <a:ea typeface="+mn-ea"/>
                          <a:cs typeface="+mn-cs"/>
                        </a:rPr>
                        <a:t>Division</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rgbClr val="D9D9D9"/>
                    </a:solidFill>
                  </a:tcPr>
                </a:tc>
                <a:tc gridSpan="2">
                  <a:txBody>
                    <a:bodyPr/>
                    <a:lstStyle/>
                    <a:p>
                      <a:pPr marL="0" marR="0" lvl="0" indent="0" algn="ctr" defTabSz="914309" rtl="0" eaLnBrk="1" fontAlgn="auto" latinLnBrk="0" hangingPunct="1">
                        <a:lnSpc>
                          <a:spcPct val="100000"/>
                        </a:lnSpc>
                        <a:spcBef>
                          <a:spcPct val="0"/>
                        </a:spcBef>
                        <a:spcAft>
                          <a:spcPct val="0"/>
                        </a:spcAft>
                        <a:buClr>
                          <a:srgbClr val="000000"/>
                        </a:buClr>
                        <a:buSzTx/>
                        <a:buFontTx/>
                        <a:buNone/>
                        <a:defRPr>
                          <a:effectLst/>
                        </a:defRPr>
                      </a:pPr>
                      <a:r>
                        <a:rPr lang="en-GB" sz="900" b="1" kern="1200" dirty="0">
                          <a:solidFill>
                            <a:schemeClr val="tx1"/>
                          </a:solidFill>
                          <a:effectLst/>
                          <a:latin typeface="+mn-lt"/>
                          <a:ea typeface="+mn-ea"/>
                          <a:cs typeface="+mn-cs"/>
                        </a:rPr>
                        <a:t>Group #</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rgbClr val="D9D9D9"/>
                    </a:solidFill>
                  </a:tcPr>
                </a:tc>
                <a:tc hMerge="1">
                  <a:txBody>
                    <a:bodyPr/>
                    <a:lstStyle/>
                    <a:p>
                      <a:endParaRPr lang="en-AU"/>
                    </a:p>
                  </a:txBody>
                  <a:tcPr>
                    <a:lnL w="12700" cap="flat" cmpd="sng" algn="ctr">
                      <a:solidFill>
                        <a:schemeClr val="bg1">
                          <a:lumMod val="75000"/>
                        </a:schemeClr>
                      </a:solidFill>
                      <a:prstDash val="solid"/>
                      <a:round/>
                      <a:headEnd type="none" w="med" len="med"/>
                      <a:tailEnd type="none" w="med" len="med"/>
                    </a:lnL>
                  </a:tcPr>
                </a:tc>
                <a:extLst>
                  <a:ext uri="{0D108BD9-81ED-4DB2-BD59-A6C34878D82A}">
                    <a16:rowId xmlns:a16="http://schemas.microsoft.com/office/drawing/2014/main" val="1238086309"/>
                  </a:ext>
                </a:extLst>
              </a:tr>
              <a:tr h="205537">
                <a:tc>
                  <a:txBody>
                    <a:bodyPr/>
                    <a:lstStyle/>
                    <a:p>
                      <a:pPr marL="0" marR="0" lvl="0" indent="0" algn="ctr" defTabSz="623794" rtl="0" eaLnBrk="1" fontAlgn="auto" latinLnBrk="0" hangingPunct="1">
                        <a:lnSpc>
                          <a:spcPct val="100000"/>
                        </a:lnSpc>
                        <a:spcBef>
                          <a:spcPts val="1053"/>
                        </a:spcBef>
                        <a:spcAft>
                          <a:spcPct val="0"/>
                        </a:spcAft>
                        <a:buClr>
                          <a:srgbClr val="000000"/>
                        </a:buClr>
                        <a:buSzTx/>
                        <a:buFontTx/>
                        <a:buNone/>
                        <a:defRPr/>
                      </a:pPr>
                      <a:r>
                        <a:rPr kumimoji="0" lang="en-GB" sz="900" b="0" i="0" u="none" strike="noStrike" kern="1200" cap="none" spc="0" normalizeH="0" baseline="0" noProof="0" dirty="0">
                          <a:ln>
                            <a:noFill/>
                          </a:ln>
                          <a:solidFill>
                            <a:srgbClr val="000000"/>
                          </a:solidFill>
                          <a:effectLst/>
                          <a:uLnTx/>
                          <a:uFillTx/>
                          <a:latin typeface="+mn-lt"/>
                          <a:ea typeface="+mn-ea"/>
                          <a:cs typeface="+mn-cs"/>
                        </a:rPr>
                        <a:t>People Shared Services</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solidFill>
                  </a:tcPr>
                </a:tc>
                <a:tc gridSpan="2">
                  <a:txBody>
                    <a:bodyPr/>
                    <a:lstStyle/>
                    <a:p>
                      <a:pPr marL="0" indent="0" algn="ctr">
                        <a:buNone/>
                      </a:pPr>
                      <a:r>
                        <a:rPr lang="en-US" sz="900" dirty="0">
                          <a:latin typeface="+mn-lt"/>
                        </a:rPr>
                        <a:t>Group 3</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solidFill>
                  </a:tcPr>
                </a:tc>
                <a:tc hMerge="1">
                  <a:txBody>
                    <a:bodyPr/>
                    <a:lstStyle/>
                    <a:p>
                      <a:endParaRPr lang="en-AU"/>
                    </a:p>
                  </a:txBody>
                  <a:tcPr>
                    <a:lnL w="12700" cap="flat" cmpd="sng" algn="ctr">
                      <a:solidFill>
                        <a:schemeClr val="bg1">
                          <a:lumMod val="75000"/>
                        </a:schemeClr>
                      </a:solidFill>
                      <a:prstDash val="solid"/>
                      <a:round/>
                      <a:headEnd type="none" w="med" len="med"/>
                      <a:tailEnd type="none" w="med" len="med"/>
                    </a:lnL>
                  </a:tcPr>
                </a:tc>
                <a:extLst>
                  <a:ext uri="{0D108BD9-81ED-4DB2-BD59-A6C34878D82A}">
                    <a16:rowId xmlns:a16="http://schemas.microsoft.com/office/drawing/2014/main" val="2587348942"/>
                  </a:ext>
                </a:extLst>
              </a:tr>
              <a:tr h="205537">
                <a:tc>
                  <a:txBody>
                    <a:bodyPr/>
                    <a:lstStyle/>
                    <a:p>
                      <a:pPr marL="0" indent="0" algn="ctr">
                        <a:buClr>
                          <a:srgbClr val="000000"/>
                        </a:buClr>
                        <a:buNone/>
                      </a:pPr>
                      <a:r>
                        <a:rPr lang="en-GB" sz="900" b="1" kern="1200" dirty="0">
                          <a:solidFill>
                            <a:schemeClr val="tx1"/>
                          </a:solidFill>
                          <a:effectLst/>
                          <a:latin typeface="+mn-lt"/>
                          <a:ea typeface="+mn-ea"/>
                          <a:cs typeface="+mn-cs"/>
                        </a:rPr>
                        <a:t>Purpose</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rgbClr val="D9D9D9"/>
                    </a:solidFill>
                  </a:tcPr>
                </a:tc>
                <a:tc gridSpan="2">
                  <a:txBody>
                    <a:bodyPr/>
                    <a:lstStyle/>
                    <a:p>
                      <a:pPr marL="0" marR="0" lvl="0" indent="0" algn="ctr" defTabSz="914309" rtl="0" eaLnBrk="1" fontAlgn="auto" latinLnBrk="0" hangingPunct="1">
                        <a:lnSpc>
                          <a:spcPct val="100000"/>
                        </a:lnSpc>
                        <a:spcBef>
                          <a:spcPct val="0"/>
                        </a:spcBef>
                        <a:spcAft>
                          <a:spcPct val="0"/>
                        </a:spcAft>
                        <a:buClr>
                          <a:srgbClr val="000000"/>
                        </a:buClr>
                        <a:buSzTx/>
                        <a:buFontTx/>
                        <a:buNone/>
                        <a:defRPr>
                          <a:effectLst/>
                        </a:defRPr>
                      </a:pPr>
                      <a:r>
                        <a:rPr lang="en-GB" sz="900" b="1" kern="1200" dirty="0">
                          <a:solidFill>
                            <a:schemeClr val="tx1"/>
                          </a:solidFill>
                          <a:effectLst/>
                          <a:latin typeface="+mn-lt"/>
                          <a:ea typeface="+mn-ea"/>
                          <a:cs typeface="+mn-cs"/>
                        </a:rPr>
                        <a:t>Capabilities,</a:t>
                      </a:r>
                      <a:r>
                        <a:rPr lang="en-GB" sz="900" b="1" kern="1200" baseline="0" dirty="0">
                          <a:solidFill>
                            <a:schemeClr val="tx1"/>
                          </a:solidFill>
                          <a:effectLst/>
                          <a:latin typeface="+mn-lt"/>
                          <a:ea typeface="+mn-ea"/>
                          <a:cs typeface="+mn-cs"/>
                        </a:rPr>
                        <a:t> Experience &amp; Qualification Requirements </a:t>
                      </a:r>
                      <a:endParaRPr lang="en-GB" sz="900" b="1" kern="1200" dirty="0">
                        <a:solidFill>
                          <a:schemeClr val="tx1"/>
                        </a:solidFill>
                        <a:effectLst/>
                        <a:latin typeface="+mn-lt"/>
                        <a:ea typeface="+mn-ea"/>
                        <a:cs typeface="+mn-cs"/>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rgbClr val="D9D9D9"/>
                    </a:solidFill>
                  </a:tcPr>
                </a:tc>
                <a:tc hMerge="1">
                  <a:txBody>
                    <a:bodyPr/>
                    <a:lstStyle/>
                    <a:p>
                      <a:endParaRPr lang="en-AU"/>
                    </a:p>
                  </a:txBody>
                  <a:tcPr>
                    <a:lnL w="12700" cap="flat" cmpd="sng" algn="ctr">
                      <a:solidFill>
                        <a:schemeClr val="bg1">
                          <a:lumMod val="75000"/>
                        </a:schemeClr>
                      </a:solidFill>
                      <a:prstDash val="solid"/>
                      <a:round/>
                      <a:headEnd type="none" w="med" len="med"/>
                      <a:tailEnd type="none" w="med" len="med"/>
                    </a:lnL>
                  </a:tcPr>
                </a:tc>
                <a:extLst>
                  <a:ext uri="{0D108BD9-81ED-4DB2-BD59-A6C34878D82A}">
                    <a16:rowId xmlns:a16="http://schemas.microsoft.com/office/drawing/2014/main" val="10005"/>
                  </a:ext>
                </a:extLst>
              </a:tr>
              <a:tr h="2449443">
                <a:tc rowSpan="2">
                  <a:txBody>
                    <a:bodyPr/>
                    <a:lstStyle/>
                    <a:p>
                      <a:pPr marL="0" marR="0" lvl="0" indent="0" algn="l" defTabSz="981075" rtl="0" eaLnBrk="0" fontAlgn="base" latinLnBrk="0" hangingPunct="0">
                        <a:lnSpc>
                          <a:spcPct val="100000"/>
                        </a:lnSpc>
                        <a:spcBef>
                          <a:spcPts val="384"/>
                        </a:spcBef>
                        <a:spcAft>
                          <a:spcPct val="0"/>
                        </a:spcAft>
                        <a:buClrTx/>
                        <a:buSzTx/>
                        <a:tabLst>
                          <a:tab pos="0" algn="l"/>
                        </a:tabLst>
                        <a:defRPr>
                          <a:effectLst/>
                        </a:defRPr>
                      </a:pPr>
                      <a:r>
                        <a:rPr lang="en-AU" sz="900" dirty="0"/>
                        <a:t>The purpose of the Payroll Consultant is to deliver payroll analysis activities including investigations and reconciliations of payroll data and information. This role will be key in maintaining payroll compliance:</a:t>
                      </a:r>
                    </a:p>
                    <a:p>
                      <a:pPr marL="357188" marR="0" lvl="1" indent="-174625" algn="l" defTabSz="981075" rtl="0" eaLnBrk="0" fontAlgn="base" latinLnBrk="0" hangingPunct="0">
                        <a:lnSpc>
                          <a:spcPct val="100000"/>
                        </a:lnSpc>
                        <a:spcBef>
                          <a:spcPts val="0"/>
                        </a:spcBef>
                        <a:spcAft>
                          <a:spcPts val="0"/>
                        </a:spcAft>
                        <a:buClrTx/>
                        <a:buSzTx/>
                        <a:buFont typeface="Arial" panose="020B0604020202020204" pitchFamily="34" charset="0"/>
                        <a:buChar char="•"/>
                        <a:tabLst>
                          <a:tab pos="87313" algn="l"/>
                        </a:tabLst>
                        <a:defRPr>
                          <a:effectLst/>
                        </a:defRPr>
                      </a:pPr>
                      <a:r>
                        <a:rPr lang="en-AU" sz="900" kern="1200" dirty="0">
                          <a:solidFill>
                            <a:schemeClr val="dk1"/>
                          </a:solidFill>
                          <a:effectLst/>
                          <a:latin typeface="+mn-lt"/>
                          <a:ea typeface="+mn-ea"/>
                          <a:cs typeface="+mn-cs"/>
                        </a:rPr>
                        <a:t>Act as a payroll SME to deliver project and business outcomes to an exceptional standard</a:t>
                      </a:r>
                    </a:p>
                    <a:p>
                      <a:pPr marL="357188" marR="0" lvl="1" indent="-174625" algn="l" defTabSz="981075" rtl="0" eaLnBrk="0" fontAlgn="base" latinLnBrk="0" hangingPunct="0">
                        <a:lnSpc>
                          <a:spcPct val="100000"/>
                        </a:lnSpc>
                        <a:spcBef>
                          <a:spcPts val="0"/>
                        </a:spcBef>
                        <a:spcAft>
                          <a:spcPts val="0"/>
                        </a:spcAft>
                        <a:buClrTx/>
                        <a:buSzTx/>
                        <a:buFont typeface="Arial" panose="020B0604020202020204" pitchFamily="34" charset="0"/>
                        <a:buChar char="•"/>
                        <a:tabLst>
                          <a:tab pos="87313" algn="l"/>
                        </a:tabLst>
                        <a:defRPr>
                          <a:effectLst/>
                        </a:defRPr>
                      </a:pPr>
                      <a:r>
                        <a:rPr lang="en-AU" sz="900" kern="1200" dirty="0">
                          <a:solidFill>
                            <a:schemeClr val="dk1"/>
                          </a:solidFill>
                          <a:effectLst/>
                          <a:latin typeface="+mn-lt"/>
                          <a:ea typeface="+mn-ea"/>
                          <a:cs typeface="+mn-cs"/>
                        </a:rPr>
                        <a:t>Complete investigations and reconciliations of payroll data and information </a:t>
                      </a:r>
                    </a:p>
                    <a:p>
                      <a:pPr marL="357188" marR="0" lvl="1" indent="-174625" algn="l" defTabSz="981075" rtl="0" eaLnBrk="0" fontAlgn="base" latinLnBrk="0" hangingPunct="0">
                        <a:lnSpc>
                          <a:spcPct val="100000"/>
                        </a:lnSpc>
                        <a:spcBef>
                          <a:spcPts val="0"/>
                        </a:spcBef>
                        <a:spcAft>
                          <a:spcPts val="0"/>
                        </a:spcAft>
                        <a:buClrTx/>
                        <a:buSzTx/>
                        <a:buFont typeface="Arial" panose="020B0604020202020204" pitchFamily="34" charset="0"/>
                        <a:buChar char="•"/>
                        <a:tabLst>
                          <a:tab pos="87313" algn="l"/>
                        </a:tabLst>
                        <a:defRPr>
                          <a:effectLst/>
                        </a:defRPr>
                      </a:pPr>
                      <a:r>
                        <a:rPr lang="en-AU" sz="900" kern="1200" dirty="0">
                          <a:solidFill>
                            <a:schemeClr val="dk1"/>
                          </a:solidFill>
                          <a:effectLst/>
                          <a:latin typeface="+mn-lt"/>
                          <a:ea typeface="+mn-ea"/>
                          <a:cs typeface="+mn-cs"/>
                        </a:rPr>
                        <a:t>Gather requirements for technology and processes for legislative changes and/or business changes</a:t>
                      </a:r>
                    </a:p>
                    <a:p>
                      <a:pPr marL="357188" marR="0" lvl="1" indent="-174625" algn="l" defTabSz="981075" rtl="0" eaLnBrk="0" fontAlgn="base" latinLnBrk="0" hangingPunct="0">
                        <a:lnSpc>
                          <a:spcPct val="100000"/>
                        </a:lnSpc>
                        <a:spcBef>
                          <a:spcPts val="0"/>
                        </a:spcBef>
                        <a:spcAft>
                          <a:spcPts val="0"/>
                        </a:spcAft>
                        <a:buClrTx/>
                        <a:buSzTx/>
                        <a:buFont typeface="Arial" panose="020B0604020202020204" pitchFamily="34" charset="0"/>
                        <a:buChar char="•"/>
                        <a:tabLst>
                          <a:tab pos="87313" algn="l"/>
                        </a:tabLst>
                        <a:defRPr>
                          <a:effectLst/>
                        </a:defRPr>
                      </a:pPr>
                      <a:r>
                        <a:rPr lang="en-AU" sz="900" kern="1200" dirty="0">
                          <a:solidFill>
                            <a:schemeClr val="dk1"/>
                          </a:solidFill>
                          <a:effectLst/>
                          <a:latin typeface="+mn-lt"/>
                          <a:ea typeface="+mn-ea"/>
                          <a:cs typeface="+mn-cs"/>
                        </a:rPr>
                        <a:t>Assist in the development of new processes and procedures</a:t>
                      </a:r>
                    </a:p>
                    <a:p>
                      <a:pPr marL="357188" marR="0" lvl="1" indent="-174625" algn="l" defTabSz="981075" rtl="0" eaLnBrk="0" fontAlgn="base" latinLnBrk="0" hangingPunct="0">
                        <a:lnSpc>
                          <a:spcPct val="100000"/>
                        </a:lnSpc>
                        <a:spcBef>
                          <a:spcPts val="0"/>
                        </a:spcBef>
                        <a:spcAft>
                          <a:spcPts val="0"/>
                        </a:spcAft>
                        <a:buClrTx/>
                        <a:buSzTx/>
                        <a:buFont typeface="Arial" panose="020B0604020202020204" pitchFamily="34" charset="0"/>
                        <a:buChar char="•"/>
                        <a:tabLst>
                          <a:tab pos="87313" algn="l"/>
                        </a:tabLst>
                        <a:defRPr>
                          <a:effectLst/>
                        </a:defRPr>
                      </a:pPr>
                      <a:r>
                        <a:rPr lang="en-AU" sz="900" kern="1200" dirty="0">
                          <a:solidFill>
                            <a:schemeClr val="dk1"/>
                          </a:solidFill>
                          <a:effectLst/>
                          <a:latin typeface="+mn-lt"/>
                          <a:ea typeface="+mn-ea"/>
                          <a:cs typeface="+mn-cs"/>
                        </a:rPr>
                        <a:t>Work with Payroll Leads to ensure process maps and work instructions are accurate and up to date</a:t>
                      </a:r>
                    </a:p>
                    <a:p>
                      <a:pPr marL="357188" marR="0" lvl="1" indent="-174625" algn="l" defTabSz="981075" rtl="0" eaLnBrk="0" fontAlgn="base" latinLnBrk="0" hangingPunct="0">
                        <a:lnSpc>
                          <a:spcPct val="100000"/>
                        </a:lnSpc>
                        <a:spcBef>
                          <a:spcPts val="0"/>
                        </a:spcBef>
                        <a:spcAft>
                          <a:spcPts val="0"/>
                        </a:spcAft>
                        <a:buClrTx/>
                        <a:buSzTx/>
                        <a:buFont typeface="Arial" panose="020B0604020202020204" pitchFamily="34" charset="0"/>
                        <a:buChar char="•"/>
                        <a:tabLst>
                          <a:tab pos="87313" algn="l"/>
                        </a:tabLst>
                        <a:defRPr>
                          <a:effectLst/>
                        </a:defRPr>
                      </a:pPr>
                      <a:r>
                        <a:rPr lang="en-AU" sz="900" kern="1200" dirty="0">
                          <a:solidFill>
                            <a:schemeClr val="dk1"/>
                          </a:solidFill>
                          <a:effectLst/>
                          <a:latin typeface="+mn-lt"/>
                          <a:ea typeface="+mn-ea"/>
                          <a:cs typeface="+mn-cs"/>
                        </a:rPr>
                        <a:t>Maintain focus on risk, compliance and ensure adequate controls are in place</a:t>
                      </a: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solidFill>
                  </a:tcPr>
                </a:tc>
                <a:tc>
                  <a:txBody>
                    <a:bodyPr/>
                    <a:lstStyle/>
                    <a:p>
                      <a:pPr marL="0" indent="0" algn="l" defTabSz="914309" rtl="0" eaLnBrk="1" latinLnBrk="0" hangingPunct="1">
                        <a:lnSpc>
                          <a:spcPct val="100000"/>
                        </a:lnSpc>
                        <a:spcBef>
                          <a:spcPts val="144"/>
                        </a:spcBef>
                        <a:spcAft>
                          <a:spcPct val="0"/>
                        </a:spcAft>
                        <a:buClrTx/>
                        <a:buSzTx/>
                        <a:buNone/>
                      </a:pPr>
                      <a:r>
                        <a:rPr lang="en-GB" sz="900" b="0" u="sng" baseline="0" dirty="0">
                          <a:solidFill>
                            <a:schemeClr val="tx1"/>
                          </a:solidFill>
                          <a:effectLst/>
                          <a:latin typeface="+mn-lt"/>
                        </a:rPr>
                        <a:t>Essential capabilities</a:t>
                      </a:r>
                      <a:endParaRPr lang="en-AU" sz="900" dirty="0"/>
                    </a:p>
                    <a:p>
                      <a:pPr marL="171450" indent="-171450" algn="l" defTabSz="914309" rtl="0" eaLnBrk="1" latinLnBrk="0" hangingPunct="1">
                        <a:lnSpc>
                          <a:spcPct val="100000"/>
                        </a:lnSpc>
                        <a:spcBef>
                          <a:spcPts val="144"/>
                        </a:spcBef>
                        <a:spcAft>
                          <a:spcPct val="0"/>
                        </a:spcAft>
                        <a:buClrTx/>
                        <a:buSzTx/>
                        <a:buFont typeface="Arial" panose="020B0604020202020204" pitchFamily="34" charset="0"/>
                        <a:buChar char="•"/>
                      </a:pPr>
                      <a:r>
                        <a:rPr lang="en-AU" sz="900" dirty="0"/>
                        <a:t>Advanced analytical and problem solving skills </a:t>
                      </a:r>
                    </a:p>
                    <a:p>
                      <a:pPr marL="171450" marR="0" lvl="0" indent="-171450" algn="l" defTabSz="91430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dirty="0"/>
                        <a:t>Excellent oral &amp; written communication and interpersonal skills, including the ability to influence senior stakeholders </a:t>
                      </a:r>
                    </a:p>
                    <a:p>
                      <a:pPr marL="171450" indent="-171450" algn="l" defTabSz="914309" rtl="0" eaLnBrk="1" latinLnBrk="0" hangingPunct="1">
                        <a:lnSpc>
                          <a:spcPct val="100000"/>
                        </a:lnSpc>
                        <a:spcBef>
                          <a:spcPts val="144"/>
                        </a:spcBef>
                        <a:spcAft>
                          <a:spcPct val="0"/>
                        </a:spcAft>
                        <a:buClrTx/>
                        <a:buSzTx/>
                        <a:buFont typeface="Arial" panose="020B0604020202020204" pitchFamily="34" charset="0"/>
                        <a:buChar char="•"/>
                      </a:pPr>
                      <a:r>
                        <a:rPr lang="en-AU" sz="900" dirty="0"/>
                        <a:t>Ability to interpret complex information and translate into accurate outcomes</a:t>
                      </a:r>
                    </a:p>
                    <a:p>
                      <a:pPr marL="171450" marR="0" lvl="0" indent="-171450" algn="l" defTabSz="914309" rtl="0" eaLnBrk="1" fontAlgn="auto" latinLnBrk="0" hangingPunct="1">
                        <a:lnSpc>
                          <a:spcPct val="100000"/>
                        </a:lnSpc>
                        <a:spcBef>
                          <a:spcPts val="144"/>
                        </a:spcBef>
                        <a:spcAft>
                          <a:spcPct val="0"/>
                        </a:spcAft>
                        <a:buClrTx/>
                        <a:buSzTx/>
                        <a:buFont typeface="Arial" panose="020B0604020202020204" pitchFamily="34" charset="0"/>
                        <a:buChar char="•"/>
                        <a:tabLst/>
                        <a:defRPr/>
                      </a:pPr>
                      <a:r>
                        <a:rPr lang="en-AU" sz="900" dirty="0"/>
                        <a:t>Strong time management and ability to multi-task and adapt to changing priorities</a:t>
                      </a:r>
                    </a:p>
                    <a:p>
                      <a:pPr marL="171450" indent="-171450" algn="l" defTabSz="914309" rtl="0" eaLnBrk="1" latinLnBrk="0" hangingPunct="1">
                        <a:lnSpc>
                          <a:spcPct val="100000"/>
                        </a:lnSpc>
                        <a:spcBef>
                          <a:spcPts val="144"/>
                        </a:spcBef>
                        <a:spcAft>
                          <a:spcPct val="0"/>
                        </a:spcAft>
                        <a:buClrTx/>
                        <a:buSzTx/>
                        <a:buFont typeface="Arial" panose="020B0604020202020204" pitchFamily="34" charset="0"/>
                        <a:buChar char="•"/>
                      </a:pPr>
                      <a:r>
                        <a:rPr lang="en-AU" sz="900" dirty="0"/>
                        <a:t>Outcome-oriented and be comfortable working in a fast paced and changing environment </a:t>
                      </a:r>
                    </a:p>
                    <a:p>
                      <a:pPr marL="171450" indent="-171450" algn="l" defTabSz="914309" rtl="0" eaLnBrk="1" latinLnBrk="0" hangingPunct="1">
                        <a:lnSpc>
                          <a:spcPct val="100000"/>
                        </a:lnSpc>
                        <a:spcBef>
                          <a:spcPts val="144"/>
                        </a:spcBef>
                        <a:spcAft>
                          <a:spcPct val="0"/>
                        </a:spcAft>
                        <a:buClrTx/>
                        <a:buSzTx/>
                        <a:buFont typeface="Arial" panose="020B0604020202020204" pitchFamily="34" charset="0"/>
                        <a:buChar char="•"/>
                      </a:pPr>
                      <a:r>
                        <a:rPr lang="en-AU" sz="900" dirty="0"/>
                        <a:t>Problem solving using a variety of HR solutions and tools to delivery HR strategy HR products, services and processes </a:t>
                      </a:r>
                    </a:p>
                    <a:p>
                      <a:pPr marL="171450" indent="-171450" algn="l" defTabSz="914309" rtl="0" eaLnBrk="1" latinLnBrk="0" hangingPunct="1">
                        <a:lnSpc>
                          <a:spcPct val="100000"/>
                        </a:lnSpc>
                        <a:spcBef>
                          <a:spcPts val="144"/>
                        </a:spcBef>
                        <a:spcAft>
                          <a:spcPct val="0"/>
                        </a:spcAft>
                        <a:buClrTx/>
                        <a:buSzTx/>
                        <a:buFont typeface="Arial" panose="020B0604020202020204" pitchFamily="34" charset="0"/>
                        <a:buChar char="•"/>
                      </a:pPr>
                      <a:r>
                        <a:rPr lang="en-AU" sz="900" dirty="0"/>
                        <a:t>Operational excellence, including operations and customer centric delivery </a:t>
                      </a:r>
                    </a:p>
                    <a:p>
                      <a:pPr marL="171450" indent="-171450" algn="l" defTabSz="914309" rtl="0" eaLnBrk="1" latinLnBrk="0" hangingPunct="1">
                        <a:lnSpc>
                          <a:spcPct val="100000"/>
                        </a:lnSpc>
                        <a:spcBef>
                          <a:spcPts val="144"/>
                        </a:spcBef>
                        <a:spcAft>
                          <a:spcPct val="0"/>
                        </a:spcAft>
                        <a:buClrTx/>
                        <a:buSzTx/>
                        <a:buFont typeface="Arial" panose="020B0604020202020204" pitchFamily="34" charset="0"/>
                        <a:buChar char="•"/>
                      </a:pPr>
                      <a:r>
                        <a:rPr lang="en-AU" sz="900" dirty="0"/>
                        <a:t>Ability to work autonomously where required </a:t>
                      </a: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solidFill>
                  </a:tcPr>
                </a:tc>
                <a:tc>
                  <a:txBody>
                    <a:bodyPr/>
                    <a:lstStyle/>
                    <a:p>
                      <a:pPr marL="0" indent="0" algn="l" defTabSz="914309" rtl="0" eaLnBrk="1" latinLnBrk="0" hangingPunct="1">
                        <a:lnSpc>
                          <a:spcPct val="100000"/>
                        </a:lnSpc>
                        <a:spcBef>
                          <a:spcPts val="144"/>
                        </a:spcBef>
                        <a:spcAft>
                          <a:spcPct val="0"/>
                        </a:spcAft>
                        <a:buClrTx/>
                        <a:buSzTx/>
                        <a:buNone/>
                      </a:pPr>
                      <a:r>
                        <a:rPr lang="en-GB" sz="900" b="0" u="sng" baseline="0" dirty="0">
                          <a:solidFill>
                            <a:schemeClr val="tx1"/>
                          </a:solidFill>
                          <a:effectLst/>
                          <a:latin typeface="+mn-lt"/>
                        </a:rPr>
                        <a:t>Experience</a:t>
                      </a:r>
                      <a:endParaRPr lang="en-GB" sz="900" b="0" u="none" baseline="0" dirty="0">
                        <a:solidFill>
                          <a:schemeClr val="tx1"/>
                        </a:solidFill>
                        <a:effectLst/>
                        <a:latin typeface="+mn-lt"/>
                      </a:endParaRPr>
                    </a:p>
                    <a:p>
                      <a:pPr marL="171450" lvl="0" indent="-171450" algn="l" defTabSz="914309" rtl="0" eaLnBrk="1" latinLnBrk="0" hangingPunct="1">
                        <a:lnSpc>
                          <a:spcPct val="100000"/>
                        </a:lnSpc>
                        <a:spcBef>
                          <a:spcPct val="0"/>
                        </a:spcBef>
                        <a:spcAft>
                          <a:spcPct val="0"/>
                        </a:spcAft>
                        <a:buClrTx/>
                        <a:buSzTx/>
                        <a:buFont typeface="Arial" panose="020B0604020202020204" pitchFamily="34" charset="0"/>
                        <a:buChar char="•"/>
                      </a:pPr>
                      <a:r>
                        <a:rPr lang="en-AU" sz="900" dirty="0"/>
                        <a:t>Payroll experience in a complex corporate environment </a:t>
                      </a:r>
                    </a:p>
                    <a:p>
                      <a:pPr marL="171450" lvl="0" indent="-171450" algn="l" defTabSz="914309" rtl="0" eaLnBrk="1" latinLnBrk="0" hangingPunct="1">
                        <a:lnSpc>
                          <a:spcPct val="100000"/>
                        </a:lnSpc>
                        <a:spcBef>
                          <a:spcPct val="0"/>
                        </a:spcBef>
                        <a:spcAft>
                          <a:spcPct val="0"/>
                        </a:spcAft>
                        <a:buClrTx/>
                        <a:buSzTx/>
                        <a:buFont typeface="Arial" panose="020B0604020202020204" pitchFamily="34" charset="0"/>
                        <a:buChar char="•"/>
                      </a:pPr>
                      <a:r>
                        <a:rPr lang="en-AU" sz="900" dirty="0"/>
                        <a:t>Strong Experience with SAP or similar systems</a:t>
                      </a:r>
                    </a:p>
                    <a:p>
                      <a:pPr marL="171450" lvl="0" indent="-171450" algn="l" defTabSz="914309" rtl="0" eaLnBrk="1" latinLnBrk="0" hangingPunct="1">
                        <a:lnSpc>
                          <a:spcPct val="100000"/>
                        </a:lnSpc>
                        <a:spcBef>
                          <a:spcPct val="0"/>
                        </a:spcBef>
                        <a:spcAft>
                          <a:spcPct val="0"/>
                        </a:spcAft>
                        <a:buClrTx/>
                        <a:buSzTx/>
                        <a:buFont typeface="Arial" panose="020B0604020202020204" pitchFamily="34" charset="0"/>
                        <a:buChar char="•"/>
                      </a:pPr>
                      <a:r>
                        <a:rPr lang="en-AU" sz="900" dirty="0"/>
                        <a:t>Strong computer literacy in all Microsoft office applications (particularly Excel)</a:t>
                      </a:r>
                    </a:p>
                    <a:p>
                      <a:pPr marL="171450" lvl="0" indent="-171450" algn="l" defTabSz="914309" rtl="0" eaLnBrk="1" latinLnBrk="0" hangingPunct="1">
                        <a:lnSpc>
                          <a:spcPct val="100000"/>
                        </a:lnSpc>
                        <a:spcBef>
                          <a:spcPct val="0"/>
                        </a:spcBef>
                        <a:spcAft>
                          <a:spcPct val="0"/>
                        </a:spcAft>
                        <a:buClrTx/>
                        <a:buSzTx/>
                        <a:buFont typeface="Arial" panose="020B0604020202020204" pitchFamily="34" charset="0"/>
                        <a:buChar char="•"/>
                      </a:pPr>
                      <a:r>
                        <a:rPr lang="en-AU" sz="900" dirty="0"/>
                        <a:t>Strong experience in payroll reconciliations </a:t>
                      </a:r>
                    </a:p>
                    <a:p>
                      <a:pPr marL="171450" marR="0" lvl="0" indent="-171450" algn="l" defTabSz="914309" rtl="0" eaLnBrk="1" fontAlgn="auto" latinLnBrk="0" hangingPunct="1">
                        <a:lnSpc>
                          <a:spcPct val="100000"/>
                        </a:lnSpc>
                        <a:spcBef>
                          <a:spcPct val="0"/>
                        </a:spcBef>
                        <a:spcAft>
                          <a:spcPct val="0"/>
                        </a:spcAft>
                        <a:buClrTx/>
                        <a:buSzTx/>
                        <a:buFont typeface="Arial" panose="020B0604020202020204" pitchFamily="34" charset="0"/>
                        <a:buChar char="•"/>
                        <a:tabLst/>
                        <a:defRPr/>
                      </a:pPr>
                      <a:r>
                        <a:rPr lang="en-AU" sz="900" dirty="0"/>
                        <a:t>User acceptance testing knowledge and skills</a:t>
                      </a:r>
                    </a:p>
                    <a:p>
                      <a:pPr marL="171450" marR="0" lvl="0" indent="-171450" algn="l" defTabSz="914309" rtl="0" eaLnBrk="1" fontAlgn="auto" latinLnBrk="0" hangingPunct="1">
                        <a:lnSpc>
                          <a:spcPct val="100000"/>
                        </a:lnSpc>
                        <a:spcBef>
                          <a:spcPct val="0"/>
                        </a:spcBef>
                        <a:spcAft>
                          <a:spcPct val="0"/>
                        </a:spcAft>
                        <a:buClrTx/>
                        <a:buSzTx/>
                        <a:buFont typeface="Arial" panose="020B0604020202020204" pitchFamily="34" charset="0"/>
                        <a:buChar char="•"/>
                        <a:tabLst/>
                        <a:defRPr/>
                      </a:pPr>
                      <a:r>
                        <a:rPr lang="en-AU" sz="900" dirty="0"/>
                        <a:t>Financial Services industry experience preferred</a:t>
                      </a: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solidFill>
                  </a:tcPr>
                </a:tc>
                <a:extLst>
                  <a:ext uri="{0D108BD9-81ED-4DB2-BD59-A6C34878D82A}">
                    <a16:rowId xmlns:a16="http://schemas.microsoft.com/office/drawing/2014/main" val="10006"/>
                  </a:ext>
                </a:extLst>
              </a:tr>
              <a:tr h="412458">
                <a:tc vMerge="1">
                  <a:txBody>
                    <a:bodyPr/>
                    <a:lstStyle/>
                    <a:p>
                      <a:endParaRPr lang="en-GB">
                        <a:effectLst/>
                      </a:endParaRPr>
                    </a:p>
                  </a:txBody>
                  <a:tcPr/>
                </a:tc>
                <a:tc gridSpan="2">
                  <a:txBody>
                    <a:bodyPr/>
                    <a:lstStyle/>
                    <a:p>
                      <a:pPr marL="0" indent="0" algn="l" defTabSz="914309" rtl="0" eaLnBrk="1" latinLnBrk="0" hangingPunct="1">
                        <a:lnSpc>
                          <a:spcPct val="100000"/>
                        </a:lnSpc>
                        <a:spcBef>
                          <a:spcPts val="144"/>
                        </a:spcBef>
                        <a:spcAft>
                          <a:spcPct val="0"/>
                        </a:spcAft>
                        <a:buClrTx/>
                        <a:buSzTx/>
                        <a:buNone/>
                      </a:pPr>
                      <a:r>
                        <a:rPr lang="en-GB" sz="900" b="0" u="sng" baseline="0" dirty="0">
                          <a:solidFill>
                            <a:schemeClr val="tx1"/>
                          </a:solidFill>
                          <a:effectLst/>
                          <a:latin typeface="+mn-lt"/>
                        </a:rPr>
                        <a:t>Qualification Requirements</a:t>
                      </a:r>
                    </a:p>
                    <a:p>
                      <a:pPr marL="171450" marR="0" lvl="0" indent="-171450" algn="l" defTabSz="914309" rtl="0" eaLnBrk="1" fontAlgn="auto" latinLnBrk="0" hangingPunct="1">
                        <a:lnSpc>
                          <a:spcPct val="100000"/>
                        </a:lnSpc>
                        <a:spcBef>
                          <a:spcPts val="144"/>
                        </a:spcBef>
                        <a:spcAft>
                          <a:spcPct val="0"/>
                        </a:spcAft>
                        <a:buClrTx/>
                        <a:buSzTx/>
                        <a:buFont typeface="Arial" panose="020B0604020202020204" pitchFamily="34" charset="0"/>
                        <a:buChar char="•"/>
                        <a:tabLst/>
                        <a:defRPr/>
                      </a:pPr>
                      <a:r>
                        <a:rPr lang="en-AU" sz="900" dirty="0"/>
                        <a:t>Tertiary education in Business, Finance, Commerce or related discipline preferred. </a:t>
                      </a:r>
                      <a:endParaRPr lang="en-GB" sz="900" b="0" u="none" baseline="0" dirty="0">
                        <a:solidFill>
                          <a:schemeClr val="tx1"/>
                        </a:solidFill>
                        <a:effectLst/>
                        <a:latin typeface="+mn-lt"/>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solidFill>
                  </a:tcPr>
                </a:tc>
                <a:tc hMerge="1">
                  <a:txBody>
                    <a:bodyPr/>
                    <a:lstStyle/>
                    <a:p>
                      <a:endParaRPr lang="en-AU"/>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tcPr>
                </a:tc>
                <a:extLst>
                  <a:ext uri="{0D108BD9-81ED-4DB2-BD59-A6C34878D82A}">
                    <a16:rowId xmlns:a16="http://schemas.microsoft.com/office/drawing/2014/main" val="1665344109"/>
                  </a:ext>
                </a:extLst>
              </a:tr>
              <a:tr h="205537">
                <a:tc>
                  <a:txBody>
                    <a:bodyPr/>
                    <a:lstStyle/>
                    <a:p>
                      <a:pPr marL="0" indent="0" algn="ctr">
                        <a:buClr>
                          <a:srgbClr val="000000"/>
                        </a:buClr>
                        <a:buNone/>
                      </a:pPr>
                      <a:r>
                        <a:rPr lang="en-GB" sz="900" b="1" kern="1200" dirty="0">
                          <a:solidFill>
                            <a:schemeClr val="tx1"/>
                          </a:solidFill>
                          <a:effectLst/>
                          <a:latin typeface="+mn-lt"/>
                          <a:ea typeface="+mn-ea"/>
                          <a:cs typeface="+mn-cs"/>
                        </a:rPr>
                        <a:t>Key Decisions</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rgbClr val="D9D9D9"/>
                    </a:solidFill>
                  </a:tcPr>
                </a:tc>
                <a:tc gridSpan="2">
                  <a:txBody>
                    <a:bodyPr/>
                    <a:lstStyle/>
                    <a:p>
                      <a:pPr marL="0" indent="0" algn="ctr" defTabSz="914309" rtl="0" eaLnBrk="1" latinLnBrk="0" hangingPunct="1">
                        <a:lnSpc>
                          <a:spcPct val="100000"/>
                        </a:lnSpc>
                        <a:spcBef>
                          <a:spcPct val="0"/>
                        </a:spcBef>
                        <a:spcAft>
                          <a:spcPct val="0"/>
                        </a:spcAft>
                        <a:buClrTx/>
                        <a:buSzTx/>
                        <a:buFont typeface="Verdana" panose="020B0604030504040204" pitchFamily="34" charset="0"/>
                        <a:buNone/>
                      </a:pPr>
                      <a:r>
                        <a:rPr lang="en-GB" sz="900" b="1" kern="1200" dirty="0">
                          <a:solidFill>
                            <a:schemeClr val="tx1"/>
                          </a:solidFill>
                          <a:effectLst/>
                          <a:latin typeface="+mn-lt"/>
                          <a:ea typeface="+mn-ea"/>
                          <a:cs typeface="+mn-cs"/>
                        </a:rPr>
                        <a:t>Key Accountabilities</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rgbClr val="D9D9D9"/>
                    </a:solidFill>
                  </a:tcPr>
                </a:tc>
                <a:tc hMerge="1">
                  <a:txBody>
                    <a:bodyPr/>
                    <a:lstStyle/>
                    <a:p>
                      <a:endParaRPr lang="en-AU"/>
                    </a:p>
                  </a:txBody>
                  <a:tcPr>
                    <a:lnL w="12700" cap="flat" cmpd="sng" algn="ctr">
                      <a:solidFill>
                        <a:schemeClr val="bg1">
                          <a:lumMod val="75000"/>
                        </a:schemeClr>
                      </a:solidFill>
                      <a:prstDash val="solid"/>
                      <a:round/>
                      <a:headEnd type="none" w="med" len="med"/>
                      <a:tailEnd type="none" w="med" len="med"/>
                    </a:lnL>
                  </a:tcPr>
                </a:tc>
                <a:extLst>
                  <a:ext uri="{0D108BD9-81ED-4DB2-BD59-A6C34878D82A}">
                    <a16:rowId xmlns:a16="http://schemas.microsoft.com/office/drawing/2014/main" val="3450640238"/>
                  </a:ext>
                </a:extLst>
              </a:tr>
              <a:tr h="1688162">
                <a:tc>
                  <a:txBody>
                    <a:bodyPr/>
                    <a:lstStyle/>
                    <a:p>
                      <a:pPr marL="0" marR="0" lvl="0" indent="0" algn="ctr" defTabSz="981075" rtl="0" eaLnBrk="0" fontAlgn="base" latinLnBrk="0" hangingPunct="0">
                        <a:lnSpc>
                          <a:spcPct val="100000"/>
                        </a:lnSpc>
                        <a:spcBef>
                          <a:spcPts val="384"/>
                        </a:spcBef>
                        <a:spcAft>
                          <a:spcPct val="0"/>
                        </a:spcAft>
                        <a:buClrTx/>
                        <a:buSzTx/>
                        <a:buFont typeface="Verdana" panose="020B0604030504040204" pitchFamily="34" charset="0"/>
                        <a:buNone/>
                        <a:tabLst>
                          <a:tab pos="173038" algn="l"/>
                        </a:tabLst>
                        <a:defRPr>
                          <a:effectLst/>
                        </a:defRPr>
                      </a:pPr>
                      <a:endParaRPr kumimoji="0" lang="en-GB" sz="900" b="0" i="0" u="none" strike="noStrike" kern="0" cap="none" spc="0" normalizeH="0" baseline="0" noProof="0" dirty="0">
                        <a:ln>
                          <a:noFill/>
                        </a:ln>
                        <a:solidFill>
                          <a:schemeClr val="tx1"/>
                        </a:solidFill>
                        <a:effectLst/>
                        <a:uLnTx/>
                        <a:uFillTx/>
                        <a:latin typeface="+mn-lt"/>
                        <a:ea typeface="+mn-ea"/>
                        <a:cs typeface="+mn-cs"/>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solidFill>
                  </a:tcPr>
                </a:tc>
                <a:tc gridSpan="2">
                  <a:txBody>
                    <a:bodyPr/>
                    <a:lstStyle/>
                    <a:p>
                      <a:pPr marL="171450" indent="-171450" algn="l" defTabSz="914309" rtl="0" eaLnBrk="1" latinLnBrk="0" hangingPunct="1">
                        <a:lnSpc>
                          <a:spcPct val="100000"/>
                        </a:lnSpc>
                        <a:spcBef>
                          <a:spcPct val="0"/>
                        </a:spcBef>
                        <a:spcAft>
                          <a:spcPct val="0"/>
                        </a:spcAft>
                        <a:buClrTx/>
                        <a:buSzTx/>
                        <a:buFont typeface="Arial" panose="020B0604020202020204" pitchFamily="34" charset="0"/>
                        <a:buChar char="•"/>
                      </a:pPr>
                      <a:r>
                        <a:rPr lang="en-AU" sz="900" dirty="0"/>
                        <a:t>Delivery of payroll reconciliation and investigation activity</a:t>
                      </a:r>
                    </a:p>
                    <a:p>
                      <a:pPr marL="171450" marR="0" lvl="0" indent="-171450" algn="l" defTabSz="914309" rtl="0" eaLnBrk="1" fontAlgn="auto" latinLnBrk="0" hangingPunct="1">
                        <a:lnSpc>
                          <a:spcPct val="100000"/>
                        </a:lnSpc>
                        <a:spcBef>
                          <a:spcPct val="0"/>
                        </a:spcBef>
                        <a:spcAft>
                          <a:spcPct val="0"/>
                        </a:spcAft>
                        <a:buClrTx/>
                        <a:buSzTx/>
                        <a:buFont typeface="Arial" panose="020B0604020202020204" pitchFamily="34" charset="0"/>
                        <a:buChar char="•"/>
                        <a:tabLst/>
                        <a:defRPr/>
                      </a:pPr>
                      <a:r>
                        <a:rPr lang="en-AU" sz="900" kern="1200" dirty="0">
                          <a:solidFill>
                            <a:schemeClr val="tx1"/>
                          </a:solidFill>
                          <a:latin typeface="+mn-lt"/>
                          <a:ea typeface="+mn-ea"/>
                          <a:cs typeface="Calibri" panose="020F0502020204030204" pitchFamily="34" charset="0"/>
                        </a:rPr>
                        <a:t>Investigate and resolve issues submitted by current and former colleagues, escalated issues from Colleague Services and issues received from Group Audit.</a:t>
                      </a:r>
                    </a:p>
                    <a:p>
                      <a:pPr marL="171450" indent="-171450" algn="l" defTabSz="914309" rtl="0" eaLnBrk="1" latinLnBrk="0" hangingPunct="1">
                        <a:lnSpc>
                          <a:spcPct val="100000"/>
                        </a:lnSpc>
                        <a:spcBef>
                          <a:spcPct val="0"/>
                        </a:spcBef>
                        <a:spcAft>
                          <a:spcPct val="0"/>
                        </a:spcAft>
                        <a:buClrTx/>
                        <a:buSzTx/>
                        <a:buFont typeface="Arial" panose="020B0604020202020204" pitchFamily="34" charset="0"/>
                        <a:buChar char="•"/>
                      </a:pPr>
                      <a:r>
                        <a:rPr lang="en-AU" sz="900" dirty="0"/>
                        <a:t>Leverage payroll SME knowledge to support the delivery of payroll project outcomes</a:t>
                      </a:r>
                    </a:p>
                    <a:p>
                      <a:pPr marL="171450" indent="-171450" algn="l" defTabSz="914309" rtl="0" eaLnBrk="1" latinLnBrk="0" hangingPunct="1">
                        <a:lnSpc>
                          <a:spcPct val="100000"/>
                        </a:lnSpc>
                        <a:spcBef>
                          <a:spcPct val="0"/>
                        </a:spcBef>
                        <a:spcAft>
                          <a:spcPct val="0"/>
                        </a:spcAft>
                        <a:buClrTx/>
                        <a:buSzTx/>
                        <a:buFont typeface="Arial" panose="020B0604020202020204" pitchFamily="34" charset="0"/>
                        <a:buChar char="•"/>
                      </a:pPr>
                      <a:r>
                        <a:rPr lang="en-AU" sz="900" dirty="0"/>
                        <a:t>Delivery of payroll related activities for People Shared Services while working with various partners</a:t>
                      </a:r>
                    </a:p>
                    <a:p>
                      <a:pPr marL="171450" indent="-171450" algn="l" defTabSz="914309" rtl="0" eaLnBrk="1" latinLnBrk="0" hangingPunct="1">
                        <a:lnSpc>
                          <a:spcPct val="100000"/>
                        </a:lnSpc>
                        <a:spcBef>
                          <a:spcPct val="0"/>
                        </a:spcBef>
                        <a:spcAft>
                          <a:spcPct val="0"/>
                        </a:spcAft>
                        <a:buClrTx/>
                        <a:buSzTx/>
                        <a:buFont typeface="Arial" panose="020B0604020202020204" pitchFamily="34" charset="0"/>
                        <a:buChar char="•"/>
                      </a:pPr>
                      <a:r>
                        <a:rPr lang="en-AU" sz="900" dirty="0"/>
                        <a:t>Leverage payroll knowledge to review, design and improve payroll processes &amp; systems</a:t>
                      </a:r>
                    </a:p>
                    <a:p>
                      <a:pPr marL="171450" indent="-171450" algn="l" defTabSz="914309" rtl="0" eaLnBrk="1" latinLnBrk="0" hangingPunct="1">
                        <a:lnSpc>
                          <a:spcPct val="100000"/>
                        </a:lnSpc>
                        <a:spcBef>
                          <a:spcPct val="0"/>
                        </a:spcBef>
                        <a:spcAft>
                          <a:spcPct val="0"/>
                        </a:spcAft>
                        <a:buClrTx/>
                        <a:buSzTx/>
                        <a:buFont typeface="Arial" panose="020B0604020202020204" pitchFamily="34" charset="0"/>
                        <a:buChar char="•"/>
                      </a:pPr>
                      <a:r>
                        <a:rPr lang="en-AU" sz="900" dirty="0"/>
                        <a:t>Complete payroll governance activities</a:t>
                      </a:r>
                    </a:p>
                    <a:p>
                      <a:pPr marL="171450" indent="-171450" algn="l" defTabSz="914309" rtl="0" eaLnBrk="1" latinLnBrk="0" hangingPunct="1">
                        <a:lnSpc>
                          <a:spcPct val="100000"/>
                        </a:lnSpc>
                        <a:spcBef>
                          <a:spcPct val="0"/>
                        </a:spcBef>
                        <a:spcAft>
                          <a:spcPct val="0"/>
                        </a:spcAft>
                        <a:buClrTx/>
                        <a:buSzTx/>
                        <a:buFont typeface="Arial" panose="020B0604020202020204" pitchFamily="34" charset="0"/>
                        <a:buChar char="•"/>
                      </a:pPr>
                      <a:r>
                        <a:rPr lang="en-AU" sz="900" dirty="0"/>
                        <a:t>Ensure alignment of approaches with Projects across People Shared Services and wider People &amp; Culture division</a:t>
                      </a:r>
                    </a:p>
                    <a:p>
                      <a:pPr marL="171450" indent="-171450" algn="l" defTabSz="914309" rtl="0" eaLnBrk="1" latinLnBrk="0" hangingPunct="1">
                        <a:lnSpc>
                          <a:spcPct val="100000"/>
                        </a:lnSpc>
                        <a:spcBef>
                          <a:spcPct val="0"/>
                        </a:spcBef>
                        <a:spcAft>
                          <a:spcPct val="0"/>
                        </a:spcAft>
                        <a:buClrTx/>
                        <a:buSzTx/>
                        <a:buFont typeface="Arial" panose="020B0604020202020204" pitchFamily="34" charset="0"/>
                        <a:buChar char="•"/>
                      </a:pPr>
                      <a:r>
                        <a:rPr lang="en-AU" sz="900" dirty="0"/>
                        <a:t>Work closely with People &amp; Culture teams to ensure accuracy of payroll content and exceptional user experience</a:t>
                      </a:r>
                    </a:p>
                    <a:p>
                      <a:pPr marL="171450" indent="-171450" algn="l" defTabSz="914309" rtl="0" eaLnBrk="1" latinLnBrk="0" hangingPunct="1">
                        <a:lnSpc>
                          <a:spcPct val="100000"/>
                        </a:lnSpc>
                        <a:spcBef>
                          <a:spcPct val="0"/>
                        </a:spcBef>
                        <a:spcAft>
                          <a:spcPct val="0"/>
                        </a:spcAft>
                        <a:buClrTx/>
                        <a:buSzTx/>
                        <a:buFont typeface="Arial" panose="020B0604020202020204" pitchFamily="34" charset="0"/>
                        <a:buChar char="•"/>
                      </a:pPr>
                      <a:r>
                        <a:rPr lang="en-AU" sz="900" dirty="0"/>
                        <a:t>Identify and implement continuous improvement activities</a:t>
                      </a: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solidFill>
                  </a:tcPr>
                </a:tc>
                <a:tc hMerge="1">
                  <a:txBody>
                    <a:bodyPr/>
                    <a:lstStyle/>
                    <a:p>
                      <a:endParaRPr lang="en-AU"/>
                    </a:p>
                  </a:txBody>
                  <a:tcPr>
                    <a:lnL w="12700" cap="flat" cmpd="sng" algn="ctr">
                      <a:solidFill>
                        <a:schemeClr val="bg1">
                          <a:lumMod val="75000"/>
                        </a:schemeClr>
                      </a:solidFill>
                      <a:prstDash val="solid"/>
                      <a:round/>
                      <a:headEnd type="none" w="med" len="med"/>
                      <a:tailEnd type="none" w="med" len="med"/>
                    </a:lnL>
                  </a:tcPr>
                </a:tc>
                <a:extLst>
                  <a:ext uri="{0D108BD9-81ED-4DB2-BD59-A6C34878D82A}">
                    <a16:rowId xmlns:a16="http://schemas.microsoft.com/office/drawing/2014/main" val="668567337"/>
                  </a:ext>
                </a:extLst>
              </a:tr>
              <a:tr h="205537">
                <a:tc>
                  <a:txBody>
                    <a:bodyPr/>
                    <a:lstStyle/>
                    <a:p>
                      <a:pPr marL="0" marR="0" lvl="0" indent="0" algn="ctr" defTabSz="981075" rtl="0" eaLnBrk="0" fontAlgn="base" latinLnBrk="0" hangingPunct="0">
                        <a:lnSpc>
                          <a:spcPct val="100000"/>
                        </a:lnSpc>
                        <a:spcBef>
                          <a:spcPts val="384"/>
                        </a:spcBef>
                        <a:spcAft>
                          <a:spcPct val="0"/>
                        </a:spcAft>
                        <a:buClrTx/>
                        <a:buSzTx/>
                        <a:buFont typeface="Verdana" panose="020B0604030504040204" pitchFamily="34" charset="0"/>
                        <a:buNone/>
                        <a:tabLst>
                          <a:tab pos="173038" algn="l"/>
                        </a:tabLst>
                        <a:defRPr>
                          <a:effectLst/>
                        </a:defRPr>
                      </a:pPr>
                      <a:r>
                        <a:rPr kumimoji="0" lang="en-GB" sz="900" b="1" i="0" u="none" strike="noStrike" kern="0" cap="none" spc="0" normalizeH="0" baseline="0" noProof="0" dirty="0">
                          <a:ln>
                            <a:noFill/>
                          </a:ln>
                          <a:solidFill>
                            <a:schemeClr val="tx1"/>
                          </a:solidFill>
                          <a:effectLst/>
                          <a:uLnTx/>
                          <a:uFillTx/>
                          <a:latin typeface="+mn-lt"/>
                          <a:ea typeface="+mn-ea"/>
                          <a:cs typeface="+mn-cs"/>
                        </a:rPr>
                        <a:t>Key Stakeholder Groups</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rgbClr val="D9D9D9"/>
                    </a:solidFill>
                  </a:tcPr>
                </a:tc>
                <a:tc gridSpan="2">
                  <a:txBody>
                    <a:bodyPr/>
                    <a:lstStyle/>
                    <a:p>
                      <a:pPr marL="0" indent="0" algn="ctr" defTabSz="914309" rtl="0" eaLnBrk="1" latinLnBrk="0" hangingPunct="1">
                        <a:lnSpc>
                          <a:spcPct val="100000"/>
                        </a:lnSpc>
                        <a:spcBef>
                          <a:spcPct val="0"/>
                        </a:spcBef>
                        <a:spcAft>
                          <a:spcPct val="0"/>
                        </a:spcAft>
                        <a:buClrTx/>
                        <a:buSzTx/>
                        <a:buFont typeface="Verdana" panose="020B0604030504040204" pitchFamily="34" charset="0"/>
                        <a:buNone/>
                      </a:pPr>
                      <a:r>
                        <a:rPr lang="en-GB" sz="900" b="1" kern="1200" dirty="0">
                          <a:solidFill>
                            <a:schemeClr val="tx1"/>
                          </a:solidFill>
                          <a:effectLst/>
                          <a:latin typeface="+mn-lt"/>
                          <a:ea typeface="+mn-ea"/>
                          <a:cs typeface="+mn-cs"/>
                        </a:rPr>
                        <a:t>Key Performance Indicators</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rgbClr val="D9D9D9"/>
                    </a:solidFill>
                  </a:tcPr>
                </a:tc>
                <a:tc hMerge="1">
                  <a:txBody>
                    <a:bodyPr/>
                    <a:lstStyle/>
                    <a:p>
                      <a:endParaRPr lang="en-AU"/>
                    </a:p>
                  </a:txBody>
                  <a:tcPr>
                    <a:lnL w="12700" cap="flat" cmpd="sng" algn="ctr">
                      <a:solidFill>
                        <a:schemeClr val="bg1">
                          <a:lumMod val="75000"/>
                        </a:schemeClr>
                      </a:solidFill>
                      <a:prstDash val="solid"/>
                      <a:round/>
                      <a:headEnd type="none" w="med" len="med"/>
                      <a:tailEnd type="none" w="med" len="med"/>
                    </a:lnL>
                  </a:tcPr>
                </a:tc>
                <a:extLst>
                  <a:ext uri="{0D108BD9-81ED-4DB2-BD59-A6C34878D82A}">
                    <a16:rowId xmlns:a16="http://schemas.microsoft.com/office/drawing/2014/main" val="102959977"/>
                  </a:ext>
                </a:extLst>
              </a:tr>
              <a:tr h="636954">
                <a:tc>
                  <a:txBody>
                    <a:bodyPr/>
                    <a:lstStyle/>
                    <a:p>
                      <a:pPr marL="0" marR="0" lvl="0" indent="0" algn="l" defTabSz="981075" rtl="0" eaLnBrk="0" fontAlgn="base" latinLnBrk="0" hangingPunct="0">
                        <a:lnSpc>
                          <a:spcPct val="100000"/>
                        </a:lnSpc>
                        <a:spcBef>
                          <a:spcPts val="384"/>
                        </a:spcBef>
                        <a:spcAft>
                          <a:spcPct val="0"/>
                        </a:spcAft>
                        <a:buClrTx/>
                        <a:buSzTx/>
                        <a:buFontTx/>
                        <a:buNone/>
                        <a:tabLst>
                          <a:tab pos="0" algn="l"/>
                        </a:tabLst>
                        <a:defRPr>
                          <a:effectLst/>
                        </a:defRPr>
                      </a:pPr>
                      <a:r>
                        <a:rPr lang="en-AU" sz="900" kern="1200" dirty="0">
                          <a:solidFill>
                            <a:schemeClr val="dk1"/>
                          </a:solidFill>
                          <a:effectLst/>
                          <a:latin typeface="+mn-lt"/>
                          <a:ea typeface="+mn-ea"/>
                          <a:cs typeface="+mn-cs"/>
                        </a:rPr>
                        <a:t>Internal: People Shared Services, PLT, P&amp;C CoEs, People Advisory, Technology, Risk and Finance.</a:t>
                      </a:r>
                      <a:endParaRPr lang="en-GB" sz="900" kern="1200" noProof="0" dirty="0">
                        <a:solidFill>
                          <a:schemeClr val="dk1"/>
                        </a:solidFill>
                        <a:effectLst/>
                        <a:latin typeface="+mn-lt"/>
                        <a:ea typeface="+mn-ea"/>
                        <a:cs typeface="+mn-cs"/>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solidFill>
                  </a:tcPr>
                </a:tc>
                <a:tc gridSpan="2">
                  <a:txBody>
                    <a:bodyPr/>
                    <a:lstStyle/>
                    <a:p>
                      <a:pPr marL="0" marR="0" lvl="0" indent="0" algn="l" defTabSz="981075" rtl="0" eaLnBrk="0" fontAlgn="base" latinLnBrk="0" hangingPunct="0">
                        <a:lnSpc>
                          <a:spcPct val="100000"/>
                        </a:lnSpc>
                        <a:spcBef>
                          <a:spcPts val="384"/>
                        </a:spcBef>
                        <a:spcAft>
                          <a:spcPct val="0"/>
                        </a:spcAft>
                        <a:buClrTx/>
                        <a:buSzTx/>
                        <a:buFontTx/>
                        <a:buNone/>
                        <a:tabLst>
                          <a:tab pos="0" algn="l"/>
                        </a:tabLst>
                        <a:defRPr>
                          <a:effectLst/>
                        </a:defRPr>
                      </a:pPr>
                      <a:r>
                        <a:rPr lang="en-AU" sz="900" kern="1200" dirty="0">
                          <a:solidFill>
                            <a:schemeClr val="dk1"/>
                          </a:solidFill>
                          <a:effectLst/>
                          <a:latin typeface="+mn-lt"/>
                          <a:ea typeface="+mn-ea"/>
                          <a:cs typeface="+mn-cs"/>
                        </a:rPr>
                        <a:t>Proactively manage risk, meeting all policy and compliance requirements; perform controls; adhere to process and procedures pertinent to role; and escalate events, issues or breaches as they are identified (risk accountability forms part of all roles, as everyone is responsible for managing risk and compliance).</a:t>
                      </a:r>
                      <a:endParaRPr lang="en-GB" sz="900" kern="1200" dirty="0">
                        <a:solidFill>
                          <a:schemeClr val="dk1"/>
                        </a:solidFill>
                        <a:effectLst/>
                        <a:latin typeface="+mn-lt"/>
                        <a:ea typeface="+mn-ea"/>
                        <a:cs typeface="+mn-cs"/>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solidFill>
                  </a:tcPr>
                </a:tc>
                <a:tc hMerge="1">
                  <a:txBody>
                    <a:bodyPr/>
                    <a:lstStyle/>
                    <a:p>
                      <a:endParaRPr lang="en-AU"/>
                    </a:p>
                  </a:txBody>
                  <a:tcPr>
                    <a:lnL w="12700" cap="flat" cmpd="sng" algn="ctr">
                      <a:solidFill>
                        <a:schemeClr val="bg1">
                          <a:lumMod val="75000"/>
                        </a:schemeClr>
                      </a:solidFill>
                      <a:prstDash val="solid"/>
                      <a:round/>
                      <a:headEnd type="none" w="med" len="med"/>
                      <a:tailEnd type="none" w="med" len="med"/>
                    </a:lnL>
                  </a:tcPr>
                </a:tc>
                <a:extLst>
                  <a:ext uri="{0D108BD9-81ED-4DB2-BD59-A6C34878D82A}">
                    <a16:rowId xmlns:a16="http://schemas.microsoft.com/office/drawing/2014/main" val="1047792904"/>
                  </a:ext>
                </a:extLst>
              </a:tr>
            </a:tbl>
          </a:graphicData>
        </a:graphic>
      </p:graphicFrame>
      <p:cxnSp>
        <p:nvCxnSpPr>
          <p:cNvPr id="3" name="Straight Connector 2">
            <a:extLst>
              <a:ext uri="{FF2B5EF4-FFF2-40B4-BE49-F238E27FC236}">
                <a16:creationId xmlns:a16="http://schemas.microsoft.com/office/drawing/2014/main" id="{B0BB6870-53DE-92CB-0B21-FC94B06A2B66}"/>
              </a:ext>
            </a:extLst>
          </p:cNvPr>
          <p:cNvCxnSpPr/>
          <p:nvPr/>
        </p:nvCxnSpPr>
        <p:spPr bwMode="auto">
          <a:xfrm>
            <a:off x="227906" y="622647"/>
            <a:ext cx="10237588" cy="0"/>
          </a:xfrm>
          <a:prstGeom prst="line">
            <a:avLst/>
          </a:prstGeom>
          <a:ln w="19050">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3888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9243921-744A-486F-A5D9-6F17C6164D5C}"/>
              </a:ext>
            </a:extLst>
          </p:cNvPr>
          <p:cNvSpPr txBox="1"/>
          <p:nvPr/>
        </p:nvSpPr>
        <p:spPr>
          <a:xfrm>
            <a:off x="9883204" y="6588943"/>
            <a:ext cx="810196" cy="940570"/>
          </a:xfrm>
          <a:prstGeom prst="rect">
            <a:avLst/>
          </a:prstGeom>
          <a:solidFill>
            <a:srgbClr val="FFFFFF"/>
          </a:solidFill>
        </p:spPr>
        <p:txBody>
          <a:bodyPr wrap="square" rtlCol="0">
            <a:noAutofit/>
          </a:bodyPr>
          <a:lstStyle/>
          <a:p>
            <a:pPr algn="l"/>
            <a:endParaRPr lang="en-AU" sz="1400" dirty="0" err="1"/>
          </a:p>
        </p:txBody>
      </p:sp>
      <p:sp>
        <p:nvSpPr>
          <p:cNvPr id="4" name="Rectangle 2">
            <a:extLst>
              <a:ext uri="{FF2B5EF4-FFF2-40B4-BE49-F238E27FC236}">
                <a16:creationId xmlns:a16="http://schemas.microsoft.com/office/drawing/2014/main" id="{1D716085-0245-43E9-8F06-A35B34611974}"/>
              </a:ext>
            </a:extLst>
          </p:cNvPr>
          <p:cNvSpPr>
            <a:spLocks noGrp="1" noChangeArrowheads="1"/>
          </p:cNvSpPr>
          <p:nvPr>
            <p:ph type="title"/>
          </p:nvPr>
        </p:nvSpPr>
        <p:spPr>
          <a:xfrm>
            <a:off x="227906" y="180231"/>
            <a:ext cx="10105200" cy="442416"/>
          </a:xfrm>
        </p:spPr>
        <p:txBody>
          <a:bodyPr>
            <a:normAutofit/>
          </a:bodyPr>
          <a:lstStyle/>
          <a:p>
            <a:r>
              <a:rPr lang="en-AU" sz="3200" dirty="0"/>
              <a:t>role purpose statement</a:t>
            </a:r>
            <a:r>
              <a:rPr lang="en-AU" sz="3200" dirty="0">
                <a:solidFill>
                  <a:schemeClr val="tx1"/>
                </a:solidFill>
              </a:rPr>
              <a:t> PAYROLL ASSOCIATE</a:t>
            </a:r>
            <a:endParaRPr lang="en-AU" sz="1600" dirty="0">
              <a:solidFill>
                <a:schemeClr val="tx1"/>
              </a:solidFill>
              <a:latin typeface="+mj-lt"/>
            </a:endParaRPr>
          </a:p>
        </p:txBody>
      </p:sp>
      <p:graphicFrame>
        <p:nvGraphicFramePr>
          <p:cNvPr id="5" name="Table 4">
            <a:extLst>
              <a:ext uri="{FF2B5EF4-FFF2-40B4-BE49-F238E27FC236}">
                <a16:creationId xmlns:a16="http://schemas.microsoft.com/office/drawing/2014/main" id="{7DED8ECC-390C-40F1-B911-F2C9E80415D4}"/>
              </a:ext>
            </a:extLst>
          </p:cNvPr>
          <p:cNvGraphicFramePr>
            <a:graphicFrameLocks noGrp="1"/>
          </p:cNvGraphicFramePr>
          <p:nvPr>
            <p:custDataLst>
              <p:tags r:id="rId1"/>
            </p:custDataLst>
            <p:extLst>
              <p:ext uri="{D42A27DB-BD31-4B8C-83A1-F6EECF244321}">
                <p14:modId xmlns:p14="http://schemas.microsoft.com/office/powerpoint/2010/main" val="3166043828"/>
              </p:ext>
            </p:extLst>
          </p:nvPr>
        </p:nvGraphicFramePr>
        <p:xfrm>
          <a:off x="227906" y="828303"/>
          <a:ext cx="10237588" cy="6094015"/>
        </p:xfrm>
        <a:graphic>
          <a:graphicData uri="http://schemas.openxmlformats.org/drawingml/2006/table">
            <a:tbl>
              <a:tblPr firstRow="1" bandRow="1">
                <a:effectLst/>
                <a:tableStyleId>{5C22544A-7EE6-4342-B048-85BDC9FD1C3A}</a:tableStyleId>
              </a:tblPr>
              <a:tblGrid>
                <a:gridCol w="4613135">
                  <a:extLst>
                    <a:ext uri="{9D8B030D-6E8A-4147-A177-3AD203B41FA5}">
                      <a16:colId xmlns:a16="http://schemas.microsoft.com/office/drawing/2014/main" val="20000"/>
                    </a:ext>
                  </a:extLst>
                </a:gridCol>
                <a:gridCol w="2993981">
                  <a:extLst>
                    <a:ext uri="{9D8B030D-6E8A-4147-A177-3AD203B41FA5}">
                      <a16:colId xmlns:a16="http://schemas.microsoft.com/office/drawing/2014/main" val="2173682732"/>
                    </a:ext>
                  </a:extLst>
                </a:gridCol>
                <a:gridCol w="2630472">
                  <a:extLst>
                    <a:ext uri="{9D8B030D-6E8A-4147-A177-3AD203B41FA5}">
                      <a16:colId xmlns:a16="http://schemas.microsoft.com/office/drawing/2014/main" val="1383526670"/>
                    </a:ext>
                  </a:extLst>
                </a:gridCol>
              </a:tblGrid>
              <a:tr h="209731">
                <a:tc>
                  <a:txBody>
                    <a:bodyPr/>
                    <a:lstStyle/>
                    <a:p>
                      <a:pPr marL="0" indent="0" algn="ctr">
                        <a:spcBef>
                          <a:spcPts val="0"/>
                        </a:spcBef>
                        <a:spcAft>
                          <a:spcPts val="0"/>
                        </a:spcAft>
                        <a:buClr>
                          <a:srgbClr val="000000"/>
                        </a:buClr>
                        <a:buNone/>
                      </a:pPr>
                      <a:r>
                        <a:rPr lang="en-GB" sz="900" b="1" kern="1200" dirty="0">
                          <a:solidFill>
                            <a:schemeClr val="tx1"/>
                          </a:solidFill>
                          <a:effectLst/>
                          <a:latin typeface="+mn-lt"/>
                          <a:ea typeface="+mn-ea"/>
                          <a:cs typeface="+mn-cs"/>
                        </a:rPr>
                        <a:t>Position</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rgbClr val="D9D9D9"/>
                    </a:solidFill>
                  </a:tcPr>
                </a:tc>
                <a:tc gridSpan="2">
                  <a:txBody>
                    <a:bodyPr/>
                    <a:lstStyle/>
                    <a:p>
                      <a:pPr marL="0" indent="0" algn="ctr">
                        <a:spcBef>
                          <a:spcPts val="0"/>
                        </a:spcBef>
                        <a:spcAft>
                          <a:spcPts val="0"/>
                        </a:spcAft>
                        <a:buNone/>
                      </a:pPr>
                      <a:r>
                        <a:rPr lang="en-GB" sz="900" b="1" kern="1200" dirty="0">
                          <a:solidFill>
                            <a:schemeClr val="tx1"/>
                          </a:solidFill>
                          <a:effectLst/>
                          <a:latin typeface="+mn-lt"/>
                          <a:ea typeface="+mn-ea"/>
                          <a:cs typeface="+mn-cs"/>
                        </a:rPr>
                        <a:t>Reports to</a:t>
                      </a:r>
                      <a:endParaRPr lang="en-US" sz="900" dirty="0">
                        <a:solidFill>
                          <a:schemeClr val="tx1"/>
                        </a:solidFill>
                        <a:latin typeface="+mn-lt"/>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rgbClr val="D9D9D9"/>
                    </a:solidFill>
                  </a:tcPr>
                </a:tc>
                <a:tc hMerge="1">
                  <a:txBody>
                    <a:bodyPr/>
                    <a:lstStyle/>
                    <a:p>
                      <a:endParaRPr lang="en-AU"/>
                    </a:p>
                  </a:txBody>
                  <a:tcPr>
                    <a:lnL w="12700" cap="flat" cmpd="sng" algn="ctr">
                      <a:solidFill>
                        <a:schemeClr val="bg1">
                          <a:lumMod val="75000"/>
                        </a:schemeClr>
                      </a:solidFill>
                      <a:prstDash val="solid"/>
                      <a:round/>
                      <a:headEnd type="none" w="med" len="med"/>
                      <a:tailEnd type="none" w="med" len="med"/>
                    </a:lnL>
                  </a:tcPr>
                </a:tc>
                <a:extLst>
                  <a:ext uri="{0D108BD9-81ED-4DB2-BD59-A6C34878D82A}">
                    <a16:rowId xmlns:a16="http://schemas.microsoft.com/office/drawing/2014/main" val="343756419"/>
                  </a:ext>
                </a:extLst>
              </a:tr>
              <a:tr h="209731">
                <a:tc>
                  <a:txBody>
                    <a:bodyPr/>
                    <a:lstStyle/>
                    <a:p>
                      <a:pPr marL="0" indent="0" algn="ctr">
                        <a:spcBef>
                          <a:spcPts val="0"/>
                        </a:spcBef>
                        <a:spcAft>
                          <a:spcPts val="0"/>
                        </a:spcAft>
                        <a:buClr>
                          <a:srgbClr val="000000"/>
                        </a:buClr>
                        <a:buNone/>
                      </a:pPr>
                      <a:r>
                        <a:rPr lang="en-GB" sz="900" b="0" kern="1200" dirty="0">
                          <a:solidFill>
                            <a:schemeClr val="tx1"/>
                          </a:solidFill>
                          <a:effectLst/>
                          <a:latin typeface="+mn-lt"/>
                          <a:ea typeface="+mn-ea"/>
                          <a:cs typeface="+mn-cs"/>
                        </a:rPr>
                        <a:t>Payroll Associate </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solidFill>
                  </a:tcPr>
                </a:tc>
                <a:tc gridSpan="2">
                  <a:txBody>
                    <a:bodyPr/>
                    <a:lstStyle/>
                    <a:p>
                      <a:pPr marL="0" indent="0" algn="ctr" defTabSz="914365" rtl="0" eaLnBrk="1" latinLnBrk="0" hangingPunct="1">
                        <a:buClr>
                          <a:srgbClr val="000000"/>
                        </a:buClr>
                        <a:buNone/>
                      </a:pPr>
                      <a:r>
                        <a:rPr lang="en-US" sz="900" b="0" kern="1200" dirty="0">
                          <a:solidFill>
                            <a:schemeClr val="tx1"/>
                          </a:solidFill>
                          <a:effectLst/>
                          <a:latin typeface="+mn-lt"/>
                          <a:ea typeface="+mn-ea"/>
                          <a:cs typeface="+mn-cs"/>
                        </a:rPr>
                        <a:t>Head of Payroll Services/ Various Payroll Managers, Leads</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solidFill>
                  </a:tcPr>
                </a:tc>
                <a:tc hMerge="1">
                  <a:txBody>
                    <a:bodyPr/>
                    <a:lstStyle/>
                    <a:p>
                      <a:endParaRPr lang="en-AU"/>
                    </a:p>
                  </a:txBody>
                  <a:tcPr>
                    <a:lnL w="12700" cap="flat" cmpd="sng" algn="ctr">
                      <a:solidFill>
                        <a:schemeClr val="bg1">
                          <a:lumMod val="75000"/>
                        </a:schemeClr>
                      </a:solidFill>
                      <a:prstDash val="solid"/>
                      <a:round/>
                      <a:headEnd type="none" w="med" len="med"/>
                      <a:tailEnd type="none" w="med" len="med"/>
                    </a:lnL>
                  </a:tcPr>
                </a:tc>
                <a:extLst>
                  <a:ext uri="{0D108BD9-81ED-4DB2-BD59-A6C34878D82A}">
                    <a16:rowId xmlns:a16="http://schemas.microsoft.com/office/drawing/2014/main" val="3888405909"/>
                  </a:ext>
                </a:extLst>
              </a:tr>
              <a:tr h="209731">
                <a:tc>
                  <a:txBody>
                    <a:bodyPr/>
                    <a:lstStyle/>
                    <a:p>
                      <a:pPr marL="0" indent="0" algn="ctr">
                        <a:spcBef>
                          <a:spcPts val="0"/>
                        </a:spcBef>
                        <a:spcAft>
                          <a:spcPts val="0"/>
                        </a:spcAft>
                        <a:buClr>
                          <a:srgbClr val="000000"/>
                        </a:buClr>
                        <a:buNone/>
                      </a:pPr>
                      <a:r>
                        <a:rPr lang="en-GB" sz="900" b="1" kern="1200" dirty="0">
                          <a:solidFill>
                            <a:schemeClr val="tx1"/>
                          </a:solidFill>
                          <a:effectLst/>
                          <a:latin typeface="+mn-lt"/>
                          <a:ea typeface="+mn-ea"/>
                          <a:cs typeface="+mn-cs"/>
                        </a:rPr>
                        <a:t>Division</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rgbClr val="D9D9D9"/>
                    </a:solidFill>
                  </a:tcPr>
                </a:tc>
                <a:tc gridSpan="2">
                  <a:txBody>
                    <a:bodyPr/>
                    <a:lstStyle/>
                    <a:p>
                      <a:pPr marL="0" marR="0" lvl="0" indent="0" algn="ctr" defTabSz="914309" rtl="0" eaLnBrk="1" fontAlgn="auto" latinLnBrk="0" hangingPunct="1">
                        <a:lnSpc>
                          <a:spcPct val="100000"/>
                        </a:lnSpc>
                        <a:spcBef>
                          <a:spcPts val="0"/>
                        </a:spcBef>
                        <a:spcAft>
                          <a:spcPts val="0"/>
                        </a:spcAft>
                        <a:buClr>
                          <a:srgbClr val="000000"/>
                        </a:buClr>
                        <a:buSzTx/>
                        <a:buFontTx/>
                        <a:buNone/>
                        <a:defRPr>
                          <a:effectLst/>
                        </a:defRPr>
                      </a:pPr>
                      <a:r>
                        <a:rPr lang="en-GB" sz="900" b="1" kern="1200" dirty="0">
                          <a:solidFill>
                            <a:schemeClr val="tx1"/>
                          </a:solidFill>
                          <a:effectLst/>
                          <a:latin typeface="+mn-lt"/>
                          <a:ea typeface="+mn-ea"/>
                          <a:cs typeface="+mn-cs"/>
                        </a:rPr>
                        <a:t>Group #</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rgbClr val="D9D9D9"/>
                    </a:solidFill>
                  </a:tcPr>
                </a:tc>
                <a:tc hMerge="1">
                  <a:txBody>
                    <a:bodyPr/>
                    <a:lstStyle/>
                    <a:p>
                      <a:endParaRPr lang="en-AU"/>
                    </a:p>
                  </a:txBody>
                  <a:tcPr>
                    <a:lnL w="12700" cap="flat" cmpd="sng" algn="ctr">
                      <a:solidFill>
                        <a:schemeClr val="bg1">
                          <a:lumMod val="75000"/>
                        </a:schemeClr>
                      </a:solidFill>
                      <a:prstDash val="solid"/>
                      <a:round/>
                      <a:headEnd type="none" w="med" len="med"/>
                      <a:tailEnd type="none" w="med" len="med"/>
                    </a:lnL>
                  </a:tcPr>
                </a:tc>
                <a:extLst>
                  <a:ext uri="{0D108BD9-81ED-4DB2-BD59-A6C34878D82A}">
                    <a16:rowId xmlns:a16="http://schemas.microsoft.com/office/drawing/2014/main" val="1238086309"/>
                  </a:ext>
                </a:extLst>
              </a:tr>
              <a:tr h="209731">
                <a:tc>
                  <a:txBody>
                    <a:bodyPr/>
                    <a:lstStyle/>
                    <a:p>
                      <a:pPr marL="0" marR="0" lvl="0" indent="0" algn="ctr" defTabSz="623794" rtl="0" eaLnBrk="1" fontAlgn="auto" latinLnBrk="0" hangingPunct="1">
                        <a:lnSpc>
                          <a:spcPct val="100000"/>
                        </a:lnSpc>
                        <a:spcBef>
                          <a:spcPts val="0"/>
                        </a:spcBef>
                        <a:spcAft>
                          <a:spcPts val="0"/>
                        </a:spcAft>
                        <a:buClr>
                          <a:srgbClr val="000000"/>
                        </a:buClr>
                        <a:buSzTx/>
                        <a:buFontTx/>
                        <a:buNone/>
                        <a:defRPr/>
                      </a:pPr>
                      <a:r>
                        <a:rPr kumimoji="0" lang="en-GB" sz="900" b="0" i="0" u="none" strike="noStrike" kern="1200" cap="none" spc="0" normalizeH="0" baseline="0" noProof="0" dirty="0">
                          <a:ln>
                            <a:noFill/>
                          </a:ln>
                          <a:solidFill>
                            <a:srgbClr val="000000"/>
                          </a:solidFill>
                          <a:effectLst/>
                          <a:uLnTx/>
                          <a:uFillTx/>
                          <a:latin typeface="+mn-lt"/>
                          <a:ea typeface="+mn-ea"/>
                          <a:cs typeface="+mn-cs"/>
                        </a:rPr>
                        <a:t>People </a:t>
                      </a:r>
                      <a:r>
                        <a:rPr kumimoji="0" lang="en-GB" sz="900" b="0" i="0" u="none" strike="noStrike" kern="1200" cap="none" spc="0" normalizeH="0" baseline="0" noProof="0">
                          <a:ln>
                            <a:noFill/>
                          </a:ln>
                          <a:solidFill>
                            <a:srgbClr val="000000"/>
                          </a:solidFill>
                          <a:effectLst/>
                          <a:uLnTx/>
                          <a:uFillTx/>
                          <a:latin typeface="+mn-lt"/>
                          <a:ea typeface="+mn-ea"/>
                          <a:cs typeface="+mn-cs"/>
                        </a:rPr>
                        <a:t>Shared Services</a:t>
                      </a:r>
                      <a:endParaRPr kumimoji="0" lang="en-GB" sz="900" b="0" i="0" u="none" strike="noStrike" kern="1200" cap="none" spc="0" normalizeH="0" baseline="0" noProof="0" dirty="0">
                        <a:ln>
                          <a:noFill/>
                        </a:ln>
                        <a:solidFill>
                          <a:srgbClr val="000000"/>
                        </a:solidFill>
                        <a:effectLst/>
                        <a:uLnTx/>
                        <a:uFillTx/>
                        <a:latin typeface="+mn-lt"/>
                        <a:ea typeface="+mn-ea"/>
                        <a:cs typeface="+mn-cs"/>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solidFill>
                  </a:tcPr>
                </a:tc>
                <a:tc gridSpan="2">
                  <a:txBody>
                    <a:bodyPr/>
                    <a:lstStyle/>
                    <a:p>
                      <a:pPr marL="0" indent="0" algn="ctr">
                        <a:spcBef>
                          <a:spcPts val="0"/>
                        </a:spcBef>
                        <a:spcAft>
                          <a:spcPts val="0"/>
                        </a:spcAft>
                        <a:buNone/>
                      </a:pPr>
                      <a:r>
                        <a:rPr lang="en-US" sz="900" dirty="0">
                          <a:latin typeface="+mn-lt"/>
                        </a:rPr>
                        <a:t>Group 2</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solidFill>
                  </a:tcPr>
                </a:tc>
                <a:tc hMerge="1">
                  <a:txBody>
                    <a:bodyPr/>
                    <a:lstStyle/>
                    <a:p>
                      <a:endParaRPr lang="en-AU"/>
                    </a:p>
                  </a:txBody>
                  <a:tcPr>
                    <a:lnL w="12700" cap="flat" cmpd="sng" algn="ctr">
                      <a:solidFill>
                        <a:schemeClr val="bg1">
                          <a:lumMod val="75000"/>
                        </a:schemeClr>
                      </a:solidFill>
                      <a:prstDash val="solid"/>
                      <a:round/>
                      <a:headEnd type="none" w="med" len="med"/>
                      <a:tailEnd type="none" w="med" len="med"/>
                    </a:lnL>
                  </a:tcPr>
                </a:tc>
                <a:extLst>
                  <a:ext uri="{0D108BD9-81ED-4DB2-BD59-A6C34878D82A}">
                    <a16:rowId xmlns:a16="http://schemas.microsoft.com/office/drawing/2014/main" val="2587348942"/>
                  </a:ext>
                </a:extLst>
              </a:tr>
              <a:tr h="282969">
                <a:tc>
                  <a:txBody>
                    <a:bodyPr/>
                    <a:lstStyle/>
                    <a:p>
                      <a:pPr marL="0" indent="0" algn="ctr">
                        <a:spcBef>
                          <a:spcPts val="0"/>
                        </a:spcBef>
                        <a:spcAft>
                          <a:spcPts val="0"/>
                        </a:spcAft>
                        <a:buClr>
                          <a:srgbClr val="000000"/>
                        </a:buClr>
                        <a:buNone/>
                      </a:pPr>
                      <a:r>
                        <a:rPr lang="en-GB" sz="900" b="1" kern="1200" dirty="0">
                          <a:solidFill>
                            <a:schemeClr val="tx1"/>
                          </a:solidFill>
                          <a:effectLst/>
                          <a:latin typeface="+mn-lt"/>
                          <a:ea typeface="+mn-ea"/>
                          <a:cs typeface="+mn-cs"/>
                        </a:rPr>
                        <a:t>Purpose</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rgbClr val="D9D9D9"/>
                    </a:solidFill>
                  </a:tcPr>
                </a:tc>
                <a:tc gridSpan="2">
                  <a:txBody>
                    <a:bodyPr/>
                    <a:lstStyle/>
                    <a:p>
                      <a:pPr marL="0" marR="0" lvl="0" indent="0" algn="ctr" defTabSz="914309" rtl="0" eaLnBrk="1" fontAlgn="auto" latinLnBrk="0" hangingPunct="1">
                        <a:lnSpc>
                          <a:spcPct val="100000"/>
                        </a:lnSpc>
                        <a:spcBef>
                          <a:spcPts val="0"/>
                        </a:spcBef>
                        <a:spcAft>
                          <a:spcPts val="0"/>
                        </a:spcAft>
                        <a:buClr>
                          <a:srgbClr val="000000"/>
                        </a:buClr>
                        <a:buSzTx/>
                        <a:buFontTx/>
                        <a:buNone/>
                        <a:defRPr>
                          <a:effectLst/>
                        </a:defRPr>
                      </a:pPr>
                      <a:r>
                        <a:rPr lang="en-GB" sz="900" b="1" kern="1200" dirty="0">
                          <a:solidFill>
                            <a:schemeClr val="tx1"/>
                          </a:solidFill>
                          <a:effectLst/>
                          <a:latin typeface="+mn-lt"/>
                          <a:ea typeface="+mn-ea"/>
                          <a:cs typeface="+mn-cs"/>
                        </a:rPr>
                        <a:t>Capabilities,</a:t>
                      </a:r>
                      <a:r>
                        <a:rPr lang="en-GB" sz="900" b="1" kern="1200" baseline="0" dirty="0">
                          <a:solidFill>
                            <a:schemeClr val="tx1"/>
                          </a:solidFill>
                          <a:effectLst/>
                          <a:latin typeface="+mn-lt"/>
                          <a:ea typeface="+mn-ea"/>
                          <a:cs typeface="+mn-cs"/>
                        </a:rPr>
                        <a:t> Experience &amp; Qualification Requirements </a:t>
                      </a:r>
                      <a:endParaRPr lang="en-GB" sz="900" b="1" kern="1200" dirty="0">
                        <a:solidFill>
                          <a:schemeClr val="tx1"/>
                        </a:solidFill>
                        <a:effectLst/>
                        <a:latin typeface="+mn-lt"/>
                        <a:ea typeface="+mn-ea"/>
                        <a:cs typeface="+mn-cs"/>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rgbClr val="D9D9D9"/>
                    </a:solidFill>
                  </a:tcPr>
                </a:tc>
                <a:tc hMerge="1">
                  <a:txBody>
                    <a:bodyPr/>
                    <a:lstStyle/>
                    <a:p>
                      <a:endParaRPr lang="en-AU"/>
                    </a:p>
                  </a:txBody>
                  <a:tcPr>
                    <a:lnL w="12700" cap="flat" cmpd="sng" algn="ctr">
                      <a:solidFill>
                        <a:schemeClr val="bg1">
                          <a:lumMod val="75000"/>
                        </a:schemeClr>
                      </a:solidFill>
                      <a:prstDash val="solid"/>
                      <a:round/>
                      <a:headEnd type="none" w="med" len="med"/>
                      <a:tailEnd type="none" w="med" len="med"/>
                    </a:lnL>
                  </a:tcPr>
                </a:tc>
                <a:extLst>
                  <a:ext uri="{0D108BD9-81ED-4DB2-BD59-A6C34878D82A}">
                    <a16:rowId xmlns:a16="http://schemas.microsoft.com/office/drawing/2014/main" val="10005"/>
                  </a:ext>
                </a:extLst>
              </a:tr>
              <a:tr h="2334491">
                <a:tc rowSpan="2">
                  <a:txBody>
                    <a:bodyPr/>
                    <a:lstStyle/>
                    <a:p>
                      <a:pPr marL="0" marR="0" lvl="0" indent="0" algn="l" defTabSz="981075" rtl="0" eaLnBrk="0" fontAlgn="base" latinLnBrk="0" hangingPunct="0">
                        <a:lnSpc>
                          <a:spcPct val="100000"/>
                        </a:lnSpc>
                        <a:spcBef>
                          <a:spcPts val="0"/>
                        </a:spcBef>
                        <a:spcAft>
                          <a:spcPts val="0"/>
                        </a:spcAft>
                        <a:buClrTx/>
                        <a:buSzTx/>
                        <a:buFont typeface="Arial" panose="020B0604020202020204" pitchFamily="34" charset="0"/>
                        <a:buNone/>
                        <a:tabLst>
                          <a:tab pos="87313" algn="l"/>
                        </a:tabLst>
                        <a:defRPr>
                          <a:effectLst/>
                        </a:defRPr>
                      </a:pPr>
                      <a:r>
                        <a:rPr lang="en-AU" sz="900" dirty="0"/>
                        <a:t>The purpose of the Payroll Associate role is to deliver accurate and timely payroll services for the organisation, while ensuring compliance with relevant regulations and company policies. This role contributes to the organisation's operational efficiency by safeguarding data integrity. </a:t>
                      </a: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solidFill>
                  </a:tcPr>
                </a:tc>
                <a:tc>
                  <a:txBody>
                    <a:bodyPr/>
                    <a:lstStyle/>
                    <a:p>
                      <a:pPr marL="0" indent="0" algn="l" defTabSz="914309" rtl="0" eaLnBrk="1" latinLnBrk="0" hangingPunct="1">
                        <a:lnSpc>
                          <a:spcPct val="100000"/>
                        </a:lnSpc>
                        <a:spcBef>
                          <a:spcPts val="0"/>
                        </a:spcBef>
                        <a:spcAft>
                          <a:spcPts val="0"/>
                        </a:spcAft>
                        <a:buClrTx/>
                        <a:buSzTx/>
                        <a:buNone/>
                      </a:pPr>
                      <a:r>
                        <a:rPr lang="en-GB" sz="900" b="0" u="sng" baseline="0" dirty="0">
                          <a:solidFill>
                            <a:schemeClr val="tx1"/>
                          </a:solidFill>
                          <a:effectLst/>
                          <a:latin typeface="+mn-lt"/>
                        </a:rPr>
                        <a:t>Essential capabilities</a:t>
                      </a:r>
                      <a:endParaRPr lang="en-GB" sz="900" b="0" u="none" baseline="0" dirty="0">
                        <a:solidFill>
                          <a:schemeClr val="tx1"/>
                        </a:solidFill>
                        <a:effectLst/>
                        <a:latin typeface="+mn-lt"/>
                      </a:endParaRPr>
                    </a:p>
                    <a:p>
                      <a:pPr marL="171450" indent="-171450" algn="l" defTabSz="914309" rtl="0" eaLnBrk="1" latinLnBrk="0" hangingPunct="1">
                        <a:lnSpc>
                          <a:spcPct val="100000"/>
                        </a:lnSpc>
                        <a:spcBef>
                          <a:spcPts val="0"/>
                        </a:spcBef>
                        <a:spcAft>
                          <a:spcPts val="0"/>
                        </a:spcAft>
                        <a:buClrTx/>
                        <a:buSzTx/>
                        <a:buFont typeface="Arial" panose="020B0604020202020204" pitchFamily="34" charset="0"/>
                        <a:buChar char="•"/>
                      </a:pPr>
                      <a:r>
                        <a:rPr lang="en-AU" sz="900" dirty="0"/>
                        <a:t>Excellent problem solving and analytical skills</a:t>
                      </a:r>
                    </a:p>
                    <a:p>
                      <a:pPr marL="171450" indent="-171450" algn="l" defTabSz="914309" rtl="0" eaLnBrk="1" latinLnBrk="0" hangingPunct="1">
                        <a:lnSpc>
                          <a:spcPct val="100000"/>
                        </a:lnSpc>
                        <a:spcBef>
                          <a:spcPts val="0"/>
                        </a:spcBef>
                        <a:spcAft>
                          <a:spcPts val="0"/>
                        </a:spcAft>
                        <a:buClrTx/>
                        <a:buSzTx/>
                        <a:buFont typeface="Arial" panose="020B0604020202020204" pitchFamily="34" charset="0"/>
                        <a:buChar char="•"/>
                      </a:pPr>
                      <a:r>
                        <a:rPr lang="en-AU" sz="900" dirty="0"/>
                        <a:t>Flexible team player, responsive to feedback and proactive attitude to help team members to win together</a:t>
                      </a:r>
                    </a:p>
                    <a:p>
                      <a:pPr marL="171450" marR="0" lvl="0" indent="-171450" algn="l" defTabSz="91430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dirty="0"/>
                        <a:t>Excellent oral &amp; written communication and interpersonal skills</a:t>
                      </a:r>
                    </a:p>
                    <a:p>
                      <a:pPr marL="171450" indent="-171450" algn="l" defTabSz="914309" rtl="0" eaLnBrk="1" latinLnBrk="0" hangingPunct="1">
                        <a:lnSpc>
                          <a:spcPct val="100000"/>
                        </a:lnSpc>
                        <a:spcBef>
                          <a:spcPts val="0"/>
                        </a:spcBef>
                        <a:spcAft>
                          <a:spcPts val="0"/>
                        </a:spcAft>
                        <a:buClrTx/>
                        <a:buSzTx/>
                        <a:buFont typeface="Arial" panose="020B0604020202020204" pitchFamily="34" charset="0"/>
                        <a:buChar char="•"/>
                      </a:pPr>
                      <a:r>
                        <a:rPr lang="en-AU" sz="900" dirty="0"/>
                        <a:t>Result/Output focused with ability to manage multiple responsibilities with focus on quality and details</a:t>
                      </a:r>
                    </a:p>
                    <a:p>
                      <a:pPr marL="171450" indent="-171450" algn="l" defTabSz="914309" rtl="0" eaLnBrk="1" latinLnBrk="0" hangingPunct="1">
                        <a:lnSpc>
                          <a:spcPct val="100000"/>
                        </a:lnSpc>
                        <a:spcBef>
                          <a:spcPts val="0"/>
                        </a:spcBef>
                        <a:spcAft>
                          <a:spcPts val="0"/>
                        </a:spcAft>
                        <a:buClrTx/>
                        <a:buSzTx/>
                        <a:buFont typeface="Arial" panose="020B0604020202020204" pitchFamily="34" charset="0"/>
                        <a:buChar char="•"/>
                      </a:pPr>
                      <a:r>
                        <a:rPr lang="en-AU" sz="900" dirty="0"/>
                        <a:t>Practical approach to identifying and escalating and solving issues</a:t>
                      </a:r>
                    </a:p>
                    <a:p>
                      <a:pPr marL="171450" indent="-171450" algn="l" defTabSz="914309" rtl="0" eaLnBrk="1" latinLnBrk="0" hangingPunct="1">
                        <a:lnSpc>
                          <a:spcPct val="100000"/>
                        </a:lnSpc>
                        <a:spcBef>
                          <a:spcPts val="0"/>
                        </a:spcBef>
                        <a:spcAft>
                          <a:spcPts val="0"/>
                        </a:spcAft>
                        <a:buClrTx/>
                        <a:buSzTx/>
                        <a:buFont typeface="Arial" panose="020B0604020202020204" pitchFamily="34" charset="0"/>
                        <a:buChar char="•"/>
                      </a:pPr>
                      <a:r>
                        <a:rPr lang="en-AU" sz="900" dirty="0"/>
                        <a:t>Strong time management and ability to multi-task and adapt to changing priorities</a:t>
                      </a:r>
                    </a:p>
                    <a:p>
                      <a:pPr marL="171450" indent="-171450" algn="l" defTabSz="914309" rtl="0" eaLnBrk="1" latinLnBrk="0" hangingPunct="1">
                        <a:lnSpc>
                          <a:spcPct val="100000"/>
                        </a:lnSpc>
                        <a:spcBef>
                          <a:spcPts val="0"/>
                        </a:spcBef>
                        <a:spcAft>
                          <a:spcPts val="0"/>
                        </a:spcAft>
                        <a:buClrTx/>
                        <a:buSzTx/>
                        <a:buFont typeface="Arial" panose="020B0604020202020204" pitchFamily="34" charset="0"/>
                        <a:buChar char="•"/>
                      </a:pPr>
                      <a:r>
                        <a:rPr lang="en-AU" sz="900" dirty="0"/>
                        <a:t>Intermediate/Advanced Microsoft Excel skills</a:t>
                      </a:r>
                    </a:p>
                    <a:p>
                      <a:pPr marL="171450" indent="-171450" algn="l" defTabSz="914309" rtl="0" eaLnBrk="1" latinLnBrk="0" hangingPunct="1">
                        <a:lnSpc>
                          <a:spcPct val="100000"/>
                        </a:lnSpc>
                        <a:spcBef>
                          <a:spcPts val="0"/>
                        </a:spcBef>
                        <a:spcAft>
                          <a:spcPts val="0"/>
                        </a:spcAft>
                        <a:buClrTx/>
                        <a:buSzTx/>
                        <a:buFont typeface="Arial" panose="020B0604020202020204" pitchFamily="34" charset="0"/>
                        <a:buChar char="•"/>
                      </a:pPr>
                      <a:r>
                        <a:rPr lang="en-AU" sz="900" dirty="0"/>
                        <a:t>Strong analytical problem-solving skills</a:t>
                      </a:r>
                    </a:p>
                    <a:p>
                      <a:pPr marL="171450" indent="-171450" algn="l" defTabSz="914309" rtl="0" eaLnBrk="1" latinLnBrk="0" hangingPunct="1">
                        <a:lnSpc>
                          <a:spcPct val="100000"/>
                        </a:lnSpc>
                        <a:spcBef>
                          <a:spcPts val="0"/>
                        </a:spcBef>
                        <a:spcAft>
                          <a:spcPts val="0"/>
                        </a:spcAft>
                        <a:buClrTx/>
                        <a:buSzTx/>
                        <a:buFont typeface="Arial" panose="020B0604020202020204" pitchFamily="34" charset="0"/>
                        <a:buChar char="•"/>
                      </a:pPr>
                      <a:r>
                        <a:rPr lang="en-AU" sz="900" b="0" u="none" baseline="0" dirty="0">
                          <a:solidFill>
                            <a:schemeClr val="tx1"/>
                          </a:solidFill>
                          <a:effectLst/>
                          <a:latin typeface="+mn-lt"/>
                        </a:rPr>
                        <a:t>Strong Customer Service capability </a:t>
                      </a:r>
                      <a:endParaRPr lang="en-GB" sz="900" b="0" u="none" baseline="0" dirty="0">
                        <a:solidFill>
                          <a:schemeClr val="tx1"/>
                        </a:solidFill>
                        <a:effectLst/>
                        <a:latin typeface="+mn-lt"/>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solidFill>
                  </a:tcPr>
                </a:tc>
                <a:tc>
                  <a:txBody>
                    <a:bodyPr/>
                    <a:lstStyle/>
                    <a:p>
                      <a:pPr marL="0" indent="0" algn="l" defTabSz="914309" rtl="0" eaLnBrk="1" latinLnBrk="0" hangingPunct="1">
                        <a:lnSpc>
                          <a:spcPct val="100000"/>
                        </a:lnSpc>
                        <a:spcBef>
                          <a:spcPts val="0"/>
                        </a:spcBef>
                        <a:spcAft>
                          <a:spcPts val="0"/>
                        </a:spcAft>
                        <a:buClrTx/>
                        <a:buSzTx/>
                        <a:buNone/>
                      </a:pPr>
                      <a:r>
                        <a:rPr lang="en-GB" sz="900" b="0" u="sng" baseline="0" dirty="0">
                          <a:solidFill>
                            <a:schemeClr val="tx1"/>
                          </a:solidFill>
                          <a:effectLst/>
                          <a:latin typeface="+mn-lt"/>
                        </a:rPr>
                        <a:t>Experience</a:t>
                      </a:r>
                      <a:endParaRPr lang="en-GB" sz="900" b="0" u="none" baseline="0" dirty="0">
                        <a:solidFill>
                          <a:schemeClr val="tx1"/>
                        </a:solidFill>
                        <a:effectLst/>
                        <a:latin typeface="+mn-lt"/>
                      </a:endParaRPr>
                    </a:p>
                    <a:p>
                      <a:pPr marL="171450" marR="0" lvl="0" indent="-171450" algn="l" defTabSz="91430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dirty="0"/>
                        <a:t>2-3 years’ Payroll experience, ideally working in complex corporate environment </a:t>
                      </a:r>
                    </a:p>
                    <a:p>
                      <a:pPr marL="171450" marR="0" lvl="0" indent="-171450" algn="l" defTabSz="91430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dirty="0"/>
                        <a:t>SAP systems understanding</a:t>
                      </a:r>
                    </a:p>
                    <a:p>
                      <a:pPr marL="171450" lvl="0" indent="-171450" algn="l" defTabSz="914309" rtl="0" eaLnBrk="1" latinLnBrk="0" hangingPunct="1">
                        <a:lnSpc>
                          <a:spcPct val="100000"/>
                        </a:lnSpc>
                        <a:spcBef>
                          <a:spcPct val="0"/>
                        </a:spcBef>
                        <a:spcAft>
                          <a:spcPct val="0"/>
                        </a:spcAft>
                        <a:buClrTx/>
                        <a:buSzTx/>
                        <a:buFont typeface="Arial" panose="020B0604020202020204" pitchFamily="34" charset="0"/>
                        <a:buChar char="•"/>
                      </a:pPr>
                      <a:r>
                        <a:rPr lang="en-AU" sz="900" dirty="0"/>
                        <a:t>Strong computer literacy in all Microsoft office applications (particularly Excel)</a:t>
                      </a:r>
                    </a:p>
                    <a:p>
                      <a:pPr marL="171450" marR="0" lvl="0" indent="-171450" algn="l" defTabSz="91430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dirty="0"/>
                        <a:t>Financial Services industry experience preferred</a:t>
                      </a:r>
                    </a:p>
                    <a:p>
                      <a:pPr marL="171450" marR="0" lvl="0" indent="-171450" algn="l" defTabSz="91430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900" dirty="0"/>
                    </a:p>
                    <a:p>
                      <a:pPr marL="171450" lvl="0" indent="-171450" algn="l" defTabSz="914309" rtl="0" eaLnBrk="1" latinLnBrk="0" hangingPunct="1">
                        <a:lnSpc>
                          <a:spcPct val="100000"/>
                        </a:lnSpc>
                        <a:spcBef>
                          <a:spcPts val="0"/>
                        </a:spcBef>
                        <a:spcAft>
                          <a:spcPts val="0"/>
                        </a:spcAft>
                        <a:buClrTx/>
                        <a:buSzTx/>
                        <a:buFont typeface="Arial" panose="020B0604020202020204" pitchFamily="34" charset="0"/>
                        <a:buChar char="•"/>
                      </a:pPr>
                      <a:endParaRPr lang="en-GB" sz="900" b="0" baseline="0" dirty="0">
                        <a:solidFill>
                          <a:schemeClr val="tx1"/>
                        </a:solidFill>
                        <a:effectLst/>
                        <a:latin typeface="+mn-lt"/>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solidFill>
                  </a:tcPr>
                </a:tc>
                <a:extLst>
                  <a:ext uri="{0D108BD9-81ED-4DB2-BD59-A6C34878D82A}">
                    <a16:rowId xmlns:a16="http://schemas.microsoft.com/office/drawing/2014/main" val="10006"/>
                  </a:ext>
                </a:extLst>
              </a:tr>
              <a:tr h="347265">
                <a:tc vMerge="1">
                  <a:txBody>
                    <a:bodyPr/>
                    <a:lstStyle/>
                    <a:p>
                      <a:endParaRPr lang="en-GB">
                        <a:effectLst/>
                      </a:endParaRPr>
                    </a:p>
                  </a:txBody>
                  <a:tcPr/>
                </a:tc>
                <a:tc gridSpan="2">
                  <a:txBody>
                    <a:bodyPr/>
                    <a:lstStyle/>
                    <a:p>
                      <a:pPr marL="0" indent="0" algn="l" defTabSz="914309" rtl="0" eaLnBrk="1" latinLnBrk="0" hangingPunct="1">
                        <a:lnSpc>
                          <a:spcPct val="100000"/>
                        </a:lnSpc>
                        <a:spcBef>
                          <a:spcPts val="0"/>
                        </a:spcBef>
                        <a:spcAft>
                          <a:spcPts val="0"/>
                        </a:spcAft>
                        <a:buClrTx/>
                        <a:buSzTx/>
                        <a:buNone/>
                      </a:pPr>
                      <a:r>
                        <a:rPr lang="en-GB" sz="900" b="0" u="sng" baseline="0" dirty="0">
                          <a:solidFill>
                            <a:schemeClr val="tx1"/>
                          </a:solidFill>
                          <a:effectLst/>
                          <a:latin typeface="+mn-lt"/>
                        </a:rPr>
                        <a:t>Qualification Requirements</a:t>
                      </a:r>
                    </a:p>
                    <a:p>
                      <a:pPr marL="171450" marR="0" lvl="0" indent="-171450" algn="l" defTabSz="914309" rtl="0" eaLnBrk="1" fontAlgn="auto" latinLnBrk="0" hangingPunct="1">
                        <a:lnSpc>
                          <a:spcPct val="100000"/>
                        </a:lnSpc>
                        <a:spcBef>
                          <a:spcPts val="144"/>
                        </a:spcBef>
                        <a:spcAft>
                          <a:spcPct val="0"/>
                        </a:spcAft>
                        <a:buClrTx/>
                        <a:buSzTx/>
                        <a:buFont typeface="Arial" panose="020B0604020202020204" pitchFamily="34" charset="0"/>
                        <a:buChar char="•"/>
                        <a:tabLst/>
                        <a:defRPr/>
                      </a:pPr>
                      <a:r>
                        <a:rPr lang="en-AU" sz="900" dirty="0"/>
                        <a:t>Tertiary education in Business, Finance, Commerce or related discipline favourable. </a:t>
                      </a:r>
                      <a:endParaRPr lang="en-GB" sz="900" b="0" u="none" baseline="0" dirty="0">
                        <a:solidFill>
                          <a:schemeClr val="tx1"/>
                        </a:solidFill>
                        <a:effectLst/>
                        <a:latin typeface="+mn-lt"/>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solidFill>
                  </a:tcPr>
                </a:tc>
                <a:tc hMerge="1">
                  <a:txBody>
                    <a:bodyPr/>
                    <a:lstStyle/>
                    <a:p>
                      <a:endParaRPr lang="en-AU"/>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tcPr>
                </a:tc>
                <a:extLst>
                  <a:ext uri="{0D108BD9-81ED-4DB2-BD59-A6C34878D82A}">
                    <a16:rowId xmlns:a16="http://schemas.microsoft.com/office/drawing/2014/main" val="1665344109"/>
                  </a:ext>
                </a:extLst>
              </a:tr>
              <a:tr h="209731">
                <a:tc>
                  <a:txBody>
                    <a:bodyPr/>
                    <a:lstStyle/>
                    <a:p>
                      <a:pPr marL="0" indent="0" algn="ctr">
                        <a:spcBef>
                          <a:spcPts val="0"/>
                        </a:spcBef>
                        <a:spcAft>
                          <a:spcPts val="0"/>
                        </a:spcAft>
                        <a:buClr>
                          <a:srgbClr val="000000"/>
                        </a:buClr>
                        <a:buNone/>
                      </a:pPr>
                      <a:r>
                        <a:rPr lang="en-GB" sz="900" b="1" kern="1200" dirty="0">
                          <a:solidFill>
                            <a:schemeClr val="tx1"/>
                          </a:solidFill>
                          <a:effectLst/>
                          <a:latin typeface="+mn-lt"/>
                          <a:ea typeface="+mn-ea"/>
                          <a:cs typeface="+mn-cs"/>
                        </a:rPr>
                        <a:t>Key Decisions</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rgbClr val="D9D9D9"/>
                    </a:solidFill>
                  </a:tcPr>
                </a:tc>
                <a:tc gridSpan="2">
                  <a:txBody>
                    <a:bodyPr/>
                    <a:lstStyle/>
                    <a:p>
                      <a:pPr marL="0" indent="0" algn="ctr" defTabSz="914309" rtl="0" eaLnBrk="1" latinLnBrk="0" hangingPunct="1">
                        <a:lnSpc>
                          <a:spcPct val="100000"/>
                        </a:lnSpc>
                        <a:spcBef>
                          <a:spcPts val="0"/>
                        </a:spcBef>
                        <a:spcAft>
                          <a:spcPts val="0"/>
                        </a:spcAft>
                        <a:buClrTx/>
                        <a:buSzTx/>
                        <a:buFont typeface="Verdana" panose="020B0604030504040204" pitchFamily="34" charset="0"/>
                        <a:buNone/>
                      </a:pPr>
                      <a:r>
                        <a:rPr lang="en-GB" sz="900" b="1" kern="1200" dirty="0">
                          <a:solidFill>
                            <a:schemeClr val="tx1"/>
                          </a:solidFill>
                          <a:effectLst/>
                          <a:latin typeface="+mn-lt"/>
                          <a:ea typeface="+mn-ea"/>
                          <a:cs typeface="+mn-cs"/>
                        </a:rPr>
                        <a:t>Key Accountabilities</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rgbClr val="D9D9D9"/>
                    </a:solidFill>
                  </a:tcPr>
                </a:tc>
                <a:tc hMerge="1">
                  <a:txBody>
                    <a:bodyPr/>
                    <a:lstStyle/>
                    <a:p>
                      <a:endParaRPr lang="en-AU"/>
                    </a:p>
                  </a:txBody>
                  <a:tcPr>
                    <a:lnL w="12700" cap="flat" cmpd="sng" algn="ctr">
                      <a:solidFill>
                        <a:schemeClr val="bg1">
                          <a:lumMod val="75000"/>
                        </a:schemeClr>
                      </a:solidFill>
                      <a:prstDash val="solid"/>
                      <a:round/>
                      <a:headEnd type="none" w="med" len="med"/>
                      <a:tailEnd type="none" w="med" len="med"/>
                    </a:lnL>
                  </a:tcPr>
                </a:tc>
                <a:extLst>
                  <a:ext uri="{0D108BD9-81ED-4DB2-BD59-A6C34878D82A}">
                    <a16:rowId xmlns:a16="http://schemas.microsoft.com/office/drawing/2014/main" val="3450640238"/>
                  </a:ext>
                </a:extLst>
              </a:tr>
              <a:tr h="1159441">
                <a:tc>
                  <a:txBody>
                    <a:bodyPr/>
                    <a:lstStyle/>
                    <a:p>
                      <a:pPr marL="171450" marR="0" lvl="0" indent="-171450" algn="l" defTabSz="91430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dirty="0"/>
                        <a:t>No direct financial accountability.</a:t>
                      </a:r>
                    </a:p>
                    <a:p>
                      <a:pPr marL="171450" marR="0" lvl="0" indent="-171450" algn="l" defTabSz="91430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dirty="0"/>
                        <a:t>Decision making ability is limited to supporting the prioritisation backlog of work within the team. </a:t>
                      </a:r>
                      <a:endParaRPr kumimoji="0" lang="en-GB" sz="900" b="0" i="0" u="none" strike="noStrike" kern="0" cap="none" spc="0" normalizeH="0" baseline="0" noProof="0" dirty="0">
                        <a:ln>
                          <a:noFill/>
                        </a:ln>
                        <a:solidFill>
                          <a:schemeClr val="tx1"/>
                        </a:solidFill>
                        <a:effectLst/>
                        <a:uLnTx/>
                        <a:uFillTx/>
                        <a:latin typeface="+mn-lt"/>
                        <a:ea typeface="+mn-ea"/>
                        <a:cs typeface="+mn-cs"/>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solidFill>
                  </a:tcPr>
                </a:tc>
                <a:tc gridSpan="2">
                  <a:txBody>
                    <a:bodyPr/>
                    <a:lstStyle/>
                    <a:p>
                      <a:pPr marL="171450" indent="-171450" algn="l" defTabSz="914309" rtl="0" eaLnBrk="1" latinLnBrk="0" hangingPunct="1">
                        <a:lnSpc>
                          <a:spcPct val="100000"/>
                        </a:lnSpc>
                        <a:spcBef>
                          <a:spcPct val="0"/>
                        </a:spcBef>
                        <a:spcAft>
                          <a:spcPct val="0"/>
                        </a:spcAft>
                        <a:buClrTx/>
                        <a:buSzTx/>
                        <a:buFont typeface="Arial" panose="020B0604020202020204" pitchFamily="34" charset="0"/>
                        <a:buChar char="•"/>
                      </a:pPr>
                      <a:r>
                        <a:rPr lang="en-AU" sz="900" dirty="0"/>
                        <a:t>Maintains &amp; processes confidential wages &amp; salary information, coding &amp; reporting</a:t>
                      </a:r>
                    </a:p>
                    <a:p>
                      <a:pPr marL="171450" indent="-171450" algn="l" defTabSz="914309" rtl="0" eaLnBrk="1" latinLnBrk="0" hangingPunct="1">
                        <a:lnSpc>
                          <a:spcPct val="100000"/>
                        </a:lnSpc>
                        <a:spcBef>
                          <a:spcPct val="0"/>
                        </a:spcBef>
                        <a:spcAft>
                          <a:spcPct val="0"/>
                        </a:spcAft>
                        <a:buClrTx/>
                        <a:buSzTx/>
                        <a:buFont typeface="Arial" panose="020B0604020202020204" pitchFamily="34" charset="0"/>
                        <a:buChar char="•"/>
                      </a:pPr>
                      <a:r>
                        <a:rPr lang="en-AU" sz="900" dirty="0"/>
                        <a:t>Calculates wage payments to meet payroll commitments </a:t>
                      </a:r>
                    </a:p>
                    <a:p>
                      <a:pPr marL="171450" indent="-171450" algn="l" defTabSz="914309" rtl="0" eaLnBrk="1" latinLnBrk="0" hangingPunct="1">
                        <a:lnSpc>
                          <a:spcPct val="100000"/>
                        </a:lnSpc>
                        <a:spcBef>
                          <a:spcPct val="0"/>
                        </a:spcBef>
                        <a:spcAft>
                          <a:spcPct val="0"/>
                        </a:spcAft>
                        <a:buClrTx/>
                        <a:buSzTx/>
                        <a:buFont typeface="Arial" panose="020B0604020202020204" pitchFamily="34" charset="0"/>
                        <a:buChar char="•"/>
                      </a:pPr>
                      <a:r>
                        <a:rPr lang="en-AU" sz="900" dirty="0"/>
                        <a:t>Calculates &amp; pays all relevant taxes as required</a:t>
                      </a:r>
                    </a:p>
                    <a:p>
                      <a:pPr marL="171450" indent="-171450" algn="l" defTabSz="914309" rtl="0" eaLnBrk="1" latinLnBrk="0" hangingPunct="1">
                        <a:lnSpc>
                          <a:spcPct val="100000"/>
                        </a:lnSpc>
                        <a:spcBef>
                          <a:spcPct val="0"/>
                        </a:spcBef>
                        <a:spcAft>
                          <a:spcPct val="0"/>
                        </a:spcAft>
                        <a:buClrTx/>
                        <a:buSzTx/>
                        <a:buFont typeface="Arial" panose="020B0604020202020204" pitchFamily="34" charset="0"/>
                        <a:buChar char="•"/>
                      </a:pPr>
                      <a:r>
                        <a:rPr lang="en-AU" sz="900" dirty="0"/>
                        <a:t>Arranges Workers Compensation premium payments</a:t>
                      </a:r>
                    </a:p>
                    <a:p>
                      <a:pPr marL="171450" indent="-171450" algn="l" defTabSz="914309" rtl="0" eaLnBrk="1" latinLnBrk="0" hangingPunct="1">
                        <a:lnSpc>
                          <a:spcPct val="100000"/>
                        </a:lnSpc>
                        <a:spcBef>
                          <a:spcPct val="0"/>
                        </a:spcBef>
                        <a:spcAft>
                          <a:spcPct val="0"/>
                        </a:spcAft>
                        <a:buClrTx/>
                        <a:buSzTx/>
                        <a:buFont typeface="Arial" panose="020B0604020202020204" pitchFamily="34" charset="0"/>
                        <a:buChar char="•"/>
                      </a:pPr>
                      <a:r>
                        <a:rPr lang="en-AU" sz="900" dirty="0"/>
                        <a:t>Completes monthly reports, </a:t>
                      </a:r>
                      <a:r>
                        <a:rPr lang="en-AU" sz="900" dirty="0" err="1"/>
                        <a:t>eg</a:t>
                      </a:r>
                      <a:r>
                        <a:rPr lang="en-AU" sz="900" dirty="0"/>
                        <a:t> variance, headcount</a:t>
                      </a:r>
                    </a:p>
                    <a:p>
                      <a:pPr marL="171450" indent="-171450" algn="l" defTabSz="914309" rtl="0" eaLnBrk="1" latinLnBrk="0" hangingPunct="1">
                        <a:lnSpc>
                          <a:spcPct val="100000"/>
                        </a:lnSpc>
                        <a:spcBef>
                          <a:spcPct val="0"/>
                        </a:spcBef>
                        <a:spcAft>
                          <a:spcPct val="0"/>
                        </a:spcAft>
                        <a:buClrTx/>
                        <a:buSzTx/>
                        <a:buFont typeface="Arial" panose="020B0604020202020204" pitchFamily="34" charset="0"/>
                        <a:buChar char="•"/>
                      </a:pPr>
                      <a:r>
                        <a:rPr lang="en-AU" sz="900" dirty="0"/>
                        <a:t>Maintains backups &amp; runs reports for managers/HR as authorised</a:t>
                      </a:r>
                    </a:p>
                    <a:p>
                      <a:pPr marL="171450" indent="-171450" algn="l" defTabSz="914309" rtl="0" eaLnBrk="1" latinLnBrk="0" hangingPunct="1">
                        <a:lnSpc>
                          <a:spcPct val="100000"/>
                        </a:lnSpc>
                        <a:spcBef>
                          <a:spcPct val="0"/>
                        </a:spcBef>
                        <a:spcAft>
                          <a:spcPct val="0"/>
                        </a:spcAft>
                        <a:buClrTx/>
                        <a:buSzTx/>
                        <a:buFont typeface="Arial" panose="020B0604020202020204" pitchFamily="34" charset="0"/>
                        <a:buChar char="•"/>
                      </a:pPr>
                      <a:r>
                        <a:rPr lang="en-AU" sz="900" dirty="0"/>
                        <a:t>Ensures all payments processed comply with relevant award, agreement or regulation rate</a:t>
                      </a:r>
                    </a:p>
                    <a:p>
                      <a:pPr marL="171450" marR="0" lvl="0" indent="-171450" algn="l" defTabSz="914309" rtl="0" eaLnBrk="1" fontAlgn="auto" latinLnBrk="0" hangingPunct="1">
                        <a:lnSpc>
                          <a:spcPct val="100000"/>
                        </a:lnSpc>
                        <a:spcBef>
                          <a:spcPct val="0"/>
                        </a:spcBef>
                        <a:spcAft>
                          <a:spcPct val="0"/>
                        </a:spcAft>
                        <a:buClrTx/>
                        <a:buSzTx/>
                        <a:buFont typeface="Arial" panose="020B0604020202020204" pitchFamily="34" charset="0"/>
                        <a:buChar char="•"/>
                        <a:tabLst/>
                        <a:defRPr/>
                      </a:pPr>
                      <a:r>
                        <a:rPr lang="en-AU" sz="900" dirty="0"/>
                        <a:t>Identify and implement continuous improvement activities</a:t>
                      </a: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solidFill>
                  </a:tcPr>
                </a:tc>
                <a:tc hMerge="1">
                  <a:txBody>
                    <a:bodyPr/>
                    <a:lstStyle/>
                    <a:p>
                      <a:endParaRPr lang="en-AU"/>
                    </a:p>
                  </a:txBody>
                  <a:tcPr>
                    <a:lnL w="12700" cap="flat" cmpd="sng" algn="ctr">
                      <a:solidFill>
                        <a:schemeClr val="bg1">
                          <a:lumMod val="75000"/>
                        </a:schemeClr>
                      </a:solidFill>
                      <a:prstDash val="solid"/>
                      <a:round/>
                      <a:headEnd type="none" w="med" len="med"/>
                      <a:tailEnd type="none" w="med" len="med"/>
                    </a:lnL>
                  </a:tcPr>
                </a:tc>
                <a:extLst>
                  <a:ext uri="{0D108BD9-81ED-4DB2-BD59-A6C34878D82A}">
                    <a16:rowId xmlns:a16="http://schemas.microsoft.com/office/drawing/2014/main" val="668567337"/>
                  </a:ext>
                </a:extLst>
              </a:tr>
              <a:tr h="209731">
                <a:tc>
                  <a:txBody>
                    <a:bodyPr/>
                    <a:lstStyle/>
                    <a:p>
                      <a:pPr marL="0" marR="0" lvl="0" indent="0" algn="ctr" defTabSz="981075" rtl="0" eaLnBrk="0" fontAlgn="base" latinLnBrk="0" hangingPunct="0">
                        <a:lnSpc>
                          <a:spcPct val="100000"/>
                        </a:lnSpc>
                        <a:spcBef>
                          <a:spcPts val="0"/>
                        </a:spcBef>
                        <a:spcAft>
                          <a:spcPts val="0"/>
                        </a:spcAft>
                        <a:buClrTx/>
                        <a:buSzTx/>
                        <a:buFont typeface="Verdana" panose="020B0604030504040204" pitchFamily="34" charset="0"/>
                        <a:buNone/>
                        <a:tabLst>
                          <a:tab pos="173038" algn="l"/>
                        </a:tabLst>
                        <a:defRPr>
                          <a:effectLst/>
                        </a:defRPr>
                      </a:pPr>
                      <a:r>
                        <a:rPr kumimoji="0" lang="en-GB" sz="900" b="1" i="0" u="none" strike="noStrike" kern="0" cap="none" spc="0" normalizeH="0" baseline="0" noProof="0" dirty="0">
                          <a:ln>
                            <a:noFill/>
                          </a:ln>
                          <a:solidFill>
                            <a:schemeClr val="tx1"/>
                          </a:solidFill>
                          <a:effectLst/>
                          <a:uLnTx/>
                          <a:uFillTx/>
                          <a:latin typeface="+mn-lt"/>
                          <a:ea typeface="+mn-ea"/>
                          <a:cs typeface="+mn-cs"/>
                        </a:rPr>
                        <a:t>Key Stakeholder Groups</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rgbClr val="D9D9D9"/>
                    </a:solidFill>
                  </a:tcPr>
                </a:tc>
                <a:tc gridSpan="2">
                  <a:txBody>
                    <a:bodyPr/>
                    <a:lstStyle/>
                    <a:p>
                      <a:pPr marL="0" indent="0" algn="ctr" defTabSz="914309" rtl="0" eaLnBrk="1" latinLnBrk="0" hangingPunct="1">
                        <a:lnSpc>
                          <a:spcPct val="100000"/>
                        </a:lnSpc>
                        <a:spcBef>
                          <a:spcPts val="0"/>
                        </a:spcBef>
                        <a:spcAft>
                          <a:spcPts val="0"/>
                        </a:spcAft>
                        <a:buClrTx/>
                        <a:buSzTx/>
                        <a:buFont typeface="Verdana" panose="020B0604030504040204" pitchFamily="34" charset="0"/>
                        <a:buNone/>
                      </a:pPr>
                      <a:r>
                        <a:rPr lang="en-GB" sz="900" b="1" kern="1200" dirty="0">
                          <a:solidFill>
                            <a:schemeClr val="tx1"/>
                          </a:solidFill>
                          <a:effectLst/>
                          <a:latin typeface="+mn-lt"/>
                          <a:ea typeface="+mn-ea"/>
                          <a:cs typeface="+mn-cs"/>
                        </a:rPr>
                        <a:t>Key Performance Indicators</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rgbClr val="D9D9D9"/>
                    </a:solidFill>
                  </a:tcPr>
                </a:tc>
                <a:tc hMerge="1">
                  <a:txBody>
                    <a:bodyPr/>
                    <a:lstStyle/>
                    <a:p>
                      <a:endParaRPr lang="en-AU"/>
                    </a:p>
                  </a:txBody>
                  <a:tcPr>
                    <a:lnL w="12700" cap="flat" cmpd="sng" algn="ctr">
                      <a:solidFill>
                        <a:schemeClr val="bg1">
                          <a:lumMod val="75000"/>
                        </a:schemeClr>
                      </a:solidFill>
                      <a:prstDash val="solid"/>
                      <a:round/>
                      <a:headEnd type="none" w="med" len="med"/>
                      <a:tailEnd type="none" w="med" len="med"/>
                    </a:lnL>
                  </a:tcPr>
                </a:tc>
                <a:extLst>
                  <a:ext uri="{0D108BD9-81ED-4DB2-BD59-A6C34878D82A}">
                    <a16:rowId xmlns:a16="http://schemas.microsoft.com/office/drawing/2014/main" val="102959977"/>
                  </a:ext>
                </a:extLst>
              </a:tr>
              <a:tr h="603218">
                <a:tc>
                  <a:txBody>
                    <a:bodyPr/>
                    <a:lstStyle/>
                    <a:p>
                      <a:pPr marL="0" marR="0" lvl="0" indent="0" algn="l" defTabSz="981075" rtl="0" eaLnBrk="0" fontAlgn="base" latinLnBrk="0" hangingPunct="0">
                        <a:lnSpc>
                          <a:spcPct val="100000"/>
                        </a:lnSpc>
                        <a:spcBef>
                          <a:spcPts val="0"/>
                        </a:spcBef>
                        <a:spcAft>
                          <a:spcPts val="0"/>
                        </a:spcAft>
                        <a:buClrTx/>
                        <a:buSzTx/>
                        <a:tabLst/>
                        <a:defRPr>
                          <a:effectLst/>
                        </a:defRPr>
                      </a:pPr>
                      <a:r>
                        <a:rPr lang="en-AU" sz="900" dirty="0"/>
                        <a:t>Internal: </a:t>
                      </a:r>
                      <a:r>
                        <a:rPr lang="en-AU" sz="900" kern="1200" dirty="0">
                          <a:solidFill>
                            <a:schemeClr val="dk1"/>
                          </a:solidFill>
                          <a:effectLst/>
                          <a:latin typeface="+mn-lt"/>
                          <a:ea typeface="+mn-ea"/>
                          <a:cs typeface="+mn-cs"/>
                        </a:rPr>
                        <a:t>People Shared Services</a:t>
                      </a:r>
                      <a:r>
                        <a:rPr lang="en-AU" sz="900" dirty="0"/>
                        <a:t>, PLT, P&amp;C CoEs, People Advisory, Technology, Risk and Finance. </a:t>
                      </a:r>
                      <a:endParaRPr kumimoji="0" lang="en-GB" sz="900" b="0" i="0" u="none" strike="noStrike" kern="0" cap="none" spc="0" normalizeH="0" baseline="0" noProof="0" dirty="0">
                        <a:ln>
                          <a:noFill/>
                        </a:ln>
                        <a:solidFill>
                          <a:schemeClr val="tx1"/>
                        </a:solidFill>
                        <a:effectLst/>
                        <a:uLnTx/>
                        <a:uFillTx/>
                        <a:latin typeface="+mn-lt"/>
                        <a:ea typeface="+mn-ea"/>
                        <a:cs typeface="+mn-cs"/>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solidFill>
                  </a:tcPr>
                </a:tc>
                <a:tc gridSpan="2">
                  <a:txBody>
                    <a:bodyPr/>
                    <a:lstStyle/>
                    <a:p>
                      <a:pPr marL="0" marR="0" lvl="0" indent="0" algn="l" defTabSz="914309"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900" kern="1200" dirty="0">
                          <a:solidFill>
                            <a:schemeClr val="dk1"/>
                          </a:solidFill>
                          <a:effectLst/>
                          <a:latin typeface="+mn-lt"/>
                          <a:ea typeface="+mn-ea"/>
                          <a:cs typeface="+mn-cs"/>
                        </a:rPr>
                        <a:t>Proactively manage risk, meeting all policy and compliance requirements; perform controls; adhere to process and procedures pertinent to role; and escalate events, issues or breaches as they are identified (risk accountability forms part of all roles, as everyone is responsible for managing risk and compliance).</a:t>
                      </a:r>
                      <a:endParaRPr lang="en-GB" sz="900" kern="1200" dirty="0">
                        <a:solidFill>
                          <a:schemeClr val="dk1"/>
                        </a:solidFill>
                        <a:effectLst/>
                        <a:latin typeface="+mn-lt"/>
                        <a:ea typeface="+mn-ea"/>
                        <a:cs typeface="+mn-cs"/>
                      </a:endParaRPr>
                    </a:p>
                    <a:p>
                      <a:pPr marL="0" indent="0" algn="l" defTabSz="914309" rtl="0" eaLnBrk="1" latinLnBrk="0" hangingPunct="1">
                        <a:lnSpc>
                          <a:spcPct val="100000"/>
                        </a:lnSpc>
                        <a:spcBef>
                          <a:spcPts val="0"/>
                        </a:spcBef>
                        <a:spcAft>
                          <a:spcPts val="0"/>
                        </a:spcAft>
                        <a:buClrTx/>
                        <a:buSzTx/>
                        <a:buFont typeface="Arial" panose="020B0604020202020204" pitchFamily="34" charset="0"/>
                        <a:buNone/>
                      </a:pPr>
                      <a:endParaRPr lang="en-GB" sz="900" kern="1200" dirty="0">
                        <a:solidFill>
                          <a:schemeClr val="tx1"/>
                        </a:solidFill>
                        <a:effectLst/>
                        <a:latin typeface="+mn-lt"/>
                        <a:ea typeface="+mn-ea"/>
                        <a:cs typeface="+mn-cs"/>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solidFill>
                  </a:tcPr>
                </a:tc>
                <a:tc hMerge="1">
                  <a:txBody>
                    <a:bodyPr/>
                    <a:lstStyle/>
                    <a:p>
                      <a:endParaRPr lang="en-AU"/>
                    </a:p>
                  </a:txBody>
                  <a:tcPr>
                    <a:lnL w="12700" cap="flat" cmpd="sng" algn="ctr">
                      <a:solidFill>
                        <a:schemeClr val="bg1">
                          <a:lumMod val="75000"/>
                        </a:schemeClr>
                      </a:solidFill>
                      <a:prstDash val="solid"/>
                      <a:round/>
                      <a:headEnd type="none" w="med" len="med"/>
                      <a:tailEnd type="none" w="med" len="med"/>
                    </a:lnL>
                  </a:tcPr>
                </a:tc>
                <a:extLst>
                  <a:ext uri="{0D108BD9-81ED-4DB2-BD59-A6C34878D82A}">
                    <a16:rowId xmlns:a16="http://schemas.microsoft.com/office/drawing/2014/main" val="1047792904"/>
                  </a:ext>
                </a:extLst>
              </a:tr>
            </a:tbl>
          </a:graphicData>
        </a:graphic>
      </p:graphicFrame>
      <p:cxnSp>
        <p:nvCxnSpPr>
          <p:cNvPr id="2" name="Straight Connector 1">
            <a:extLst>
              <a:ext uri="{FF2B5EF4-FFF2-40B4-BE49-F238E27FC236}">
                <a16:creationId xmlns:a16="http://schemas.microsoft.com/office/drawing/2014/main" id="{19BA05FF-674F-5A7F-9B64-FEEAB1F59B5E}"/>
              </a:ext>
            </a:extLst>
          </p:cNvPr>
          <p:cNvCxnSpPr/>
          <p:nvPr/>
        </p:nvCxnSpPr>
        <p:spPr bwMode="auto">
          <a:xfrm>
            <a:off x="227906" y="622647"/>
            <a:ext cx="10237588" cy="0"/>
          </a:xfrm>
          <a:prstGeom prst="line">
            <a:avLst/>
          </a:prstGeom>
          <a:ln w="19050">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02227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AS_UNIQUEID" val="22155"/>
  <p:tag name="BAINBULLETSACTIVATED" val="True"/>
  <p:tag name="BAINBULLETSINDENTS" val="1"/>
  <p:tag name="BAINBULLETSLEVELSFINGERPRINT" val="1949116856"/>
  <p:tag name="BAINBULLETSLINESPACING" val="1"/>
  <p:tag name="BTFPBAINBULLETS" val="1"/>
</p:tagLst>
</file>

<file path=ppt/tags/tag11.xml><?xml version="1.0" encoding="utf-8"?>
<p:tagLst xmlns:a="http://schemas.openxmlformats.org/drawingml/2006/main" xmlns:r="http://schemas.openxmlformats.org/officeDocument/2006/relationships" xmlns:p="http://schemas.openxmlformats.org/presentationml/2006/main">
  <p:tag name="AS_UNIQUEID" val="22155"/>
  <p:tag name="BAINBULLETSACTIVATED" val="True"/>
  <p:tag name="BAINBULLETSINDENTS" val="1"/>
  <p:tag name="BAINBULLETSLEVELSFINGERPRINT" val="1949116856"/>
  <p:tag name="BAINBULLETSLINESPACING" val="1"/>
  <p:tag name="BTFPBAINBULLETS" val="1"/>
</p:tagLst>
</file>

<file path=ppt/tags/tag12.xml><?xml version="1.0" encoding="utf-8"?>
<p:tagLst xmlns:a="http://schemas.openxmlformats.org/drawingml/2006/main" xmlns:r="http://schemas.openxmlformats.org/officeDocument/2006/relationships" xmlns:p="http://schemas.openxmlformats.org/presentationml/2006/main">
  <p:tag name="AS_UNIQUEID" val="22155"/>
  <p:tag name="BAINBULLETSACTIVATED" val="True"/>
  <p:tag name="BAINBULLETSINDENTS" val="1"/>
  <p:tag name="BAINBULLETSLEVELSFINGERPRINT" val="1949116856"/>
  <p:tag name="BAINBULLETSLINESPACING" val="1"/>
  <p:tag name="BTFPBAINBULLETS"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T4XEuNM8YYHG1wURv7ZDA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NAB PowerPoint template v1.3">
  <a:themeElements>
    <a:clrScheme name="NAB PPT 2019">
      <a:dk1>
        <a:srgbClr val="000000"/>
      </a:dk1>
      <a:lt1>
        <a:srgbClr val="FFFFFF"/>
      </a:lt1>
      <a:dk2>
        <a:srgbClr val="9A9AC8"/>
      </a:dk2>
      <a:lt2>
        <a:srgbClr val="444693"/>
      </a:lt2>
      <a:accent1>
        <a:srgbClr val="FF0000"/>
      </a:accent1>
      <a:accent2>
        <a:srgbClr val="000000"/>
      </a:accent2>
      <a:accent3>
        <a:srgbClr val="D0D0D0"/>
      </a:accent3>
      <a:accent4>
        <a:srgbClr val="878787"/>
      </a:accent4>
      <a:accent5>
        <a:srgbClr val="B2B2B2"/>
      </a:accent5>
      <a:accent6>
        <a:srgbClr val="575757"/>
      </a:accent6>
      <a:hlink>
        <a:srgbClr val="000000"/>
      </a:hlink>
      <a:folHlink>
        <a:srgbClr val="000000"/>
      </a:folHlink>
    </a:clrScheme>
    <a:fontScheme name="NAB">
      <a:majorFont>
        <a:latin typeface="Corpid C1 Bold"/>
        <a:ea typeface=""/>
        <a:cs typeface="Arial"/>
      </a:majorFont>
      <a:minorFont>
        <a:latin typeface="Corpid C1 Regular"/>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6350" cap="flat" cmpd="sng" algn="ctr">
          <a:solidFill>
            <a:schemeClr val="accent4"/>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ctr" defTabSz="1042988" rtl="0" eaLnBrk="1" fontAlgn="base" latinLnBrk="0" hangingPunct="1">
          <a:lnSpc>
            <a:spcPct val="100000"/>
          </a:lnSpc>
          <a:spcBef>
            <a:spcPct val="0"/>
          </a:spcBef>
          <a:spcAft>
            <a:spcPct val="0"/>
          </a:spcAft>
          <a:buClrTx/>
          <a:buSzTx/>
          <a:buFontTx/>
          <a:buNone/>
          <a:tabLst/>
          <a:defRPr kumimoji="0" sz="1600" b="0" i="0" u="none" strike="noStrike" cap="none" normalizeH="0" baseline="0" smtClean="0">
            <a:ln>
              <a:noFill/>
            </a:ln>
            <a:solidFill>
              <a:schemeClr val="tx1"/>
            </a:solidFill>
            <a:effectLst/>
            <a:latin typeface="Corpid C1 Regular" pitchFamily="34" charset="0"/>
          </a:defRPr>
        </a:defPPr>
      </a:lstStyle>
    </a:spDef>
    <a:lnDef>
      <a:spPr bwMode="auto">
        <a:solidFill>
          <a:schemeClr val="hlink"/>
        </a:solidFill>
        <a:ln w="6350" cap="flat" cmpd="sng" algn="ctr">
          <a:solidFill>
            <a:schemeClr val="tx1"/>
          </a:solidFill>
          <a:prstDash val="solid"/>
          <a:round/>
          <a:headEnd type="none" w="med" len="med"/>
          <a:tailEnd type="none" w="med" len="med"/>
        </a:ln>
        <a:effectLst/>
      </a:spPr>
      <a:bodyPr/>
      <a:lstStyle/>
    </a:lnDef>
    <a:txDef>
      <a:spPr>
        <a:noFill/>
      </a:spPr>
      <a:bodyPr wrap="square" rtlCol="0">
        <a:noAutofit/>
      </a:bodyPr>
      <a:lstStyle>
        <a:defPPr algn="l">
          <a:defRPr sz="1400" dirty="0" err="1" smtClean="0"/>
        </a:defPPr>
      </a:lstStyle>
    </a:txDef>
  </a:objectDefaults>
  <a:extraClrSchemeLst>
    <a:extraClrScheme>
      <a:clrScheme name="NAB default design 1">
        <a:dk1>
          <a:srgbClr val="000000"/>
        </a:dk1>
        <a:lt1>
          <a:srgbClr val="FFFFFF"/>
        </a:lt1>
        <a:dk2>
          <a:srgbClr val="9A9AC8"/>
        </a:dk2>
        <a:lt2>
          <a:srgbClr val="4C626C"/>
        </a:lt2>
        <a:accent1>
          <a:srgbClr val="FF0000"/>
        </a:accent1>
        <a:accent2>
          <a:srgbClr val="000000"/>
        </a:accent2>
        <a:accent3>
          <a:srgbClr val="FFFFFF"/>
        </a:accent3>
        <a:accent4>
          <a:srgbClr val="000000"/>
        </a:accent4>
        <a:accent5>
          <a:srgbClr val="FFAAAA"/>
        </a:accent5>
        <a:accent6>
          <a:srgbClr val="000000"/>
        </a:accent6>
        <a:hlink>
          <a:srgbClr val="F2F4F6"/>
        </a:hlink>
        <a:folHlink>
          <a:srgbClr val="A3AD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AB A4 PPT Template_28Nov19" id="{FE6B1A2D-8358-4848-A62C-344CCF549A81}" vid="{06B1651C-362B-A543-A9A2-1FD2317F29F8}"/>
    </a:ext>
  </a:extLst>
</a:theme>
</file>

<file path=ppt/theme/theme2.xml><?xml version="1.0" encoding="utf-8"?>
<a:theme xmlns:a="http://schemas.openxmlformats.org/drawingml/2006/main" name="NAB Covers">
  <a:themeElements>
    <a:clrScheme name="NAB PPT 2019">
      <a:dk1>
        <a:srgbClr val="000000"/>
      </a:dk1>
      <a:lt1>
        <a:srgbClr val="FFFFFF"/>
      </a:lt1>
      <a:dk2>
        <a:srgbClr val="9A9AC8"/>
      </a:dk2>
      <a:lt2>
        <a:srgbClr val="444693"/>
      </a:lt2>
      <a:accent1>
        <a:srgbClr val="FF0000"/>
      </a:accent1>
      <a:accent2>
        <a:srgbClr val="000000"/>
      </a:accent2>
      <a:accent3>
        <a:srgbClr val="D0D0D0"/>
      </a:accent3>
      <a:accent4>
        <a:srgbClr val="878787"/>
      </a:accent4>
      <a:accent5>
        <a:srgbClr val="B2B2B2"/>
      </a:accent5>
      <a:accent6>
        <a:srgbClr val="575757"/>
      </a:accent6>
      <a:hlink>
        <a:srgbClr val="000000"/>
      </a:hlink>
      <a:folHlink>
        <a:srgbClr val="000000"/>
      </a:folHlink>
    </a:clrScheme>
    <a:fontScheme name="NAB">
      <a:majorFont>
        <a:latin typeface="Corpid C1 Bold"/>
        <a:ea typeface=""/>
        <a:cs typeface="Arial"/>
      </a:majorFont>
      <a:minorFont>
        <a:latin typeface="Corpid C1 Regular"/>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6350" cap="flat" cmpd="sng" algn="ctr">
          <a:solidFill>
            <a:schemeClr val="accent4"/>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ctr" defTabSz="1042988" rtl="0" eaLnBrk="1" fontAlgn="base" latinLnBrk="0" hangingPunct="1">
          <a:lnSpc>
            <a:spcPct val="100000"/>
          </a:lnSpc>
          <a:spcBef>
            <a:spcPct val="0"/>
          </a:spcBef>
          <a:spcAft>
            <a:spcPct val="0"/>
          </a:spcAft>
          <a:buClrTx/>
          <a:buSzTx/>
          <a:buFontTx/>
          <a:buNone/>
          <a:tabLst/>
          <a:defRPr kumimoji="0" sz="1600" b="0" i="0" u="none" strike="noStrike" cap="none" normalizeH="0" baseline="0" smtClean="0">
            <a:ln>
              <a:noFill/>
            </a:ln>
            <a:solidFill>
              <a:schemeClr val="tx1"/>
            </a:solidFill>
            <a:effectLst/>
            <a:latin typeface="Corpid C1 Regular" pitchFamily="34" charset="0"/>
          </a:defRPr>
        </a:defPPr>
      </a:lstStyle>
    </a:spDef>
    <a:lnDef>
      <a:spPr bwMode="auto">
        <a:solidFill>
          <a:schemeClr val="hlink"/>
        </a:solidFill>
        <a:ln w="6350" cap="flat" cmpd="sng" algn="ctr">
          <a:solidFill>
            <a:schemeClr val="tx1"/>
          </a:solidFill>
          <a:prstDash val="solid"/>
          <a:round/>
          <a:headEnd type="none" w="med" len="med"/>
          <a:tailEnd type="none" w="med" len="med"/>
        </a:ln>
        <a:effectLst/>
      </a:spPr>
      <a:bodyPr/>
      <a:lstStyle/>
    </a:lnDef>
    <a:txDef>
      <a:spPr>
        <a:noFill/>
      </a:spPr>
      <a:bodyPr wrap="square" rtlCol="0">
        <a:noAutofit/>
      </a:bodyPr>
      <a:lstStyle>
        <a:defPPr algn="l">
          <a:defRPr sz="1400" dirty="0" err="1" smtClean="0"/>
        </a:defPPr>
      </a:lstStyle>
    </a:txDef>
  </a:objectDefaults>
  <a:extraClrSchemeLst>
    <a:extraClrScheme>
      <a:clrScheme name="NAB default design 1">
        <a:dk1>
          <a:srgbClr val="000000"/>
        </a:dk1>
        <a:lt1>
          <a:srgbClr val="FFFFFF"/>
        </a:lt1>
        <a:dk2>
          <a:srgbClr val="9A9AC8"/>
        </a:dk2>
        <a:lt2>
          <a:srgbClr val="4C626C"/>
        </a:lt2>
        <a:accent1>
          <a:srgbClr val="FF0000"/>
        </a:accent1>
        <a:accent2>
          <a:srgbClr val="000000"/>
        </a:accent2>
        <a:accent3>
          <a:srgbClr val="FFFFFF"/>
        </a:accent3>
        <a:accent4>
          <a:srgbClr val="000000"/>
        </a:accent4>
        <a:accent5>
          <a:srgbClr val="FFAAAA"/>
        </a:accent5>
        <a:accent6>
          <a:srgbClr val="000000"/>
        </a:accent6>
        <a:hlink>
          <a:srgbClr val="F2F4F6"/>
        </a:hlink>
        <a:folHlink>
          <a:srgbClr val="A3AD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AB A4 PPT Template_28Nov19" id="{FE6B1A2D-8358-4848-A62C-344CCF549A81}" vid="{FA2CABE1-292F-B140-9C39-644B3749B6FC}"/>
    </a:ext>
  </a:extLst>
</a:theme>
</file>

<file path=ppt/theme/theme3.xml><?xml version="1.0" encoding="utf-8"?>
<a:theme xmlns:a="http://schemas.openxmlformats.org/drawingml/2006/main" name="4_MLC_Master_Core_Sep2017 - Copy">
  <a:themeElements>
    <a:clrScheme name="MLC">
      <a:dk1>
        <a:sysClr val="windowText" lastClr="000000"/>
      </a:dk1>
      <a:lt1>
        <a:sysClr val="window" lastClr="FFFFFF"/>
      </a:lt1>
      <a:dk2>
        <a:srgbClr val="D7D2CB"/>
      </a:dk2>
      <a:lt2>
        <a:srgbClr val="4D4542"/>
      </a:lt2>
      <a:accent1>
        <a:srgbClr val="CE0058"/>
      </a:accent1>
      <a:accent2>
        <a:srgbClr val="672146"/>
      </a:accent2>
      <a:accent3>
        <a:srgbClr val="D86018"/>
      </a:accent3>
      <a:accent4>
        <a:srgbClr val="81312F"/>
      </a:accent4>
      <a:accent5>
        <a:srgbClr val="00B0B9"/>
      </a:accent5>
      <a:accent6>
        <a:srgbClr val="004F59"/>
      </a:accent6>
      <a:hlink>
        <a:srgbClr val="D86018"/>
      </a:hlink>
      <a:folHlink>
        <a:srgbClr val="4D4542"/>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6E6E6"/>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Bright Rubine Red">
      <a:srgbClr val="CE0058"/>
    </a:custClr>
    <a:custClr name="Deep Rubine Red">
      <a:srgbClr val="672146"/>
    </a:custClr>
    <a:custClr name="Bright Orange">
      <a:srgbClr val="D86018"/>
    </a:custClr>
    <a:custClr name="Deep Orange">
      <a:srgbClr val="81312F"/>
    </a:custClr>
    <a:custClr name="Bright Aqua">
      <a:srgbClr val="00B0B9"/>
    </a:custClr>
    <a:custClr name="Deep Aqua">
      <a:srgbClr val="004F59"/>
    </a:custClr>
    <a:custClr name="Process Black">
      <a:srgbClr val="2C2A29"/>
    </a:custClr>
    <a:custClr name="Dark Grey">
      <a:srgbClr val="4D4542"/>
    </a:custClr>
    <a:custClr name="Warm Grey">
      <a:srgbClr val="D7D2CB"/>
    </a:custClr>
  </a:custClrLst>
  <a:extLst>
    <a:ext uri="{05A4C25C-085E-4340-85A3-A5531E510DB2}">
      <thm15:themeFamily xmlns:thm15="http://schemas.microsoft.com/office/thememl/2012/main" name="MLC_Master_Core_Oct2016R1.potx" id="{7CDF1ECD-A0C6-49A9-9C77-ABC69408BA3D}" vid="{C092BC4D-7A81-42B4-9AE3-27C0D7951208}"/>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0fb6cfb-6a64-43b1-9d28-bf678091e8d9" xsi:nil="true"/>
    <lcf76f155ced4ddcb4097134ff3c332f xmlns="e4624d32-1eac-4159-9774-73a97cb1440d">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F1BA96440D3E74F8533097FBD1147F9" ma:contentTypeVersion="16" ma:contentTypeDescription="Create a new document." ma:contentTypeScope="" ma:versionID="714c9aa37798663efe7afd562c05cf00">
  <xsd:schema xmlns:xsd="http://www.w3.org/2001/XMLSchema" xmlns:xs="http://www.w3.org/2001/XMLSchema" xmlns:p="http://schemas.microsoft.com/office/2006/metadata/properties" xmlns:ns2="e4624d32-1eac-4159-9774-73a97cb1440d" xmlns:ns3="30fb6cfb-6a64-43b1-9d28-bf678091e8d9" targetNamespace="http://schemas.microsoft.com/office/2006/metadata/properties" ma:root="true" ma:fieldsID="5c57000a95f819176829284e2f08d89e" ns2:_="" ns3:_="">
    <xsd:import namespace="e4624d32-1eac-4159-9774-73a97cb1440d"/>
    <xsd:import namespace="30fb6cfb-6a64-43b1-9d28-bf678091e8d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OCR"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624d32-1eac-4159-9774-73a97cb144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e7390c55-4b03-4411-b59d-2aa0704f143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0fb6cfb-6a64-43b1-9d28-bf678091e8d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c253da18-eabb-471e-afa3-70e2e0877ad2}" ma:internalName="TaxCatchAll" ma:showField="CatchAllData" ma:web="30fb6cfb-6a64-43b1-9d28-bf678091e8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6FF035E-BCDB-4DBD-95FE-B5A7CA22AC49}">
  <ds:schemaRefs>
    <ds:schemaRef ds:uri="http://schemas.microsoft.com/sharepoint/v3/contenttype/forms"/>
  </ds:schemaRefs>
</ds:datastoreItem>
</file>

<file path=customXml/itemProps2.xml><?xml version="1.0" encoding="utf-8"?>
<ds:datastoreItem xmlns:ds="http://schemas.openxmlformats.org/officeDocument/2006/customXml" ds:itemID="{8D879DDF-B880-4C3E-9344-CA39C07E34B8}">
  <ds:schemaRefs>
    <ds:schemaRef ds:uri="http://purl.org/dc/elements/1.1/"/>
    <ds:schemaRef ds:uri="http://schemas.microsoft.com/office/2006/metadata/properties"/>
    <ds:schemaRef ds:uri="e4624d32-1eac-4159-9774-73a97cb1440d"/>
    <ds:schemaRef ds:uri="http://schemas.microsoft.com/office/infopath/2007/PartnerControls"/>
    <ds:schemaRef ds:uri="http://purl.org/dc/terms/"/>
    <ds:schemaRef ds:uri="http://schemas.openxmlformats.org/package/2006/metadata/core-properties"/>
    <ds:schemaRef ds:uri="http://schemas.microsoft.com/office/2006/documentManagement/types"/>
    <ds:schemaRef ds:uri="30fb6cfb-6a64-43b1-9d28-bf678091e8d9"/>
    <ds:schemaRef ds:uri="http://www.w3.org/XML/1998/namespace"/>
    <ds:schemaRef ds:uri="http://purl.org/dc/dcmitype/"/>
  </ds:schemaRefs>
</ds:datastoreItem>
</file>

<file path=customXml/itemProps3.xml><?xml version="1.0" encoding="utf-8"?>
<ds:datastoreItem xmlns:ds="http://schemas.openxmlformats.org/officeDocument/2006/customXml" ds:itemID="{2340B900-544D-4B14-AE19-34FBD7A203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624d32-1eac-4159-9774-73a97cb1440d"/>
    <ds:schemaRef ds:uri="30fb6cfb-6a64-43b1-9d28-bf678091e8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NAB A4 PPT Template_28Nov19</Template>
  <TotalTime>31583</TotalTime>
  <Words>1366</Words>
  <Application>Microsoft Office PowerPoint</Application>
  <PresentationFormat>Custom</PresentationFormat>
  <Paragraphs>150</Paragraphs>
  <Slides>3</Slides>
  <Notes>3</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3</vt:i4>
      </vt:variant>
    </vt:vector>
  </HeadingPairs>
  <TitlesOfParts>
    <vt:vector size="16" baseType="lpstr">
      <vt:lpstr>Arial</vt:lpstr>
      <vt:lpstr>Corpid C1</vt:lpstr>
      <vt:lpstr>Corpid C1 Bold</vt:lpstr>
      <vt:lpstr>Corpid C1 Heavy</vt:lpstr>
      <vt:lpstr>Corpid C1 Regular</vt:lpstr>
      <vt:lpstr>NAB Impact</vt:lpstr>
      <vt:lpstr>System Font Regular</vt:lpstr>
      <vt:lpstr>Verdana</vt:lpstr>
      <vt:lpstr>Wingdings</vt:lpstr>
      <vt:lpstr>NAB PowerPoint template v1.3</vt:lpstr>
      <vt:lpstr>NAB Covers</vt:lpstr>
      <vt:lpstr>4_MLC_Master_Core_Sep2017 - Copy</vt:lpstr>
      <vt:lpstr>think-cell Slide</vt:lpstr>
      <vt:lpstr>role purpose statement CONSULTANT PAYROLL GOVERNANCE</vt:lpstr>
      <vt:lpstr>role purpose statement CONSULTANT PAYROLL</vt:lpstr>
      <vt:lpstr>role purpose statement PAYROLL ASSOCIATE</vt:lpstr>
    </vt:vector>
  </TitlesOfParts>
  <Manager>nab</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this template</dc:title>
  <dc:subject>nab</dc:subject>
  <dc:creator>Deborah Tamplin</dc:creator>
  <cp:keywords>nab</cp:keywords>
  <dc:description>nab</dc:description>
  <cp:lastModifiedBy>Andriana Micevska</cp:lastModifiedBy>
  <cp:revision>353</cp:revision>
  <cp:lastPrinted>2016-05-25T06:43:59Z</cp:lastPrinted>
  <dcterms:created xsi:type="dcterms:W3CDTF">2021-06-16T06:17:06Z</dcterms:created>
  <dcterms:modified xsi:type="dcterms:W3CDTF">2024-10-03T04:42:00Z</dcterms:modified>
  <cp:category>nab</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00d377c-712a-4212-ac8f-67d0339a635d_Enabled">
    <vt:lpwstr>true</vt:lpwstr>
  </property>
  <property fmtid="{D5CDD505-2E9C-101B-9397-08002B2CF9AE}" pid="3" name="MSIP_Label_b00d377c-712a-4212-ac8f-67d0339a635d_SetDate">
    <vt:lpwstr>2021-06-16T06:19:09Z</vt:lpwstr>
  </property>
  <property fmtid="{D5CDD505-2E9C-101B-9397-08002B2CF9AE}" pid="4" name="MSIP_Label_b00d377c-712a-4212-ac8f-67d0339a635d_Method">
    <vt:lpwstr>Privileged</vt:lpwstr>
  </property>
  <property fmtid="{D5CDD505-2E9C-101B-9397-08002B2CF9AE}" pid="5" name="MSIP_Label_b00d377c-712a-4212-ac8f-67d0339a635d_Name">
    <vt:lpwstr>b00d377c-712a-4212-ac8f-67d0339a635d</vt:lpwstr>
  </property>
  <property fmtid="{D5CDD505-2E9C-101B-9397-08002B2CF9AE}" pid="6" name="MSIP_Label_b00d377c-712a-4212-ac8f-67d0339a635d_SiteId">
    <vt:lpwstr>48d6943f-580e-40b1-a0e1-c07fa3707873</vt:lpwstr>
  </property>
  <property fmtid="{D5CDD505-2E9C-101B-9397-08002B2CF9AE}" pid="7" name="MSIP_Label_b00d377c-712a-4212-ac8f-67d0339a635d_ActionId">
    <vt:lpwstr>13dc8821-7f4b-4da2-8613-00004c20f377</vt:lpwstr>
  </property>
  <property fmtid="{D5CDD505-2E9C-101B-9397-08002B2CF9AE}" pid="8" name="MSIP_Label_b00d377c-712a-4212-ac8f-67d0339a635d_ContentBits">
    <vt:lpwstr>0</vt:lpwstr>
  </property>
  <property fmtid="{D5CDD505-2E9C-101B-9397-08002B2CF9AE}" pid="9" name="ContentTypeId">
    <vt:lpwstr>0x0101008F1BA96440D3E74F8533097FBD1147F9</vt:lpwstr>
  </property>
  <property fmtid="{D5CDD505-2E9C-101B-9397-08002B2CF9AE}" pid="10" name="MediaServiceImageTags">
    <vt:lpwstr/>
  </property>
</Properties>
</file>