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heme/theme2.xml" ContentType="application/vnd.openxmlformats-officedocument.them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8" r:id="rId4"/>
  </p:sldMasterIdLst>
  <p:notesMasterIdLst>
    <p:notesMasterId r:id="rId6"/>
  </p:notesMasterIdLst>
  <p:sldIdLst>
    <p:sldId id="318" r:id="rId5"/>
  </p:sldIdLst>
  <p:sldSz cx="10693400" cy="7561263"/>
  <p:notesSz cx="6670675" cy="9802813"/>
  <p:custDataLst>
    <p:tags r:id="rId7"/>
  </p:custDataLst>
  <p:defaultTextStyle>
    <a:defPPr>
      <a:defRPr lang="en-US"/>
    </a:defPPr>
    <a:lvl1pPr marL="177800" indent="-177800" algn="l" defTabSz="711200" rtl="0" eaLnBrk="1" latinLnBrk="0" hangingPunct="1">
      <a:spcBef>
        <a:spcPts val="1200"/>
      </a:spcBef>
      <a:buChar char="•"/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355600" indent="-177800" algn="l" defTabSz="711200" rtl="0" eaLnBrk="1" latinLnBrk="0" hangingPunct="1">
      <a:spcBef>
        <a:spcPts val="600"/>
      </a:spcBef>
      <a:buChar char="–"/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533400" indent="-177800" algn="l" defTabSz="711200" rtl="0" eaLnBrk="1" latinLnBrk="0" hangingPunct="1">
      <a:spcBef>
        <a:spcPts val="600"/>
      </a:spcBef>
      <a:buChar char="&gt;"/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711200" indent="-177800" algn="l" defTabSz="711200" rtl="0" eaLnBrk="1" latinLnBrk="0" hangingPunct="1">
      <a:spcBef>
        <a:spcPts val="600"/>
      </a:spcBef>
      <a:buChar char="–"/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889000" indent="-177800" algn="l" defTabSz="711200" rtl="0" eaLnBrk="1" latinLnBrk="0" hangingPunct="1">
      <a:spcBef>
        <a:spcPts val="600"/>
      </a:spcBef>
      <a:buChar char="&gt;"/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066800" indent="-177800" algn="l" defTabSz="711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1244600" indent="-177800" algn="l" defTabSz="711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1422400" indent="-177800" algn="l" defTabSz="711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1600200" indent="-177800" algn="l" defTabSz="711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wis Sullivan" initials="LS" lastIdx="0" clrIdx="0">
    <p:extLst>
      <p:ext uri="{19B8F6BF-5375-455C-9EA6-DF929625EA0E}">
        <p15:presenceInfo xmlns:p15="http://schemas.microsoft.com/office/powerpoint/2012/main" userId="Lewis Sulliv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E8A"/>
    <a:srgbClr val="C9CB00"/>
    <a:srgbClr val="A92582"/>
    <a:srgbClr val="E9600E"/>
    <a:srgbClr val="A4B123"/>
    <a:srgbClr val="FF0000"/>
    <a:srgbClr val="6FB2DE"/>
    <a:srgbClr val="D0D0D0"/>
    <a:srgbClr val="F7B000"/>
    <a:srgbClr val="5723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5065" autoAdjust="0"/>
  </p:normalViewPr>
  <p:slideViewPr>
    <p:cSldViewPr snapToGrid="0">
      <p:cViewPr varScale="1">
        <p:scale>
          <a:sx n="56" d="100"/>
          <a:sy n="56" d="100"/>
        </p:scale>
        <p:origin x="12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2" Type="http://schemas.openxmlformats.org/officeDocument/2006/relationships/tags" Target="../tags/tag34.xml"/><Relationship Id="rId1" Type="http://schemas.openxmlformats.org/officeDocument/2006/relationships/theme" Target="../theme/theme2.xml"/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  <p:custDataLst>
              <p:tags r:id="rId2"/>
            </p:custDataLst>
          </p:nvPr>
        </p:nvSpPr>
        <p:spPr>
          <a:xfrm>
            <a:off x="0" y="0"/>
            <a:ext cx="2891353" cy="490690"/>
          </a:xfrm>
          <a:prstGeom prst="rect">
            <a:avLst/>
          </a:prstGeom>
        </p:spPr>
        <p:txBody>
          <a:bodyPr vert="horz" lIns="90068" tIns="45034" rIns="90068" bIns="45034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  <p:custDataLst>
              <p:tags r:id="rId3"/>
            </p:custDataLst>
          </p:nvPr>
        </p:nvSpPr>
        <p:spPr>
          <a:xfrm>
            <a:off x="3777765" y="0"/>
            <a:ext cx="2891353" cy="490690"/>
          </a:xfrm>
          <a:prstGeom prst="rect">
            <a:avLst/>
          </a:prstGeom>
        </p:spPr>
        <p:txBody>
          <a:bodyPr vert="horz" lIns="90068" tIns="45034" rIns="90068" bIns="45034" rtlCol="0"/>
          <a:lstStyle>
            <a:lvl1pPr algn="r">
              <a:defRPr sz="1200"/>
            </a:lvl1pPr>
          </a:lstStyle>
          <a:p>
            <a:fld id="{492E7985-0D4C-47BD-BA81-8A417925FCE9}" type="datetimeFigureOut">
              <a:rPr lang="en-AU" smtClean="0"/>
              <a:t>16/09/2024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  <p:custDataLst>
              <p:tags r:id="rId4"/>
            </p:custDataLst>
          </p:nvPr>
        </p:nvSpPr>
        <p:spPr>
          <a:xfrm>
            <a:off x="996950" y="1225550"/>
            <a:ext cx="4676775" cy="3308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  <p:custDataLst>
              <p:tags r:id="rId5"/>
            </p:custDataLst>
          </p:nvPr>
        </p:nvSpPr>
        <p:spPr>
          <a:xfrm>
            <a:off x="666756" y="4717203"/>
            <a:ext cx="5337163" cy="3859671"/>
          </a:xfrm>
          <a:prstGeom prst="rect">
            <a:avLst/>
          </a:prstGeom>
        </p:spPr>
        <p:txBody>
          <a:bodyPr vert="horz" lIns="90068" tIns="45034" rIns="90068" bIns="4503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  <p:custDataLst>
              <p:tags r:id="rId6"/>
            </p:custDataLst>
          </p:nvPr>
        </p:nvSpPr>
        <p:spPr>
          <a:xfrm>
            <a:off x="0" y="9312123"/>
            <a:ext cx="2891353" cy="490690"/>
          </a:xfrm>
          <a:prstGeom prst="rect">
            <a:avLst/>
          </a:prstGeom>
        </p:spPr>
        <p:txBody>
          <a:bodyPr vert="horz" lIns="90068" tIns="45034" rIns="90068" bIns="45034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  <p:custDataLst>
              <p:tags r:id="rId7"/>
            </p:custDataLst>
          </p:nvPr>
        </p:nvSpPr>
        <p:spPr>
          <a:xfrm>
            <a:off x="3777765" y="9312123"/>
            <a:ext cx="2891353" cy="490690"/>
          </a:xfrm>
          <a:prstGeom prst="rect">
            <a:avLst/>
          </a:prstGeom>
        </p:spPr>
        <p:txBody>
          <a:bodyPr vert="horz" lIns="90068" tIns="45034" rIns="90068" bIns="45034" rtlCol="0" anchor="b"/>
          <a:lstStyle>
            <a:lvl1pPr algn="r">
              <a:defRPr sz="1200"/>
            </a:lvl1pPr>
          </a:lstStyle>
          <a:p>
            <a:fld id="{FEB8105E-6D33-49A0-9763-1D45E41B44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3773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9" Type="http://schemas.openxmlformats.org/officeDocument/2006/relationships/image" Target="../media/image3.tiff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image" Target="../media/image4.png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"/>
          <p:cNvSpPr>
            <a:spLocks noGrp="1"/>
          </p:cNvSpPr>
          <p:nvPr userDrawn="1">
            <p:ph type="subTitle" idx="1" hasCustomPrompt="1"/>
            <p:custDataLst>
              <p:tags r:id="rId1"/>
            </p:custDataLst>
          </p:nvPr>
        </p:nvSpPr>
        <p:spPr>
          <a:xfrm>
            <a:off x="378000" y="4420471"/>
            <a:ext cx="4734000" cy="15120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ct val="0"/>
              </a:spcBef>
              <a:buNone/>
              <a:defRPr sz="3000" baseline="0">
                <a:solidFill>
                  <a:schemeClr val="tx1"/>
                </a:solidFill>
                <a:latin typeface="+mj-lt"/>
              </a:defRPr>
            </a:lvl1pPr>
            <a:lvl2pPr marL="400991" indent="0" algn="ctr">
              <a:buNone/>
              <a:defRPr sz="1754"/>
            </a:lvl2pPr>
            <a:lvl3pPr marL="801980" indent="0" algn="ctr">
              <a:buNone/>
              <a:defRPr sz="1579"/>
            </a:lvl3pPr>
            <a:lvl4pPr marL="1202971" indent="0" algn="ctr">
              <a:buNone/>
              <a:defRPr sz="1403"/>
            </a:lvl4pPr>
            <a:lvl5pPr marL="1603961" indent="0" algn="ctr">
              <a:buNone/>
              <a:defRPr sz="1403"/>
            </a:lvl5pPr>
            <a:lvl6pPr marL="2004951" indent="0" algn="ctr">
              <a:buNone/>
              <a:defRPr sz="1403"/>
            </a:lvl6pPr>
            <a:lvl7pPr marL="2405940" indent="0" algn="ctr">
              <a:buNone/>
              <a:defRPr sz="1403"/>
            </a:lvl7pPr>
            <a:lvl8pPr marL="2806931" indent="0" algn="ctr">
              <a:buNone/>
              <a:defRPr sz="1403"/>
            </a:lvl8pPr>
            <a:lvl9pPr marL="3207921" indent="0" algn="ctr">
              <a:buNone/>
              <a:defRPr sz="1403"/>
            </a:lvl9pPr>
          </a:lstStyle>
          <a:p>
            <a:r>
              <a:rPr lang="en-US"/>
              <a:t>CLICK TO ADD SUBTITLE/CONTACTS/DATE</a:t>
            </a:r>
          </a:p>
        </p:txBody>
      </p:sp>
      <p:sp>
        <p:nvSpPr>
          <p:cNvPr id="2" name="Title"/>
          <p:cNvSpPr>
            <a:spLocks noGrp="1"/>
          </p:cNvSpPr>
          <p:nvPr userDrawn="1">
            <p:ph type="ctrTitle" hasCustomPrompt="1"/>
            <p:custDataLst>
              <p:tags r:id="rId2"/>
            </p:custDataLst>
          </p:nvPr>
        </p:nvSpPr>
        <p:spPr>
          <a:xfrm>
            <a:off x="378000" y="1181198"/>
            <a:ext cx="4744800" cy="3074400"/>
          </a:xfrm>
        </p:spPr>
        <p:txBody>
          <a:bodyPr lIns="36000" bIns="36000" anchor="b" anchorCtr="0"/>
          <a:lstStyle>
            <a:lvl1pPr algn="l" defTabSz="1042948" rtl="0" eaLnBrk="1" fontAlgn="base" latinLnBrk="0" hangingPunct="1">
              <a:lnSpc>
                <a:spcPts val="5020"/>
              </a:lnSpc>
              <a:spcBef>
                <a:spcPct val="0"/>
              </a:spcBef>
              <a:spcAft>
                <a:spcPct val="0"/>
              </a:spcAft>
              <a:buNone/>
              <a:defRPr lang="en-US" sz="5500" b="0" kern="1200" cap="all" baseline="0">
                <a:solidFill>
                  <a:schemeClr val="accent1"/>
                </a:solidFill>
                <a:latin typeface="NAB Impact" pitchFamily="50" charset="0"/>
                <a:ea typeface="+mj-ea"/>
                <a:cs typeface="+mj-cs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6" name="btfpLayoutConfig" hidden="1"/>
          <p:cNvSpPr txBox="1"/>
          <p:nvPr userDrawn="1">
            <p:custDataLst>
              <p:tags r:id="rId3"/>
            </p:custDataLst>
          </p:nvPr>
        </p:nvSpPr>
        <p:spPr>
          <a:xfrm>
            <a:off x="11139" y="14002"/>
            <a:ext cx="602376" cy="79156"/>
          </a:xfrm>
          <a:prstGeom prst="rect">
            <a:avLst/>
          </a:prstGeom>
          <a:noFill/>
        </p:spPr>
        <p:txBody>
          <a:bodyPr vert="horz" wrap="none" lIns="31575" tIns="31575" rIns="31575" bIns="31575" rtlCol="0">
            <a:spAutoFit/>
          </a:bodyPr>
          <a:lstStyle/>
          <a:p>
            <a:r>
              <a:rPr lang="en-US" sz="100">
                <a:solidFill>
                  <a:srgbClr val="FFFFFF">
                    <a:alpha val="0"/>
                  </a:srgbClr>
                </a:solidFill>
              </a:rPr>
              <a:t>overall_0_131468226384557565 columns_1_131468226384557565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EFA1A2A-9AB4-7940-9AD9-D254A968D4F6}"/>
              </a:ext>
            </a:extLst>
          </p:cNvPr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46700" y="2052439"/>
            <a:ext cx="4952856" cy="4736064"/>
          </a:xfrm>
          <a:prstGeom prst="rect">
            <a:avLst/>
          </a:prstGeom>
        </p:spPr>
      </p:pic>
      <p:pic>
        <p:nvPicPr>
          <p:cNvPr id="11" name="Picture 10" descr="NAB logo">
            <a:extLst>
              <a:ext uri="{FF2B5EF4-FFF2-40B4-BE49-F238E27FC236}">
                <a16:creationId xmlns:a16="http://schemas.microsoft.com/office/drawing/2014/main" id="{2765274F-5601-D541-B46D-6B33468A9C4B}"/>
              </a:ext>
            </a:extLst>
          </p:cNvPr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09686" y="217149"/>
            <a:ext cx="864000" cy="1267599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288925" y="7140036"/>
            <a:ext cx="8553450" cy="282575"/>
          </a:xfrm>
        </p:spPr>
        <p:txBody>
          <a:bodyPr/>
          <a:lstStyle>
            <a:lvl1pPr marL="0" indent="0">
              <a:buFontTx/>
              <a:buNone/>
              <a:defRPr sz="1200" baseline="0"/>
            </a:lvl1pPr>
            <a:lvl2pPr marL="158733" indent="0">
              <a:buFontTx/>
              <a:buNone/>
              <a:defRPr/>
            </a:lvl2pPr>
            <a:lvl3pPr marL="317466" indent="0">
              <a:buFontTx/>
              <a:buNone/>
              <a:defRPr/>
            </a:lvl3pPr>
            <a:lvl4pPr marL="469238" indent="0">
              <a:buFontTx/>
              <a:buNone/>
              <a:defRPr/>
            </a:lvl4pPr>
            <a:lvl5pPr marL="627970" indent="0">
              <a:buFontTx/>
              <a:buNone/>
              <a:defRPr/>
            </a:lvl5pPr>
          </a:lstStyle>
          <a:p>
            <a:pPr lvl="0"/>
            <a:r>
              <a:rPr lang="en-US"/>
              <a:t>Author name | Presentation date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0815772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25267663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_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tfpLayoutConfig" hidden="1"/>
          <p:cNvSpPr txBox="1"/>
          <p:nvPr userDrawn="1">
            <p:custDataLst>
              <p:tags r:id="rId1"/>
            </p:custDataLst>
          </p:nvPr>
        </p:nvSpPr>
        <p:spPr bwMode="gray">
          <a:xfrm>
            <a:off x="12700" y="12700"/>
            <a:ext cx="8890000" cy="88092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marL="0" indent="0">
              <a:buNone/>
            </a:pPr>
            <a:r>
              <a:rPr lang="en-AU" sz="100">
                <a:solidFill>
                  <a:srgbClr val="FFFFFF">
                    <a:alpha val="0"/>
                  </a:srgbClr>
                </a:solidFill>
                <a:latin typeface="Corpid C1 Light" panose="020B0303040502060204" pitchFamily="34" charset="0"/>
              </a:rPr>
              <a:t>overall_0_132210079158286871 columns_1_132210079158286871 </a:t>
            </a:r>
          </a:p>
        </p:txBody>
      </p:sp>
      <p:sp>
        <p:nvSpPr>
          <p:cNvPr id="4" name="Rectangle 3"/>
          <p:cNvSpPr/>
          <p:nvPr userDrawn="1">
            <p:custDataLst>
              <p:tags r:id="rId2"/>
            </p:custDataLst>
          </p:nvPr>
        </p:nvSpPr>
        <p:spPr bwMode="gray">
          <a:xfrm>
            <a:off x="0" y="0"/>
            <a:ext cx="10693400" cy="7561263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AU" sz="1600" err="1">
              <a:solidFill>
                <a:srgbClr val="000000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D84DD85-84AE-6441-A3D2-56CF218A985E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78148" y="1597324"/>
            <a:ext cx="4032280" cy="2376264"/>
          </a:xfrm>
        </p:spPr>
        <p:txBody>
          <a:bodyPr/>
          <a:lstStyle>
            <a:lvl1pPr>
              <a:lnSpc>
                <a:spcPts val="3720"/>
              </a:lnSpc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add title</a:t>
            </a:r>
            <a:br>
              <a:rPr lang="en-GB"/>
            </a:br>
            <a:r>
              <a:rPr lang="en-GB"/>
              <a:t>on one line or two</a:t>
            </a:r>
            <a:endParaRPr lang="en-AU"/>
          </a:p>
        </p:txBody>
      </p:sp>
      <p:pic>
        <p:nvPicPr>
          <p:cNvPr id="15" name="Picture Placeholder 5" descr="A picture containing toy, airplane&#10;&#10;Description automatically generated">
            <a:extLst>
              <a:ext uri="{FF2B5EF4-FFF2-40B4-BE49-F238E27FC236}">
                <a16:creationId xmlns:a16="http://schemas.microsoft.com/office/drawing/2014/main" id="{1AC9D3DD-A2E3-0349-B1C7-0214CE4504C3}"/>
              </a:ext>
            </a:extLst>
          </p:cNvPr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9174" y="0"/>
            <a:ext cx="7274226" cy="7561263"/>
          </a:xfrm>
          <a:custGeom>
            <a:avLst/>
            <a:gdLst>
              <a:gd name="connsiteX0" fmla="*/ 2460978 w 7274226"/>
              <a:gd name="connsiteY0" fmla="*/ 0 h 7561263"/>
              <a:gd name="connsiteX1" fmla="*/ 7274226 w 7274226"/>
              <a:gd name="connsiteY1" fmla="*/ 0 h 7561263"/>
              <a:gd name="connsiteX2" fmla="*/ 7274226 w 7274226"/>
              <a:gd name="connsiteY2" fmla="*/ 7561263 h 7561263"/>
              <a:gd name="connsiteX3" fmla="*/ 0 w 7274226"/>
              <a:gd name="connsiteY3" fmla="*/ 7561263 h 7561263"/>
              <a:gd name="connsiteX4" fmla="*/ 2460978 w 7274226"/>
              <a:gd name="connsiteY4" fmla="*/ 0 h 7561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74226" h="7561263">
                <a:moveTo>
                  <a:pt x="2460978" y="0"/>
                </a:moveTo>
                <a:lnTo>
                  <a:pt x="7274226" y="0"/>
                </a:lnTo>
                <a:lnTo>
                  <a:pt x="7274226" y="7561263"/>
                </a:lnTo>
                <a:lnTo>
                  <a:pt x="0" y="7561263"/>
                </a:lnTo>
                <a:lnTo>
                  <a:pt x="2460978" y="0"/>
                </a:lnTo>
                <a:close/>
              </a:path>
            </a:pathLst>
          </a:custGeom>
        </p:spPr>
      </p:pic>
      <p:sp>
        <p:nvSpPr>
          <p:cNvPr id="6" name="Text Placeholder 5"/>
          <p:cNvSpPr>
            <a:spLocks noGrp="1"/>
          </p:cNvSpPr>
          <p:nvPr>
            <p:ph type="body" sz="quarter" idx="14" hasCustomPrompt="1"/>
            <p:custDataLst>
              <p:tags r:id="rId5"/>
            </p:custDataLst>
          </p:nvPr>
        </p:nvSpPr>
        <p:spPr>
          <a:xfrm>
            <a:off x="377825" y="4673600"/>
            <a:ext cx="2936875" cy="2557463"/>
          </a:xfrm>
        </p:spPr>
        <p:txBody>
          <a:bodyPr wrap="none" lIns="0" tIns="0" rIns="0" bIns="0" anchor="ctr" anchorCtr="0">
            <a:normAutofit/>
          </a:bodyPr>
          <a:lstStyle>
            <a:lvl1pPr marL="0" indent="0">
              <a:buFontTx/>
              <a:buNone/>
              <a:defRPr sz="16700" baseline="0">
                <a:latin typeface="+mj-lt"/>
              </a:defRPr>
            </a:lvl1pPr>
            <a:lvl2pPr>
              <a:defRPr sz="17000">
                <a:latin typeface="+mj-lt"/>
              </a:defRPr>
            </a:lvl2pPr>
            <a:lvl3pPr>
              <a:defRPr sz="17000">
                <a:latin typeface="+mj-lt"/>
              </a:defRPr>
            </a:lvl3pPr>
            <a:lvl4pPr>
              <a:defRPr sz="17000">
                <a:latin typeface="+mj-lt"/>
              </a:defRPr>
            </a:lvl4pPr>
            <a:lvl5pPr>
              <a:defRPr sz="17000">
                <a:latin typeface="+mj-lt"/>
              </a:defRPr>
            </a:lvl5pPr>
          </a:lstStyle>
          <a:p>
            <a:pPr lvl="0"/>
            <a:r>
              <a:rPr lang="en-US"/>
              <a:t>#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4452481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ient bullets squa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btfpLayoutConfig" hidden="1"/>
          <p:cNvSpPr txBox="1"/>
          <p:nvPr userDrawn="1">
            <p:custDataLst>
              <p:tags r:id="rId2"/>
            </p:custDataLst>
          </p:nvPr>
        </p:nvSpPr>
        <p:spPr bwMode="gray">
          <a:xfrm>
            <a:off x="12700" y="12700"/>
            <a:ext cx="8890000" cy="88092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marL="0" marR="0" lvl="0" indent="0" algn="l" defTabSz="711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AU" sz="1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alpha val="0"/>
                  </a:srgbClr>
                </a:solidFill>
                <a:effectLst/>
                <a:uLnTx/>
                <a:uFillTx/>
                <a:latin typeface="Corpid C1 Regular"/>
                <a:ea typeface="+mn-ea"/>
                <a:cs typeface="Arial"/>
              </a:rPr>
              <a:t>overall_0_132158346389722912 columns_1_132158346389722912 </a:t>
            </a:r>
            <a:endParaRPr kumimoji="0" lang="en-AU" sz="100" b="0" i="0" u="none" strike="noStrike" kern="1200" cap="none" spc="0" normalizeH="0" baseline="0" noProof="0" err="1">
              <a:ln>
                <a:noFill/>
              </a:ln>
              <a:solidFill>
                <a:srgbClr val="FFFFFF">
                  <a:alpha val="0"/>
                </a:srgbClr>
              </a:solidFill>
              <a:effectLst/>
              <a:uLnTx/>
              <a:uFillTx/>
              <a:latin typeface="Corpid C1 Regular"/>
              <a:ea typeface="+mn-ea"/>
              <a:cs typeface="Arial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292100" y="1517650"/>
            <a:ext cx="10107613" cy="51625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7102574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btfpLayoutConfig" hidden="1"/>
          <p:cNvSpPr txBox="1"/>
          <p:nvPr userDrawn="1">
            <p:custDataLst>
              <p:tags r:id="rId2"/>
            </p:custDataLst>
          </p:nvPr>
        </p:nvSpPr>
        <p:spPr bwMode="gray">
          <a:xfrm>
            <a:off x="12700" y="12700"/>
            <a:ext cx="8890000" cy="88092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marL="0" indent="0">
              <a:buNone/>
            </a:pPr>
            <a:r>
              <a:rPr lang="en-AU" sz="100">
                <a:solidFill>
                  <a:srgbClr val="FFFFFF">
                    <a:alpha val="0"/>
                  </a:srgbClr>
                </a:solidFill>
                <a:latin typeface="Corpid C1 Regular"/>
              </a:rPr>
              <a:t>overall_0_132158346389722912 columns_1_132158346389722912 </a:t>
            </a:r>
          </a:p>
        </p:txBody>
      </p:sp>
      <p:sp>
        <p:nvSpPr>
          <p:cNvPr id="4" name="Rectangle 3"/>
          <p:cNvSpPr/>
          <p:nvPr userDrawn="1">
            <p:custDataLst>
              <p:tags r:id="rId3"/>
            </p:custDataLst>
          </p:nvPr>
        </p:nvSpPr>
        <p:spPr bwMode="gray">
          <a:xfrm>
            <a:off x="9722498" y="6652726"/>
            <a:ext cx="961571" cy="899206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AU" sz="1600" err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87400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pag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btfpLayoutConfig" hidden="1"/>
          <p:cNvSpPr txBox="1"/>
          <p:nvPr userDrawn="1">
            <p:custDataLst>
              <p:tags r:id="rId2"/>
            </p:custDataLst>
          </p:nvPr>
        </p:nvSpPr>
        <p:spPr bwMode="gray">
          <a:xfrm>
            <a:off x="12700" y="12700"/>
            <a:ext cx="8890000" cy="88092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marL="0" indent="0">
              <a:buNone/>
            </a:pPr>
            <a:r>
              <a:rPr lang="en-AU" sz="100">
                <a:solidFill>
                  <a:srgbClr val="FFFFFF">
                    <a:alpha val="0"/>
                  </a:srgbClr>
                </a:solidFill>
                <a:latin typeface="Corpid C1 Regular"/>
              </a:rPr>
              <a:t>overall_0_132158346389722912 columns_1_132158346389722912 </a:t>
            </a:r>
          </a:p>
        </p:txBody>
      </p:sp>
      <p:sp>
        <p:nvSpPr>
          <p:cNvPr id="4" name="Rectangle 3"/>
          <p:cNvSpPr/>
          <p:nvPr userDrawn="1">
            <p:custDataLst>
              <p:tags r:id="rId3"/>
            </p:custDataLst>
          </p:nvPr>
        </p:nvSpPr>
        <p:spPr bwMode="gray">
          <a:xfrm>
            <a:off x="272700" y="7231063"/>
            <a:ext cx="203162" cy="189986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AU" sz="1600" err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471402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no logo no pag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btfpLayoutConfig" hidden="1"/>
          <p:cNvSpPr txBox="1"/>
          <p:nvPr userDrawn="1">
            <p:custDataLst>
              <p:tags r:id="rId2"/>
            </p:custDataLst>
          </p:nvPr>
        </p:nvSpPr>
        <p:spPr bwMode="gray">
          <a:xfrm>
            <a:off x="12700" y="12700"/>
            <a:ext cx="8890000" cy="88092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marL="0" indent="0">
              <a:buNone/>
            </a:pPr>
            <a:r>
              <a:rPr lang="en-AU" sz="100">
                <a:solidFill>
                  <a:srgbClr val="FFFFFF">
                    <a:alpha val="0"/>
                  </a:srgbClr>
                </a:solidFill>
                <a:latin typeface="Corpid C1 Regular"/>
              </a:rPr>
              <a:t>overall_0_132158346389722912 columns_1_132158346389722912 </a:t>
            </a:r>
          </a:p>
        </p:txBody>
      </p:sp>
    </p:spTree>
    <p:extLst>
      <p:ext uri="{BB962C8B-B14F-4D97-AF65-F5344CB8AC3E}">
        <p14:creationId xmlns:p14="http://schemas.microsoft.com/office/powerpoint/2010/main" val="148905694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040289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5.xml"/><Relationship Id="rId18" Type="http://schemas.openxmlformats.org/officeDocument/2006/relationships/tags" Target="../tags/tag10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4.xml"/><Relationship Id="rId17" Type="http://schemas.openxmlformats.org/officeDocument/2006/relationships/tags" Target="../tags/tag9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8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7.xml"/><Relationship Id="rId10" Type="http://schemas.openxmlformats.org/officeDocument/2006/relationships/tags" Target="../tags/tag2.xml"/><Relationship Id="rId19" Type="http://schemas.openxmlformats.org/officeDocument/2006/relationships/image" Target="../media/image1.tif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tfpConfiguration" hidden="1"/>
          <p:cNvSpPr txBox="1"/>
          <p:nvPr userDrawn="1">
            <p:custDataLst>
              <p:tags r:id="rId10"/>
            </p:custDataLst>
          </p:nvPr>
        </p:nvSpPr>
        <p:spPr bwMode="hidden">
          <a:xfrm>
            <a:off x="0" y="0"/>
            <a:ext cx="31575" cy="39692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&lt;btfp&gt;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&lt;!-- Instructions for the &lt;template&gt; tag: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Keep "version" and "type" options unchanged.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Set "name" option to the client name that should appear on the client color section. 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Set "pageSize" to the paper size you are setting this slide master up on. Valid values are: "widescreen" (which equals 16:9), "4_3", "a4" and "letter". Observe capitalization!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&lt;template version="2.0.14" type="unbranded" name="NAB Core Custom v2" pageSize="widescreen"&gt;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&lt;!-- Instructions for &lt;settings&gt; tag: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In each sub-tag set the hex code of the RGB color you wish to use for the standard elements when they are created on this slide master.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If the value is missing or invalid, default colors will be used.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&lt;settings&gt;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&lt;runningAgendaBackColorLeft&gt;#000000&lt;/runningAgendaBackColorLeft&gt;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&lt;runningAgendaBackColorRight&gt;#D0D0D0&lt;/runningAgendaBackColorRight&gt;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&lt;runningAgendaTextColorLeft&gt;#FFFFFF&lt;/runningAgendaTextColorLeft&gt;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&lt;runningAgendaTextColorRight&gt;#000000&lt;/runningAgendaTextColorRight&gt;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&lt;columnHeaderLineColor&gt;#000000&lt;/columnHeaderLineColor&gt;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&lt;columnHeaderTextColor&gt;#000000&lt;/columnHeaderTextColor&gt;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&lt;rowHeaderLineColor&gt;#000000&lt;/rowHeaderLineColor&gt;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&lt;rowHeaderTextColor&gt;#000000&lt;/rowHeaderTextColor&gt;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&lt;bainArrowLineColor&gt;#FF0000&lt;/bainArrowLineColor&gt;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&lt;bainArrowTextColor&gt;#FF0000&lt;/bainArrowTextColor&gt;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&lt;percentageCircleFullCircleColor&gt;#D0D0D0&lt;/percentageCircleFullCircleColor&gt;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&lt;percentageCircleTextHighlightColor&gt;#FF0000&lt;/percentageCircleTextHighlightColor&gt;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&lt;statusStickerColor&gt;#000000&lt;/statusStickerColor&gt;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&lt;calloutBackColor&gt;#FFFFFF&lt;/calloutBackColor&gt;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&lt;calloutTextLineColor&gt;#FF0000&lt;/calloutTextLineColor&gt;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&lt;numberBubbleBackColor&gt;#FFFFFF&lt;/numberBubbleBackColor&gt;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&lt;numberBubbleTextLineColor&gt;#FF0000&lt;/numberBubbleTextLineColor&gt;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&lt;valueChainTextLineColor&gt;#000000&lt;/valueChainTextLineColor&gt;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&lt;agendaHighlightColor&gt;#FF0000&lt;/agendaHighlightColor&gt;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&lt;!-- The &lt;tableAccentNumber&gt; defines which table layout from the "Light Style 1" row should be applied for newly created tables. 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  Valid values are 0, 1, 2, 3, 4, 5, and 6 - representing the layouts on the Table Layout drop-down from left to right. 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  The highlight colors used in those table layouts link to the Theme color palette, they cannot be specified here.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&lt;tableAccentNumber&gt;2&lt;/tableAccentNumber&gt;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&lt;!-- The &lt;statusStickerRunningAgendaFontSize&gt; tag determines what font size should be applied to newly created status stickers and running agendas. 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  Valid values are integer numbers. If the option is not present or not valid, the default is used.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&lt;statusStickerRunningAgendaFontSize&gt;12&lt;/statusStickerRunningAgendaFontSize&gt;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&lt;!-- The &lt;columnSpacing&gt; tag determines the width of the spacing between columns in pt.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  Valid values are integer numbers, min. 28, max. 85 (~1-3cm). If the option is not present or not valid, the default is used.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&lt;columnSpacing&gt;42&lt;/columnSpacing&gt;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&lt;/settings&gt;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&lt;!-- Instructions for &lt;colors&gt; tag: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Use any number of &lt;color&gt;...&lt;/color&gt; lines. Each line creates a client color on the client color palette in the order they appear here.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The client color hex code goes between the &lt;color&gt; and &lt;/color&gt; tags.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The &lt;color&gt; tag may have the option "contrastingTextColor". If it is set to a valid RGB hex code then that color will be used for text if the user applies the client color to fill a shape. 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Hence, contrastingTextColor usually is white (#FFFFFF), black (#000000) or another dark color.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&lt;colors&gt;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contrastingTextColor="#000000"&gt;#FFFFFF&lt;/color&gt;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contrastingTextColor="#FFFFFF"&gt;#000000&lt;/color&gt;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contrastingTextColor="#FFFFFF"&gt;#444694&lt;/color&gt;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contrastingTextColor="#FFFFFF"&gt;#9A9AC8&lt;/color&gt;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contrastingTextColor="#FFFFFF"&gt;#FF0000&lt;/color&gt;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contrastingTextColor="#000000"&gt;#D0D0D0&lt;/color&gt;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contrastingTextColor="#FFFFFF"&gt;#878787&lt;/color&gt;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contrastingTextColor="#FFFFFF"&gt;#B2B2B2&lt;/color&gt;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contrastingTextColor="#FFFFFF"&gt;#575757&lt;/color&gt;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contrastingTextColor="#FFFFFF"&gt;#152773&lt;/color&gt;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contrastingTextColor="#FFFFFF"&gt;#444694&lt;/color&gt;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contrastingTextColor="#FFFFFF"&gt;#9A9AC8&lt;/color&gt;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contrastingTextColor="#FFFFFF"&gt;#572381&lt;/color&gt;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contrastingTextColor="#FFFFFF"&gt;#771C7F&lt;/color&gt;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contrastingTextColor="#FFFFFF"&gt;#A92582&lt;/color&gt;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contrastingTextColor="#FFFFFF"&gt;#1E5AA3&lt;/color&gt;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contrastingTextColor="#FFFFFF"&gt;#6FB2DE&lt;/color&gt;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contrastingTextColor="#000000"&gt;#AACFE4&lt;/color&gt;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contrastingTextColor="#FFFFFF"&gt;#A4B123&lt;/color&gt;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contrastingTextColor="#000000"&gt;#C9CB00&lt;/color&gt;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contrastingTextColor="#000000"&gt;#F1EB82&lt;/color&gt;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contrastingTextColor="#FFFFFF"&gt;#E9600E&lt;/color&gt;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contrastingTextColor="#FFFFFF"&gt;#F08A16&lt;/color&gt;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contrastingTextColor="#000000"&gt;#FCD59A&lt;/color&gt;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contrastingTextColor="#FFFFFF"&gt;#E7B600&lt;/color&gt;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contrastingTextColor="#000000"&gt;#F7B000&lt;/color&gt;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contrastingTextColor="#000000"&gt;#FFDB7B&lt;/color&gt;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&lt;/colors&gt;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&lt;/template&gt;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&lt;!--BTFPCONFIGURATION:3C627466703E0D0A20203C212D2D20496E737472756374696F6E7320666F7220746865203C74656D706C6174653E207461673A0D0A202020202020204B656570202276657273696F6E2220616E6420227479706522206F7074696F6E7320756E6368616E6765642E0D0A2020202020202053657420226E616D6522206F7074696F6E20746F2074686520636C69656E74206E616D6520746861742073686F756C6420617070656172206F6E2074686520636C69656E7420636F6C6F722073656374696F6E2E200D0A2020202020202053657420227061676553697A652220746F207468652070617065722073697A6520796F75206172652073657474696E67207468697320736C696465206D6173746572207570206F6E2E2056616C69642076616C756573206172653A20227769646573637265656E222028776869636820657175616C732031363A39292C2022345F33222C202261342220616E6420226C6574746572222E204F627365727665206361706974616C697A6174696F6E21202D2D3E0D0A20203C74656D706C6174652076657273696F6E3D22322E332E342220747970653D22756E6272616E64656422206E616D653D224E414220436F726520437573746F6D20763222207061676553697A653D227769646573637265656E223E0D0A202020203C212D2D20496E737472756374696F6E7320666F72203C73657474696E67733E207461673A0D0A202020202020202020496E2065616368207375622D74616720736574207468652068657820636F6465206F66207468652052474220636F6C6F7220796F75207769736820746F2075736520666F7220746865207374616E6461726420656C656D656E7473207768656E2074686579206172652063726561746564206F6E207468697320736C696465206D61737465722E0D0A2020202020202020204966207468652076616C7565206973206D697373696E67206F7220696E76616C69642C2064656661756C7420636F6C6F72732077696C6C20626520757365642E202D2D3E0D0A202020203C73657474696E67733E0D0A2020202020203C72756E6E696E674167656E64614261636B436F6C6F724C6566743E233030303030303C2F72756E6E696E674167656E64614261636B436F6C6F724C6566743E0D0A2020202020203C72756E6E696E674167656E64614261636B436F6C6F7252696768743E234430443044303C2F72756E6E696E674167656E64614261636B436F6C6F7252696768743E0D0A2020202020203C72756E6E696E674167656E646154657874436F6C6F724C6566743E234646464646463C2F72756E6E696E674167656E646154657874436F6C6F724C6566743E0D0A2020202020203C72756E6E696E674167656E646154657874436F6C6F7252696768743E233030303030303C2F72756E6E696E674167656E646154657874436F6C6F7252696768743E0D0A2020202020203C636F6C756D6E4865616465724C696E65436F6C6F723E233030303030303C2F636F6C756D6E4865616465724C696E65436F6C6F723E0D0A2020202020203C636F6C756D6E48656164657254657874436F6C6F723E233030303030303C2F636F6C756D6E48656164657254657874436F6C6F723E0D0A2020202020203C726F774865616465724C696E65436F6C6F723E233030303030303C2F726F774865616465724C696E65436F6C6F723E0D0A2020202020203C726F7748656164657254657874436F6C6F723E233030303030303C2F726F7748656164657254657874436F6C6F723E0D0A2020202020203C636F6E636C7573696F6E4172726F774C696E65436F6C6F723E234646303030303C2F636F6E636C7573696F6E4172726F774C696E65436F6C6F723E0D0A2020202020203C636F6E636C7573696F6E4172726F7754657874436F6C6F723E234646303030303C2F636F6E636C7573696F6E4172726F7754657874436F6C6F723E0D0A2020202020203C70657263656E74616765436972636C6546756C6C436972636C65436F6C6F723E234430443044303C2F70657263656E74616765436972636C6546756C6C436972636C65436F6C6F723E0D0A2020202020203C70657263656E74616765436972636C6554657874486967686C69676874436F6C6F723E234646303030303C2F70657263656E74616765436972636C6554657874486967686C69676874436F6C6F723E0D0A2020202020203C737461747573537469636B6572436F6C6F723E233030303030303C2F737461747573537469636B6572436F6C6F723E0D0A2020202020203C63616C6C6F75744261636B436F6C6F723E234646464646463C2F63616C6C6F75744261636B436F6C6F723E0D0A2020202020203C63616C6C6F7574546578744C696E65436F6C6F723E234646303030303C2F63616C6C6F7574546578744C696E65436F6C6F723E0D0A2020202020203C6E756D626572427562626C654261636B436F6C6F723E234646464646463C2F6E756D626572427562626C654261636B436F6C6F723E0D0A2020202020203C6E756D626572427562626C65546578744C696E65436F6C6F723E234646303030303C2F6E756D626572427562626C65546578744C696E65436F6C6F723E0D0A2020202020203C76616C7565436861696E546578744C696E65436F6C6F723E233030303030303C2F76616C7565436861696E546578744C696E65436F6C6F723E0D0A2020202020203C6167656E6461486967686C69676874436F6C6F723E234646303030303C2F6167656E6461486967686C69676874436F6C6F723E0D0A2020202020203C212D2D20546865203C7461626C65416363656E744E756D6265723E20646566696E6573207768696368207461626C65206C61796F75742066726F6D2074686520224C69676874205374796C6520312220726F772073686F756C64206265206170706C69656420666F72206E65776C792063726561746564207461626C65732E200D0A202020202020202020202056616C69642076616C7565732061726520302C20312C20322C20332C20342C20352C20616E642036202D20726570726573656E74696E6720746865206C61796F757473206F6E20746865205461626C65204C61796F75742064726F702D646F776E2066726F6D206C65667420746F2072696768742E200D0A202020202020202020202054686520686967686C6967687420636F6C6F7273207573656420696E2074686F7365207461626C65206C61796F757473206C696E6B20746F20746865205468656D6520636F6C6F722070616C657474652C20746865792063616E6E6F742062652073706563696669656420686572652E202D2D3E0D0A2020202020203C7461626C65416363656E744E756D6265723E323C2F7461626C65416363656E744E756D6265723E0D0A2020202020203C212D2D20546865203C737461747573537469636B657252756E6E696E674167656E6461466F6E7453697A653E207461672064657465726D696E6573207768617420666F6E742073697A652073686F756C64206265206170706C69656420746F206E65776C7920637265617465642073746174757320737469636B65727320616E642072756E6E696E67206167656E6461732E200D0A202020202020202020202056616C69642076616C7565732061726520696E7465676572206E756D626572732E20496620746865206F7074696F6E206973206E6F742070726573656E74206F72206E6F742076616C69642C207468652064656661756C7420697320757365642E202D2D3E0D0A2020202020203C737461747573537469636B657252756E6E696E674167656E6461466F6E7453697A653E31323C2F737461747573537469636B657252756E6E696E674167656E6461466F6E7453697A653E0D0A2020202020203C212D2D20546865203C636F6C756D6E53706163696E673E207461672064657465726D696E657320746865207769647468206F66207468652073706163696E67206265747765656E20636F6C756D6E7320696E2070742E0D0A202020202020202020202056616C69642076616C7565732061726520696E7465676572206E756D626572732C206D696E2E2032382C206D61782E20383520287E312D33636D292E20496620746865206F7074696F6E206973206E6F742070726573656E74206F72206E6F742076616C69642C207468652064656661756C7420697320757365642E202D2D3E0D0A2020202020203C636F6C756D6E53706163696E673E34323C2F636F6C756D6E53706163696E673E0D0A202020203C2F73657474696E67733E0D0A202020203C212D2D20496E737472756374696F6E7320666F72203C636F6C6F72733E207461673A0D0A20202020202020202055736520616E79206E756D626572206F66203C636F6C6F723E2E2E2E3C2F636F6C6F723E206C696E65732E2045616368206C696E652063726561746573206120636C69656E7420636F6C6F72206F6E2074686520636C69656E7420636F6C6F722070616C6574746520696E20746865206F7264657220746865792061707065617220686572652E0D0A20202020202020202054686520636C69656E7420636F6C6F722068657820636F646520676F6573206265747765656E20746865203C636F6C6F723E20616E64203C2F636F6C6F723E20746167732E0D0A202020202020202020546865203C636F6C6F723E20746167206D6179206861766520746865206F7074696F6E2022636F6E7472617374696E6754657874436F6C6F72222E2049662069742069732073657420746F20612076616C6964205247422068657820636F6465207468656E207468617420636F6C6F722077696C6C206265207573656420666F722074657874206966207468652075736572206170706C6965732074686520636C69656E7420636F6C6F7220746F2066696C6C20612073686170652E200D0A20202020202020202048656E63652C20636F6E7472617374696E6754657874436F6C6F7220757375616C6C79206973207768697465202823464646464646292C20626C61636B20282330303030303029206F7220616E6F74686572206461726B20636F6C6F722E202D2D3E0D0A202020203C636F6C6F72733E0D0A2020202020203C636F6C6F7220636F6E7472617374696E6754657874436F6C6F723D2223303030303030223E234646464646463C2F636F6C6F723E0D0A2020202020203C636F6C6F7220636F6E7472617374696E6754657874436F6C6F723D2223464646464646223E233030303030303C2F636F6C6F723E0D0A2020202020203C636F6C6F7220636F6E7472617374696E6754657874436F6C6F723D2223464646464646223E233434343639343C2F636F6C6F723E0D0A2020202020203C636F6C6F7220636F6E7472617374696E6754657874436F6C6F723D2223464646464646223E233941394143383C2F636F6C6F723E0D0A2020202020203C636F6C6F7220636F6E7472617374696E6754657874436F6C6F723D2223464646464646223E234646303030303C2F636F6C6F723E0D0A2020202020203C636F6C6F7220636F6E7472617374696E6754657874436F6C6F723D2223303030303030223E234430443044303C2F636F6C6F723E0D0A2020202020203C636F6C6F7220636F6E7472617374696E6754657874436F6C6F723D2223464646464646223E233837383738373C2F636F6C6F723E0D0A2020202020203C636F6C6F7220636F6E7472617374696E6754657874436F6C6F723D2223464646464646223E234232423242323C2F636F6C6F723E0D0A2020202020203C636F6C6F7220636F6E7472617374696E6754657874436F6C6F723D2223464646464646223E233537353735373C2F636F6C6F723E0D0A2020202020203C636F6C6F7220636F6E7472617374696E6754657874436F6C6F723D2223464646464646223E233135323737333C2F636F6C6F723E0D0A2020202020203C636F6C6F7220636F6E7472617374696E6754657874436F6C6F723D2223464646464646223E233434343639343C2F636F6C6F723E0D0A2020202020203C636F6C6F7220636F6E7472617374696E6754657874436F6C6F723D2223464646464646223E233941394143383C2F636F6C6F723E0D0A2020202020203C636F6C6F7220636F6E7472617374696E6754657874436F6C6F723D2223464646464646223E233537323338313C2F636F6C6F723E0D0A2020202020203C636F6C6F7220636F6E7472617374696E6754657874436F6C6F723D2223464646464646223E233737314337463C2F636F6C6F723E0D0A2020202020203C636F6C6F7220636F6E7472617374696E6754657874436F6C6F723D2223464646464646223E234139323538323C2F636F6C6F723E0D0A2020202020203C636F6C6F7220636F6E7472617374696E6754657874436F6C6F723D2223464646464646223E233145354141333C2F636F6C6F723E0D0A2020202020203C636F6C6F7220636F6E7472617374696E6754657874436F6C6F723D2223464646464646223E233646423244453C2F636F6C6F723E0D0A2020202020203C636F6C6F7220636F6E7472617374696E6754657874436F6C6F723D2223303030303030223E234141434645343C2F636F6C6F723E0D0A2020202020203C636F6C6F7220636F6E7472617374696E6754657874436F6C6F723D2223464646464646223E234134423132333C2F636F6C6F723E0D0A2020202020203C636F6C6F7220636F6E7472617374696E6754657874436F6C6F723D2223303030303030223E234339434230303C2F636F6C6F723E0D0A2020202020203C636F6C6F7220636F6E7472617374696E6754657874436F6C6F723D2223303030303030223E234631454238323C2F636F6C6F723E0D0A2020202020203C636F6C6F7220636F6E7472617374696E6754657874436F6C6F723D2223464646464646223E234539363030453C2F636F6C6F723E0D0A2020202020203C636F6C6F7220636F6E7472617374696E6754657874436F6C6F723D2223464646464646223E234630384131363C2F636F6C6F723E0D0A2020202020203C636F6C6F7220636F6E7472617374696E6754657874436F6C6F723D2223303030303030223E234643443539413C2F636F6C6F723E0D0A2020202020203C636F6C6F7220636F6E7472617374696E6754657874436F6C6F723D2223464646464646223E234537423630303C2F636F6C6F723E0D0A2020202020203C636F6C6F7220636F6E7472617374696E6754657874436F6C6F723D2223303030303030223E234637423030303C2F636F6C6F723E0D0A2020202020203C636F6C6F7220636F6E7472617374696E6754657874436F6C6F723D2223303030303030223E234646444237423C2F636F6C6F723E0D0A202020203C2F636F6C6F72733E0D0A20203C2F74656D706C6174653E0D0A3C2F627466703E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&lt;/btfp&gt;</a:t>
            </a:r>
          </a:p>
        </p:txBody>
      </p:sp>
      <p:sp>
        <p:nvSpPr>
          <p:cNvPr id="8" name="CreatedFooter"/>
          <p:cNvSpPr/>
          <p:nvPr userDrawn="1">
            <p:custDataLst>
              <p:tags r:id="rId11"/>
            </p:custDataLst>
          </p:nvPr>
        </p:nvSpPr>
        <p:spPr>
          <a:xfrm>
            <a:off x="6370471" y="7344497"/>
            <a:ext cx="1877421" cy="144686"/>
          </a:xfrm>
          <a:prstGeom prst="rect">
            <a:avLst/>
          </a:prstGeom>
        </p:spPr>
        <p:txBody>
          <a:bodyPr wrap="square" lIns="31575" tIns="31575" rIns="31575" bIns="31575">
            <a:spAutoFit/>
          </a:bodyPr>
          <a:lstStyle/>
          <a:p>
            <a:pPr marL="0" indent="0">
              <a:buNone/>
            </a:pPr>
            <a:r>
              <a:rPr lang="en-GB" sz="526">
                <a:solidFill>
                  <a:srgbClr val="FFFFFF"/>
                </a:solidFill>
              </a:rPr>
              <a:t>200428 Role Purpose Statements_v12</a:t>
            </a:r>
          </a:p>
        </p:txBody>
      </p:sp>
      <p:sp>
        <p:nvSpPr>
          <p:cNvPr id="7" name="OfficeCode"/>
          <p:cNvSpPr/>
          <p:nvPr userDrawn="1">
            <p:custDataLst>
              <p:tags r:id="rId12"/>
            </p:custDataLst>
          </p:nvPr>
        </p:nvSpPr>
        <p:spPr>
          <a:xfrm>
            <a:off x="5896562" y="7344497"/>
            <a:ext cx="473912" cy="144686"/>
          </a:xfrm>
          <a:prstGeom prst="rect">
            <a:avLst/>
          </a:prstGeom>
        </p:spPr>
        <p:txBody>
          <a:bodyPr wrap="square" lIns="31575" tIns="31575" rIns="31575" bIns="31575">
            <a:spAutoFit/>
          </a:bodyPr>
          <a:lstStyle/>
          <a:p>
            <a:pPr marL="0" indent="0">
              <a:buNone/>
            </a:pPr>
            <a:r>
              <a:rPr lang="en-GB" sz="526">
                <a:solidFill>
                  <a:srgbClr val="FFFFFF"/>
                </a:solidFill>
              </a:rPr>
              <a:t>MEL</a:t>
            </a:r>
          </a:p>
        </p:txBody>
      </p:sp>
      <p:sp>
        <p:nvSpPr>
          <p:cNvPr id="3" name="Text Placeholder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293328" y="1517506"/>
            <a:ext cx="10106283" cy="5194580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Title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293791" y="165378"/>
            <a:ext cx="10105820" cy="966588"/>
          </a:xfrm>
          <a:prstGeom prst="rect">
            <a:avLst/>
          </a:prstGeom>
        </p:spPr>
        <p:txBody>
          <a:bodyPr vert="horz" lIns="36000" tIns="36000" rIns="36000" bIns="72000" rtlCol="0" anchor="b">
            <a:noAutofit/>
          </a:bodyPr>
          <a:lstStyle/>
          <a:p>
            <a:pPr lvl="0" algn="l" defTabSz="1042988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/>
              <a:t>Click to edit Master title style</a:t>
            </a:r>
          </a:p>
        </p:txBody>
      </p:sp>
      <p:sp>
        <p:nvSpPr>
          <p:cNvPr id="4" name="btfpLayoutConfig" hidden="1"/>
          <p:cNvSpPr txBox="1"/>
          <p:nvPr userDrawn="1">
            <p:custDataLst>
              <p:tags r:id="rId15"/>
            </p:custDataLst>
          </p:nvPr>
        </p:nvSpPr>
        <p:spPr>
          <a:xfrm>
            <a:off x="11139" y="14002"/>
            <a:ext cx="602376" cy="79156"/>
          </a:xfrm>
          <a:prstGeom prst="rect">
            <a:avLst/>
          </a:prstGeom>
          <a:noFill/>
        </p:spPr>
        <p:txBody>
          <a:bodyPr vert="horz" wrap="none" lIns="31575" tIns="31575" rIns="31575" bIns="31575" rtlCol="0">
            <a:spAutoFit/>
          </a:bodyPr>
          <a:lstStyle/>
          <a:p>
            <a:r>
              <a:rPr lang="en-US" sz="100">
                <a:solidFill>
                  <a:srgbClr val="FFFFFF">
                    <a:alpha val="0"/>
                  </a:srgbClr>
                </a:solidFill>
              </a:rPr>
              <a:t>overall_0_131468204519021135 columns_1_131468204519021135 </a:t>
            </a:r>
          </a:p>
        </p:txBody>
      </p:sp>
      <p:sp>
        <p:nvSpPr>
          <p:cNvPr id="15" name="Line 4"/>
          <p:cNvSpPr>
            <a:spLocks noChangeShapeType="1"/>
          </p:cNvSpPr>
          <p:nvPr userDrawn="1">
            <p:custDataLst>
              <p:tags r:id="rId16"/>
            </p:custDataLst>
          </p:nvPr>
        </p:nvSpPr>
        <p:spPr bwMode="auto">
          <a:xfrm>
            <a:off x="293688" y="1041400"/>
            <a:ext cx="10104437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AU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pid C1 Regular" pitchFamily="34" charset="0"/>
              <a:ea typeface="+mn-ea"/>
              <a:cs typeface="Arial"/>
            </a:endParaRPr>
          </a:p>
        </p:txBody>
      </p:sp>
      <p:pic>
        <p:nvPicPr>
          <p:cNvPr id="16" name="Picture 15" descr="NAB logo"/>
          <p:cNvPicPr>
            <a:picLocks noChangeAspect="1"/>
          </p:cNvPicPr>
          <p:nvPr userDrawn="1">
            <p:custDataLst>
              <p:tags r:id="rId17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70038" y="6772437"/>
            <a:ext cx="439200" cy="644363"/>
          </a:xfrm>
          <a:prstGeom prst="rect">
            <a:avLst/>
          </a:prstGeom>
        </p:spPr>
      </p:pic>
      <p:sp>
        <p:nvSpPr>
          <p:cNvPr id="19" name="SlideNumber"/>
          <p:cNvSpPr/>
          <p:nvPr userDrawn="1">
            <p:custDataLst>
              <p:tags r:id="rId18"/>
            </p:custDataLst>
          </p:nvPr>
        </p:nvSpPr>
        <p:spPr bwMode="gray">
          <a:xfrm>
            <a:off x="266541" y="7338697"/>
            <a:ext cx="150682" cy="138499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spAutoFit/>
          </a:bodyPr>
          <a:lstStyle/>
          <a:p>
            <a:pPr marL="0" indent="0" algn="r" defTabSz="711200" rtl="0" eaLnBrk="1" latinLnBrk="0" hangingPunct="1">
              <a:spcBef>
                <a:spcPct val="0"/>
              </a:spcBef>
              <a:buNone/>
            </a:pPr>
            <a:fld id="{BB69BBE8-4DB2-4642-B003-B220ACD5A2FD}" type="slidenum">
              <a:rPr lang="en-US" sz="900" b="0" baseline="0" smtClean="0">
                <a:solidFill>
                  <a:schemeClr val="tx1"/>
                </a:solidFill>
                <a:latin typeface="+mn-lt"/>
              </a:rPr>
              <a:pPr marL="0" indent="0" algn="r" defTabSz="711200" rtl="0" eaLnBrk="1" latinLnBrk="0" hangingPunct="1">
                <a:spcBef>
                  <a:spcPct val="0"/>
                </a:spcBef>
                <a:buNone/>
              </a:pPr>
              <a:t>‹#›</a:t>
            </a:fld>
            <a:endParaRPr lang="fr-FR" sz="900" b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2574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</p:sldLayoutIdLst>
  <p:transition/>
  <p:txStyles>
    <p:titleStyle>
      <a:lvl1pPr algn="l" defTabSz="623794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all" baseline="0">
          <a:solidFill>
            <a:schemeClr val="accent1"/>
          </a:solidFill>
          <a:latin typeface="NAB Impact" panose="02010608060202020104" pitchFamily="2" charset="0"/>
          <a:ea typeface="+mj-ea"/>
          <a:cs typeface="+mj-cs"/>
        </a:defRPr>
      </a:lvl1pPr>
    </p:titleStyle>
    <p:bodyStyle>
      <a:lvl1pPr marL="158733" indent="-158733" algn="l" defTabSz="801980" rtl="0" eaLnBrk="1" latinLnBrk="0" hangingPunct="1">
        <a:lnSpc>
          <a:spcPct val="100000"/>
        </a:lnSpc>
        <a:spcBef>
          <a:spcPts val="1053"/>
        </a:spcBef>
        <a:buFont typeface="Wingdings" panose="05000000000000000000" pitchFamily="2" charset="2"/>
        <a:buChar char="§"/>
        <a:defRPr sz="1403" kern="1200">
          <a:solidFill>
            <a:schemeClr val="tx1"/>
          </a:solidFill>
          <a:latin typeface="+mn-lt"/>
          <a:ea typeface="+mn-ea"/>
          <a:cs typeface="+mn-cs"/>
        </a:defRPr>
      </a:lvl1pPr>
      <a:lvl2pPr marL="317466" indent="-158733" algn="l" defTabSz="801980" rtl="0" eaLnBrk="1" latinLnBrk="0" hangingPunct="1">
        <a:lnSpc>
          <a:spcPct val="100000"/>
        </a:lnSpc>
        <a:spcBef>
          <a:spcPts val="526"/>
        </a:spcBef>
        <a:buFont typeface="Arial" panose="020B0604020202020204" pitchFamily="34" charset="0"/>
        <a:buChar char="–"/>
        <a:defRPr sz="1228" kern="1200">
          <a:solidFill>
            <a:schemeClr val="tx1"/>
          </a:solidFill>
          <a:latin typeface="+mn-lt"/>
          <a:ea typeface="+mn-ea"/>
          <a:cs typeface="+mn-cs"/>
        </a:defRPr>
      </a:lvl2pPr>
      <a:lvl3pPr marL="469238" indent="-151772" algn="l" defTabSz="801980" rtl="0" eaLnBrk="1" latinLnBrk="0" hangingPunct="1">
        <a:lnSpc>
          <a:spcPct val="100000"/>
        </a:lnSpc>
        <a:spcBef>
          <a:spcPts val="526"/>
        </a:spcBef>
        <a:buFont typeface="Arial" panose="020B0604020202020204" pitchFamily="34" charset="0"/>
        <a:buChar char="&gt;"/>
        <a:defRPr sz="1228" kern="1200">
          <a:solidFill>
            <a:schemeClr val="tx1"/>
          </a:solidFill>
          <a:latin typeface="+mn-lt"/>
          <a:ea typeface="+mn-ea"/>
          <a:cs typeface="+mn-cs"/>
        </a:defRPr>
      </a:lvl3pPr>
      <a:lvl4pPr marL="627971" indent="-158733" algn="l" defTabSz="801980" rtl="0" eaLnBrk="1" latinLnBrk="0" hangingPunct="1">
        <a:lnSpc>
          <a:spcPct val="100000"/>
        </a:lnSpc>
        <a:spcBef>
          <a:spcPts val="526"/>
        </a:spcBef>
        <a:buFont typeface="Arial" panose="020B0604020202020204" pitchFamily="34" charset="0"/>
        <a:buChar char="–"/>
        <a:defRPr sz="1228" kern="1200">
          <a:solidFill>
            <a:schemeClr val="tx1"/>
          </a:solidFill>
          <a:latin typeface="+mn-lt"/>
          <a:ea typeface="+mn-ea"/>
          <a:cs typeface="+mn-cs"/>
        </a:defRPr>
      </a:lvl4pPr>
      <a:lvl5pPr marL="788096" indent="-160126" algn="l" defTabSz="801980" rtl="0" eaLnBrk="1" latinLnBrk="0" hangingPunct="1">
        <a:lnSpc>
          <a:spcPct val="100000"/>
        </a:lnSpc>
        <a:spcBef>
          <a:spcPts val="526"/>
        </a:spcBef>
        <a:buFont typeface="Arial" panose="020B0604020202020204" pitchFamily="34" charset="0"/>
        <a:buChar char="&gt;"/>
        <a:defRPr sz="1228" kern="1200">
          <a:solidFill>
            <a:schemeClr val="tx1"/>
          </a:solidFill>
          <a:latin typeface="+mn-lt"/>
          <a:ea typeface="+mn-ea"/>
          <a:cs typeface="+mn-cs"/>
        </a:defRPr>
      </a:lvl5pPr>
      <a:lvl6pPr marL="2205445" indent="-200495" algn="l" defTabSz="80198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436" indent="-200495" algn="l" defTabSz="80198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426" indent="-200495" algn="l" defTabSz="80198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416" indent="-200495" algn="l" defTabSz="80198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155948" indent="-155948" algn="l" defTabSz="623794" rtl="0" eaLnBrk="1" latinLnBrk="0" hangingPunct="1">
        <a:spcBef>
          <a:spcPts val="1053"/>
        </a:spcBef>
        <a:buChar char="•"/>
        <a:defRPr sz="1403" kern="1200">
          <a:solidFill>
            <a:schemeClr val="tx1"/>
          </a:solidFill>
          <a:latin typeface="+mn-lt"/>
          <a:ea typeface="+mn-ea"/>
          <a:cs typeface="+mn-cs"/>
        </a:defRPr>
      </a:lvl1pPr>
      <a:lvl2pPr marL="311897" indent="-155948" algn="l" defTabSz="623794" rtl="0" eaLnBrk="1" latinLnBrk="0" hangingPunct="1">
        <a:spcBef>
          <a:spcPts val="526"/>
        </a:spcBef>
        <a:buChar char="–"/>
        <a:defRPr sz="1228" kern="1200">
          <a:solidFill>
            <a:schemeClr val="tx1"/>
          </a:solidFill>
          <a:latin typeface="+mn-lt"/>
          <a:ea typeface="+mn-ea"/>
          <a:cs typeface="+mn-cs"/>
        </a:defRPr>
      </a:lvl2pPr>
      <a:lvl3pPr marL="467845" indent="-155948" algn="l" defTabSz="623794" rtl="0" eaLnBrk="1" latinLnBrk="0" hangingPunct="1">
        <a:spcBef>
          <a:spcPts val="526"/>
        </a:spcBef>
        <a:buChar char="&gt;"/>
        <a:defRPr sz="1228" kern="1200">
          <a:solidFill>
            <a:schemeClr val="tx1"/>
          </a:solidFill>
          <a:latin typeface="+mn-lt"/>
          <a:ea typeface="+mn-ea"/>
          <a:cs typeface="+mn-cs"/>
        </a:defRPr>
      </a:lvl3pPr>
      <a:lvl4pPr marL="623794" indent="-155948" algn="l" defTabSz="623794" rtl="0" eaLnBrk="1" latinLnBrk="0" hangingPunct="1">
        <a:spcBef>
          <a:spcPts val="526"/>
        </a:spcBef>
        <a:buChar char="–"/>
        <a:defRPr sz="1228" kern="1200">
          <a:solidFill>
            <a:schemeClr val="tx1"/>
          </a:solidFill>
          <a:latin typeface="+mn-lt"/>
          <a:ea typeface="+mn-ea"/>
          <a:cs typeface="+mn-cs"/>
        </a:defRPr>
      </a:lvl4pPr>
      <a:lvl5pPr marL="779742" indent="-155948" algn="l" defTabSz="623794" rtl="0" eaLnBrk="1" latinLnBrk="0" hangingPunct="1">
        <a:spcBef>
          <a:spcPts val="526"/>
        </a:spcBef>
        <a:buChar char="&gt;"/>
        <a:defRPr sz="1228" kern="1200">
          <a:solidFill>
            <a:schemeClr val="tx1"/>
          </a:solidFill>
          <a:latin typeface="+mn-lt"/>
          <a:ea typeface="+mn-ea"/>
          <a:cs typeface="+mn-cs"/>
        </a:defRPr>
      </a:lvl5pPr>
      <a:lvl6pPr marL="935690" algn="l" defTabSz="623794" rtl="0" eaLnBrk="1" latinLnBrk="0" hangingPunct="1">
        <a:defRPr sz="1228" kern="1200">
          <a:solidFill>
            <a:schemeClr val="tx1"/>
          </a:solidFill>
          <a:latin typeface="+mn-lt"/>
          <a:ea typeface="+mn-ea"/>
          <a:cs typeface="+mn-cs"/>
        </a:defRPr>
      </a:lvl6pPr>
      <a:lvl7pPr marL="1091639" algn="l" defTabSz="623794" rtl="0" eaLnBrk="1" latinLnBrk="0" hangingPunct="1">
        <a:defRPr sz="1228" kern="1200">
          <a:solidFill>
            <a:schemeClr val="tx1"/>
          </a:solidFill>
          <a:latin typeface="+mn-lt"/>
          <a:ea typeface="+mn-ea"/>
          <a:cs typeface="+mn-cs"/>
        </a:defRPr>
      </a:lvl7pPr>
      <a:lvl8pPr marL="1247587" algn="l" defTabSz="623794" rtl="0" eaLnBrk="1" latinLnBrk="0" hangingPunct="1">
        <a:defRPr sz="1228" kern="1200">
          <a:solidFill>
            <a:schemeClr val="tx1"/>
          </a:solidFill>
          <a:latin typeface="+mn-lt"/>
          <a:ea typeface="+mn-ea"/>
          <a:cs typeface="+mn-cs"/>
        </a:defRPr>
      </a:lvl8pPr>
      <a:lvl9pPr marL="1403535" algn="l" defTabSz="623794" rtl="0" eaLnBrk="1" latinLnBrk="0" hangingPunct="1">
        <a:defRPr sz="12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81" userDrawn="1">
          <p15:clr>
            <a:srgbClr val="D1D1D1"/>
          </p15:clr>
        </p15:guide>
        <p15:guide id="2" pos="185" userDrawn="1">
          <p15:clr>
            <a:srgbClr val="D1D1D1"/>
          </p15:clr>
        </p15:guide>
        <p15:guide id="4" orient="horz" pos="956" userDrawn="1">
          <p15:clr>
            <a:srgbClr val="D1D1D1"/>
          </p15:clr>
        </p15:guide>
        <p15:guide id="7" orient="horz" pos="4547" userDrawn="1">
          <p15:clr>
            <a:srgbClr val="D1D1D1"/>
          </p15:clr>
        </p15:guide>
        <p15:guide id="8" pos="6551" userDrawn="1">
          <p15:clr>
            <a:srgbClr val="D1D1D1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AU">
                <a:latin typeface="NAB Impact"/>
              </a:rPr>
              <a:t>Role purpose statement</a:t>
            </a:r>
          </a:p>
        </p:txBody>
      </p:sp>
      <p:sp>
        <p:nvSpPr>
          <p:cNvPr id="3" name="btfpLayoutConfig" hidden="1"/>
          <p:cNvSpPr txBox="1"/>
          <p:nvPr>
            <p:custDataLst>
              <p:tags r:id="rId2"/>
            </p:custDataLst>
          </p:nvPr>
        </p:nvSpPr>
        <p:spPr bwMode="gray">
          <a:xfrm>
            <a:off x="12700" y="12700"/>
            <a:ext cx="726728" cy="88092"/>
          </a:xfrm>
          <a:prstGeom prst="rect">
            <a:avLst/>
          </a:prstGeom>
          <a:noFill/>
        </p:spPr>
        <p:txBody>
          <a:bodyPr vert="horz" wrap="none" lIns="36000" tIns="36000" rIns="36000" bIns="36000" rtlCol="0">
            <a:spAutoFit/>
          </a:bodyPr>
          <a:lstStyle/>
          <a:p>
            <a:pPr marL="0" indent="0">
              <a:buNone/>
            </a:pPr>
            <a:r>
              <a:rPr lang="en-AU" sz="100">
                <a:solidFill>
                  <a:srgbClr val="FFFFFF">
                    <a:alpha val="0"/>
                  </a:srgbClr>
                </a:solidFill>
              </a:rPr>
              <a:t>overall_0_132301825390820478 columns_1_132301865183776965 9_1_132301823146380162 43_1_132301834520744357 </a:t>
            </a:r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100734841"/>
              </p:ext>
            </p:extLst>
          </p:nvPr>
        </p:nvGraphicFramePr>
        <p:xfrm>
          <a:off x="292100" y="1099882"/>
          <a:ext cx="10105820" cy="640520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45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4176">
                  <a:extLst>
                    <a:ext uri="{9D8B030D-6E8A-4147-A177-3AD203B41FA5}">
                      <a16:colId xmlns:a16="http://schemas.microsoft.com/office/drawing/2014/main" val="164033840"/>
                    </a:ext>
                  </a:extLst>
                </a:gridCol>
                <a:gridCol w="2598734">
                  <a:extLst>
                    <a:ext uri="{9D8B030D-6E8A-4147-A177-3AD203B41FA5}">
                      <a16:colId xmlns:a16="http://schemas.microsoft.com/office/drawing/2014/main" val="2173682732"/>
                    </a:ext>
                  </a:extLst>
                </a:gridCol>
                <a:gridCol w="542709">
                  <a:extLst>
                    <a:ext uri="{9D8B030D-6E8A-4147-A177-3AD203B41FA5}">
                      <a16:colId xmlns:a16="http://schemas.microsoft.com/office/drawing/2014/main" val="3181248525"/>
                    </a:ext>
                  </a:extLst>
                </a:gridCol>
                <a:gridCol w="2056025">
                  <a:extLst>
                    <a:ext uri="{9D8B030D-6E8A-4147-A177-3AD203B41FA5}">
                      <a16:colId xmlns:a16="http://schemas.microsoft.com/office/drawing/2014/main" val="2133841653"/>
                    </a:ext>
                  </a:extLst>
                </a:gridCol>
              </a:tblGrid>
              <a:tr h="251191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Division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Reports to</a:t>
                      </a:r>
                      <a:endParaRPr lang="en-US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Group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56419"/>
                  </a:ext>
                </a:extLst>
              </a:tr>
              <a:tr h="541207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AU" sz="1403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Senior Analyst, Engineer </a:t>
                      </a:r>
                      <a:endParaRPr lang="en-GB" sz="105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AU" sz="1403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B&amp;PB Business Everyday Banking</a:t>
                      </a:r>
                      <a:endParaRPr lang="en-GB" sz="105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5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Mahesh Krishnamurthy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405909"/>
                  </a:ext>
                </a:extLst>
              </a:tr>
              <a:tr h="227459">
                <a:tc gridSpan="2"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Purpose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defRPr>
                          <a:effectLst/>
                        </a:defRPr>
                      </a:pPr>
                      <a:r>
                        <a:rPr lang="en-GB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Capabilities,</a:t>
                      </a:r>
                      <a:r>
                        <a:rPr lang="en-GB" sz="105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Experience &amp; Qualification Requirements </a:t>
                      </a:r>
                      <a:endParaRPr lang="en-GB" sz="10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defRPr>
                          <a:effectLst/>
                        </a:defRPr>
                      </a:pPr>
                      <a:endParaRPr lang="en-GB" sz="10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9327">
                <a:tc gridSpan="2">
                  <a:txBody>
                    <a:bodyPr/>
                    <a:lstStyle/>
                    <a:p>
                      <a:pPr marL="0" marR="0" lvl="0" indent="0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r>
                        <a:rPr lang="en-AU" sz="9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Seeking a curious, motivated Senior Analyst Engineer to help us continuously improve our HICAPS systems used for Health Provider maintenance, claims settlement and health-fund servicing. </a:t>
                      </a:r>
                      <a:endParaRPr lang="en-GB" sz="900" kern="1200" noProof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GB" sz="900" b="0" u="sng" baseline="0" dirty="0">
                          <a:solidFill>
                            <a:schemeClr val="tx1"/>
                          </a:solidFill>
                          <a:effectLst/>
                        </a:rPr>
                        <a:t>Essential capabilities</a:t>
                      </a:r>
                      <a:endParaRPr lang="en-GB" sz="900" b="0" u="none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A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Serverless, microservice &amp; container-based pattern development</a:t>
                      </a:r>
                    </a:p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A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Engineering CI/CD pipeline automation, tooling (GitHub, Jenkins, Ansible, Artifactory, Docker, ANT, Gradle) and Compliance as code</a:t>
                      </a:r>
                    </a:p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A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Confluence, Rally, SharePoint for workflow &amp; collaboration, or similar</a:t>
                      </a:r>
                      <a:endParaRPr lang="en-AU" sz="900" b="0" u="sng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A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Interest in the entire application stack; from network, security, through platform OS to application code. Backgrounds in infrastructure or platform security are well regarded</a:t>
                      </a:r>
                      <a:endParaRPr lang="en-GB" sz="900" b="0" u="sng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endParaRPr lang="en-GB" sz="900" b="0" u="sng" baseline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GB" sz="900" b="0" u="sng" baseline="0" dirty="0">
                          <a:solidFill>
                            <a:schemeClr val="tx1"/>
                          </a:solidFill>
                          <a:effectLst/>
                        </a:rPr>
                        <a:t>Experience</a:t>
                      </a:r>
                      <a:endParaRPr lang="en-GB" sz="900" b="0" u="none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AU" sz="900" b="0" baseline="0" dirty="0">
                          <a:solidFill>
                            <a:schemeClr val="tx1"/>
                          </a:solidFill>
                          <a:effectLst/>
                        </a:rPr>
                        <a:t>8+ years working with public cloud (AWS, Azure preferred)</a:t>
                      </a:r>
                    </a:p>
                    <a:p>
                      <a:pPr marL="0" lv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endParaRPr lang="en-GB" sz="900" b="0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u="sng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u="sng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u="sng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sng" baseline="0" dirty="0">
                          <a:solidFill>
                            <a:schemeClr val="tx1"/>
                          </a:solidFill>
                          <a:effectLst/>
                        </a:rPr>
                        <a:t>Qualification Requirements</a:t>
                      </a:r>
                    </a:p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 in information technology or equivalent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7459">
                <a:tc gridSpan="2"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Accountabilities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indent="0" algn="ctr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None/>
                      </a:pPr>
                      <a:r>
                        <a:rPr lang="en-GB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Stakeholder Groups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0" algn="ctr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None/>
                      </a:pPr>
                      <a:endParaRPr lang="en-GB" sz="10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640238"/>
                  </a:ext>
                </a:extLst>
              </a:tr>
              <a:tr h="1269402">
                <a:tc rowSpan="5"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Calibri" panose="020F0502020204030204" pitchFamily="34" charset="0"/>
                        <a:buChar char="•"/>
                      </a:pPr>
                      <a:r>
                        <a:rPr lang="en-A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Keep up to date with new tools and technologies relevant to the Service and proactively promote new tools and methodologies adoption.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Calibri" panose="020F0502020204030204" pitchFamily="34" charset="0"/>
                        <a:buChar char="•"/>
                      </a:pPr>
                      <a:r>
                        <a:rPr lang="en-A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Development and Promoting cloud-native architectures, designs and development techniques for new and existing systems.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Calibri" panose="020F0502020204030204" pitchFamily="34" charset="0"/>
                        <a:buChar char="•"/>
                      </a:pPr>
                      <a:r>
                        <a:rPr lang="en-A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Design &amp; creation of deployment tooling including CI/CD pipelines, frameworks, libraries, repositories. 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Calibri" panose="020F0502020204030204" pitchFamily="34" charset="0"/>
                        <a:buChar char="•"/>
                      </a:pPr>
                      <a:r>
                        <a:rPr lang="en-A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 a go to person for Developers, QA and SRE team members for troubleshooting and self-service.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alibri" panose="020F0502020204030204" pitchFamily="34" charset="0"/>
                        <a:buChar char="•"/>
                      </a:pPr>
                      <a:r>
                        <a:rPr lang="en-AU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Track delivery outcomes against key performance indicators and provide reporting to the Senior DevOps &amp; Automation Consultant.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rtl="0" fontAlgn="base">
                        <a:spcBef>
                          <a:spcPts val="0"/>
                        </a:spcBef>
                      </a:pPr>
                      <a:endParaRPr lang="en-AU" sz="105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rtl="0" fontAlgn="base"/>
                      <a:r>
                        <a:rPr lang="en-AU" sz="10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Engineering squads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endParaRPr lang="en-GB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567337"/>
                  </a:ext>
                </a:extLst>
              </a:tr>
              <a:tr h="384333">
                <a:tc gridSpan="2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Performance Indicators</a:t>
                      </a:r>
                    </a:p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endParaRPr lang="en-GB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endParaRPr lang="en-GB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563443"/>
                  </a:ext>
                </a:extLst>
              </a:tr>
              <a:tr h="634701">
                <a:tc gridSpan="2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Java Spring boot Development, </a:t>
                      </a:r>
                      <a:r>
                        <a:rPr lang="en-GB" sz="10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Reack</a:t>
                      </a:r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js,Apache</a:t>
                      </a:r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Kafka,Harness,Jenkins,Oracle </a:t>
                      </a:r>
                      <a:r>
                        <a:rPr lang="en-GB" sz="10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db</a:t>
                      </a:r>
                      <a:endParaRPr lang="en-GB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endParaRPr lang="en-GB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674333"/>
                  </a:ext>
                </a:extLst>
              </a:tr>
              <a:tr h="384333">
                <a:tc gridSpan="2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Key Decisions</a:t>
                      </a:r>
                    </a:p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endParaRPr lang="en-GB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endParaRPr lang="en-GB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254085"/>
                  </a:ext>
                </a:extLst>
              </a:tr>
              <a:tr h="816327">
                <a:tc gridSpan="2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Feature estimations, feature planning and design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endParaRPr lang="en-GB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331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426670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134.0"/>
  <p:tag name="AS_RELEASE_DATE" val="2017.05.17"/>
  <p:tag name="AS_TITLE" val="Aspose.Slides for .NET 4.0"/>
  <p:tag name="AS_VERSION" val="17.5"/>
  <p:tag name="MEKKOFORMATS" val="&lt;MekkoFormats&gt;&lt;NumberFormat DecimalSeparator=&quot;.&quot; ThousandSeparator=&quot;,&quot; NegativeNumberFormat=&quot;1&quot; /&gt;&lt;Font&gt;&lt;Output_Font_Name Default=&quot;Arial&quot; UsePPTTheme=&quot;True&quot; /&gt;&lt;FarEast_Output_Font_Name Default=&quot;Arial&quot; UsePPTTheme=&quot;True&quot; RotateAndFlipEnabled=&quot;False&quot; /&gt;&lt;/Font&gt;&lt;DateFormat CultureID=&quot;3081&quot; FormatString=&quot;d/MM/yyyy&quot; /&gt;&lt;/MekkoFormats&gt;"/>
  <p:tag name="OFFICE" val="Melbourn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2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2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2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2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8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9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7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7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7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9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15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15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155"/>
  <p:tag name="BAINBULLETSACTIVATED" val="True"/>
  <p:tag name="BAINBULLETSINDENTS" val="1"/>
  <p:tag name="BAINBULLETSLEVELSFINGERPRINT" val="1949116856"/>
  <p:tag name="BAINBULLETSLINESPACING" val="1"/>
  <p:tag name="BTFPBAINBULLETS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4"/>
</p:tagLst>
</file>

<file path=ppt/theme/theme1.xml><?xml version="1.0" encoding="utf-8"?>
<a:theme xmlns:a="http://schemas.openxmlformats.org/drawingml/2006/main" name="NAB Core Custom v2">
  <a:themeElements>
    <a:clrScheme name="NAB Core_Custom">
      <a:dk1>
        <a:srgbClr val="000000"/>
      </a:dk1>
      <a:lt1>
        <a:srgbClr val="FFFFFF"/>
      </a:lt1>
      <a:dk2>
        <a:srgbClr val="9A9AC8"/>
      </a:dk2>
      <a:lt2>
        <a:srgbClr val="444694"/>
      </a:lt2>
      <a:accent1>
        <a:srgbClr val="FF0000"/>
      </a:accent1>
      <a:accent2>
        <a:srgbClr val="000000"/>
      </a:accent2>
      <a:accent3>
        <a:srgbClr val="D0D0D0"/>
      </a:accent3>
      <a:accent4>
        <a:srgbClr val="878787"/>
      </a:accent4>
      <a:accent5>
        <a:srgbClr val="B2B2B2"/>
      </a:accent5>
      <a:accent6>
        <a:srgbClr val="575757"/>
      </a:accent6>
      <a:hlink>
        <a:srgbClr val="000000"/>
      </a:hlink>
      <a:folHlink>
        <a:srgbClr val="000000"/>
      </a:folHlink>
    </a:clrScheme>
    <a:fontScheme name="NAB Core Custom v2">
      <a:majorFont>
        <a:latin typeface="NAB Impact"/>
        <a:ea typeface="Arial"/>
        <a:cs typeface="Arial"/>
      </a:majorFont>
      <a:minorFont>
        <a:latin typeface="Corpid C1 Light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<a:prstTxWarp prst="textNoShape">
          <a:avLst/>
        </a:prstTxWarp>
        <a:noAutofit/>
      </a:bodyPr>
      <a:lstStyle>
        <a:defPPr marL="0" indent="0" algn="ctr">
          <a:buNone/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9525" cap="flat">
          <a:solidFill>
            <a:schemeClr val="tx1"/>
          </a:solidFill>
          <a:miter lim="800000"/>
          <a:tailEnd type="none" w="med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none" lIns="36000" tIns="36000" rIns="36000" bIns="36000" rtlCol="0">
        <a:spAutoFit/>
      </a:bodyPr>
      <a:lstStyle>
        <a:defPPr marL="0" indent="0">
          <a:buNone/>
          <a:defRPr sz="16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AB Core Custom v2.potx" id="{2EA58E5F-0147-46DC-B541-91AA04A90583}" vid="{26A1CF3A-BBC5-46FA-9FB4-F559E2B6D1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Type xmlns="ada46e8e-5cab-4eb5-9b8c-bb7974883b4a">Policy and SOP</Document_x0020_Type>
    <SharedWithUsers xmlns="ce611942-8f27-4faa-8971-e0d0d81d5c7b">
      <UserInfo>
        <DisplayName>Parag Shah</DisplayName>
        <AccountId>81</AccountId>
        <AccountType/>
      </UserInfo>
      <UserInfo>
        <DisplayName>Jana Mu</DisplayName>
        <AccountId>724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A5DF5D0810584BBE6E61A34C082B7B" ma:contentTypeVersion="7" ma:contentTypeDescription="Create a new document." ma:contentTypeScope="" ma:versionID="6bc587a5c442951edd5862e0e4594170">
  <xsd:schema xmlns:xsd="http://www.w3.org/2001/XMLSchema" xmlns:xs="http://www.w3.org/2001/XMLSchema" xmlns:p="http://schemas.microsoft.com/office/2006/metadata/properties" xmlns:ns2="ada46e8e-5cab-4eb5-9b8c-bb7974883b4a" xmlns:ns3="ce611942-8f27-4faa-8971-e0d0d81d5c7b" targetNamespace="http://schemas.microsoft.com/office/2006/metadata/properties" ma:root="true" ma:fieldsID="8ed42f7ba062fdf1bcd3f298e88fe1e1" ns2:_="" ns3:_="">
    <xsd:import namespace="ada46e8e-5cab-4eb5-9b8c-bb7974883b4a"/>
    <xsd:import namespace="ce611942-8f27-4faa-8971-e0d0d81d5c7b"/>
    <xsd:element name="properties">
      <xsd:complexType>
        <xsd:sequence>
          <xsd:element name="documentManagement">
            <xsd:complexType>
              <xsd:all>
                <xsd:element ref="ns2:Document_x0020_Type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a46e8e-5cab-4eb5-9b8c-bb7974883b4a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8" ma:displayName="Document Type" ma:default="Policy and SOP" ma:description="Refer Information Management SOP for guidance." ma:format="Dropdown" ma:internalName="Document_x0020_Type">
      <xsd:simpleType>
        <xsd:restriction base="dms:Choice">
          <xsd:enumeration value="Policy and SOP"/>
          <xsd:enumeration value="Knowledge and Training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611942-8f27-4faa-8971-e0d0d81d5c7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C457D0-F370-4780-ACA3-0179BCC8A87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94F7AE-7C28-4AE6-9E99-B2A7C2B1664F}">
  <ds:schemaRefs>
    <ds:schemaRef ds:uri="http://schemas.microsoft.com/office/2006/metadata/properties"/>
    <ds:schemaRef ds:uri="4f213200-0b8b-4049-a988-eef8f451f1b4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41ed5982-48d7-4153-a156-becba428358f"/>
    <ds:schemaRef ds:uri="http://www.w3.org/XML/1998/namespace"/>
    <ds:schemaRef ds:uri="ada46e8e-5cab-4eb5-9b8c-bb7974883b4a"/>
    <ds:schemaRef ds:uri="ce611942-8f27-4faa-8971-e0d0d81d5c7b"/>
  </ds:schemaRefs>
</ds:datastoreItem>
</file>

<file path=customXml/itemProps3.xml><?xml version="1.0" encoding="utf-8"?>
<ds:datastoreItem xmlns:ds="http://schemas.openxmlformats.org/officeDocument/2006/customXml" ds:itemID="{ABF9377C-A0E6-4BDE-A7FD-E9DD8B6736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a46e8e-5cab-4eb5-9b8c-bb7974883b4a"/>
    <ds:schemaRef ds:uri="ce611942-8f27-4faa-8971-e0d0d81d5c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NAB Core Custom v2</Template>
  <TotalTime>4157</TotalTime>
  <Words>290</Words>
  <Application>Microsoft Office PowerPoint</Application>
  <PresentationFormat>Custom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Corpid C1 Light</vt:lpstr>
      <vt:lpstr>Corpid C1 Regular</vt:lpstr>
      <vt:lpstr>NAB Impact</vt:lpstr>
      <vt:lpstr>Verdana</vt:lpstr>
      <vt:lpstr>Wingdings</vt:lpstr>
      <vt:lpstr>NAB Core Custom v2</vt:lpstr>
      <vt:lpstr>Role purpose statement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purpose statements</dc:title>
  <dc:creator>Sarah Buxton</dc:creator>
  <cp:lastModifiedBy>Jacintha Rebello</cp:lastModifiedBy>
  <cp:revision>103</cp:revision>
  <dcterms:created xsi:type="dcterms:W3CDTF">2020-04-28T13:57:14Z</dcterms:created>
  <dcterms:modified xsi:type="dcterms:W3CDTF">2024-09-16T00:00:34Z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0x01010053A5DF5D0810584BBE6E61A34C082B7B</vt:lpwstr>
  </property>
  <property fmtid="{D5CDD505-2E9C-101B-9397-08002B2CF9AE}" pid="3" name="MSIP_Label_b00d377c-712a-4212-ac8f-67d0339a635d_Enabled">
    <vt:lpwstr>true</vt:lpwstr>
  </property>
  <property fmtid="{D5CDD505-2E9C-101B-9397-08002B2CF9AE}" pid="4" name="MSIP_Label_b00d377c-712a-4212-ac8f-67d0339a635d_SetDate">
    <vt:lpwstr>2021-09-17T05:32:45Z</vt:lpwstr>
  </property>
  <property fmtid="{D5CDD505-2E9C-101B-9397-08002B2CF9AE}" pid="5" name="MSIP_Label_b00d377c-712a-4212-ac8f-67d0339a635d_Method">
    <vt:lpwstr>Privileged</vt:lpwstr>
  </property>
  <property fmtid="{D5CDD505-2E9C-101B-9397-08002B2CF9AE}" pid="6" name="MSIP_Label_b00d377c-712a-4212-ac8f-67d0339a635d_Name">
    <vt:lpwstr>b00d377c-712a-4212-ac8f-67d0339a635d</vt:lpwstr>
  </property>
  <property fmtid="{D5CDD505-2E9C-101B-9397-08002B2CF9AE}" pid="7" name="MSIP_Label_b00d377c-712a-4212-ac8f-67d0339a635d_SiteId">
    <vt:lpwstr>48d6943f-580e-40b1-a0e1-c07fa3707873</vt:lpwstr>
  </property>
  <property fmtid="{D5CDD505-2E9C-101B-9397-08002B2CF9AE}" pid="8" name="MSIP_Label_b00d377c-712a-4212-ac8f-67d0339a635d_ActionId">
    <vt:lpwstr>229502b4-806c-4c4d-b78f-0000731cbc18</vt:lpwstr>
  </property>
  <property fmtid="{D5CDD505-2E9C-101B-9397-08002B2CF9AE}" pid="9" name="MSIP_Label_b00d377c-712a-4212-ac8f-67d0339a635d_ContentBits">
    <vt:lpwstr>0</vt:lpwstr>
  </property>
</Properties>
</file>