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54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BEB"/>
    <a:srgbClr val="FFD7D7"/>
    <a:srgbClr val="EBEBEB"/>
    <a:srgbClr val="FFF2CC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6635" autoAdjust="0"/>
    <p:restoredTop sz="94660"/>
  </p:normalViewPr>
  <p:slideViewPr>
    <p:cSldViewPr snapToGrid="0">
      <p:cViewPr>
        <p:scale>
          <a:sx n="88" d="100"/>
          <a:sy n="88" d="100"/>
        </p:scale>
        <p:origin x="38" y="-2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m Sluijs" userId="591edf40-07c2-4c13-9466-b60c93ef0aac" providerId="ADAL" clId="{58A44652-0DE0-4C02-82A2-DBDD97083BAF}"/>
    <pc:docChg chg="custSel modSld">
      <pc:chgData name="Pam Sluijs" userId="591edf40-07c2-4c13-9466-b60c93ef0aac" providerId="ADAL" clId="{58A44652-0DE0-4C02-82A2-DBDD97083BAF}" dt="2024-08-02T05:24:37.363" v="1062" actId="6549"/>
      <pc:docMkLst>
        <pc:docMk/>
      </pc:docMkLst>
      <pc:sldChg chg="modSp mod">
        <pc:chgData name="Pam Sluijs" userId="591edf40-07c2-4c13-9466-b60c93ef0aac" providerId="ADAL" clId="{58A44652-0DE0-4C02-82A2-DBDD97083BAF}" dt="2024-08-02T05:24:37.363" v="1062" actId="6549"/>
        <pc:sldMkLst>
          <pc:docMk/>
          <pc:sldMk cId="2286233700" sldId="542"/>
        </pc:sldMkLst>
        <pc:spChg chg="mod">
          <ac:chgData name="Pam Sluijs" userId="591edf40-07c2-4c13-9466-b60c93ef0aac" providerId="ADAL" clId="{58A44652-0DE0-4C02-82A2-DBDD97083BAF}" dt="2024-08-02T05:16:43.720" v="33" actId="20577"/>
          <ac:spMkLst>
            <pc:docMk/>
            <pc:sldMk cId="2286233700" sldId="542"/>
            <ac:spMk id="2" creationId="{00000000-0000-0000-0000-000000000000}"/>
          </ac:spMkLst>
        </pc:spChg>
        <pc:graphicFrameChg chg="modGraphic">
          <ac:chgData name="Pam Sluijs" userId="591edf40-07c2-4c13-9466-b60c93ef0aac" providerId="ADAL" clId="{58A44652-0DE0-4C02-82A2-DBDD97083BAF}" dt="2024-08-02T05:24:37.363" v="1062" actId="6549"/>
          <ac:graphicFrameMkLst>
            <pc:docMk/>
            <pc:sldMk cId="2286233700" sldId="542"/>
            <ac:graphicFrameMk id="52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2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9" Type="http://schemas.openxmlformats.org/officeDocument/2006/relationships/image" Target="../media/image3.tiff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6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7" Type="http://schemas.openxmlformats.org/officeDocument/2006/relationships/image" Target="../media/image4.png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2.xml"/><Relationship Id="rId1" Type="http://schemas.openxmlformats.org/officeDocument/2006/relationships/tags" Target="../tags/tag3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"/>
          <p:cNvSpPr>
            <a:spLocks noGrp="1"/>
          </p:cNvSpPr>
          <p:nvPr userDrawn="1">
            <p:ph type="subTitle" idx="1" hasCustomPrompt="1"/>
            <p:custDataLst>
              <p:tags r:id="rId1"/>
            </p:custDataLst>
          </p:nvPr>
        </p:nvSpPr>
        <p:spPr>
          <a:xfrm>
            <a:off x="430974" y="4009329"/>
            <a:ext cx="5397435" cy="1371371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ct val="0"/>
              </a:spcBef>
              <a:buNone/>
              <a:defRPr sz="2721" baseline="0">
                <a:solidFill>
                  <a:schemeClr val="tx1"/>
                </a:solidFill>
                <a:latin typeface="+mj-lt"/>
              </a:defRPr>
            </a:lvl1pPr>
            <a:lvl2pPr marL="363699" indent="0" algn="ctr">
              <a:buNone/>
              <a:defRPr sz="1591"/>
            </a:lvl2pPr>
            <a:lvl3pPr marL="727396" indent="0" algn="ctr">
              <a:buNone/>
              <a:defRPr sz="1432"/>
            </a:lvl3pPr>
            <a:lvl4pPr marL="1091095" indent="0" algn="ctr">
              <a:buNone/>
              <a:defRPr sz="1273"/>
            </a:lvl4pPr>
            <a:lvl5pPr marL="1454793" indent="0" algn="ctr">
              <a:buNone/>
              <a:defRPr sz="1273"/>
            </a:lvl5pPr>
            <a:lvl6pPr marL="1818491" indent="0" algn="ctr">
              <a:buNone/>
              <a:defRPr sz="1273"/>
            </a:lvl6pPr>
            <a:lvl7pPr marL="2182188" indent="0" algn="ctr">
              <a:buNone/>
              <a:defRPr sz="1273"/>
            </a:lvl7pPr>
            <a:lvl8pPr marL="2545886" indent="0" algn="ctr">
              <a:buNone/>
              <a:defRPr sz="1273"/>
            </a:lvl8pPr>
            <a:lvl9pPr marL="2909584" indent="0" algn="ctr">
              <a:buNone/>
              <a:defRPr sz="1273"/>
            </a:lvl9pPr>
          </a:lstStyle>
          <a:p>
            <a:r>
              <a:rPr lang="en-US"/>
              <a:t>CLICK TO ADD SUBTITLE/CONTACTS/DATE</a:t>
            </a:r>
          </a:p>
        </p:txBody>
      </p:sp>
      <p:sp>
        <p:nvSpPr>
          <p:cNvPr id="2" name="Title"/>
          <p:cNvSpPr>
            <a:spLocks noGrp="1"/>
          </p:cNvSpPr>
          <p:nvPr userDrawn="1">
            <p:ph type="ctrTitle" hasCustomPrompt="1"/>
            <p:custDataLst>
              <p:tags r:id="rId2"/>
            </p:custDataLst>
          </p:nvPr>
        </p:nvSpPr>
        <p:spPr>
          <a:xfrm>
            <a:off x="430974" y="1071336"/>
            <a:ext cx="5409748" cy="2788454"/>
          </a:xfrm>
        </p:spPr>
        <p:txBody>
          <a:bodyPr lIns="36000" bIns="36000" anchor="b" anchorCtr="0"/>
          <a:lstStyle>
            <a:lvl1pPr algn="l" defTabSz="945954" rtl="0" eaLnBrk="1" fontAlgn="base" latinLnBrk="0" hangingPunct="1">
              <a:lnSpc>
                <a:spcPts val="4553"/>
              </a:lnSpc>
              <a:spcBef>
                <a:spcPct val="0"/>
              </a:spcBef>
              <a:spcAft>
                <a:spcPct val="0"/>
              </a:spcAft>
              <a:buNone/>
              <a:defRPr lang="en-US" sz="4989" b="0" kern="1200" cap="all" baseline="0">
                <a:solidFill>
                  <a:schemeClr val="accent1"/>
                </a:solidFill>
                <a:latin typeface="NAB Impact" pitchFamily="50" charset="0"/>
                <a:ea typeface="+mj-ea"/>
                <a:cs typeface="+mj-cs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6" name="btfpLayoutConfig" hidden="1"/>
          <p:cNvSpPr txBox="1"/>
          <p:nvPr userDrawn="1">
            <p:custDataLst>
              <p:tags r:id="rId3"/>
            </p:custDataLst>
          </p:nvPr>
        </p:nvSpPr>
        <p:spPr>
          <a:xfrm>
            <a:off x="12701" y="12700"/>
            <a:ext cx="421718" cy="73224"/>
          </a:xfrm>
          <a:prstGeom prst="rect">
            <a:avLst/>
          </a:prstGeom>
          <a:noFill/>
        </p:spPr>
        <p:txBody>
          <a:bodyPr vert="horz" wrap="none" lIns="28638" tIns="28638" rIns="28638" bIns="28638" rtlCol="0">
            <a:spAutoFit/>
          </a:bodyPr>
          <a:lstStyle/>
          <a:p>
            <a:r>
              <a:rPr lang="en-US" sz="100">
                <a:solidFill>
                  <a:srgbClr val="FFFFFF">
                    <a:alpha val="0"/>
                  </a:srgbClr>
                </a:solidFill>
              </a:rPr>
              <a:t>overall_0_131468226384557565 columns_1_131468226384557565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EFA1A2A-9AB4-7940-9AD9-D254A968D4F6}"/>
              </a:ext>
            </a:extLst>
          </p:cNvPr>
          <p:cNvPicPr>
            <a:picLocks noChangeAspect="1"/>
          </p:cNvPicPr>
          <p:nvPr userDrawn="1">
            <p:custDataLst>
              <p:tags r:id="rId4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00" y="1861544"/>
            <a:ext cx="5646962" cy="4295569"/>
          </a:xfrm>
          <a:prstGeom prst="rect">
            <a:avLst/>
          </a:prstGeom>
        </p:spPr>
      </p:pic>
      <p:pic>
        <p:nvPicPr>
          <p:cNvPr id="11" name="Picture 10" descr="NAB logo">
            <a:extLst>
              <a:ext uri="{FF2B5EF4-FFF2-40B4-BE49-F238E27FC236}">
                <a16:creationId xmlns:a16="http://schemas.microsoft.com/office/drawing/2014/main" id="{2765274F-5601-D541-B46D-6B33468A9C4B}"/>
              </a:ext>
            </a:extLst>
          </p:cNvPr>
          <p:cNvPicPr>
            <a:picLocks noChangeAspect="1"/>
          </p:cNvPicPr>
          <p:nvPr userDrawn="1">
            <p:custDataLst>
              <p:tags r:id="rId5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56412" y="196953"/>
            <a:ext cx="985083" cy="1149701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10" hasCustomPrompt="1"/>
            <p:custDataLst>
              <p:tags r:id="rId6"/>
            </p:custDataLst>
          </p:nvPr>
        </p:nvSpPr>
        <p:spPr>
          <a:xfrm>
            <a:off x="329416" y="6475951"/>
            <a:ext cx="9752152" cy="256293"/>
          </a:xfrm>
        </p:spPr>
        <p:txBody>
          <a:bodyPr/>
          <a:lstStyle>
            <a:lvl1pPr marL="0" indent="0">
              <a:buFontTx/>
              <a:buNone/>
              <a:defRPr sz="1088" baseline="0"/>
            </a:lvl1pPr>
            <a:lvl2pPr marL="143971" indent="0">
              <a:buFontTx/>
              <a:buNone/>
              <a:defRPr/>
            </a:lvl2pPr>
            <a:lvl3pPr marL="287942" indent="0">
              <a:buFontTx/>
              <a:buNone/>
              <a:defRPr/>
            </a:lvl3pPr>
            <a:lvl4pPr marL="425599" indent="0">
              <a:buFontTx/>
              <a:buNone/>
              <a:defRPr/>
            </a:lvl4pPr>
            <a:lvl5pPr marL="569569" indent="0">
              <a:buFontTx/>
              <a:buNone/>
              <a:defRPr/>
            </a:lvl5pPr>
          </a:lstStyle>
          <a:p>
            <a:pPr lvl="0"/>
            <a:r>
              <a:rPr lang="en-US"/>
              <a:t>Author name | Presentation date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36630844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pos="184">
          <p15:clr>
            <a:srgbClr val="CCCCCC"/>
          </p15:clr>
        </p15:guide>
        <p15:guide id="2" pos="6552">
          <p15:clr>
            <a:srgbClr val="CCCCCC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2461469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pos="184">
          <p15:clr>
            <a:srgbClr val="CCCCCC"/>
          </p15:clr>
        </p15:guide>
        <p15:guide id="2" pos="6552">
          <p15:clr>
            <a:srgbClr val="CCCCCC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_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tfpLayoutConfig" hidden="1"/>
          <p:cNvSpPr txBox="1"/>
          <p:nvPr userDrawn="1">
            <p:custDataLst>
              <p:tags r:id="rId1"/>
            </p:custDataLst>
          </p:nvPr>
        </p:nvSpPr>
        <p:spPr bwMode="gray">
          <a:xfrm>
            <a:off x="14480" y="11519"/>
            <a:ext cx="10135867" cy="81331"/>
          </a:xfrm>
          <a:prstGeom prst="rect">
            <a:avLst/>
          </a:prstGeom>
          <a:noFill/>
        </p:spPr>
        <p:txBody>
          <a:bodyPr vert="horz" wrap="square" lIns="32652" tIns="32652" rIns="32652" bIns="32652" rtlCol="0">
            <a:spAutoFit/>
          </a:bodyPr>
          <a:lstStyle/>
          <a:p>
            <a:pPr marL="0" indent="0">
              <a:buNone/>
            </a:pPr>
            <a:r>
              <a:rPr lang="en-AU" sz="100">
                <a:solidFill>
                  <a:srgbClr val="FFFFFF">
                    <a:alpha val="0"/>
                  </a:srgbClr>
                </a:solidFill>
                <a:latin typeface="Corpid C1 Light" panose="020B0303040502060204" pitchFamily="34" charset="0"/>
              </a:rPr>
              <a:t>overall_0_132210079158286871 columns_1_132210079158286871 </a:t>
            </a:r>
          </a:p>
        </p:txBody>
      </p:sp>
      <p:sp>
        <p:nvSpPr>
          <p:cNvPr id="4" name="Rectangle 3"/>
          <p:cNvSpPr/>
          <p:nvPr userDrawn="1">
            <p:custDataLst>
              <p:tags r:id="rId2"/>
            </p:custDataLst>
          </p:nvPr>
        </p:nvSpPr>
        <p:spPr bwMode="gray"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FFFF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2652" tIns="32652" rIns="32652" bIns="32652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AU" sz="1451" err="1">
              <a:solidFill>
                <a:srgbClr val="000000"/>
              </a:solidFill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D84DD85-84AE-6441-A3D2-56CF218A985E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431143" y="1448759"/>
            <a:ext cx="4597374" cy="2155251"/>
          </a:xfrm>
        </p:spPr>
        <p:txBody>
          <a:bodyPr/>
          <a:lstStyle>
            <a:lvl1pPr>
              <a:lnSpc>
                <a:spcPts val="3374"/>
              </a:lnSpc>
              <a:defRPr sz="3265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add title</a:t>
            </a:r>
            <a:br>
              <a:rPr lang="en-GB"/>
            </a:br>
            <a:r>
              <a:rPr lang="en-GB"/>
              <a:t>on one line or two</a:t>
            </a:r>
            <a:endParaRPr lang="en-AU"/>
          </a:p>
        </p:txBody>
      </p:sp>
      <p:pic>
        <p:nvPicPr>
          <p:cNvPr id="15" name="Picture Placeholder 5" descr="A picture containing toy, airplane&#10;&#10;Description automatically generated">
            <a:extLst>
              <a:ext uri="{FF2B5EF4-FFF2-40B4-BE49-F238E27FC236}">
                <a16:creationId xmlns:a16="http://schemas.microsoft.com/office/drawing/2014/main" id="{1AC9D3DD-A2E3-0349-B1C7-0214CE4504C3}"/>
              </a:ext>
            </a:extLst>
          </p:cNvPr>
          <p:cNvPicPr>
            <a:picLocks noChangeAspect="1"/>
          </p:cNvPicPr>
          <p:nvPr userDrawn="1">
            <p:custDataLst>
              <p:tags r:id="rId4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98346" y="0"/>
            <a:ext cx="8293654" cy="6858000"/>
          </a:xfrm>
          <a:custGeom>
            <a:avLst/>
            <a:gdLst>
              <a:gd name="connsiteX0" fmla="*/ 2460978 w 7274226"/>
              <a:gd name="connsiteY0" fmla="*/ 0 h 7561263"/>
              <a:gd name="connsiteX1" fmla="*/ 7274226 w 7274226"/>
              <a:gd name="connsiteY1" fmla="*/ 0 h 7561263"/>
              <a:gd name="connsiteX2" fmla="*/ 7274226 w 7274226"/>
              <a:gd name="connsiteY2" fmla="*/ 7561263 h 7561263"/>
              <a:gd name="connsiteX3" fmla="*/ 0 w 7274226"/>
              <a:gd name="connsiteY3" fmla="*/ 7561263 h 7561263"/>
              <a:gd name="connsiteX4" fmla="*/ 2460978 w 7274226"/>
              <a:gd name="connsiteY4" fmla="*/ 0 h 7561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74226" h="7561263">
                <a:moveTo>
                  <a:pt x="2460978" y="0"/>
                </a:moveTo>
                <a:lnTo>
                  <a:pt x="7274226" y="0"/>
                </a:lnTo>
                <a:lnTo>
                  <a:pt x="7274226" y="7561263"/>
                </a:lnTo>
                <a:lnTo>
                  <a:pt x="0" y="7561263"/>
                </a:lnTo>
                <a:lnTo>
                  <a:pt x="2460978" y="0"/>
                </a:lnTo>
                <a:close/>
              </a:path>
            </a:pathLst>
          </a:custGeom>
        </p:spPr>
      </p:pic>
      <p:sp>
        <p:nvSpPr>
          <p:cNvPr id="6" name="Text Placeholder 5"/>
          <p:cNvSpPr>
            <a:spLocks noGrp="1"/>
          </p:cNvSpPr>
          <p:nvPr>
            <p:ph type="body" sz="quarter" idx="14" hasCustomPrompt="1"/>
            <p:custDataLst>
              <p:tags r:id="rId5"/>
            </p:custDataLst>
          </p:nvPr>
        </p:nvSpPr>
        <p:spPr>
          <a:xfrm>
            <a:off x="430775" y="4238915"/>
            <a:ext cx="3348456" cy="2319597"/>
          </a:xfrm>
        </p:spPr>
        <p:txBody>
          <a:bodyPr wrap="none" lIns="0" tIns="0" rIns="0" bIns="0" anchor="ctr" anchorCtr="0">
            <a:normAutofit/>
          </a:bodyPr>
          <a:lstStyle>
            <a:lvl1pPr marL="0" indent="0">
              <a:buFontTx/>
              <a:buNone/>
              <a:defRPr sz="15147" baseline="0">
                <a:latin typeface="+mj-lt"/>
              </a:defRPr>
            </a:lvl1pPr>
            <a:lvl2pPr>
              <a:defRPr sz="15419">
                <a:latin typeface="+mj-lt"/>
              </a:defRPr>
            </a:lvl2pPr>
            <a:lvl3pPr>
              <a:defRPr sz="15419">
                <a:latin typeface="+mj-lt"/>
              </a:defRPr>
            </a:lvl3pPr>
            <a:lvl4pPr>
              <a:defRPr sz="15419">
                <a:latin typeface="+mj-lt"/>
              </a:defRPr>
            </a:lvl4pPr>
            <a:lvl5pPr>
              <a:defRPr sz="15419">
                <a:latin typeface="+mj-lt"/>
              </a:defRPr>
            </a:lvl5pPr>
          </a:lstStyle>
          <a:p>
            <a:pPr lvl="0"/>
            <a:r>
              <a:rPr lang="en-US"/>
              <a:t>#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48763204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pos="184">
          <p15:clr>
            <a:srgbClr val="CCCCCC"/>
          </p15:clr>
        </p15:guide>
        <p15:guide id="2" pos="6552">
          <p15:clr>
            <a:srgbClr val="CCCCCC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ient bullets square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btfpLayoutConfig" hidden="1"/>
          <p:cNvSpPr txBox="1"/>
          <p:nvPr userDrawn="1">
            <p:custDataLst>
              <p:tags r:id="rId2"/>
            </p:custDataLst>
          </p:nvPr>
        </p:nvSpPr>
        <p:spPr bwMode="gray">
          <a:xfrm>
            <a:off x="14480" y="11519"/>
            <a:ext cx="10135867" cy="81331"/>
          </a:xfrm>
          <a:prstGeom prst="rect">
            <a:avLst/>
          </a:prstGeom>
          <a:noFill/>
        </p:spPr>
        <p:txBody>
          <a:bodyPr vert="horz" wrap="square" lIns="32652" tIns="32652" rIns="32652" bIns="32652" rtlCol="0">
            <a:spAutoFit/>
          </a:bodyPr>
          <a:lstStyle/>
          <a:p>
            <a:pPr marL="0" marR="0" lvl="0" indent="0" algn="l" defTabSz="645058" rtl="0" eaLnBrk="1" fontAlgn="auto" latinLnBrk="0" hangingPunct="1">
              <a:lnSpc>
                <a:spcPct val="100000"/>
              </a:lnSpc>
              <a:spcBef>
                <a:spcPts val="1088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AU" sz="100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alpha val="0"/>
                  </a:srgbClr>
                </a:solidFill>
                <a:effectLst/>
                <a:uLnTx/>
                <a:uFillTx/>
                <a:latin typeface="Corpid C1 Regular"/>
                <a:ea typeface="+mn-ea"/>
                <a:cs typeface="Arial"/>
              </a:rPr>
              <a:t>overall_0_132158346389722912 columns_1_132158346389722912 </a:t>
            </a:r>
            <a:endParaRPr kumimoji="0" lang="en-AU" sz="100" b="0" i="0" u="none" strike="noStrike" kern="1200" cap="none" spc="0" normalizeH="0" baseline="0" noProof="0" err="1">
              <a:ln>
                <a:noFill/>
              </a:ln>
              <a:solidFill>
                <a:srgbClr val="FFFFFF">
                  <a:alpha val="0"/>
                </a:srgbClr>
              </a:solidFill>
              <a:effectLst/>
              <a:uLnTx/>
              <a:uFillTx/>
              <a:latin typeface="Corpid C1 Regular"/>
              <a:ea typeface="+mn-ea"/>
              <a:cs typeface="Arial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333036" y="1376495"/>
            <a:ext cx="11524119" cy="46823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86882793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pos="184">
          <p15:clr>
            <a:srgbClr val="CCCCCC"/>
          </p15:clr>
        </p15:guide>
        <p15:guide id="2" pos="6552">
          <p15:clr>
            <a:srgbClr val="CCCCCC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btfpLayoutConfig" hidden="1"/>
          <p:cNvSpPr txBox="1"/>
          <p:nvPr userDrawn="1">
            <p:custDataLst>
              <p:tags r:id="rId2"/>
            </p:custDataLst>
          </p:nvPr>
        </p:nvSpPr>
        <p:spPr bwMode="gray">
          <a:xfrm>
            <a:off x="14480" y="11519"/>
            <a:ext cx="10135867" cy="81331"/>
          </a:xfrm>
          <a:prstGeom prst="rect">
            <a:avLst/>
          </a:prstGeom>
          <a:noFill/>
        </p:spPr>
        <p:txBody>
          <a:bodyPr vert="horz" wrap="square" lIns="32652" tIns="32652" rIns="32652" bIns="32652" rtlCol="0">
            <a:spAutoFit/>
          </a:bodyPr>
          <a:lstStyle/>
          <a:p>
            <a:pPr marL="0" indent="0">
              <a:buNone/>
            </a:pPr>
            <a:r>
              <a:rPr lang="en-AU" sz="100">
                <a:solidFill>
                  <a:srgbClr val="FFFFFF">
                    <a:alpha val="0"/>
                  </a:srgbClr>
                </a:solidFill>
                <a:latin typeface="Corpid C1 Regular"/>
              </a:rPr>
              <a:t>overall_0_132158346389722912 columns_1_132158346389722912 </a:t>
            </a:r>
          </a:p>
        </p:txBody>
      </p:sp>
      <p:sp>
        <p:nvSpPr>
          <p:cNvPr id="4" name="Rectangle 3"/>
          <p:cNvSpPr/>
          <p:nvPr userDrawn="1">
            <p:custDataLst>
              <p:tags r:id="rId3"/>
            </p:custDataLst>
          </p:nvPr>
        </p:nvSpPr>
        <p:spPr bwMode="gray">
          <a:xfrm>
            <a:off x="11085034" y="6033965"/>
            <a:ext cx="1096328" cy="81557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FFFF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2652" tIns="32652" rIns="32652" bIns="32652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AU" sz="1451" err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115905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pos="184">
          <p15:clr>
            <a:srgbClr val="CCCCCC"/>
          </p15:clr>
        </p15:guide>
        <p15:guide id="2" pos="6552">
          <p15:clr>
            <a:srgbClr val="CCCCCC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no page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btfpLayoutConfig" hidden="1"/>
          <p:cNvSpPr txBox="1"/>
          <p:nvPr userDrawn="1">
            <p:custDataLst>
              <p:tags r:id="rId2"/>
            </p:custDataLst>
          </p:nvPr>
        </p:nvSpPr>
        <p:spPr bwMode="gray">
          <a:xfrm>
            <a:off x="14480" y="11519"/>
            <a:ext cx="10135867" cy="81331"/>
          </a:xfrm>
          <a:prstGeom prst="rect">
            <a:avLst/>
          </a:prstGeom>
          <a:noFill/>
        </p:spPr>
        <p:txBody>
          <a:bodyPr vert="horz" wrap="square" lIns="32652" tIns="32652" rIns="32652" bIns="32652" rtlCol="0">
            <a:spAutoFit/>
          </a:bodyPr>
          <a:lstStyle/>
          <a:p>
            <a:pPr marL="0" indent="0">
              <a:buNone/>
            </a:pPr>
            <a:r>
              <a:rPr lang="en-AU" sz="100">
                <a:solidFill>
                  <a:srgbClr val="FFFFFF">
                    <a:alpha val="0"/>
                  </a:srgbClr>
                </a:solidFill>
                <a:latin typeface="Corpid C1 Regular"/>
              </a:rPr>
              <a:t>overall_0_132158346389722912 columns_1_132158346389722912 </a:t>
            </a:r>
          </a:p>
        </p:txBody>
      </p:sp>
      <p:sp>
        <p:nvSpPr>
          <p:cNvPr id="4" name="Rectangle 3"/>
          <p:cNvSpPr/>
          <p:nvPr userDrawn="1">
            <p:custDataLst>
              <p:tags r:id="rId3"/>
            </p:custDataLst>
          </p:nvPr>
        </p:nvSpPr>
        <p:spPr bwMode="gray">
          <a:xfrm>
            <a:off x="310917" y="6558511"/>
            <a:ext cx="231634" cy="172316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FFFF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2652" tIns="32652" rIns="32652" bIns="32652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AU" sz="1451" err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03159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pos="184">
          <p15:clr>
            <a:srgbClr val="CCCCCC"/>
          </p15:clr>
        </p15:guide>
        <p15:guide id="2" pos="6552">
          <p15:clr>
            <a:srgbClr val="CCCCCC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no logo no page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btfpLayoutConfig" hidden="1"/>
          <p:cNvSpPr txBox="1"/>
          <p:nvPr userDrawn="1">
            <p:custDataLst>
              <p:tags r:id="rId2"/>
            </p:custDataLst>
          </p:nvPr>
        </p:nvSpPr>
        <p:spPr bwMode="gray">
          <a:xfrm>
            <a:off x="14480" y="11519"/>
            <a:ext cx="10135867" cy="81331"/>
          </a:xfrm>
          <a:prstGeom prst="rect">
            <a:avLst/>
          </a:prstGeom>
          <a:noFill/>
        </p:spPr>
        <p:txBody>
          <a:bodyPr vert="horz" wrap="square" lIns="32652" tIns="32652" rIns="32652" bIns="32652" rtlCol="0">
            <a:spAutoFit/>
          </a:bodyPr>
          <a:lstStyle/>
          <a:p>
            <a:pPr marL="0" indent="0">
              <a:buNone/>
            </a:pPr>
            <a:r>
              <a:rPr lang="en-AU" sz="100">
                <a:solidFill>
                  <a:srgbClr val="FFFFFF">
                    <a:alpha val="0"/>
                  </a:srgbClr>
                </a:solidFill>
                <a:latin typeface="Corpid C1 Regular"/>
              </a:rPr>
              <a:t>overall_0_132158346389722912 columns_1_132158346389722912 </a:t>
            </a:r>
          </a:p>
        </p:txBody>
      </p:sp>
    </p:spTree>
    <p:extLst>
      <p:ext uri="{BB962C8B-B14F-4D97-AF65-F5344CB8AC3E}">
        <p14:creationId xmlns:p14="http://schemas.microsoft.com/office/powerpoint/2010/main" val="3898214553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pos="184">
          <p15:clr>
            <a:srgbClr val="CCCCCC"/>
          </p15:clr>
        </p15:guide>
        <p15:guide id="2" pos="6552">
          <p15:clr>
            <a:srgbClr val="CCCCCC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102527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4.xml"/><Relationship Id="rId18" Type="http://schemas.openxmlformats.org/officeDocument/2006/relationships/tags" Target="../tags/tag9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3.xml"/><Relationship Id="rId17" Type="http://schemas.openxmlformats.org/officeDocument/2006/relationships/tags" Target="../tags/tag8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7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2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6.xml"/><Relationship Id="rId10" Type="http://schemas.openxmlformats.org/officeDocument/2006/relationships/tags" Target="../tags/tag1.xml"/><Relationship Id="rId19" Type="http://schemas.openxmlformats.org/officeDocument/2006/relationships/image" Target="../media/image1.tif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Relationship Id="rId14" Type="http://schemas.openxmlformats.org/officeDocument/2006/relationships/tags" Target="../tags/tag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tfpConfiguration" hidden="1"/>
          <p:cNvSpPr txBox="1"/>
          <p:nvPr userDrawn="1">
            <p:custDataLst>
              <p:tags r:id="rId10"/>
            </p:custDataLst>
          </p:nvPr>
        </p:nvSpPr>
        <p:spPr bwMode="hidden">
          <a:xfrm>
            <a:off x="1" y="0"/>
            <a:ext cx="36000" cy="360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&lt;btfp&gt;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&lt;!-- Instructions for the &lt;template&gt; tag: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Keep "version" and "type" options unchanged.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Set "name" option to the client name that should appear on the client color section. 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Set "pageSize" to the paper size you are setting this slide master up on. Valid values are: "widescreen" (which equals 16:9), "4_3", "a4" and "letter". Observe capitalization! --&gt;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&lt;template version="2.0.14" type="unbranded" name="NAB Core Custom v2" pageSize="widescreen"&gt;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&lt;!-- Instructions for &lt;settings&gt; tag: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  In each sub-tag set the hex code of the RGB color you wish to use for the standard elements when they are created on this slide master.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  If the value is missing or invalid, default colors will be used. --&gt;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&lt;settings&gt;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&lt;runningAgendaBackColorLeft&gt;#000000&lt;/runningAgendaBackColorLeft&gt;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&lt;runningAgendaBackColorRight&gt;#D0D0D0&lt;/runningAgendaBackColorRight&gt;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&lt;runningAgendaTextColorLeft&gt;#FFFFFF&lt;/runningAgendaTextColorLeft&gt;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&lt;runningAgendaTextColorRight&gt;#000000&lt;/runningAgendaTextColorRight&gt;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&lt;columnHeaderLineColor&gt;#000000&lt;/columnHeaderLineColor&gt;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&lt;columnHeaderTextColor&gt;#000000&lt;/columnHeaderTextColor&gt;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&lt;rowHeaderLineColor&gt;#000000&lt;/rowHeaderLineColor&gt;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&lt;rowHeaderTextColor&gt;#000000&lt;/rowHeaderTextColor&gt;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&lt;bainArrowLineColor&gt;#FF0000&lt;/bainArrowLineColor&gt;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&lt;bainArrowTextColor&gt;#FF0000&lt;/bainArrowTextColor&gt;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&lt;percentageCircleFullCircleColor&gt;#D0D0D0&lt;/percentageCircleFullCircleColor&gt;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&lt;percentageCircleTextHighlightColor&gt;#FF0000&lt;/percentageCircleTextHighlightColor&gt;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&lt;statusStickerColor&gt;#000000&lt;/statusStickerColor&gt;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&lt;calloutBackColor&gt;#FFFFFF&lt;/calloutBackColor&gt;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&lt;calloutTextLineColor&gt;#FF0000&lt;/calloutTextLineColor&gt;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&lt;numberBubbleBackColor&gt;#FFFFFF&lt;/numberBubbleBackColor&gt;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&lt;numberBubbleTextLineColor&gt;#FF0000&lt;/numberBubbleTextLineColor&gt;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&lt;valueChainTextLineColor&gt;#000000&lt;/valueChainTextLineColor&gt;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&lt;agendaHighlightColor&gt;#FF0000&lt;/agendaHighlightColor&gt;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&lt;!-- The &lt;tableAccentNumber&gt; defines which table layout from the "Light Style 1" row should be applied for newly created tables. 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    Valid values are 0, 1, 2, 3, 4, 5, and 6 - representing the layouts on the Table Layout drop-down from left to right. 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    The highlight colors used in those table layouts link to the Theme color palette, they cannot be specified here. --&gt;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&lt;tableAccentNumber&gt;2&lt;/tableAccentNumber&gt;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&lt;!-- The &lt;statusStickerRunningAgendaFontSize&gt; tag determines what font size should be applied to newly created status stickers and running agendas. 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    Valid values are integer numbers. If the option is not present or not valid, the default is used. --&gt;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&lt;statusStickerRunningAgendaFontSize&gt;12&lt;/statusStickerRunningAgendaFontSize&gt;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&lt;!-- The &lt;columnSpacing&gt; tag determines the width of the spacing between columns in pt.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    Valid values are integer numbers, min. 28, max. 85 (~1-3cm). If the option is not present or not valid, the default is used. --&gt;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&lt;columnSpacing&gt;42&lt;/columnSpacing&gt;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&lt;/settings&gt;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&lt;!-- Instructions for &lt;colors&gt; tag: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  Use any number of &lt;color&gt;...&lt;/color&gt; lines. Each line creates a client color on the client color palette in the order they appear here.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  The client color hex code goes between the &lt;color&gt; and &lt;/color&gt; tags.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  The &lt;color&gt; tag may have the option "contrastingTextColor". If it is set to a valid RGB hex code then that color will be used for text if the user applies the client color to fill a shape. 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  Hence, contrastingTextColor usually is white (#FFFFFF), black (#000000) or another dark color. --&gt;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&lt;colors&gt;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contrastingTextColor="#000000"&gt;#FFFFFF&lt;/color&gt;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contrastingTextColor="#FFFFFF"&gt;#000000&lt;/color&gt;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contrastingTextColor="#FFFFFF"&gt;#444694&lt;/color&gt;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contrastingTextColor="#FFFFFF"&gt;#9A9AC8&lt;/color&gt;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contrastingTextColor="#FFFFFF"&gt;#FF0000&lt;/color&gt;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contrastingTextColor="#000000"&gt;#D0D0D0&lt;/color&gt;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contrastingTextColor="#FFFFFF"&gt;#878787&lt;/color&gt;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contrastingTextColor="#FFFFFF"&gt;#B2B2B2&lt;/color&gt;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contrastingTextColor="#FFFFFF"&gt;#575757&lt;/color&gt;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contrastingTextColor="#FFFFFF"&gt;#152773&lt;/color&gt;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contrastingTextColor="#FFFFFF"&gt;#444694&lt;/color&gt;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contrastingTextColor="#FFFFFF"&gt;#9A9AC8&lt;/color&gt;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contrastingTextColor="#FFFFFF"&gt;#572381&lt;/color&gt;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contrastingTextColor="#FFFFFF"&gt;#771C7F&lt;/color&gt;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contrastingTextColor="#FFFFFF"&gt;#A92582&lt;/color&gt;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contrastingTextColor="#FFFFFF"&gt;#1E5AA3&lt;/color&gt;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contrastingTextColor="#FFFFFF"&gt;#6FB2DE&lt;/color&gt;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contrastingTextColor="#000000"&gt;#AACFE4&lt;/color&gt;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contrastingTextColor="#FFFFFF"&gt;#A4B123&lt;/color&gt;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contrastingTextColor="#000000"&gt;#C9CB00&lt;/color&gt;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contrastingTextColor="#000000"&gt;#F1EB82&lt;/color&gt;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contrastingTextColor="#FFFFFF"&gt;#E9600E&lt;/color&gt;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contrastingTextColor="#FFFFFF"&gt;#F08A16&lt;/color&gt;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contrastingTextColor="#000000"&gt;#FCD59A&lt;/color&gt;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contrastingTextColor="#FFFFFF"&gt;#E7B600&lt;/color&gt;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contrastingTextColor="#000000"&gt;#F7B000&lt;/color&gt;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contrastingTextColor="#000000"&gt;#FFDB7B&lt;/color&gt;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&lt;/colors&gt;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&lt;/template&gt;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&lt;!--BTFPCONFIGURATION:3C627466703E0D0A20203C212D2D20496E737472756374696F6E7320666F7220746865203C74656D706C6174653E207461673A0D0A202020202020204B656570202276657273696F6E2220616E6420227479706522206F7074696F6E7320756E6368616E6765642E0D0A2020202020202053657420226E616D6522206F7074696F6E20746F2074686520636C69656E74206E616D6520746861742073686F756C6420617070656172206F6E2074686520636C69656E7420636F6C6F722073656374696F6E2E200D0A2020202020202053657420227061676553697A652220746F207468652070617065722073697A6520796F75206172652073657474696E67207468697320736C696465206D6173746572207570206F6E2E2056616C69642076616C756573206172653A20227769646573637265656E222028776869636820657175616C732031363A39292C2022345F33222C202261342220616E6420226C6574746572222E204F627365727665206361706974616C697A6174696F6E21202D2D3E0D0A20203C74656D706C6174652076657273696F6E3D22322E332E342220747970653D22756E6272616E64656422206E616D653D224E414220436F726520437573746F6D20763222207061676553697A653D227769646573637265656E223E0D0A202020203C212D2D20496E737472756374696F6E7320666F72203C73657474696E67733E207461673A0D0A202020202020202020496E2065616368207375622D74616720736574207468652068657820636F6465206F66207468652052474220636F6C6F7220796F75207769736820746F2075736520666F7220746865207374616E6461726420656C656D656E7473207768656E2074686579206172652063726561746564206F6E207468697320736C696465206D61737465722E0D0A2020202020202020204966207468652076616C7565206973206D697373696E67206F7220696E76616C69642C2064656661756C7420636F6C6F72732077696C6C20626520757365642E202D2D3E0D0A202020203C73657474696E67733E0D0A2020202020203C72756E6E696E674167656E64614261636B436F6C6F724C6566743E233030303030303C2F72756E6E696E674167656E64614261636B436F6C6F724C6566743E0D0A2020202020203C72756E6E696E674167656E64614261636B436F6C6F7252696768743E234430443044303C2F72756E6E696E674167656E64614261636B436F6C6F7252696768743E0D0A2020202020203C72756E6E696E674167656E646154657874436F6C6F724C6566743E234646464646463C2F72756E6E696E674167656E646154657874436F6C6F724C6566743E0D0A2020202020203C72756E6E696E674167656E646154657874436F6C6F7252696768743E233030303030303C2F72756E6E696E674167656E646154657874436F6C6F7252696768743E0D0A2020202020203C636F6C756D6E4865616465724C696E65436F6C6F723E233030303030303C2F636F6C756D6E4865616465724C696E65436F6C6F723E0D0A2020202020203C636F6C756D6E48656164657254657874436F6C6F723E233030303030303C2F636F6C756D6E48656164657254657874436F6C6F723E0D0A2020202020203C726F774865616465724C696E65436F6C6F723E233030303030303C2F726F774865616465724C696E65436F6C6F723E0D0A2020202020203C726F7748656164657254657874436F6C6F723E233030303030303C2F726F7748656164657254657874436F6C6F723E0D0A2020202020203C636F6E636C7573696F6E4172726F774C696E65436F6C6F723E234646303030303C2F636F6E636C7573696F6E4172726F774C696E65436F6C6F723E0D0A2020202020203C636F6E636C7573696F6E4172726F7754657874436F6C6F723E234646303030303C2F636F6E636C7573696F6E4172726F7754657874436F6C6F723E0D0A2020202020203C70657263656E74616765436972636C6546756C6C436972636C65436F6C6F723E234430443044303C2F70657263656E74616765436972636C6546756C6C436972636C65436F6C6F723E0D0A2020202020203C70657263656E74616765436972636C6554657874486967686C69676874436F6C6F723E234646303030303C2F70657263656E74616765436972636C6554657874486967686C69676874436F6C6F723E0D0A2020202020203C737461747573537469636B6572436F6C6F723E233030303030303C2F737461747573537469636B6572436F6C6F723E0D0A2020202020203C63616C6C6F75744261636B436F6C6F723E234646464646463C2F63616C6C6F75744261636B436F6C6F723E0D0A2020202020203C63616C6C6F7574546578744C696E65436F6C6F723E234646303030303C2F63616C6C6F7574546578744C696E65436F6C6F723E0D0A2020202020203C6E756D626572427562626C654261636B436F6C6F723E234646464646463C2F6E756D626572427562626C654261636B436F6C6F723E0D0A2020202020203C6E756D626572427562626C65546578744C696E65436F6C6F723E234646303030303C2F6E756D626572427562626C65546578744C696E65436F6C6F723E0D0A2020202020203C76616C7565436861696E546578744C696E65436F6C6F723E233030303030303C2F76616C7565436861696E546578744C696E65436F6C6F723E0D0A2020202020203C6167656E6461486967686C69676874436F6C6F723E234646303030303C2F6167656E6461486967686C69676874436F6C6F723E0D0A2020202020203C212D2D20546865203C7461626C65416363656E744E756D6265723E20646566696E6573207768696368207461626C65206C61796F75742066726F6D2074686520224C69676874205374796C6520312220726F772073686F756C64206265206170706C69656420666F72206E65776C792063726561746564207461626C65732E200D0A202020202020202020202056616C69642076616C7565732061726520302C20312C20322C20332C20342C20352C20616E642036202D20726570726573656E74696E6720746865206C61796F757473206F6E20746865205461626C65204C61796F75742064726F702D646F776E2066726F6D206C65667420746F2072696768742E200D0A202020202020202020202054686520686967686C6967687420636F6C6F7273207573656420696E2074686F7365207461626C65206C61796F757473206C696E6B20746F20746865205468656D6520636F6C6F722070616C657474652C20746865792063616E6E6F742062652073706563696669656420686572652E202D2D3E0D0A2020202020203C7461626C65416363656E744E756D6265723E323C2F7461626C65416363656E744E756D6265723E0D0A2020202020203C212D2D20546865203C737461747573537469636B657252756E6E696E674167656E6461466F6E7453697A653E207461672064657465726D696E6573207768617420666F6E742073697A652073686F756C64206265206170706C69656420746F206E65776C7920637265617465642073746174757320737469636B65727320616E642072756E6E696E67206167656E6461732E200D0A202020202020202020202056616C69642076616C7565732061726520696E7465676572206E756D626572732E20496620746865206F7074696F6E206973206E6F742070726573656E74206F72206E6F742076616C69642C207468652064656661756C7420697320757365642E202D2D3E0D0A2020202020203C737461747573537469636B657252756E6E696E674167656E6461466F6E7453697A653E31323C2F737461747573537469636B657252756E6E696E674167656E6461466F6E7453697A653E0D0A2020202020203C212D2D20546865203C636F6C756D6E53706163696E673E207461672064657465726D696E657320746865207769647468206F66207468652073706163696E67206265747765656E20636F6C756D6E7320696E2070742E0D0A202020202020202020202056616C69642076616C7565732061726520696E7465676572206E756D626572732C206D696E2E2032382C206D61782E20383520287E312D33636D292E20496620746865206F7074696F6E206973206E6F742070726573656E74206F72206E6F742076616C69642C207468652064656661756C7420697320757365642E202D2D3E0D0A2020202020203C636F6C756D6E53706163696E673E34323C2F636F6C756D6E53706163696E673E0D0A202020203C2F73657474696E67733E0D0A202020203C212D2D20496E737472756374696F6E7320666F72203C636F6C6F72733E207461673A0D0A20202020202020202055736520616E79206E756D626572206F66203C636F6C6F723E2E2E2E3C2F636F6C6F723E206C696E65732E2045616368206C696E652063726561746573206120636C69656E7420636F6C6F72206F6E2074686520636C69656E7420636F6C6F722070616C6574746520696E20746865206F7264657220746865792061707065617220686572652E0D0A20202020202020202054686520636C69656E7420636F6C6F722068657820636F646520676F6573206265747765656E20746865203C636F6C6F723E20616E64203C2F636F6C6F723E20746167732E0D0A202020202020202020546865203C636F6C6F723E20746167206D6179206861766520746865206F7074696F6E2022636F6E7472617374696E6754657874436F6C6F72222E2049662069742069732073657420746F20612076616C6964205247422068657820636F6465207468656E207468617420636F6C6F722077696C6C206265207573656420666F722074657874206966207468652075736572206170706C6965732074686520636C69656E7420636F6C6F7220746F2066696C6C20612073686170652E200D0A20202020202020202048656E63652C20636F6E7472617374696E6754657874436F6C6F7220757375616C6C79206973207768697465202823464646464646292C20626C61636B20282330303030303029206F7220616E6F74686572206461726B20636F6C6F722E202D2D3E0D0A202020203C636F6C6F72733E0D0A2020202020203C636F6C6F7220636F6E7472617374696E6754657874436F6C6F723D2223303030303030223E234646464646463C2F636F6C6F723E0D0A2020202020203C636F6C6F7220636F6E7472617374696E6754657874436F6C6F723D2223464646464646223E233030303030303C2F636F6C6F723E0D0A2020202020203C636F6C6F7220636F6E7472617374696E6754657874436F6C6F723D2223464646464646223E233434343639343C2F636F6C6F723E0D0A2020202020203C636F6C6F7220636F6E7472617374696E6754657874436F6C6F723D2223464646464646223E233941394143383C2F636F6C6F723E0D0A2020202020203C636F6C6F7220636F6E7472617374696E6754657874436F6C6F723D2223464646464646223E234646303030303C2F636F6C6F723E0D0A2020202020203C636F6C6F7220636F6E7472617374696E6754657874436F6C6F723D2223303030303030223E234430443044303C2F636F6C6F723E0D0A2020202020203C636F6C6F7220636F6E7472617374696E6754657874436F6C6F723D2223464646464646223E233837383738373C2F636F6C6F723E0D0A2020202020203C636F6C6F7220636F6E7472617374696E6754657874436F6C6F723D2223464646464646223E234232423242323C2F636F6C6F723E0D0A2020202020203C636F6C6F7220636F6E7472617374696E6754657874436F6C6F723D2223464646464646223E233537353735373C2F636F6C6F723E0D0A2020202020203C636F6C6F7220636F6E7472617374696E6754657874436F6C6F723D2223464646464646223E233135323737333C2F636F6C6F723E0D0A2020202020203C636F6C6F7220636F6E7472617374696E6754657874436F6C6F723D2223464646464646223E233434343639343C2F636F6C6F723E0D0A2020202020203C636F6C6F7220636F6E7472617374696E6754657874436F6C6F723D2223464646464646223E233941394143383C2F636F6C6F723E0D0A2020202020203C636F6C6F7220636F6E7472617374696E6754657874436F6C6F723D2223464646464646223E233537323338313C2F636F6C6F723E0D0A2020202020203C636F6C6F7220636F6E7472617374696E6754657874436F6C6F723D2223464646464646223E233737314337463C2F636F6C6F723E0D0A2020202020203C636F6C6F7220636F6E7472617374696E6754657874436F6C6F723D2223464646464646223E234139323538323C2F636F6C6F723E0D0A2020202020203C636F6C6F7220636F6E7472617374696E6754657874436F6C6F723D2223464646464646223E233145354141333C2F636F6C6F723E0D0A2020202020203C636F6C6F7220636F6E7472617374696E6754657874436F6C6F723D2223464646464646223E233646423244453C2F636F6C6F723E0D0A2020202020203C636F6C6F7220636F6E7472617374696E6754657874436F6C6F723D2223303030303030223E234141434645343C2F636F6C6F723E0D0A2020202020203C636F6C6F7220636F6E7472617374696E6754657874436F6C6F723D2223464646464646223E234134423132333C2F636F6C6F723E0D0A2020202020203C636F6C6F7220636F6E7472617374696E6754657874436F6C6F723D2223303030303030223E234339434230303C2F636F6C6F723E0D0A2020202020203C636F6C6F7220636F6E7472617374696E6754657874436F6C6F723D2223303030303030223E234631454238323C2F636F6C6F723E0D0A2020202020203C636F6C6F7220636F6E7472617374696E6754657874436F6C6F723D2223464646464646223E234539363030453C2F636F6C6F723E0D0A2020202020203C636F6C6F7220636F6E7472617374696E6754657874436F6C6F723D2223464646464646223E234630384131363C2F636F6C6F723E0D0A2020202020203C636F6C6F7220636F6E7472617374696E6754657874436F6C6F723D2223303030303030223E234643443539413C2F636F6C6F723E0D0A2020202020203C636F6C6F7220636F6E7472617374696E6754657874436F6C6F723D2223464646464646223E234537423630303C2F636F6C6F723E0D0A2020202020203C636F6C6F7220636F6E7472617374696E6754657874436F6C6F723D2223303030303030223E234637423030303C2F636F6C6F723E0D0A2020202020203C636F6C6F7220636F6E7472617374696E6754657874436F6C6F723D2223303030303030223E234646444237423C2F636F6C6F723E0D0A202020203C2F636F6C6F72733E0D0A20203C2F74656D706C6174653E0D0A3C2F627466703E--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&lt;/btfp&gt;</a:t>
            </a:r>
          </a:p>
        </p:txBody>
      </p:sp>
      <p:sp>
        <p:nvSpPr>
          <p:cNvPr id="8" name="CreatedFooter"/>
          <p:cNvSpPr/>
          <p:nvPr userDrawn="1">
            <p:custDataLst>
              <p:tags r:id="rId11"/>
            </p:custDataLst>
          </p:nvPr>
        </p:nvSpPr>
        <p:spPr>
          <a:xfrm>
            <a:off x="7263245" y="6661395"/>
            <a:ext cx="2140528" cy="131253"/>
          </a:xfrm>
          <a:prstGeom prst="rect">
            <a:avLst/>
          </a:prstGeom>
        </p:spPr>
        <p:txBody>
          <a:bodyPr wrap="square" lIns="28638" tIns="28638" rIns="28638" bIns="28638">
            <a:spAutoFit/>
          </a:bodyPr>
          <a:lstStyle/>
          <a:p>
            <a:pPr marL="0" indent="0">
              <a:buNone/>
            </a:pPr>
            <a:r>
              <a:rPr lang="en-GB" sz="477">
                <a:solidFill>
                  <a:srgbClr val="FFFFFF"/>
                </a:solidFill>
              </a:rPr>
              <a:t>200428 Role Purpose Statements_v12</a:t>
            </a:r>
          </a:p>
        </p:txBody>
      </p:sp>
      <p:sp>
        <p:nvSpPr>
          <p:cNvPr id="7" name="OfficeCode"/>
          <p:cNvSpPr/>
          <p:nvPr userDrawn="1">
            <p:custDataLst>
              <p:tags r:id="rId12"/>
            </p:custDataLst>
          </p:nvPr>
        </p:nvSpPr>
        <p:spPr>
          <a:xfrm>
            <a:off x="6722921" y="6661395"/>
            <a:ext cx="540327" cy="131253"/>
          </a:xfrm>
          <a:prstGeom prst="rect">
            <a:avLst/>
          </a:prstGeom>
        </p:spPr>
        <p:txBody>
          <a:bodyPr wrap="square" lIns="28638" tIns="28638" rIns="28638" bIns="28638">
            <a:spAutoFit/>
          </a:bodyPr>
          <a:lstStyle/>
          <a:p>
            <a:pPr marL="0" indent="0">
              <a:buNone/>
            </a:pPr>
            <a:r>
              <a:rPr lang="en-GB" sz="477">
                <a:solidFill>
                  <a:srgbClr val="FFFFFF"/>
                </a:solidFill>
              </a:rPr>
              <a:t>MEL</a:t>
            </a:r>
          </a:p>
        </p:txBody>
      </p:sp>
      <p:sp>
        <p:nvSpPr>
          <p:cNvPr id="3" name="Text Placeholder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334436" y="1376365"/>
            <a:ext cx="11522603" cy="4711439"/>
          </a:xfrm>
          <a:prstGeom prst="rect">
            <a:avLst/>
          </a:prstGeom>
        </p:spPr>
        <p:txBody>
          <a:bodyPr vert="horz" lIns="36000" tIns="36000" rIns="36000" bIns="3600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Slide Title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334964" y="149996"/>
            <a:ext cx="11522075" cy="876687"/>
          </a:xfrm>
          <a:prstGeom prst="rect">
            <a:avLst/>
          </a:prstGeom>
        </p:spPr>
        <p:txBody>
          <a:bodyPr vert="horz" lIns="36000" tIns="36000" rIns="36000" bIns="72000" rtlCol="0" anchor="b">
            <a:noAutofit/>
          </a:bodyPr>
          <a:lstStyle/>
          <a:p>
            <a:pPr lvl="0" algn="l" defTabSz="94599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/>
              <a:t>Click to edit Master title style</a:t>
            </a:r>
          </a:p>
        </p:txBody>
      </p:sp>
      <p:sp>
        <p:nvSpPr>
          <p:cNvPr id="4" name="btfpLayoutConfig" hidden="1"/>
          <p:cNvSpPr txBox="1"/>
          <p:nvPr userDrawn="1">
            <p:custDataLst>
              <p:tags r:id="rId15"/>
            </p:custDataLst>
          </p:nvPr>
        </p:nvSpPr>
        <p:spPr>
          <a:xfrm>
            <a:off x="12701" y="12700"/>
            <a:ext cx="421718" cy="73224"/>
          </a:xfrm>
          <a:prstGeom prst="rect">
            <a:avLst/>
          </a:prstGeom>
          <a:noFill/>
        </p:spPr>
        <p:txBody>
          <a:bodyPr vert="horz" wrap="none" lIns="28638" tIns="28638" rIns="28638" bIns="28638" rtlCol="0">
            <a:spAutoFit/>
          </a:bodyPr>
          <a:lstStyle/>
          <a:p>
            <a:r>
              <a:rPr lang="en-US" sz="100">
                <a:solidFill>
                  <a:srgbClr val="FFFFFF">
                    <a:alpha val="0"/>
                  </a:srgbClr>
                </a:solidFill>
              </a:rPr>
              <a:t>overall_0_131468204519021135 columns_1_131468204519021135 </a:t>
            </a:r>
          </a:p>
        </p:txBody>
      </p:sp>
      <p:sp>
        <p:nvSpPr>
          <p:cNvPr id="15" name="Line 4"/>
          <p:cNvSpPr>
            <a:spLocks noChangeShapeType="1"/>
          </p:cNvSpPr>
          <p:nvPr userDrawn="1">
            <p:custDataLst>
              <p:tags r:id="rId16"/>
            </p:custDataLst>
          </p:nvPr>
        </p:nvSpPr>
        <p:spPr bwMode="auto">
          <a:xfrm>
            <a:off x="334847" y="944541"/>
            <a:ext cx="11520498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</a:ln>
          <a:effectLst/>
        </p:spPr>
        <p:txBody>
          <a:bodyPr/>
          <a:lstStyle/>
          <a:p>
            <a:pPr marL="0" marR="0" lvl="0" indent="0" algn="ctr" defTabSz="82936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AU" sz="1451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pid C1 Regular" pitchFamily="34" charset="0"/>
              <a:ea typeface="+mn-ea"/>
              <a:cs typeface="Arial"/>
            </a:endParaRPr>
          </a:p>
        </p:txBody>
      </p:sp>
      <p:pic>
        <p:nvPicPr>
          <p:cNvPr id="16" name="Picture 15" descr="NAB logo"/>
          <p:cNvPicPr>
            <a:picLocks noChangeAspect="1"/>
          </p:cNvPicPr>
          <p:nvPr userDrawn="1">
            <p:custDataLst>
              <p:tags r:id="rId17"/>
            </p:custDataLst>
          </p:nvPr>
        </p:nvPicPr>
        <p:blipFill>
          <a:blip r:embed="rId1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67264" y="6142542"/>
            <a:ext cx="500751" cy="584432"/>
          </a:xfrm>
          <a:prstGeom prst="rect">
            <a:avLst/>
          </a:prstGeom>
        </p:spPr>
      </p:pic>
      <p:sp>
        <p:nvSpPr>
          <p:cNvPr id="19" name="SlideNumber"/>
          <p:cNvSpPr/>
          <p:nvPr userDrawn="1">
            <p:custDataLst>
              <p:tags r:id="rId18"/>
            </p:custDataLst>
          </p:nvPr>
        </p:nvSpPr>
        <p:spPr bwMode="gray">
          <a:xfrm>
            <a:off x="341041" y="6656171"/>
            <a:ext cx="134652" cy="125547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spAutoFit/>
          </a:bodyPr>
          <a:lstStyle/>
          <a:p>
            <a:pPr marL="0" indent="0" algn="r" defTabSz="645058" rtl="0" eaLnBrk="1" latinLnBrk="0" hangingPunct="1">
              <a:spcBef>
                <a:spcPct val="0"/>
              </a:spcBef>
              <a:buNone/>
            </a:pPr>
            <a:fld id="{BB69BBE8-4DB2-4642-B003-B220ACD5A2FD}" type="slidenum">
              <a:rPr lang="en-US" sz="816" b="0" baseline="0" smtClean="0">
                <a:solidFill>
                  <a:schemeClr val="tx1"/>
                </a:solidFill>
                <a:latin typeface="+mn-lt"/>
              </a:rPr>
              <a:pPr marL="0" indent="0" algn="r" defTabSz="645058" rtl="0" eaLnBrk="1" latinLnBrk="0" hangingPunct="1">
                <a:spcBef>
                  <a:spcPct val="0"/>
                </a:spcBef>
                <a:buNone/>
              </a:pPr>
              <a:t>‹#›</a:t>
            </a:fld>
            <a:endParaRPr lang="fr-FR" sz="816" b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84750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ransition/>
  <p:txStyles>
    <p:titleStyle>
      <a:lvl1pPr algn="l" defTabSz="565781" rtl="0" eaLnBrk="1" latinLnBrk="0" hangingPunct="1">
        <a:lnSpc>
          <a:spcPct val="100000"/>
        </a:lnSpc>
        <a:spcBef>
          <a:spcPct val="0"/>
        </a:spcBef>
        <a:buNone/>
        <a:defRPr lang="en-US" sz="3265" b="0" kern="1200" cap="all" baseline="0">
          <a:solidFill>
            <a:schemeClr val="accent1"/>
          </a:solidFill>
          <a:latin typeface="NAB Impact" panose="02010608060202020104" pitchFamily="2" charset="0"/>
          <a:ea typeface="+mj-ea"/>
          <a:cs typeface="+mj-cs"/>
        </a:defRPr>
      </a:lvl1pPr>
    </p:titleStyle>
    <p:bodyStyle>
      <a:lvl1pPr marL="143971" indent="-143971" algn="l" defTabSz="727396" rtl="0" eaLnBrk="1" latinLnBrk="0" hangingPunct="1">
        <a:lnSpc>
          <a:spcPct val="100000"/>
        </a:lnSpc>
        <a:spcBef>
          <a:spcPts val="955"/>
        </a:spcBef>
        <a:buFont typeface="Wingdings" panose="05000000000000000000" pitchFamily="2" charset="2"/>
        <a:buChar char="§"/>
        <a:defRPr sz="1273" kern="1200">
          <a:solidFill>
            <a:schemeClr val="tx1"/>
          </a:solidFill>
          <a:latin typeface="+mn-lt"/>
          <a:ea typeface="+mn-ea"/>
          <a:cs typeface="+mn-cs"/>
        </a:defRPr>
      </a:lvl1pPr>
      <a:lvl2pPr marL="287942" indent="-143971" algn="l" defTabSz="727396" rtl="0" eaLnBrk="1" latinLnBrk="0" hangingPunct="1">
        <a:lnSpc>
          <a:spcPct val="100000"/>
        </a:lnSpc>
        <a:spcBef>
          <a:spcPts val="477"/>
        </a:spcBef>
        <a:buFont typeface="Arial" panose="020B0604020202020204" pitchFamily="34" charset="0"/>
        <a:buChar char="–"/>
        <a:defRPr sz="1114" kern="1200">
          <a:solidFill>
            <a:schemeClr val="tx1"/>
          </a:solidFill>
          <a:latin typeface="+mn-lt"/>
          <a:ea typeface="+mn-ea"/>
          <a:cs typeface="+mn-cs"/>
        </a:defRPr>
      </a:lvl2pPr>
      <a:lvl3pPr marL="425599" indent="-137657" algn="l" defTabSz="727396" rtl="0" eaLnBrk="1" latinLnBrk="0" hangingPunct="1">
        <a:lnSpc>
          <a:spcPct val="100000"/>
        </a:lnSpc>
        <a:spcBef>
          <a:spcPts val="477"/>
        </a:spcBef>
        <a:buFont typeface="Arial" panose="020B0604020202020204" pitchFamily="34" charset="0"/>
        <a:buChar char="&gt;"/>
        <a:defRPr sz="1114" kern="1200">
          <a:solidFill>
            <a:schemeClr val="tx1"/>
          </a:solidFill>
          <a:latin typeface="+mn-lt"/>
          <a:ea typeface="+mn-ea"/>
          <a:cs typeface="+mn-cs"/>
        </a:defRPr>
      </a:lvl3pPr>
      <a:lvl4pPr marL="569570" indent="-143971" algn="l" defTabSz="727396" rtl="0" eaLnBrk="1" latinLnBrk="0" hangingPunct="1">
        <a:lnSpc>
          <a:spcPct val="100000"/>
        </a:lnSpc>
        <a:spcBef>
          <a:spcPts val="477"/>
        </a:spcBef>
        <a:buFont typeface="Arial" panose="020B0604020202020204" pitchFamily="34" charset="0"/>
        <a:buChar char="–"/>
        <a:defRPr sz="1114" kern="1200">
          <a:solidFill>
            <a:schemeClr val="tx1"/>
          </a:solidFill>
          <a:latin typeface="+mn-lt"/>
          <a:ea typeface="+mn-ea"/>
          <a:cs typeface="+mn-cs"/>
        </a:defRPr>
      </a:lvl4pPr>
      <a:lvl5pPr marL="714803" indent="-145234" algn="l" defTabSz="727396" rtl="0" eaLnBrk="1" latinLnBrk="0" hangingPunct="1">
        <a:lnSpc>
          <a:spcPct val="100000"/>
        </a:lnSpc>
        <a:spcBef>
          <a:spcPts val="477"/>
        </a:spcBef>
        <a:buFont typeface="Arial" panose="020B0604020202020204" pitchFamily="34" charset="0"/>
        <a:buChar char="&gt;"/>
        <a:defRPr sz="1114" kern="1200">
          <a:solidFill>
            <a:schemeClr val="tx1"/>
          </a:solidFill>
          <a:latin typeface="+mn-lt"/>
          <a:ea typeface="+mn-ea"/>
          <a:cs typeface="+mn-cs"/>
        </a:defRPr>
      </a:lvl5pPr>
      <a:lvl6pPr marL="2000339" indent="-181849" algn="l" defTabSz="727396" rtl="0" eaLnBrk="1" latinLnBrk="0" hangingPunct="1">
        <a:lnSpc>
          <a:spcPct val="90000"/>
        </a:lnSpc>
        <a:spcBef>
          <a:spcPts val="398"/>
        </a:spcBef>
        <a:buFont typeface="Arial" panose="020B0604020202020204" pitchFamily="34" charset="0"/>
        <a:buChar char="•"/>
        <a:defRPr sz="1432" kern="1200">
          <a:solidFill>
            <a:schemeClr val="tx1"/>
          </a:solidFill>
          <a:latin typeface="+mn-lt"/>
          <a:ea typeface="+mn-ea"/>
          <a:cs typeface="+mn-cs"/>
        </a:defRPr>
      </a:lvl6pPr>
      <a:lvl7pPr marL="2364037" indent="-181849" algn="l" defTabSz="727396" rtl="0" eaLnBrk="1" latinLnBrk="0" hangingPunct="1">
        <a:lnSpc>
          <a:spcPct val="90000"/>
        </a:lnSpc>
        <a:spcBef>
          <a:spcPts val="398"/>
        </a:spcBef>
        <a:buFont typeface="Arial" panose="020B0604020202020204" pitchFamily="34" charset="0"/>
        <a:buChar char="•"/>
        <a:defRPr sz="1432" kern="1200">
          <a:solidFill>
            <a:schemeClr val="tx1"/>
          </a:solidFill>
          <a:latin typeface="+mn-lt"/>
          <a:ea typeface="+mn-ea"/>
          <a:cs typeface="+mn-cs"/>
        </a:defRPr>
      </a:lvl7pPr>
      <a:lvl8pPr marL="2727735" indent="-181849" algn="l" defTabSz="727396" rtl="0" eaLnBrk="1" latinLnBrk="0" hangingPunct="1">
        <a:lnSpc>
          <a:spcPct val="90000"/>
        </a:lnSpc>
        <a:spcBef>
          <a:spcPts val="398"/>
        </a:spcBef>
        <a:buFont typeface="Arial" panose="020B0604020202020204" pitchFamily="34" charset="0"/>
        <a:buChar char="•"/>
        <a:defRPr sz="1432" kern="1200">
          <a:solidFill>
            <a:schemeClr val="tx1"/>
          </a:solidFill>
          <a:latin typeface="+mn-lt"/>
          <a:ea typeface="+mn-ea"/>
          <a:cs typeface="+mn-cs"/>
        </a:defRPr>
      </a:lvl8pPr>
      <a:lvl9pPr marL="3091433" indent="-181849" algn="l" defTabSz="727396" rtl="0" eaLnBrk="1" latinLnBrk="0" hangingPunct="1">
        <a:lnSpc>
          <a:spcPct val="90000"/>
        </a:lnSpc>
        <a:spcBef>
          <a:spcPts val="398"/>
        </a:spcBef>
        <a:buFont typeface="Arial" panose="020B0604020202020204" pitchFamily="34" charset="0"/>
        <a:buChar char="•"/>
        <a:defRPr sz="143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141445" indent="-141445" algn="l" defTabSz="565781" rtl="0" eaLnBrk="1" latinLnBrk="0" hangingPunct="1">
        <a:spcBef>
          <a:spcPts val="955"/>
        </a:spcBef>
        <a:buChar char="•"/>
        <a:defRPr sz="1273" kern="1200">
          <a:solidFill>
            <a:schemeClr val="tx1"/>
          </a:solidFill>
          <a:latin typeface="+mn-lt"/>
          <a:ea typeface="+mn-ea"/>
          <a:cs typeface="+mn-cs"/>
        </a:defRPr>
      </a:lvl1pPr>
      <a:lvl2pPr marL="282891" indent="-141445" algn="l" defTabSz="565781" rtl="0" eaLnBrk="1" latinLnBrk="0" hangingPunct="1">
        <a:spcBef>
          <a:spcPts val="477"/>
        </a:spcBef>
        <a:buChar char="–"/>
        <a:defRPr sz="1114" kern="1200">
          <a:solidFill>
            <a:schemeClr val="tx1"/>
          </a:solidFill>
          <a:latin typeface="+mn-lt"/>
          <a:ea typeface="+mn-ea"/>
          <a:cs typeface="+mn-cs"/>
        </a:defRPr>
      </a:lvl2pPr>
      <a:lvl3pPr marL="424335" indent="-141445" algn="l" defTabSz="565781" rtl="0" eaLnBrk="1" latinLnBrk="0" hangingPunct="1">
        <a:spcBef>
          <a:spcPts val="477"/>
        </a:spcBef>
        <a:buChar char="&gt;"/>
        <a:defRPr sz="1114" kern="1200">
          <a:solidFill>
            <a:schemeClr val="tx1"/>
          </a:solidFill>
          <a:latin typeface="+mn-lt"/>
          <a:ea typeface="+mn-ea"/>
          <a:cs typeface="+mn-cs"/>
        </a:defRPr>
      </a:lvl3pPr>
      <a:lvl4pPr marL="565781" indent="-141445" algn="l" defTabSz="565781" rtl="0" eaLnBrk="1" latinLnBrk="0" hangingPunct="1">
        <a:spcBef>
          <a:spcPts val="477"/>
        </a:spcBef>
        <a:buChar char="–"/>
        <a:defRPr sz="1114" kern="1200">
          <a:solidFill>
            <a:schemeClr val="tx1"/>
          </a:solidFill>
          <a:latin typeface="+mn-lt"/>
          <a:ea typeface="+mn-ea"/>
          <a:cs typeface="+mn-cs"/>
        </a:defRPr>
      </a:lvl4pPr>
      <a:lvl5pPr marL="707226" indent="-141445" algn="l" defTabSz="565781" rtl="0" eaLnBrk="1" latinLnBrk="0" hangingPunct="1">
        <a:spcBef>
          <a:spcPts val="477"/>
        </a:spcBef>
        <a:buChar char="&gt;"/>
        <a:defRPr sz="1114" kern="1200">
          <a:solidFill>
            <a:schemeClr val="tx1"/>
          </a:solidFill>
          <a:latin typeface="+mn-lt"/>
          <a:ea typeface="+mn-ea"/>
          <a:cs typeface="+mn-cs"/>
        </a:defRPr>
      </a:lvl5pPr>
      <a:lvl6pPr marL="848671" algn="l" defTabSz="565781" rtl="0" eaLnBrk="1" latinLnBrk="0" hangingPunct="1">
        <a:defRPr sz="1114" kern="1200">
          <a:solidFill>
            <a:schemeClr val="tx1"/>
          </a:solidFill>
          <a:latin typeface="+mn-lt"/>
          <a:ea typeface="+mn-ea"/>
          <a:cs typeface="+mn-cs"/>
        </a:defRPr>
      </a:lvl6pPr>
      <a:lvl7pPr marL="990117" algn="l" defTabSz="565781" rtl="0" eaLnBrk="1" latinLnBrk="0" hangingPunct="1">
        <a:defRPr sz="1114" kern="1200">
          <a:solidFill>
            <a:schemeClr val="tx1"/>
          </a:solidFill>
          <a:latin typeface="+mn-lt"/>
          <a:ea typeface="+mn-ea"/>
          <a:cs typeface="+mn-cs"/>
        </a:defRPr>
      </a:lvl7pPr>
      <a:lvl8pPr marL="1131561" algn="l" defTabSz="565781" rtl="0" eaLnBrk="1" latinLnBrk="0" hangingPunct="1">
        <a:defRPr sz="1114" kern="1200">
          <a:solidFill>
            <a:schemeClr val="tx1"/>
          </a:solidFill>
          <a:latin typeface="+mn-lt"/>
          <a:ea typeface="+mn-ea"/>
          <a:cs typeface="+mn-cs"/>
        </a:defRPr>
      </a:lvl8pPr>
      <a:lvl9pPr marL="1273006" algn="l" defTabSz="565781" rtl="0" eaLnBrk="1" latinLnBrk="0" hangingPunct="1">
        <a:defRPr sz="111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81">
          <p15:clr>
            <a:srgbClr val="D1D1D1"/>
          </p15:clr>
        </p15:guide>
        <p15:guide id="2" pos="185">
          <p15:clr>
            <a:srgbClr val="D1D1D1"/>
          </p15:clr>
        </p15:guide>
        <p15:guide id="4" orient="horz" pos="956">
          <p15:clr>
            <a:srgbClr val="D1D1D1"/>
          </p15:clr>
        </p15:guide>
        <p15:guide id="7" orient="horz" pos="4547">
          <p15:clr>
            <a:srgbClr val="D1D1D1"/>
          </p15:clr>
        </p15:guide>
        <p15:guide id="8" pos="6551">
          <p15:clr>
            <a:srgbClr val="D1D1D1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4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AU" sz="3250" dirty="0">
                <a:latin typeface="NAB Impact"/>
              </a:rPr>
              <a:t>consultant, executive reward &amp; reward governance</a:t>
            </a:r>
          </a:p>
        </p:txBody>
      </p:sp>
      <p:sp>
        <p:nvSpPr>
          <p:cNvPr id="3" name="btfpLayoutConfig" hidden="1"/>
          <p:cNvSpPr txBox="1"/>
          <p:nvPr>
            <p:custDataLst>
              <p:tags r:id="rId2"/>
            </p:custDataLst>
          </p:nvPr>
        </p:nvSpPr>
        <p:spPr bwMode="gray">
          <a:xfrm>
            <a:off x="1258108" y="11519"/>
            <a:ext cx="724776" cy="81331"/>
          </a:xfrm>
          <a:prstGeom prst="rect">
            <a:avLst/>
          </a:prstGeom>
          <a:noFill/>
        </p:spPr>
        <p:txBody>
          <a:bodyPr vert="horz" wrap="none" lIns="32652" tIns="32652" rIns="32652" bIns="32652" rtlCol="0">
            <a:spAutoFit/>
          </a:bodyPr>
          <a:lstStyle/>
          <a:p>
            <a:pPr defTabSz="645058">
              <a:spcBef>
                <a:spcPts val="1088"/>
              </a:spcBef>
            </a:pPr>
            <a:r>
              <a:rPr lang="en-AU" sz="100">
                <a:solidFill>
                  <a:srgbClr val="FFFFFF">
                    <a:alpha val="0"/>
                  </a:srgbClr>
                </a:solidFill>
                <a:latin typeface="Corpid C1 Light"/>
                <a:cs typeface="Arial"/>
              </a:rPr>
              <a:t>overall_0_132301825390820478 columns_1_132301865183776965 9_1_132301823146380162 43_1_132301834520744357 </a:t>
            </a:r>
          </a:p>
        </p:txBody>
      </p:sp>
      <p:graphicFrame>
        <p:nvGraphicFramePr>
          <p:cNvPr id="52" name="Table 51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205630524"/>
              </p:ext>
            </p:extLst>
          </p:nvPr>
        </p:nvGraphicFramePr>
        <p:xfrm>
          <a:off x="73891" y="980826"/>
          <a:ext cx="12018583" cy="5524424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3899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76514">
                  <a:extLst>
                    <a:ext uri="{9D8B030D-6E8A-4147-A177-3AD203B41FA5}">
                      <a16:colId xmlns:a16="http://schemas.microsoft.com/office/drawing/2014/main" val="1901469753"/>
                    </a:ext>
                  </a:extLst>
                </a:gridCol>
                <a:gridCol w="3952091">
                  <a:extLst>
                    <a:ext uri="{9D8B030D-6E8A-4147-A177-3AD203B41FA5}">
                      <a16:colId xmlns:a16="http://schemas.microsoft.com/office/drawing/2014/main" val="580312801"/>
                    </a:ext>
                  </a:extLst>
                </a:gridCol>
              </a:tblGrid>
              <a:tr h="166877"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GB" sz="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Position</a:t>
                      </a:r>
                    </a:p>
                  </a:txBody>
                  <a:tcPr marL="32652" marR="32652" marT="32652" marB="3265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GB" sz="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Reports to</a:t>
                      </a:r>
                    </a:p>
                  </a:txBody>
                  <a:tcPr marL="32652" marR="32652" marT="32652" marB="3265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GB" sz="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Job Grade</a:t>
                      </a:r>
                    </a:p>
                  </a:txBody>
                  <a:tcPr marL="32652" marR="32652" marT="32652" marB="3265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756419"/>
                  </a:ext>
                </a:extLst>
              </a:tr>
              <a:tr h="100913"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GB" sz="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Consultant, Executive Reward &amp; Reward Governance</a:t>
                      </a:r>
                    </a:p>
                  </a:txBody>
                  <a:tcPr marL="32652" marR="32652" marT="32652" marB="3265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105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</a:pPr>
                      <a:r>
                        <a:rPr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orpid C1 Light"/>
                          <a:ea typeface="+mn-ea"/>
                          <a:cs typeface="+mn-cs"/>
                        </a:rPr>
                        <a:t>Manager Executive Reward / Manager Reward Governance</a:t>
                      </a:r>
                      <a:endParaRPr kumimoji="0" lang="en-US" dirty="0"/>
                    </a:p>
                  </a:txBody>
                  <a:tcPr marL="32652" marR="32652" marT="32652" marB="3265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23794" rtl="0" eaLnBrk="1" fontAlgn="auto" latinLnBrk="0" hangingPunct="1">
                        <a:lnSpc>
                          <a:spcPct val="100000"/>
                        </a:lnSpc>
                        <a:spcBef>
                          <a:spcPts val="105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defRPr/>
                      </a:pPr>
                      <a:r>
                        <a:rPr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orpid C1 Light"/>
                          <a:ea typeface="+mn-ea"/>
                          <a:cs typeface="+mn-cs"/>
                        </a:rPr>
                        <a:t>G3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orpid C1 Light"/>
                        <a:ea typeface="+mn-ea"/>
                        <a:cs typeface="+mn-cs"/>
                      </a:endParaRPr>
                    </a:p>
                  </a:txBody>
                  <a:tcPr marL="32652" marR="32652" marT="32652" marB="3265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8405909"/>
                  </a:ext>
                </a:extLst>
              </a:tr>
              <a:tr h="166852"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GB" sz="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Direct reports</a:t>
                      </a:r>
                    </a:p>
                  </a:txBody>
                  <a:tcPr marL="32652" marR="32652" marT="32652" marB="3265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GB" sz="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Size of organisation (headcount)</a:t>
                      </a:r>
                    </a:p>
                  </a:txBody>
                  <a:tcPr marL="32652" marR="32652" marT="32652" marB="3265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GB" sz="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Budget</a:t>
                      </a:r>
                    </a:p>
                  </a:txBody>
                  <a:tcPr marL="32652" marR="32652" marT="32652" marB="3265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8086309"/>
                  </a:ext>
                </a:extLst>
              </a:tr>
              <a:tr h="166877">
                <a:tc>
                  <a:txBody>
                    <a:bodyPr/>
                    <a:lstStyle/>
                    <a:p>
                      <a:pPr marL="0" marR="0" lvl="0" indent="0" algn="ctr" defTabSz="623794" rtl="0" eaLnBrk="1" fontAlgn="auto" latinLnBrk="0" hangingPunct="1">
                        <a:lnSpc>
                          <a:spcPct val="100000"/>
                        </a:lnSpc>
                        <a:spcBef>
                          <a:spcPts val="105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orpid C1 Light"/>
                          <a:ea typeface="+mn-ea"/>
                          <a:cs typeface="Arial"/>
                        </a:rPr>
                        <a:t>0</a:t>
                      </a:r>
                    </a:p>
                  </a:txBody>
                  <a:tcPr marL="32652" marR="32652" marT="32652" marB="3265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23794" rtl="0" eaLnBrk="1" fontAlgn="auto" latinLnBrk="0" hangingPunct="1">
                        <a:lnSpc>
                          <a:spcPct val="100000"/>
                        </a:lnSpc>
                        <a:spcBef>
                          <a:spcPts val="105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defRPr/>
                      </a:pPr>
                      <a:r>
                        <a:rPr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orpid C1 Light"/>
                          <a:ea typeface="+mn-ea"/>
                          <a:cs typeface="Arial"/>
                        </a:rPr>
                        <a:t>15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orpid C1 Light"/>
                        <a:ea typeface="+mn-ea"/>
                        <a:cs typeface="Arial"/>
                      </a:endParaRPr>
                    </a:p>
                  </a:txBody>
                  <a:tcPr marL="32652" marR="32652" marT="32652" marB="3265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23794" rtl="0" eaLnBrk="1" fontAlgn="auto" latinLnBrk="0" hangingPunct="1">
                        <a:lnSpc>
                          <a:spcPct val="100000"/>
                        </a:lnSpc>
                        <a:spcBef>
                          <a:spcPts val="105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orpid C1 Light"/>
                          <a:ea typeface="+mn-ea"/>
                          <a:cs typeface="Arial"/>
                        </a:rPr>
                        <a:t>N/A</a:t>
                      </a:r>
                    </a:p>
                  </a:txBody>
                  <a:tcPr marL="32652" marR="32652" marT="32652" marB="3265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348942"/>
                  </a:ext>
                </a:extLst>
              </a:tr>
              <a:tr h="166877"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GB" sz="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Purpose</a:t>
                      </a:r>
                    </a:p>
                  </a:txBody>
                  <a:tcPr marL="32652" marR="32652" marT="32652" marB="3265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</a:pPr>
                      <a:r>
                        <a:rPr lang="en-GB" sz="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Capabilities,</a:t>
                      </a:r>
                      <a:r>
                        <a:rPr lang="en-GB" sz="8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Experience &amp; Qualification Requirements </a:t>
                      </a:r>
                      <a:endParaRPr lang="en-GB" sz="800" b="1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652" marR="32652" marT="32652" marB="3265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19445">
                <a:tc rowSpan="2">
                  <a:txBody>
                    <a:bodyPr/>
                    <a:lstStyle/>
                    <a:p>
                      <a:pPr marL="141445" marR="0" lvl="0" indent="-141445" algn="l" defTabSz="565781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</a:pPr>
                      <a:r>
                        <a:rPr lang="en-AU" sz="800" b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 the management of all end-to-end activities relating to the NAB’s top 400 executives' remuneration structures</a:t>
                      </a:r>
                    </a:p>
                    <a:p>
                      <a:pPr marL="141445" marR="0" lvl="0" indent="-141445" algn="l" defTabSz="565781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</a:pPr>
                      <a:r>
                        <a:rPr lang="en-AU" sz="800" b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 the development and design of appropriate, market aligned executive remuneration frameworks, incentive arrangements </a:t>
                      </a:r>
                    </a:p>
                    <a:p>
                      <a:pPr marL="141445" marR="0" lvl="0" indent="-141445" algn="l" defTabSz="565781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</a:pPr>
                      <a:r>
                        <a:rPr lang="en-AU" sz="800" b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Participate in remuneration survey submissions and provide insights into impact and consideration for NAB executives</a:t>
                      </a:r>
                    </a:p>
                    <a:p>
                      <a:pPr marL="141445" marR="0" lvl="0" indent="-141445" algn="l" defTabSz="565781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</a:pPr>
                      <a:r>
                        <a:rPr lang="en-AU" sz="800" b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 the development and automation of tools and processes to enable the safe delivery of all executive reward activities across all of NAB’s jurisdictions</a:t>
                      </a:r>
                    </a:p>
                    <a:p>
                      <a:pPr marL="141445" marR="0" lvl="0" indent="-141445" algn="l" defTabSz="565781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</a:pPr>
                      <a:r>
                        <a:rPr lang="en-AU" sz="800" b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Actively participate as a squad member in  the annual end of year performance and reward review </a:t>
                      </a:r>
                    </a:p>
                    <a:p>
                      <a:pPr marL="141445" marR="0" lvl="0" indent="-141445" algn="l" defTabSz="565781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</a:pPr>
                      <a:r>
                        <a:rPr lang="en-AU" sz="800" b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 the requirements to ensure compliance with the management to remuneration structures / decisions for executives in specified roles globally</a:t>
                      </a:r>
                    </a:p>
                    <a:p>
                      <a:pPr marL="141445" marR="0" lvl="0" indent="-141445" algn="l" defTabSz="565781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</a:pPr>
                      <a:r>
                        <a:rPr lang="en-AU" sz="800" b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 the narrative preparation and review of annual disclosure reports i.e. NAB Remuneration Report, Pillar 3, CRS 511 etc.</a:t>
                      </a:r>
                    </a:p>
                    <a:p>
                      <a:pPr marL="141445" marR="0" lvl="0" indent="-141445" algn="l" defTabSz="565781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</a:pPr>
                      <a:r>
                        <a:rPr lang="en-AU" sz="800" b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 the drafting of Board Papers and relevant reports</a:t>
                      </a:r>
                    </a:p>
                    <a:p>
                      <a:pPr marL="141445" marR="0" lvl="0" indent="-141445" algn="l" defTabSz="565781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</a:pPr>
                      <a:r>
                        <a:rPr lang="en-AU" sz="800" b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Undertake activities to support Executive Reward in the delivery of the Colleague Strategy</a:t>
                      </a:r>
                    </a:p>
                  </a:txBody>
                  <a:tcPr marL="32652" marR="32652" marT="32652" marB="32652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09" rtl="0" eaLnBrk="1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  <a:buNone/>
                      </a:pPr>
                      <a:r>
                        <a:rPr lang="en-GB" sz="800" b="0" u="sng" baseline="0" dirty="0">
                          <a:solidFill>
                            <a:schemeClr val="tx1"/>
                          </a:solidFill>
                          <a:effectLst/>
                        </a:rPr>
                        <a:t>Core capabilities</a:t>
                      </a:r>
                      <a:endParaRPr lang="en-GB" sz="800" b="0" u="none" baseline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55575" marR="0" lvl="0" indent="-155575" algn="l" defTabSz="914309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/>
                      </a:pPr>
                      <a:r>
                        <a:rPr lang="en-AU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Executive Reward Management| | Reward Management | Market Surveys | Drafting of Board Papers | Analytics |  Reporting | Stakeholder Management | Change Management| Leadership Skills | Influencing </a:t>
                      </a:r>
                    </a:p>
                    <a:p>
                      <a:pPr marL="155575" marR="0" lvl="0" indent="-155575" algn="l" defTabSz="914309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/>
                      </a:pPr>
                      <a:endParaRPr lang="en-AU" sz="800" b="0" u="sng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309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800" b="0" u="sng" baseline="0" dirty="0">
                          <a:solidFill>
                            <a:schemeClr val="tx1"/>
                          </a:solidFill>
                          <a:effectLst/>
                        </a:rPr>
                        <a:t>Other capabilities</a:t>
                      </a:r>
                    </a:p>
                    <a:p>
                      <a:pPr marL="155575" marR="0" lvl="0" indent="-155575" algn="l" defTabSz="914309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lang="en-US" sz="800" b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Experience in performance and reward</a:t>
                      </a:r>
                    </a:p>
                    <a:p>
                      <a:pPr marL="155575" marR="0" lvl="0" indent="-155575" algn="l" defTabSz="914309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lang="en-US" sz="800" b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Experience with dealing the development of public disclosure reports i.e. Remuneration Report, Pillar 3</a:t>
                      </a:r>
                    </a:p>
                    <a:p>
                      <a:pPr marL="155575" marR="0" lvl="0" indent="-155575" algn="l" defTabSz="914309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lang="en-US" sz="800" b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Experience in drafting Board papers and report writing</a:t>
                      </a:r>
                    </a:p>
                    <a:p>
                      <a:pPr marL="155575" marR="0" lvl="0" indent="-155575" algn="l" defTabSz="914309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lang="en-US" sz="800" b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Strong analytical skills</a:t>
                      </a:r>
                    </a:p>
                    <a:p>
                      <a:pPr marL="155575" marR="0" lvl="0" indent="-155575" algn="l" defTabSz="914309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lang="en-US" sz="800" b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Strong critical thinking skills</a:t>
                      </a:r>
                    </a:p>
                    <a:p>
                      <a:pPr marL="155575" marR="0" lvl="0" indent="-155575" algn="l" defTabSz="914309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lang="en-US" sz="800" b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Strong report writing skills</a:t>
                      </a:r>
                    </a:p>
                    <a:p>
                      <a:pPr marL="155575" marR="0" lvl="0" indent="-155575" algn="l" defTabSz="914309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lang="en-US" sz="800" b="0" u="none" kern="120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Experience </a:t>
                      </a:r>
                      <a:r>
                        <a:rPr lang="en-US" sz="800" b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the participation of large annual cyclical reward activities i.e. performance management, remuneration reviews etc.</a:t>
                      </a:r>
                    </a:p>
                  </a:txBody>
                  <a:tcPr marL="32652" marR="32652" marT="32652" marB="32652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55575" marR="0" lvl="0" indent="-155575" algn="l" rtl="0" eaLnBrk="1" fontAlgn="auto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</a:pPr>
                      <a:r>
                        <a:rPr lang="en-US" sz="800" b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4+ years experience in broad based reward and executive reward management</a:t>
                      </a:r>
                    </a:p>
                    <a:p>
                      <a:pPr marL="155575" marR="0" lvl="0" indent="-155575" algn="l" rtl="0" eaLnBrk="1" fontAlgn="auto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</a:pPr>
                      <a:r>
                        <a:rPr lang="en-US" sz="800" b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Strong understanding of financial services regulatory requirements</a:t>
                      </a:r>
                    </a:p>
                    <a:p>
                      <a:pPr marL="155575" marR="0" lvl="0" indent="-155575" algn="l" rtl="0" eaLnBrk="1" fontAlgn="auto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</a:pPr>
                      <a:r>
                        <a:rPr lang="en-US" sz="800" b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 management skills</a:t>
                      </a:r>
                    </a:p>
                    <a:p>
                      <a:pPr marL="155575" marR="0" lvl="0" indent="-155575" algn="l" rtl="0" eaLnBrk="1" fontAlgn="auto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</a:pPr>
                      <a:r>
                        <a:rPr lang="en-US" sz="800" b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Strong critical thinking, curiosity and solution driven mindset</a:t>
                      </a:r>
                    </a:p>
                    <a:p>
                      <a:pPr marL="155575" indent="-155575" algn="l" defTabSz="914309" rtl="0" eaLnBrk="1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  <a:buChar char="•"/>
                      </a:pPr>
                      <a:r>
                        <a:rPr lang="en-AU" sz="800" b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Demonstrated ability to manage and prioritise multiple issues and stakeholders, while working in a dynamic, cross functional and collaborative team environment</a:t>
                      </a:r>
                    </a:p>
                  </a:txBody>
                  <a:tcPr marL="32652" marR="32652" marT="32652" marB="32652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1945">
                <a:tc vMerge="1">
                  <a:txBody>
                    <a:bodyPr/>
                    <a:lstStyle/>
                    <a:p>
                      <a:endParaRPr lang="en-GB">
                        <a:effectLst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indent="0" algn="l" defTabSz="914309" rtl="0" eaLnBrk="1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  <a:buNone/>
                      </a:pPr>
                      <a:r>
                        <a:rPr lang="en-GB" sz="800" b="0" u="sng" baseline="0" dirty="0">
                          <a:solidFill>
                            <a:schemeClr val="tx1"/>
                          </a:solidFill>
                          <a:effectLst/>
                        </a:rPr>
                        <a:t>Qualification Requirements</a:t>
                      </a:r>
                      <a:endParaRPr lang="en-GB" sz="800" b="0" u="none" baseline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55575" marR="0" lvl="0" indent="-155575" algn="l" defTabSz="914309" rtl="0" eaLnBrk="1" fontAlgn="auto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/>
                      </a:pPr>
                      <a:r>
                        <a:rPr lang="en-GB" sz="800" b="0" u="none" baseline="0" dirty="0">
                          <a:solidFill>
                            <a:schemeClr val="tx1"/>
                          </a:solidFill>
                          <a:effectLst/>
                        </a:rPr>
                        <a:t>Relevant / aligned tertiary qualifications e.g. legal / business / human resources etc.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32652" marR="32652" marT="32652" marB="32652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5344109"/>
                  </a:ext>
                </a:extLst>
              </a:tr>
              <a:tr h="197555"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GB" sz="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Key Decisions</a:t>
                      </a:r>
                    </a:p>
                  </a:txBody>
                  <a:tcPr marL="32652" marR="32652" marT="32652" marB="3265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ctr" defTabSz="914309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anose="020B0604030504040204" pitchFamily="34" charset="0"/>
                        <a:buNone/>
                      </a:pPr>
                      <a:r>
                        <a:rPr lang="en-GB" sz="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Key Accountabilities</a:t>
                      </a:r>
                    </a:p>
                  </a:txBody>
                  <a:tcPr marL="32652" marR="32652" marT="32652" marB="3265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0640238"/>
                  </a:ext>
                </a:extLst>
              </a:tr>
              <a:tr h="907966">
                <a:tc>
                  <a:txBody>
                    <a:bodyPr/>
                    <a:lstStyle/>
                    <a:p>
                      <a:pPr marL="182245" marR="0" lvl="0" indent="-182245" algn="l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anose="020B0604030504040204" pitchFamily="34" charset="0"/>
                        <a:buChar char="•"/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Identify opportunities for continuous improvement and automation</a:t>
                      </a:r>
                    </a:p>
                    <a:p>
                      <a:pPr marL="182245" marR="0" lvl="0" indent="-182245" algn="l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anose="020B0604030504040204" pitchFamily="34" charset="0"/>
                        <a:buChar char="•"/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Collaborate with key stakeholders on ensuring NAB meets its obligations and controls</a:t>
                      </a:r>
                    </a:p>
                    <a:p>
                      <a:pPr marL="182245" marR="0" lvl="0" indent="-18224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anose="020B0604030504040204" pitchFamily="34" charset="0"/>
                        <a:buChar char="•"/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Collaborate with the all stakeholders for the successful delivery of all executive reward activities</a:t>
                      </a:r>
                    </a:p>
                  </a:txBody>
                  <a:tcPr marL="32652" marR="32652" marT="32652" marB="32652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7800" marR="0" lvl="0" indent="-177800" algn="l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Char char="•"/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 the day-to-day management of NAB’s executive reward function</a:t>
                      </a:r>
                    </a:p>
                    <a:p>
                      <a:pPr marL="177800" marR="0" lvl="0" indent="-177800" algn="l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Char char="•"/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and ensure compliance with all relevant financial services regulations, NAB’s obligations and controls as they pertain to executive remuneration</a:t>
                      </a:r>
                    </a:p>
                    <a:p>
                      <a:pPr marL="177800" marR="0" lvl="0" indent="-177800" algn="l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Char char="•"/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 the drafting of Board papers and report writing</a:t>
                      </a:r>
                    </a:p>
                    <a:p>
                      <a:pPr marL="177800" marR="0" lvl="0" indent="-177800" algn="l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Char char="•"/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Work with other members of the Executive Reward team to identify opportunities to simplify and automate existing processes</a:t>
                      </a:r>
                    </a:p>
                    <a:p>
                      <a:pPr marL="177800" marR="0" lvl="0" indent="-177800" algn="l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Char char="•"/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Participate in supporting the implementation of Workday to ensure an effective solution for monitoring and managing Executives</a:t>
                      </a:r>
                    </a:p>
                    <a:p>
                      <a:pPr marL="177800" marR="0" lvl="0" indent="-177800" algn="l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Char char="•"/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Ensure adherence to internal controls to successfully deliver on all executive reward arrangements</a:t>
                      </a:r>
                    </a:p>
                    <a:p>
                      <a:pPr marL="177800" marR="0" lvl="0" indent="-177800" algn="l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Char char="•"/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Strong team player</a:t>
                      </a:r>
                    </a:p>
                  </a:txBody>
                  <a:tcPr marL="32652" marR="32652" marT="32652" marB="32652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8567337"/>
                  </a:ext>
                </a:extLst>
              </a:tr>
              <a:tr h="166877">
                <a:tc>
                  <a:txBody>
                    <a:bodyPr/>
                    <a:lstStyle/>
                    <a:p>
                      <a:pPr marL="0" marR="0" lvl="0" indent="0" algn="ctr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384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anose="020B0604030504040204" pitchFamily="34" charset="0"/>
                        <a:buNone/>
                        <a:tabLst>
                          <a:tab pos="173038" algn="l"/>
                        </a:tabLst>
                        <a:defRPr>
                          <a:effectLst/>
                        </a:defRPr>
                      </a:pPr>
                      <a:r>
                        <a:rPr kumimoji="0" lang="en-GB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Key Interfaces</a:t>
                      </a:r>
                    </a:p>
                  </a:txBody>
                  <a:tcPr marL="32652" marR="32652" marT="32652" marB="3265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ctr" defTabSz="914309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anose="020B0604030504040204" pitchFamily="34" charset="0"/>
                        <a:buNone/>
                      </a:pPr>
                      <a:r>
                        <a:rPr lang="en-GB" sz="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Key Performance Indicators</a:t>
                      </a:r>
                    </a:p>
                  </a:txBody>
                  <a:tcPr marL="32652" marR="32652" marT="32652" marB="3265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959977"/>
                  </a:ext>
                </a:extLst>
              </a:tr>
              <a:tr h="902997">
                <a:tc>
                  <a:txBody>
                    <a:bodyPr/>
                    <a:lstStyle/>
                    <a:p>
                      <a:pPr marL="0" marR="0" lvl="0" indent="-155575" algn="l" defTabSz="565781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Char char="•"/>
                        <a:defRPr/>
                      </a:pPr>
                      <a:r>
                        <a:rPr kumimoji="0" lang="en-GB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Manager, Executive Rewards</a:t>
                      </a:r>
                    </a:p>
                    <a:p>
                      <a:pPr marL="0" marR="0" lvl="0" indent="-155575" algn="l" defTabSz="565781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Char char="•"/>
                        <a:defRPr/>
                      </a:pPr>
                      <a:r>
                        <a:rPr kumimoji="0" lang="en-GB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Manager, Reward Governance</a:t>
                      </a:r>
                    </a:p>
                    <a:p>
                      <a:pPr marL="0" marR="0" lvl="0" indent="-155575" algn="l" defTabSz="565781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Char char="•"/>
                        <a:defRPr/>
                      </a:pPr>
                      <a:r>
                        <a:rPr kumimoji="0" lang="en-GB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Manager, Employee Equity</a:t>
                      </a:r>
                    </a:p>
                    <a:p>
                      <a:pPr marL="0" marR="0" lvl="0" indent="-155575" algn="l" defTabSz="565781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AU" sz="8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Legal Counsel</a:t>
                      </a:r>
                    </a:p>
                    <a:p>
                      <a:pPr marL="0" marR="0" lvl="0" indent="-155575" algn="l" defTabSz="565781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Char char="•"/>
                        <a:defRPr/>
                      </a:pPr>
                      <a:r>
                        <a:rPr kumimoji="0" lang="en-AU" sz="8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People &amp; Culture</a:t>
                      </a:r>
                    </a:p>
                    <a:p>
                      <a:pPr marL="0" marR="0" lvl="0" indent="-155575" algn="l" defTabSz="565781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Char char="•"/>
                        <a:defRPr/>
                      </a:pPr>
                      <a:r>
                        <a:rPr kumimoji="0" lang="en-US" sz="8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Performance Reward Services</a:t>
                      </a:r>
                      <a:endParaRPr kumimoji="0" lang="en-AU" sz="800" b="0" i="0" u="none" strike="noStrike" kern="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652" marR="32652" marT="32652" marB="32652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>
                        <a:spcBef>
                          <a:spcPts val="0"/>
                        </a:spcBef>
                      </a:pPr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Successful delivery all activities associated with NAB’s executive’s remuneration structures</a:t>
                      </a:r>
                    </a:p>
                    <a:p>
                      <a:pPr marL="0" lvl="0">
                        <a:spcBef>
                          <a:spcPts val="0"/>
                        </a:spcBef>
                      </a:pPr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Successful collaboration with NAB executives to address queries</a:t>
                      </a:r>
                    </a:p>
                    <a:p>
                      <a:pPr marL="0" lvl="0" indent="-141445" algn="l" defTabSz="565781" rtl="0" eaLnBrk="1" latinLnBrk="0" hangingPunct="1">
                        <a:spcBef>
                          <a:spcPts val="0"/>
                        </a:spcBef>
                        <a:buChar char="•"/>
                      </a:pPr>
                      <a:r>
                        <a:rPr kumimoji="0" lang="en-AU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Proactively manage risk, meeting all policy and compliance requirements</a:t>
                      </a:r>
                      <a:endParaRPr kumimoji="0" lang="en-AU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652" marR="32652" marT="32652" marB="32652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77929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6233700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5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2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27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28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29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3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3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3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3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36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3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58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38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39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4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4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4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4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46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47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49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5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59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5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53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54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31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31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313"/>
  <p:tag name="BAINBULLETSACTIVATED" val="True"/>
  <p:tag name="BAINBULLETSINDENTS" val="1"/>
  <p:tag name="BAINBULLETSLEVELSFINGERPRINT" val="1949116856"/>
  <p:tag name="BAINBULLETSLINESPACING" val="1"/>
  <p:tag name="BTFPBAINBULLETS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6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6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6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6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6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65"/>
</p:tagLst>
</file>

<file path=ppt/theme/theme1.xml><?xml version="1.0" encoding="utf-8"?>
<a:theme xmlns:a="http://schemas.openxmlformats.org/drawingml/2006/main" name="NAB Core Custom v2">
  <a:themeElements>
    <a:clrScheme name="NAB Core_Custom">
      <a:dk1>
        <a:srgbClr val="000000"/>
      </a:dk1>
      <a:lt1>
        <a:srgbClr val="FFFFFF"/>
      </a:lt1>
      <a:dk2>
        <a:srgbClr val="9A9AC8"/>
      </a:dk2>
      <a:lt2>
        <a:srgbClr val="444694"/>
      </a:lt2>
      <a:accent1>
        <a:srgbClr val="FF0000"/>
      </a:accent1>
      <a:accent2>
        <a:srgbClr val="000000"/>
      </a:accent2>
      <a:accent3>
        <a:srgbClr val="D0D0D0"/>
      </a:accent3>
      <a:accent4>
        <a:srgbClr val="878787"/>
      </a:accent4>
      <a:accent5>
        <a:srgbClr val="B2B2B2"/>
      </a:accent5>
      <a:accent6>
        <a:srgbClr val="575757"/>
      </a:accent6>
      <a:hlink>
        <a:srgbClr val="000000"/>
      </a:hlink>
      <a:folHlink>
        <a:srgbClr val="000000"/>
      </a:folHlink>
    </a:clrScheme>
    <a:fontScheme name="NAB Core Custom v2">
      <a:majorFont>
        <a:latin typeface="NAB Impact"/>
        <a:ea typeface="Arial"/>
        <a:cs typeface="Arial"/>
      </a:majorFont>
      <a:minorFont>
        <a:latin typeface="Corpid C1 Light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gray">
        <a:solidFill>
          <a:schemeClr val="bg1"/>
        </a:solidFill>
        <a:ln w="9525">
          <a:solidFill>
            <a:schemeClr val="tx1"/>
          </a:solidFill>
        </a:ln>
      </a:spPr>
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<a:prstTxWarp prst="textNoShape">
          <a:avLst/>
        </a:prstTxWarp>
        <a:noAutofit/>
      </a:bodyPr>
      <a:lstStyle>
        <a:defPPr marL="0" indent="0" algn="ctr">
          <a:buNone/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gray">
        <a:ln w="9525" cap="flat">
          <a:solidFill>
            <a:schemeClr val="tx1"/>
          </a:solidFill>
          <a:miter lim="800000"/>
          <a:tailEnd type="none" w="med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>
        <a:noFill/>
      </a:spPr>
      <a:bodyPr wrap="none" lIns="36000" tIns="36000" rIns="36000" bIns="36000" rtlCol="0">
        <a:spAutoFit/>
      </a:bodyPr>
      <a:lstStyle>
        <a:defPPr marL="0" indent="0">
          <a:buNone/>
          <a:defRPr sz="16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NAB Core Custom v2.potx" id="{2EA58E5F-0147-46DC-B541-91AA04A90583}" vid="{26A1CF3A-BBC5-46FA-9FB4-F559E2B6D15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</TotalTime>
  <Words>561</Words>
  <Application>Microsoft Office PowerPoint</Application>
  <PresentationFormat>Widescreen</PresentationFormat>
  <Paragraphs>66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Corpid C1 Light</vt:lpstr>
      <vt:lpstr>Corpid C1 Regular</vt:lpstr>
      <vt:lpstr>NAB Impact</vt:lpstr>
      <vt:lpstr>Verdana</vt:lpstr>
      <vt:lpstr>Wingdings</vt:lpstr>
      <vt:lpstr>NAB Core Custom v2</vt:lpstr>
      <vt:lpstr>consultant, executive reward &amp; reward governance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EXECUTIVE, CIO Business &amp; Private banking</dc:title>
  <dc:creator>Anna Barlow</dc:creator>
  <cp:lastModifiedBy>Pam Sluijs</cp:lastModifiedBy>
  <cp:revision>68</cp:revision>
  <dcterms:created xsi:type="dcterms:W3CDTF">2021-01-20T00:48:28Z</dcterms:created>
  <dcterms:modified xsi:type="dcterms:W3CDTF">2024-08-02T05:24:37Z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00d377c-712a-4212-ac8f-67d0339a635d_Enabled">
    <vt:lpwstr>true</vt:lpwstr>
  </property>
  <property fmtid="{D5CDD505-2E9C-101B-9397-08002B2CF9AE}" pid="3" name="MSIP_Label_b00d377c-712a-4212-ac8f-67d0339a635d_SetDate">
    <vt:lpwstr>2021-01-20T00:48:41Z</vt:lpwstr>
  </property>
  <property fmtid="{D5CDD505-2E9C-101B-9397-08002B2CF9AE}" pid="4" name="MSIP_Label_b00d377c-712a-4212-ac8f-67d0339a635d_Method">
    <vt:lpwstr>Privileged</vt:lpwstr>
  </property>
  <property fmtid="{D5CDD505-2E9C-101B-9397-08002B2CF9AE}" pid="5" name="MSIP_Label_b00d377c-712a-4212-ac8f-67d0339a635d_Name">
    <vt:lpwstr>b00d377c-712a-4212-ac8f-67d0339a635d</vt:lpwstr>
  </property>
  <property fmtid="{D5CDD505-2E9C-101B-9397-08002B2CF9AE}" pid="6" name="MSIP_Label_b00d377c-712a-4212-ac8f-67d0339a635d_SiteId">
    <vt:lpwstr>48d6943f-580e-40b1-a0e1-c07fa3707873</vt:lpwstr>
  </property>
  <property fmtid="{D5CDD505-2E9C-101B-9397-08002B2CF9AE}" pid="7" name="MSIP_Label_b00d377c-712a-4212-ac8f-67d0339a635d_ActionId">
    <vt:lpwstr>afa0b8f5-aa81-428a-bbb2-0000fbec8366</vt:lpwstr>
  </property>
  <property fmtid="{D5CDD505-2E9C-101B-9397-08002B2CF9AE}" pid="8" name="MSIP_Label_b00d377c-712a-4212-ac8f-67d0339a635d_ContentBits">
    <vt:lpwstr>0</vt:lpwstr>
  </property>
</Properties>
</file>