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notesMasterIdLst>
    <p:notesMasterId r:id="rId3"/>
  </p:notesMasterIdLst>
  <p:handoutMasterIdLst>
    <p:handoutMasterId r:id="rId4"/>
  </p:handoutMasterIdLst>
  <p:sldIdLst>
    <p:sldId id="702" r:id="rId2"/>
  </p:sldIdLst>
  <p:sldSz cx="10691813" cy="7559675"/>
  <p:notesSz cx="7099300" cy="10234613"/>
  <p:defaultTextStyle>
    <a:defPPr>
      <a:defRPr lang="en-AU"/>
    </a:defPPr>
    <a:lvl1pPr algn="ctr" rtl="0" fontAlgn="base">
      <a:spcBef>
        <a:spcPct val="0"/>
      </a:spcBef>
      <a:spcAft>
        <a:spcPct val="0"/>
      </a:spcAft>
      <a:defRPr sz="1390" kern="1200">
        <a:solidFill>
          <a:schemeClr val="tx1"/>
        </a:solidFill>
        <a:latin typeface="Source Sans Pro" panose="020B0503030403020204" pitchFamily="34" charset="0"/>
        <a:ea typeface="+mn-ea"/>
        <a:cs typeface="+mn-cs"/>
      </a:defRPr>
    </a:lvl1pPr>
    <a:lvl2pPr marL="397181" algn="ctr" rtl="0" fontAlgn="base">
      <a:spcBef>
        <a:spcPct val="0"/>
      </a:spcBef>
      <a:spcAft>
        <a:spcPct val="0"/>
      </a:spcAft>
      <a:defRPr sz="1390" kern="1200">
        <a:solidFill>
          <a:schemeClr val="tx1"/>
        </a:solidFill>
        <a:latin typeface="Source Sans Pro" panose="020B0503030403020204" pitchFamily="34" charset="0"/>
        <a:ea typeface="+mn-ea"/>
        <a:cs typeface="+mn-cs"/>
      </a:defRPr>
    </a:lvl2pPr>
    <a:lvl3pPr marL="794360" algn="ctr" rtl="0" fontAlgn="base">
      <a:spcBef>
        <a:spcPct val="0"/>
      </a:spcBef>
      <a:spcAft>
        <a:spcPct val="0"/>
      </a:spcAft>
      <a:defRPr sz="1390" kern="1200">
        <a:solidFill>
          <a:schemeClr val="tx1"/>
        </a:solidFill>
        <a:latin typeface="Source Sans Pro" panose="020B0503030403020204" pitchFamily="34" charset="0"/>
        <a:ea typeface="+mn-ea"/>
        <a:cs typeface="+mn-cs"/>
      </a:defRPr>
    </a:lvl3pPr>
    <a:lvl4pPr marL="1191542" algn="ctr" rtl="0" fontAlgn="base">
      <a:spcBef>
        <a:spcPct val="0"/>
      </a:spcBef>
      <a:spcAft>
        <a:spcPct val="0"/>
      </a:spcAft>
      <a:defRPr sz="1390" kern="1200">
        <a:solidFill>
          <a:schemeClr val="tx1"/>
        </a:solidFill>
        <a:latin typeface="Source Sans Pro" panose="020B0503030403020204" pitchFamily="34" charset="0"/>
        <a:ea typeface="+mn-ea"/>
        <a:cs typeface="+mn-cs"/>
      </a:defRPr>
    </a:lvl4pPr>
    <a:lvl5pPr marL="1588723" algn="ctr" rtl="0" fontAlgn="base">
      <a:spcBef>
        <a:spcPct val="0"/>
      </a:spcBef>
      <a:spcAft>
        <a:spcPct val="0"/>
      </a:spcAft>
      <a:defRPr sz="1390" kern="1200">
        <a:solidFill>
          <a:schemeClr val="tx1"/>
        </a:solidFill>
        <a:latin typeface="Source Sans Pro" panose="020B0503030403020204" pitchFamily="34" charset="0"/>
        <a:ea typeface="+mn-ea"/>
        <a:cs typeface="+mn-cs"/>
      </a:defRPr>
    </a:lvl5pPr>
    <a:lvl6pPr marL="1985904" algn="l" defTabSz="794360" rtl="0" eaLnBrk="1" latinLnBrk="0" hangingPunct="1">
      <a:defRPr sz="1390" kern="1200">
        <a:solidFill>
          <a:schemeClr val="tx1"/>
        </a:solidFill>
        <a:latin typeface="Source Sans Pro" panose="020B0503030403020204" pitchFamily="34" charset="0"/>
        <a:ea typeface="+mn-ea"/>
        <a:cs typeface="+mn-cs"/>
      </a:defRPr>
    </a:lvl6pPr>
    <a:lvl7pPr marL="2383083" algn="l" defTabSz="794360" rtl="0" eaLnBrk="1" latinLnBrk="0" hangingPunct="1">
      <a:defRPr sz="1390" kern="1200">
        <a:solidFill>
          <a:schemeClr val="tx1"/>
        </a:solidFill>
        <a:latin typeface="Source Sans Pro" panose="020B0503030403020204" pitchFamily="34" charset="0"/>
        <a:ea typeface="+mn-ea"/>
        <a:cs typeface="+mn-cs"/>
      </a:defRPr>
    </a:lvl7pPr>
    <a:lvl8pPr marL="2780265" algn="l" defTabSz="794360" rtl="0" eaLnBrk="1" latinLnBrk="0" hangingPunct="1">
      <a:defRPr sz="1390" kern="1200">
        <a:solidFill>
          <a:schemeClr val="tx1"/>
        </a:solidFill>
        <a:latin typeface="Source Sans Pro" panose="020B0503030403020204" pitchFamily="34" charset="0"/>
        <a:ea typeface="+mn-ea"/>
        <a:cs typeface="+mn-cs"/>
      </a:defRPr>
    </a:lvl8pPr>
    <a:lvl9pPr marL="3177446" algn="l" defTabSz="794360" rtl="0" eaLnBrk="1" latinLnBrk="0" hangingPunct="1">
      <a:defRPr sz="1390" kern="1200">
        <a:solidFill>
          <a:schemeClr val="tx1"/>
        </a:solidFill>
        <a:latin typeface="Source Sans Pro" panose="020B0503030403020204" pitchFamily="34"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3224">
          <p15:clr>
            <a:srgbClr val="A4A3A4"/>
          </p15:clr>
        </p15:guide>
        <p15:guide id="2" pos="2236">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im Reeves" initials="kr" lastIdx="1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3B3B3"/>
    <a:srgbClr val="F5F5F5"/>
    <a:srgbClr val="ED0000"/>
    <a:srgbClr val="E6E6E6"/>
    <a:srgbClr val="FFCC00"/>
    <a:srgbClr val="007DBA"/>
    <a:srgbClr val="621A4B"/>
    <a:srgbClr val="4B80C1"/>
    <a:srgbClr val="EDCB4D"/>
    <a:srgbClr val="791F7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C968150-A62F-4570-B616-14D683379762}" v="2" dt="2024-10-08T22:18:04.726"/>
  </p1510:revLst>
</p1510:revInfo>
</file>

<file path=ppt/tableStyles.xml><?xml version="1.0" encoding="utf-8"?>
<a:tblStyleLst xmlns:a="http://schemas.openxmlformats.org/drawingml/2006/main" def="{72833802-FEF1-4C79-8D5D-14CF1EAF98D9}">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859" autoAdjust="0"/>
    <p:restoredTop sz="94737" autoAdjust="0"/>
  </p:normalViewPr>
  <p:slideViewPr>
    <p:cSldViewPr snapToGrid="0" showGuides="1">
      <p:cViewPr>
        <p:scale>
          <a:sx n="160" d="100"/>
          <a:sy n="160" d="100"/>
        </p:scale>
        <p:origin x="114" y="-714"/>
      </p:cViewPr>
      <p:guideLst/>
    </p:cSldViewPr>
  </p:slideViewPr>
  <p:outlineViewPr>
    <p:cViewPr>
      <p:scale>
        <a:sx n="33" d="100"/>
        <a:sy n="33" d="100"/>
      </p:scale>
      <p:origin x="0" y="-61022"/>
    </p:cViewPr>
  </p:outlineViewPr>
  <p:notesTextViewPr>
    <p:cViewPr>
      <p:scale>
        <a:sx n="3" d="2"/>
        <a:sy n="3" d="2"/>
      </p:scale>
      <p:origin x="0" y="0"/>
    </p:cViewPr>
  </p:notesTextViewPr>
  <p:sorterViewPr>
    <p:cViewPr>
      <p:scale>
        <a:sx n="90" d="100"/>
        <a:sy n="90" d="100"/>
      </p:scale>
      <p:origin x="0" y="2584"/>
    </p:cViewPr>
  </p:sorterViewPr>
  <p:notesViewPr>
    <p:cSldViewPr snapToGrid="0" showGuides="1">
      <p:cViewPr varScale="1">
        <p:scale>
          <a:sx n="150" d="100"/>
          <a:sy n="150" d="100"/>
        </p:scale>
        <p:origin x="5112" y="184"/>
      </p:cViewPr>
      <p:guideLst>
        <p:guide orient="horz" pos="3224"/>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commentAuthors" Target="commentAuthors.xml"/><Relationship Id="rId10" Type="http://schemas.microsoft.com/office/2016/11/relationships/changesInfo" Target="changesInfos/changesInfo1.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ck Tesselaar" userId="34782715-2cb1-49fe-8c3e-fca0e29be536" providerId="ADAL" clId="{DC968150-A62F-4570-B616-14D683379762}"/>
    <pc:docChg chg="custSel delSld modSld">
      <pc:chgData name="Nick Tesselaar" userId="34782715-2cb1-49fe-8c3e-fca0e29be536" providerId="ADAL" clId="{DC968150-A62F-4570-B616-14D683379762}" dt="2024-10-08T22:32:51.240" v="4081" actId="313"/>
      <pc:docMkLst>
        <pc:docMk/>
      </pc:docMkLst>
      <pc:sldChg chg="delSp modSp mod">
        <pc:chgData name="Nick Tesselaar" userId="34782715-2cb1-49fe-8c3e-fca0e29be536" providerId="ADAL" clId="{DC968150-A62F-4570-B616-14D683379762}" dt="2024-10-08T22:32:51.240" v="4081" actId="313"/>
        <pc:sldMkLst>
          <pc:docMk/>
          <pc:sldMk cId="186051532" sldId="702"/>
        </pc:sldMkLst>
        <pc:spChg chg="mod">
          <ac:chgData name="Nick Tesselaar" userId="34782715-2cb1-49fe-8c3e-fca0e29be536" providerId="ADAL" clId="{DC968150-A62F-4570-B616-14D683379762}" dt="2024-10-07T22:08:57.191" v="45" actId="404"/>
          <ac:spMkLst>
            <pc:docMk/>
            <pc:sldMk cId="186051532" sldId="702"/>
            <ac:spMk id="2" creationId="{E90316D3-6F05-E983-5984-F371B7D62A52}"/>
          </ac:spMkLst>
        </pc:spChg>
        <pc:spChg chg="del">
          <ac:chgData name="Nick Tesselaar" userId="34782715-2cb1-49fe-8c3e-fca0e29be536" providerId="ADAL" clId="{DC968150-A62F-4570-B616-14D683379762}" dt="2024-10-07T22:09:00.408" v="46" actId="478"/>
          <ac:spMkLst>
            <pc:docMk/>
            <pc:sldMk cId="186051532" sldId="702"/>
            <ac:spMk id="3" creationId="{75993B93-6061-7716-907B-1B36D20517D7}"/>
          </ac:spMkLst>
        </pc:spChg>
        <pc:graphicFrameChg chg="mod modGraphic">
          <ac:chgData name="Nick Tesselaar" userId="34782715-2cb1-49fe-8c3e-fca0e29be536" providerId="ADAL" clId="{DC968150-A62F-4570-B616-14D683379762}" dt="2024-10-08T22:32:51.240" v="4081" actId="313"/>
          <ac:graphicFrameMkLst>
            <pc:docMk/>
            <pc:sldMk cId="186051532" sldId="702"/>
            <ac:graphicFrameMk id="5" creationId="{258947DC-DD21-5786-A6D7-CF0287A9906D}"/>
          </ac:graphicFrameMkLst>
        </pc:graphicFrameChg>
      </pc:sldChg>
      <pc:sldChg chg="del">
        <pc:chgData name="Nick Tesselaar" userId="34782715-2cb1-49fe-8c3e-fca0e29be536" providerId="ADAL" clId="{DC968150-A62F-4570-B616-14D683379762}" dt="2024-10-07T22:09:02.824" v="47" actId="47"/>
        <pc:sldMkLst>
          <pc:docMk/>
          <pc:sldMk cId="791747926" sldId="703"/>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bwMode="auto">
          <a:xfrm>
            <a:off x="0" y="0"/>
            <a:ext cx="3076363" cy="511731"/>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l">
              <a:defRPr sz="1300">
                <a:latin typeface="Arial" charset="0"/>
              </a:defRPr>
            </a:lvl1pPr>
          </a:lstStyle>
          <a:p>
            <a:endParaRPr lang="en-AU"/>
          </a:p>
        </p:txBody>
      </p:sp>
      <p:sp>
        <p:nvSpPr>
          <p:cNvPr id="54275" name="Rectangle 3"/>
          <p:cNvSpPr>
            <a:spLocks noGrp="1" noChangeArrowheads="1"/>
          </p:cNvSpPr>
          <p:nvPr>
            <p:ph type="dt" sz="quarter" idx="1"/>
          </p:nvPr>
        </p:nvSpPr>
        <p:spPr bwMode="auto">
          <a:xfrm>
            <a:off x="4021294" y="0"/>
            <a:ext cx="3076363" cy="511731"/>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a:defRPr sz="1300">
                <a:latin typeface="Arial" charset="0"/>
              </a:defRPr>
            </a:lvl1pPr>
          </a:lstStyle>
          <a:p>
            <a:endParaRPr lang="en-AU"/>
          </a:p>
        </p:txBody>
      </p:sp>
      <p:sp>
        <p:nvSpPr>
          <p:cNvPr id="54276" name="Rectangle 4"/>
          <p:cNvSpPr>
            <a:spLocks noGrp="1" noChangeArrowheads="1"/>
          </p:cNvSpPr>
          <p:nvPr>
            <p:ph type="ftr" sz="quarter" idx="2"/>
          </p:nvPr>
        </p:nvSpPr>
        <p:spPr bwMode="auto">
          <a:xfrm>
            <a:off x="0" y="9721106"/>
            <a:ext cx="3076363" cy="511731"/>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l">
              <a:defRPr sz="1300">
                <a:latin typeface="Arial" charset="0"/>
              </a:defRPr>
            </a:lvl1pPr>
          </a:lstStyle>
          <a:p>
            <a:endParaRPr lang="en-AU"/>
          </a:p>
        </p:txBody>
      </p:sp>
      <p:sp>
        <p:nvSpPr>
          <p:cNvPr id="54277" name="Rectangle 5"/>
          <p:cNvSpPr>
            <a:spLocks noGrp="1" noChangeArrowheads="1"/>
          </p:cNvSpPr>
          <p:nvPr>
            <p:ph type="sldNum" sz="quarter" idx="3"/>
          </p:nvPr>
        </p:nvSpPr>
        <p:spPr bwMode="auto">
          <a:xfrm>
            <a:off x="4021294" y="9721106"/>
            <a:ext cx="3076363" cy="511731"/>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a:defRPr sz="1300">
                <a:latin typeface="Arial" charset="0"/>
              </a:defRPr>
            </a:lvl1pPr>
          </a:lstStyle>
          <a:p>
            <a:fld id="{3A8E8DE1-CC93-4F26-9D71-C3A3A39111C1}" type="slidenum">
              <a:rPr lang="en-AU"/>
              <a:pPr/>
              <a:t>‹#›</a:t>
            </a:fld>
            <a:endParaRPr lang="en-AU"/>
          </a:p>
        </p:txBody>
      </p:sp>
    </p:spTree>
    <p:extLst>
      <p:ext uri="{BB962C8B-B14F-4D97-AF65-F5344CB8AC3E}">
        <p14:creationId xmlns:p14="http://schemas.microsoft.com/office/powerpoint/2010/main" val="239238637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76363" cy="511731"/>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l">
              <a:defRPr sz="1300">
                <a:latin typeface="Arial" charset="0"/>
              </a:defRPr>
            </a:lvl1pPr>
          </a:lstStyle>
          <a:p>
            <a:endParaRPr lang="en-AU"/>
          </a:p>
        </p:txBody>
      </p:sp>
      <p:sp>
        <p:nvSpPr>
          <p:cNvPr id="17411" name="Rectangle 3"/>
          <p:cNvSpPr>
            <a:spLocks noGrp="1" noChangeArrowheads="1"/>
          </p:cNvSpPr>
          <p:nvPr>
            <p:ph type="dt" idx="1"/>
          </p:nvPr>
        </p:nvSpPr>
        <p:spPr bwMode="auto">
          <a:xfrm>
            <a:off x="4021294" y="0"/>
            <a:ext cx="3076363" cy="511731"/>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a:defRPr sz="1300">
                <a:latin typeface="Arial" charset="0"/>
              </a:defRPr>
            </a:lvl1pPr>
          </a:lstStyle>
          <a:p>
            <a:endParaRPr lang="en-AU"/>
          </a:p>
        </p:txBody>
      </p:sp>
      <p:sp>
        <p:nvSpPr>
          <p:cNvPr id="17412" name="Rectangle 4"/>
          <p:cNvSpPr>
            <a:spLocks noGrp="1" noRot="1" noChangeAspect="1" noChangeArrowheads="1" noTextEdit="1"/>
          </p:cNvSpPr>
          <p:nvPr>
            <p:ph type="sldImg" idx="2"/>
          </p:nvPr>
        </p:nvSpPr>
        <p:spPr bwMode="auto">
          <a:xfrm>
            <a:off x="836613" y="768350"/>
            <a:ext cx="5426075" cy="3836988"/>
          </a:xfrm>
          <a:prstGeom prst="rect">
            <a:avLst/>
          </a:prstGeom>
          <a:noFill/>
          <a:ln w="9525">
            <a:solidFill>
              <a:srgbClr val="000000"/>
            </a:solidFill>
            <a:miter lim="800000"/>
            <a:headEnd/>
            <a:tailEnd/>
          </a:ln>
          <a:effectLst/>
        </p:spPr>
      </p:sp>
      <p:sp>
        <p:nvSpPr>
          <p:cNvPr id="17413" name="Rectangle 5"/>
          <p:cNvSpPr>
            <a:spLocks noGrp="1" noChangeArrowheads="1"/>
          </p:cNvSpPr>
          <p:nvPr>
            <p:ph type="body" sz="quarter" idx="3"/>
          </p:nvPr>
        </p:nvSpPr>
        <p:spPr bwMode="auto">
          <a:xfrm>
            <a:off x="709930" y="4861441"/>
            <a:ext cx="5679440" cy="4605576"/>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7414" name="Rectangle 6"/>
          <p:cNvSpPr>
            <a:spLocks noGrp="1" noChangeArrowheads="1"/>
          </p:cNvSpPr>
          <p:nvPr>
            <p:ph type="ftr" sz="quarter" idx="4"/>
          </p:nvPr>
        </p:nvSpPr>
        <p:spPr bwMode="auto">
          <a:xfrm>
            <a:off x="0" y="9721106"/>
            <a:ext cx="3076363" cy="511731"/>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l">
              <a:defRPr sz="1300">
                <a:latin typeface="Arial" charset="0"/>
              </a:defRPr>
            </a:lvl1pPr>
          </a:lstStyle>
          <a:p>
            <a:endParaRPr lang="en-AU"/>
          </a:p>
        </p:txBody>
      </p:sp>
      <p:sp>
        <p:nvSpPr>
          <p:cNvPr id="17415" name="Rectangle 7"/>
          <p:cNvSpPr>
            <a:spLocks noGrp="1" noChangeArrowheads="1"/>
          </p:cNvSpPr>
          <p:nvPr>
            <p:ph type="sldNum" sz="quarter" idx="5"/>
          </p:nvPr>
        </p:nvSpPr>
        <p:spPr bwMode="auto">
          <a:xfrm>
            <a:off x="4021294" y="9721106"/>
            <a:ext cx="3076363" cy="511731"/>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a:defRPr sz="1300">
                <a:latin typeface="Arial" charset="0"/>
              </a:defRPr>
            </a:lvl1pPr>
          </a:lstStyle>
          <a:p>
            <a:fld id="{69CE9062-2AFC-45BE-B816-4E41ABC31315}" type="slidenum">
              <a:rPr lang="en-AU"/>
              <a:pPr/>
              <a:t>‹#›</a:t>
            </a:fld>
            <a:endParaRPr lang="en-AU"/>
          </a:p>
        </p:txBody>
      </p:sp>
    </p:spTree>
    <p:extLst>
      <p:ext uri="{BB962C8B-B14F-4D97-AF65-F5344CB8AC3E}">
        <p14:creationId xmlns:p14="http://schemas.microsoft.com/office/powerpoint/2010/main" val="4089808351"/>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042" kern="1200">
        <a:solidFill>
          <a:schemeClr val="tx1"/>
        </a:solidFill>
        <a:latin typeface="Arial" charset="0"/>
        <a:ea typeface="+mn-ea"/>
        <a:cs typeface="+mn-cs"/>
      </a:defRPr>
    </a:lvl1pPr>
    <a:lvl2pPr marL="397181" algn="l" rtl="0" fontAlgn="base">
      <a:spcBef>
        <a:spcPct val="30000"/>
      </a:spcBef>
      <a:spcAft>
        <a:spcPct val="0"/>
      </a:spcAft>
      <a:defRPr sz="1042" kern="1200">
        <a:solidFill>
          <a:schemeClr val="tx1"/>
        </a:solidFill>
        <a:latin typeface="Arial" charset="0"/>
        <a:ea typeface="+mn-ea"/>
        <a:cs typeface="+mn-cs"/>
      </a:defRPr>
    </a:lvl2pPr>
    <a:lvl3pPr marL="794360" algn="l" rtl="0" fontAlgn="base">
      <a:spcBef>
        <a:spcPct val="30000"/>
      </a:spcBef>
      <a:spcAft>
        <a:spcPct val="0"/>
      </a:spcAft>
      <a:defRPr sz="1042" kern="1200">
        <a:solidFill>
          <a:schemeClr val="tx1"/>
        </a:solidFill>
        <a:latin typeface="Arial" charset="0"/>
        <a:ea typeface="+mn-ea"/>
        <a:cs typeface="+mn-cs"/>
      </a:defRPr>
    </a:lvl3pPr>
    <a:lvl4pPr marL="1191542" algn="l" rtl="0" fontAlgn="base">
      <a:spcBef>
        <a:spcPct val="30000"/>
      </a:spcBef>
      <a:spcAft>
        <a:spcPct val="0"/>
      </a:spcAft>
      <a:defRPr sz="1042" kern="1200">
        <a:solidFill>
          <a:schemeClr val="tx1"/>
        </a:solidFill>
        <a:latin typeface="Arial" charset="0"/>
        <a:ea typeface="+mn-ea"/>
        <a:cs typeface="+mn-cs"/>
      </a:defRPr>
    </a:lvl4pPr>
    <a:lvl5pPr marL="1588723" algn="l" rtl="0" fontAlgn="base">
      <a:spcBef>
        <a:spcPct val="30000"/>
      </a:spcBef>
      <a:spcAft>
        <a:spcPct val="0"/>
      </a:spcAft>
      <a:defRPr sz="1042" kern="1200">
        <a:solidFill>
          <a:schemeClr val="tx1"/>
        </a:solidFill>
        <a:latin typeface="Arial" charset="0"/>
        <a:ea typeface="+mn-ea"/>
        <a:cs typeface="+mn-cs"/>
      </a:defRPr>
    </a:lvl5pPr>
    <a:lvl6pPr marL="1985904" algn="l" defTabSz="794360" rtl="0" eaLnBrk="1" latinLnBrk="0" hangingPunct="1">
      <a:defRPr sz="1042" kern="1200">
        <a:solidFill>
          <a:schemeClr val="tx1"/>
        </a:solidFill>
        <a:latin typeface="+mn-lt"/>
        <a:ea typeface="+mn-ea"/>
        <a:cs typeface="+mn-cs"/>
      </a:defRPr>
    </a:lvl6pPr>
    <a:lvl7pPr marL="2383083" algn="l" defTabSz="794360" rtl="0" eaLnBrk="1" latinLnBrk="0" hangingPunct="1">
      <a:defRPr sz="1042" kern="1200">
        <a:solidFill>
          <a:schemeClr val="tx1"/>
        </a:solidFill>
        <a:latin typeface="+mn-lt"/>
        <a:ea typeface="+mn-ea"/>
        <a:cs typeface="+mn-cs"/>
      </a:defRPr>
    </a:lvl7pPr>
    <a:lvl8pPr marL="2780265" algn="l" defTabSz="794360" rtl="0" eaLnBrk="1" latinLnBrk="0" hangingPunct="1">
      <a:defRPr sz="1042" kern="1200">
        <a:solidFill>
          <a:schemeClr val="tx1"/>
        </a:solidFill>
        <a:latin typeface="+mn-lt"/>
        <a:ea typeface="+mn-ea"/>
        <a:cs typeface="+mn-cs"/>
      </a:defRPr>
    </a:lvl8pPr>
    <a:lvl9pPr marL="3177446" algn="l" defTabSz="794360" rtl="0" eaLnBrk="1" latinLnBrk="0" hangingPunct="1">
      <a:defRPr sz="1042"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69CE9062-2AFC-45BE-B816-4E41ABC31315}" type="slidenum">
              <a:rPr lang="en-AU" smtClean="0"/>
              <a:pPr/>
              <a:t>1</a:t>
            </a:fld>
            <a:endParaRPr lang="en-AU"/>
          </a:p>
        </p:txBody>
      </p:sp>
    </p:spTree>
    <p:extLst>
      <p:ext uri="{BB962C8B-B14F-4D97-AF65-F5344CB8AC3E}">
        <p14:creationId xmlns:p14="http://schemas.microsoft.com/office/powerpoint/2010/main" val="18276531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F419F51-FFB0-BA8D-8261-29D193A83634}"/>
              </a:ext>
            </a:extLst>
          </p:cNvPr>
          <p:cNvSpPr>
            <a:spLocks noGrp="1" noChangeArrowheads="1"/>
          </p:cNvSpPr>
          <p:nvPr>
            <p:ph type="sldNum" sz="quarter" idx="4"/>
          </p:nvPr>
        </p:nvSpPr>
        <p:spPr bwMode="auto">
          <a:xfrm>
            <a:off x="10287422" y="7187066"/>
            <a:ext cx="237332" cy="323782"/>
          </a:xfrm>
          <a:prstGeom prst="rect">
            <a:avLst/>
          </a:prstGeom>
          <a:noFill/>
          <a:ln w="9525">
            <a:noFill/>
            <a:miter lim="800000"/>
            <a:headEnd/>
            <a:tailEnd/>
          </a:ln>
          <a:effectLst/>
        </p:spPr>
        <p:txBody>
          <a:bodyPr vert="horz" wrap="none" lIns="0" tIns="52144" rIns="0" bIns="52144" numCol="1" anchor="b" anchorCtr="0" compatLnSpc="1">
            <a:prstTxWarp prst="textNoShape">
              <a:avLst/>
            </a:prstTxWarp>
          </a:bodyPr>
          <a:lstStyle>
            <a:lvl1pPr algn="r" defTabSz="1042908">
              <a:defRPr sz="900" b="0" i="0" baseline="0">
                <a:solidFill>
                  <a:schemeClr val="tx1"/>
                </a:solidFill>
                <a:latin typeface="Source Sans Pro" panose="020B0503030403020204" pitchFamily="34" charset="77"/>
                <a:cs typeface="+mn-cs"/>
              </a:defRPr>
            </a:lvl1pPr>
          </a:lstStyle>
          <a:p>
            <a:fld id="{D9407186-31EA-45C5-A793-40B12ED81397}" type="slidenum">
              <a:rPr lang="en-AU" smtClean="0"/>
              <a:pPr/>
              <a:t>‹#›</a:t>
            </a:fld>
            <a:endParaRPr lang="en-AU" dirty="0"/>
          </a:p>
        </p:txBody>
      </p:sp>
      <p:sp>
        <p:nvSpPr>
          <p:cNvPr id="7" name="Footer Placeholder 2">
            <a:extLst>
              <a:ext uri="{FF2B5EF4-FFF2-40B4-BE49-F238E27FC236}">
                <a16:creationId xmlns:a16="http://schemas.microsoft.com/office/drawing/2014/main" id="{881FE3CA-0175-3A1F-709A-E3F66A15F293}"/>
              </a:ext>
            </a:extLst>
          </p:cNvPr>
          <p:cNvSpPr>
            <a:spLocks noGrp="1"/>
          </p:cNvSpPr>
          <p:nvPr>
            <p:ph type="ftr" sz="quarter" idx="3"/>
          </p:nvPr>
        </p:nvSpPr>
        <p:spPr>
          <a:xfrm>
            <a:off x="5345906" y="7169835"/>
            <a:ext cx="4922003" cy="329336"/>
          </a:xfrm>
          <a:prstGeom prst="rect">
            <a:avLst/>
          </a:prstGeom>
        </p:spPr>
        <p:txBody>
          <a:bodyPr vert="horz" wrap="none" lIns="0" tIns="54000" rIns="0" bIns="45720" rtlCol="0" anchor="b" anchorCtr="0"/>
          <a:lstStyle>
            <a:lvl1pPr algn="r">
              <a:defRPr sz="900" b="0" i="0">
                <a:solidFill>
                  <a:schemeClr val="tx1"/>
                </a:solidFill>
                <a:latin typeface="Source Sans Pro" panose="020B0503030403020204" pitchFamily="34" charset="77"/>
              </a:defRPr>
            </a:lvl1pPr>
          </a:lstStyle>
          <a:p>
            <a:r>
              <a:rPr lang="en-AU" dirty="0"/>
              <a:t>Presentation Footer</a:t>
            </a:r>
          </a:p>
        </p:txBody>
      </p:sp>
      <p:sp>
        <p:nvSpPr>
          <p:cNvPr id="2" name="TextBox 1">
            <a:extLst>
              <a:ext uri="{FF2B5EF4-FFF2-40B4-BE49-F238E27FC236}">
                <a16:creationId xmlns:a16="http://schemas.microsoft.com/office/drawing/2014/main" id="{E2AFB7EE-7B96-50A2-20F6-7620B4047647}"/>
              </a:ext>
            </a:extLst>
          </p:cNvPr>
          <p:cNvSpPr txBox="1"/>
          <p:nvPr userDrawn="1"/>
        </p:nvSpPr>
        <p:spPr>
          <a:xfrm>
            <a:off x="10380532" y="1565097"/>
            <a:ext cx="0" cy="0"/>
          </a:xfrm>
          <a:prstGeom prst="rect">
            <a:avLst/>
          </a:prstGeom>
          <a:noFill/>
        </p:spPr>
        <p:txBody>
          <a:bodyPr wrap="none" rtlCol="0">
            <a:noAutofit/>
          </a:bodyPr>
          <a:lstStyle/>
          <a:p>
            <a:pPr algn="l"/>
            <a:endParaRPr lang="en-AU" sz="1400" dirty="0" err="1"/>
          </a:p>
        </p:txBody>
      </p:sp>
      <p:sp>
        <p:nvSpPr>
          <p:cNvPr id="5" name="Text Placeholder 4">
            <a:extLst>
              <a:ext uri="{FF2B5EF4-FFF2-40B4-BE49-F238E27FC236}">
                <a16:creationId xmlns:a16="http://schemas.microsoft.com/office/drawing/2014/main" id="{C17A7AFA-7715-46E5-ACC8-8613B7673B9C}"/>
              </a:ext>
            </a:extLst>
          </p:cNvPr>
          <p:cNvSpPr>
            <a:spLocks noGrp="1"/>
          </p:cNvSpPr>
          <p:nvPr>
            <p:ph type="body" sz="quarter" idx="10" hasCustomPrompt="1"/>
          </p:nvPr>
        </p:nvSpPr>
        <p:spPr>
          <a:xfrm>
            <a:off x="525689" y="1451272"/>
            <a:ext cx="9492318" cy="5641678"/>
          </a:xfrm>
        </p:spPr>
        <p:txBody>
          <a:bodyPr>
            <a:noAutofit/>
          </a:bodyPr>
          <a:lstStyle>
            <a:lvl3pPr marL="4763" marR="0" indent="0" algn="l" defTabSz="1042908" rtl="0" eaLnBrk="1" fontAlgn="base" latinLnBrk="0" hangingPunct="1">
              <a:lnSpc>
                <a:spcPts val="1600"/>
              </a:lnSpc>
              <a:spcBef>
                <a:spcPts val="0"/>
              </a:spcBef>
              <a:spcAft>
                <a:spcPts val="300"/>
              </a:spcAft>
              <a:buClrTx/>
              <a:buSzTx/>
              <a:buFont typeface="Source Sans Pro" panose="020B0503030403020204" pitchFamily="34" charset="0"/>
              <a:buNone/>
              <a:tabLst/>
              <a:defRPr/>
            </a:lvl3pPr>
          </a:lstStyle>
          <a:p>
            <a:pPr lvl="0"/>
            <a:r>
              <a:rPr lang="en-GB" dirty="0"/>
              <a:t>H3 Content heading or introduction text, if needed</a:t>
            </a:r>
          </a:p>
          <a:p>
            <a:pPr lvl="1"/>
            <a:r>
              <a:rPr lang="en-GB" dirty="0"/>
              <a:t>H4 Subheading</a:t>
            </a:r>
          </a:p>
          <a:p>
            <a:pPr marL="4763" marR="0" lvl="2" indent="0" algn="l" defTabSz="1042908" rtl="0" eaLnBrk="1" fontAlgn="base" latinLnBrk="0" hangingPunct="1">
              <a:lnSpc>
                <a:spcPts val="1600"/>
              </a:lnSpc>
              <a:spcBef>
                <a:spcPts val="0"/>
              </a:spcBef>
              <a:spcAft>
                <a:spcPts val="300"/>
              </a:spcAft>
              <a:buClrTx/>
              <a:buSzTx/>
              <a:buFont typeface="Source Sans Pro" panose="020B0503030403020204" pitchFamily="34" charset="0"/>
              <a:buNone/>
              <a:tabLst/>
              <a:defRPr/>
            </a:pPr>
            <a:r>
              <a:rPr lang="en-GB" dirty="0"/>
              <a:t>H5 Body copy text here. ‘Decrease/Increase List Level’ from the Home menu (‘Indent Less/More’ on Mac) to cycle through paragraph styles while your cursor is on the text.</a:t>
            </a:r>
          </a:p>
          <a:p>
            <a:pPr lvl="3"/>
            <a:r>
              <a:rPr lang="en-GB" dirty="0"/>
              <a:t>H6 Bullet point 1</a:t>
            </a:r>
          </a:p>
          <a:p>
            <a:pPr lvl="4"/>
            <a:r>
              <a:rPr lang="en-GB" dirty="0"/>
              <a:t>H7 Bullet point 2</a:t>
            </a:r>
          </a:p>
          <a:p>
            <a:pPr lvl="5"/>
            <a:r>
              <a:rPr lang="en-GB" dirty="0"/>
              <a:t>H8 Bullet point 3</a:t>
            </a:r>
          </a:p>
          <a:p>
            <a:pPr lvl="6"/>
            <a:r>
              <a:rPr lang="en-GB" dirty="0"/>
              <a:t>H9 Bullet point 4</a:t>
            </a:r>
            <a:endParaRPr lang="en-AU" dirty="0"/>
          </a:p>
        </p:txBody>
      </p:sp>
      <p:sp>
        <p:nvSpPr>
          <p:cNvPr id="10" name="Page title">
            <a:extLst>
              <a:ext uri="{FF2B5EF4-FFF2-40B4-BE49-F238E27FC236}">
                <a16:creationId xmlns:a16="http://schemas.microsoft.com/office/drawing/2014/main" id="{22B8C83F-3FD6-695E-D76E-693D99FB675D}"/>
              </a:ext>
            </a:extLst>
          </p:cNvPr>
          <p:cNvSpPr>
            <a:spLocks noGrp="1" noChangeArrowheads="1"/>
          </p:cNvSpPr>
          <p:nvPr>
            <p:ph type="title"/>
          </p:nvPr>
        </p:nvSpPr>
        <p:spPr bwMode="auto">
          <a:xfrm>
            <a:off x="520700" y="411017"/>
            <a:ext cx="9294321" cy="831676"/>
          </a:xfrm>
          <a:prstGeom prst="rect">
            <a:avLst/>
          </a:prstGeom>
          <a:noFill/>
          <a:ln w="9525">
            <a:noFill/>
            <a:miter lim="800000"/>
            <a:headEnd/>
            <a:tailEnd/>
          </a:ln>
          <a:effectLst/>
        </p:spPr>
        <p:txBody>
          <a:bodyPr vert="horz" wrap="square" lIns="0" tIns="0" rIns="0" bIns="0" numCol="1" anchor="t" anchorCtr="0" compatLnSpc="1">
            <a:prstTxWarp prst="textNoShape">
              <a:avLst/>
            </a:prstTxWarp>
            <a:noAutofit/>
          </a:bodyPr>
          <a:lstStyle/>
          <a:p>
            <a:pPr lvl="0"/>
            <a:r>
              <a:rPr lang="en-GB" noProof="0" dirty="0"/>
              <a:t>Page heading ideally on a single line</a:t>
            </a:r>
            <a:endParaRPr lang="en-AU" noProof="0" dirty="0"/>
          </a:p>
        </p:txBody>
      </p:sp>
    </p:spTree>
    <p:extLst>
      <p:ext uri="{BB962C8B-B14F-4D97-AF65-F5344CB8AC3E}">
        <p14:creationId xmlns:p14="http://schemas.microsoft.com/office/powerpoint/2010/main" val="3374805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F7B81EC5-960A-8793-3D54-F5798117C96B}"/>
              </a:ext>
            </a:extLst>
          </p:cNvPr>
          <p:cNvSpPr>
            <a:spLocks noGrp="1"/>
          </p:cNvSpPr>
          <p:nvPr>
            <p:ph type="body" sz="quarter" idx="10" hasCustomPrompt="1"/>
          </p:nvPr>
        </p:nvSpPr>
        <p:spPr>
          <a:xfrm>
            <a:off x="8694206" y="2165938"/>
            <a:ext cx="1749870" cy="2040326"/>
          </a:xfrm>
          <a:prstGeom prst="rect">
            <a:avLst/>
          </a:prstGeom>
        </p:spPr>
        <p:txBody>
          <a:bodyPr/>
          <a:lstStyle>
            <a:lvl1pPr marL="0" indent="0">
              <a:lnSpc>
                <a:spcPts val="2000"/>
              </a:lnSpc>
              <a:buNone/>
              <a:defRPr sz="1700" b="0" i="0">
                <a:latin typeface="Epilogue Medium" pitchFamily="2" charset="77"/>
              </a:defRPr>
            </a:lvl1pPr>
            <a:lvl2pPr>
              <a:defRPr sz="1400" b="0" i="0">
                <a:latin typeface="Epilogue Medium" pitchFamily="2" charset="77"/>
              </a:defRPr>
            </a:lvl2pPr>
            <a:lvl3pPr>
              <a:defRPr sz="1400" b="0" i="0">
                <a:latin typeface="Epilogue Medium" pitchFamily="2" charset="77"/>
              </a:defRPr>
            </a:lvl3pPr>
            <a:lvl4pPr>
              <a:defRPr sz="1400" b="0" i="0">
                <a:latin typeface="Epilogue Medium" pitchFamily="2" charset="77"/>
              </a:defRPr>
            </a:lvl4pPr>
            <a:lvl5pPr>
              <a:defRPr sz="1400" b="0" i="0">
                <a:latin typeface="Epilogue Medium" pitchFamily="2" charset="77"/>
              </a:defRPr>
            </a:lvl5pPr>
          </a:lstStyle>
          <a:p>
            <a:pPr lvl="0"/>
            <a:r>
              <a:rPr lang="en-GB" dirty="0"/>
              <a:t>Add a pull out quote, insights, statistics, or statements here, over no more than seven or eight lines.</a:t>
            </a:r>
          </a:p>
          <a:p>
            <a:pPr lvl="0"/>
            <a:endParaRPr lang="en-GB" dirty="0"/>
          </a:p>
        </p:txBody>
      </p:sp>
      <p:sp>
        <p:nvSpPr>
          <p:cNvPr id="8" name="Rectangle 5">
            <a:extLst>
              <a:ext uri="{FF2B5EF4-FFF2-40B4-BE49-F238E27FC236}">
                <a16:creationId xmlns:a16="http://schemas.microsoft.com/office/drawing/2014/main" id="{2C33C48B-566B-A0E7-1928-DDC43E1379D0}"/>
              </a:ext>
            </a:extLst>
          </p:cNvPr>
          <p:cNvSpPr>
            <a:spLocks noGrp="1" noChangeArrowheads="1"/>
          </p:cNvSpPr>
          <p:nvPr>
            <p:ph type="sldNum" sz="quarter" idx="4"/>
          </p:nvPr>
        </p:nvSpPr>
        <p:spPr bwMode="auto">
          <a:xfrm>
            <a:off x="10287422" y="7187066"/>
            <a:ext cx="237332" cy="323782"/>
          </a:xfrm>
          <a:prstGeom prst="rect">
            <a:avLst/>
          </a:prstGeom>
          <a:noFill/>
          <a:ln w="9525">
            <a:noFill/>
            <a:miter lim="800000"/>
            <a:headEnd/>
            <a:tailEnd/>
          </a:ln>
          <a:effectLst/>
        </p:spPr>
        <p:txBody>
          <a:bodyPr vert="horz" wrap="none" lIns="0" tIns="52144" rIns="0" bIns="52144" numCol="1" anchor="b" anchorCtr="0" compatLnSpc="1">
            <a:prstTxWarp prst="textNoShape">
              <a:avLst/>
            </a:prstTxWarp>
          </a:bodyPr>
          <a:lstStyle>
            <a:lvl1pPr algn="r" defTabSz="1042908">
              <a:defRPr sz="900" b="0" i="0" baseline="0">
                <a:solidFill>
                  <a:schemeClr val="tx1"/>
                </a:solidFill>
                <a:latin typeface="Source Sans Pro" panose="020B0503030403020204" pitchFamily="34" charset="77"/>
                <a:cs typeface="+mn-cs"/>
              </a:defRPr>
            </a:lvl1pPr>
          </a:lstStyle>
          <a:p>
            <a:fld id="{D9407186-31EA-45C5-A793-40B12ED81397}" type="slidenum">
              <a:rPr lang="en-AU" smtClean="0"/>
              <a:pPr/>
              <a:t>‹#›</a:t>
            </a:fld>
            <a:endParaRPr lang="en-AU" dirty="0"/>
          </a:p>
        </p:txBody>
      </p:sp>
      <p:sp>
        <p:nvSpPr>
          <p:cNvPr id="9" name="Footer Placeholder 2">
            <a:extLst>
              <a:ext uri="{FF2B5EF4-FFF2-40B4-BE49-F238E27FC236}">
                <a16:creationId xmlns:a16="http://schemas.microsoft.com/office/drawing/2014/main" id="{32A6D7BE-62D1-A1CB-8EDD-CE8E51395074}"/>
              </a:ext>
            </a:extLst>
          </p:cNvPr>
          <p:cNvSpPr>
            <a:spLocks noGrp="1"/>
          </p:cNvSpPr>
          <p:nvPr>
            <p:ph type="ftr" sz="quarter" idx="3"/>
          </p:nvPr>
        </p:nvSpPr>
        <p:spPr>
          <a:xfrm>
            <a:off x="5345906" y="7169835"/>
            <a:ext cx="4922003" cy="329336"/>
          </a:xfrm>
          <a:prstGeom prst="rect">
            <a:avLst/>
          </a:prstGeom>
        </p:spPr>
        <p:txBody>
          <a:bodyPr vert="horz" wrap="none" lIns="0" tIns="54000" rIns="0" bIns="45720" rtlCol="0" anchor="b" anchorCtr="0"/>
          <a:lstStyle>
            <a:lvl1pPr algn="r">
              <a:defRPr sz="900" b="0" i="0">
                <a:solidFill>
                  <a:schemeClr val="tx1"/>
                </a:solidFill>
                <a:latin typeface="Source Sans Pro" panose="020B0503030403020204" pitchFamily="34" charset="77"/>
              </a:defRPr>
            </a:lvl1pPr>
          </a:lstStyle>
          <a:p>
            <a:r>
              <a:rPr lang="en-AU" dirty="0"/>
              <a:t>Presentation Footer</a:t>
            </a:r>
          </a:p>
        </p:txBody>
      </p:sp>
      <p:sp>
        <p:nvSpPr>
          <p:cNvPr id="11" name="Page title">
            <a:extLst>
              <a:ext uri="{FF2B5EF4-FFF2-40B4-BE49-F238E27FC236}">
                <a16:creationId xmlns:a16="http://schemas.microsoft.com/office/drawing/2014/main" id="{115F8579-D8F2-8164-CD73-182852950DE7}"/>
              </a:ext>
            </a:extLst>
          </p:cNvPr>
          <p:cNvSpPr>
            <a:spLocks noGrp="1" noChangeArrowheads="1"/>
          </p:cNvSpPr>
          <p:nvPr>
            <p:ph type="title"/>
          </p:nvPr>
        </p:nvSpPr>
        <p:spPr bwMode="auto">
          <a:xfrm>
            <a:off x="520700" y="411017"/>
            <a:ext cx="9294321" cy="831676"/>
          </a:xfrm>
          <a:prstGeom prst="rect">
            <a:avLst/>
          </a:prstGeom>
          <a:noFill/>
          <a:ln w="9525">
            <a:noFill/>
            <a:miter lim="800000"/>
            <a:headEnd/>
            <a:tailEnd/>
          </a:ln>
          <a:effectLst/>
        </p:spPr>
        <p:txBody>
          <a:bodyPr vert="horz" wrap="square" lIns="0" tIns="0" rIns="0" bIns="0" numCol="1" anchor="t" anchorCtr="0" compatLnSpc="1">
            <a:prstTxWarp prst="textNoShape">
              <a:avLst/>
            </a:prstTxWarp>
            <a:noAutofit/>
          </a:bodyPr>
          <a:lstStyle/>
          <a:p>
            <a:pPr lvl="0"/>
            <a:r>
              <a:rPr lang="en-GB" noProof="0" dirty="0"/>
              <a:t>Page heading ideally on a single line</a:t>
            </a:r>
            <a:endParaRPr lang="en-AU" noProof="0" dirty="0"/>
          </a:p>
        </p:txBody>
      </p:sp>
      <p:sp>
        <p:nvSpPr>
          <p:cNvPr id="4" name="Text Placeholder 3">
            <a:extLst>
              <a:ext uri="{FF2B5EF4-FFF2-40B4-BE49-F238E27FC236}">
                <a16:creationId xmlns:a16="http://schemas.microsoft.com/office/drawing/2014/main" id="{E5B7185F-DEDA-7180-1EC8-A78EE0CC1F25}"/>
              </a:ext>
            </a:extLst>
          </p:cNvPr>
          <p:cNvSpPr>
            <a:spLocks noGrp="1"/>
          </p:cNvSpPr>
          <p:nvPr>
            <p:ph type="body" sz="quarter" idx="11" hasCustomPrompt="1"/>
          </p:nvPr>
        </p:nvSpPr>
        <p:spPr>
          <a:xfrm>
            <a:off x="520700" y="1450741"/>
            <a:ext cx="7519988" cy="5642209"/>
          </a:xfrm>
        </p:spPr>
        <p:txBody>
          <a:bodyPr>
            <a:noAutofit/>
          </a:bodyPr>
          <a:lstStyle>
            <a:lvl3pPr marL="4763" marR="0" indent="0" algn="l" defTabSz="1042908" rtl="0" eaLnBrk="1" fontAlgn="base" latinLnBrk="0" hangingPunct="1">
              <a:lnSpc>
                <a:spcPts val="1600"/>
              </a:lnSpc>
              <a:spcBef>
                <a:spcPts val="0"/>
              </a:spcBef>
              <a:spcAft>
                <a:spcPts val="300"/>
              </a:spcAft>
              <a:buClrTx/>
              <a:buSzTx/>
              <a:buFont typeface="Source Sans Pro" panose="020B0503030403020204" pitchFamily="34" charset="0"/>
              <a:buNone/>
              <a:tabLst/>
              <a:defRPr/>
            </a:lvl3pPr>
          </a:lstStyle>
          <a:p>
            <a:pPr lvl="0"/>
            <a:r>
              <a:rPr lang="en-GB" dirty="0"/>
              <a:t>H3 Content heading or introduction text, if needed</a:t>
            </a:r>
          </a:p>
          <a:p>
            <a:pPr lvl="1"/>
            <a:r>
              <a:rPr lang="en-GB" dirty="0"/>
              <a:t>H4 Subheading</a:t>
            </a:r>
          </a:p>
          <a:p>
            <a:pPr marL="4763" marR="0" lvl="2" indent="0" algn="l" defTabSz="1042908" rtl="0" eaLnBrk="1" fontAlgn="base" latinLnBrk="0" hangingPunct="1">
              <a:lnSpc>
                <a:spcPts val="1600"/>
              </a:lnSpc>
              <a:spcBef>
                <a:spcPts val="0"/>
              </a:spcBef>
              <a:spcAft>
                <a:spcPts val="300"/>
              </a:spcAft>
              <a:buClrTx/>
              <a:buSzTx/>
              <a:buFont typeface="Source Sans Pro" panose="020B0503030403020204" pitchFamily="34" charset="0"/>
              <a:buNone/>
              <a:tabLst/>
              <a:defRPr/>
            </a:pPr>
            <a:r>
              <a:rPr lang="en-GB" dirty="0"/>
              <a:t>H5 Body copy text here. ‘Decrease/Increase List Level’ from the Home menu (‘Indent Less/More’ on Mac) to cycle through paragraph styles while your cursor is on the text.</a:t>
            </a:r>
          </a:p>
          <a:p>
            <a:pPr lvl="3"/>
            <a:r>
              <a:rPr lang="en-GB" dirty="0"/>
              <a:t>H6 Bullet point 1</a:t>
            </a:r>
          </a:p>
          <a:p>
            <a:pPr lvl="4"/>
            <a:r>
              <a:rPr lang="en-GB" dirty="0"/>
              <a:t>H7 Bullet point 2</a:t>
            </a:r>
          </a:p>
          <a:p>
            <a:pPr lvl="5"/>
            <a:r>
              <a:rPr lang="en-GB" dirty="0"/>
              <a:t>H8 Bullet point 3</a:t>
            </a:r>
          </a:p>
          <a:p>
            <a:pPr lvl="6"/>
            <a:r>
              <a:rPr lang="en-GB" dirty="0"/>
              <a:t>H9 Bullet point 4</a:t>
            </a:r>
            <a:endParaRPr lang="en-AU" dirty="0"/>
          </a:p>
        </p:txBody>
      </p:sp>
    </p:spTree>
    <p:extLst>
      <p:ext uri="{BB962C8B-B14F-4D97-AF65-F5344CB8AC3E}">
        <p14:creationId xmlns:p14="http://schemas.microsoft.com/office/powerpoint/2010/main" val="3939851399"/>
      </p:ext>
    </p:extLst>
  </p:cSld>
  <p:clrMapOvr>
    <a:masterClrMapping/>
  </p:clrMapOvr>
  <p:extLst>
    <p:ext uri="{DCECCB84-F9BA-43D5-87BE-67443E8EF086}">
      <p15:sldGuideLst xmlns:p15="http://schemas.microsoft.com/office/powerpoint/2012/main">
        <p15:guide id="1" pos="5065"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9" name="Rectangle 5">
            <a:extLst>
              <a:ext uri="{FF2B5EF4-FFF2-40B4-BE49-F238E27FC236}">
                <a16:creationId xmlns:a16="http://schemas.microsoft.com/office/drawing/2014/main" id="{71F82C84-A800-20F2-681B-22F257596D83}"/>
              </a:ext>
            </a:extLst>
          </p:cNvPr>
          <p:cNvSpPr>
            <a:spLocks noGrp="1" noChangeArrowheads="1"/>
          </p:cNvSpPr>
          <p:nvPr>
            <p:ph type="sldNum" sz="quarter" idx="4"/>
          </p:nvPr>
        </p:nvSpPr>
        <p:spPr bwMode="auto">
          <a:xfrm>
            <a:off x="10287422" y="7187066"/>
            <a:ext cx="237332" cy="323782"/>
          </a:xfrm>
          <a:prstGeom prst="rect">
            <a:avLst/>
          </a:prstGeom>
          <a:noFill/>
          <a:ln w="9525">
            <a:noFill/>
            <a:miter lim="800000"/>
            <a:headEnd/>
            <a:tailEnd/>
          </a:ln>
          <a:effectLst/>
        </p:spPr>
        <p:txBody>
          <a:bodyPr vert="horz" wrap="none" lIns="0" tIns="52144" rIns="0" bIns="52144" numCol="1" anchor="b" anchorCtr="0" compatLnSpc="1">
            <a:prstTxWarp prst="textNoShape">
              <a:avLst/>
            </a:prstTxWarp>
          </a:bodyPr>
          <a:lstStyle>
            <a:lvl1pPr algn="r" defTabSz="1042908">
              <a:defRPr sz="900" b="0" i="0" baseline="0">
                <a:solidFill>
                  <a:schemeClr val="tx1"/>
                </a:solidFill>
                <a:latin typeface="Source Sans Pro" panose="020B0503030403020204" pitchFamily="34" charset="77"/>
                <a:cs typeface="+mn-cs"/>
              </a:defRPr>
            </a:lvl1pPr>
          </a:lstStyle>
          <a:p>
            <a:fld id="{D9407186-31EA-45C5-A793-40B12ED81397}" type="slidenum">
              <a:rPr lang="en-AU" smtClean="0"/>
              <a:pPr/>
              <a:t>‹#›</a:t>
            </a:fld>
            <a:endParaRPr lang="en-AU" dirty="0"/>
          </a:p>
        </p:txBody>
      </p:sp>
      <p:sp>
        <p:nvSpPr>
          <p:cNvPr id="10" name="Footer Placeholder 2">
            <a:extLst>
              <a:ext uri="{FF2B5EF4-FFF2-40B4-BE49-F238E27FC236}">
                <a16:creationId xmlns:a16="http://schemas.microsoft.com/office/drawing/2014/main" id="{C9D7C5E4-56B4-EE62-75CB-1423809C82D4}"/>
              </a:ext>
            </a:extLst>
          </p:cNvPr>
          <p:cNvSpPr>
            <a:spLocks noGrp="1"/>
          </p:cNvSpPr>
          <p:nvPr>
            <p:ph type="ftr" sz="quarter" idx="3"/>
          </p:nvPr>
        </p:nvSpPr>
        <p:spPr>
          <a:xfrm>
            <a:off x="5345906" y="7169835"/>
            <a:ext cx="4922003" cy="329336"/>
          </a:xfrm>
          <a:prstGeom prst="rect">
            <a:avLst/>
          </a:prstGeom>
        </p:spPr>
        <p:txBody>
          <a:bodyPr vert="horz" wrap="none" lIns="0" tIns="54000" rIns="0" bIns="45720" rtlCol="0" anchor="b" anchorCtr="0"/>
          <a:lstStyle>
            <a:lvl1pPr algn="r">
              <a:defRPr sz="900" b="0" i="0">
                <a:solidFill>
                  <a:schemeClr val="tx1"/>
                </a:solidFill>
                <a:latin typeface="Source Sans Pro" panose="020B0503030403020204" pitchFamily="34" charset="77"/>
              </a:defRPr>
            </a:lvl1pPr>
          </a:lstStyle>
          <a:p>
            <a:r>
              <a:rPr lang="en-AU" dirty="0"/>
              <a:t>Presentation Footer</a:t>
            </a:r>
          </a:p>
        </p:txBody>
      </p:sp>
      <p:sp>
        <p:nvSpPr>
          <p:cNvPr id="12" name="Page title">
            <a:extLst>
              <a:ext uri="{FF2B5EF4-FFF2-40B4-BE49-F238E27FC236}">
                <a16:creationId xmlns:a16="http://schemas.microsoft.com/office/drawing/2014/main" id="{DE30A226-4375-556D-296C-7A4A67038275}"/>
              </a:ext>
            </a:extLst>
          </p:cNvPr>
          <p:cNvSpPr>
            <a:spLocks noGrp="1" noChangeArrowheads="1"/>
          </p:cNvSpPr>
          <p:nvPr>
            <p:ph type="title"/>
          </p:nvPr>
        </p:nvSpPr>
        <p:spPr bwMode="auto">
          <a:xfrm>
            <a:off x="520700" y="411017"/>
            <a:ext cx="9294321" cy="831676"/>
          </a:xfrm>
          <a:prstGeom prst="rect">
            <a:avLst/>
          </a:prstGeom>
          <a:noFill/>
          <a:ln w="9525">
            <a:noFill/>
            <a:miter lim="800000"/>
            <a:headEnd/>
            <a:tailEnd/>
          </a:ln>
          <a:effectLst/>
        </p:spPr>
        <p:txBody>
          <a:bodyPr vert="horz" wrap="square" lIns="0" tIns="0" rIns="0" bIns="0" numCol="1" anchor="t" anchorCtr="0" compatLnSpc="1">
            <a:prstTxWarp prst="textNoShape">
              <a:avLst/>
            </a:prstTxWarp>
            <a:noAutofit/>
          </a:bodyPr>
          <a:lstStyle/>
          <a:p>
            <a:pPr lvl="0"/>
            <a:r>
              <a:rPr lang="en-GB" noProof="0" dirty="0"/>
              <a:t>Page heading ideally on a single line</a:t>
            </a:r>
            <a:endParaRPr lang="en-AU" noProof="0" dirty="0"/>
          </a:p>
        </p:txBody>
      </p:sp>
      <p:sp>
        <p:nvSpPr>
          <p:cNvPr id="5" name="Text Placeholder 4">
            <a:extLst>
              <a:ext uri="{FF2B5EF4-FFF2-40B4-BE49-F238E27FC236}">
                <a16:creationId xmlns:a16="http://schemas.microsoft.com/office/drawing/2014/main" id="{67D32E99-F403-C71D-21EE-83C0EA181DEB}"/>
              </a:ext>
            </a:extLst>
          </p:cNvPr>
          <p:cNvSpPr>
            <a:spLocks noGrp="1"/>
          </p:cNvSpPr>
          <p:nvPr>
            <p:ph type="body" sz="quarter" idx="10" hasCustomPrompt="1"/>
          </p:nvPr>
        </p:nvSpPr>
        <p:spPr>
          <a:xfrm>
            <a:off x="520700" y="1451272"/>
            <a:ext cx="4403846" cy="5641678"/>
          </a:xfrm>
        </p:spPr>
        <p:txBody>
          <a:bodyPr numCol="1" spcCol="360000">
            <a:noAutofit/>
          </a:bodyPr>
          <a:lstStyle>
            <a:lvl3pPr marL="4763" marR="0" indent="0" algn="l" defTabSz="1042908" rtl="0" eaLnBrk="1" fontAlgn="base" latinLnBrk="0" hangingPunct="1">
              <a:lnSpc>
                <a:spcPts val="1600"/>
              </a:lnSpc>
              <a:spcBef>
                <a:spcPts val="0"/>
              </a:spcBef>
              <a:spcAft>
                <a:spcPts val="300"/>
              </a:spcAft>
              <a:buClrTx/>
              <a:buSzTx/>
              <a:buFont typeface="Source Sans Pro" panose="020B0503030403020204" pitchFamily="34" charset="0"/>
              <a:buNone/>
              <a:tabLst/>
              <a:defRPr/>
            </a:lvl3pPr>
          </a:lstStyle>
          <a:p>
            <a:pPr lvl="0"/>
            <a:r>
              <a:rPr lang="en-GB" dirty="0"/>
              <a:t>H3 Content heading or introduction text, if needed</a:t>
            </a:r>
          </a:p>
          <a:p>
            <a:pPr lvl="1"/>
            <a:r>
              <a:rPr lang="en-GB" dirty="0"/>
              <a:t>H4 Subheading</a:t>
            </a:r>
          </a:p>
          <a:p>
            <a:pPr marL="4763" marR="0" lvl="2" indent="0" algn="l" defTabSz="1042908" rtl="0" eaLnBrk="1" fontAlgn="base" latinLnBrk="0" hangingPunct="1">
              <a:lnSpc>
                <a:spcPts val="1600"/>
              </a:lnSpc>
              <a:spcBef>
                <a:spcPts val="0"/>
              </a:spcBef>
              <a:spcAft>
                <a:spcPts val="300"/>
              </a:spcAft>
              <a:buClrTx/>
              <a:buSzTx/>
              <a:buFont typeface="Source Sans Pro" panose="020B0503030403020204" pitchFamily="34" charset="0"/>
              <a:buNone/>
              <a:tabLst/>
              <a:defRPr/>
            </a:pPr>
            <a:r>
              <a:rPr lang="en-GB" dirty="0"/>
              <a:t>H5 Body copy text here. ‘Decrease/Increase List Level’ from the Home menu (‘Indent Less/More’ on Mac) to cycle through paragraph styles while your cursor is on the text.</a:t>
            </a:r>
          </a:p>
          <a:p>
            <a:pPr lvl="3"/>
            <a:r>
              <a:rPr lang="en-GB" dirty="0"/>
              <a:t>H6 Bullet point 1</a:t>
            </a:r>
          </a:p>
          <a:p>
            <a:pPr lvl="4"/>
            <a:r>
              <a:rPr lang="en-GB" dirty="0"/>
              <a:t>H7 Bullet point 2</a:t>
            </a:r>
          </a:p>
          <a:p>
            <a:pPr lvl="5"/>
            <a:r>
              <a:rPr lang="en-GB" dirty="0"/>
              <a:t>H8 Bullet point 3</a:t>
            </a:r>
          </a:p>
          <a:p>
            <a:pPr lvl="6"/>
            <a:r>
              <a:rPr lang="en-GB" dirty="0"/>
              <a:t>H9 Bullet point 4</a:t>
            </a:r>
            <a:endParaRPr lang="en-AU" dirty="0"/>
          </a:p>
        </p:txBody>
      </p:sp>
      <p:sp>
        <p:nvSpPr>
          <p:cNvPr id="13" name="Text Placeholder 4">
            <a:extLst>
              <a:ext uri="{FF2B5EF4-FFF2-40B4-BE49-F238E27FC236}">
                <a16:creationId xmlns:a16="http://schemas.microsoft.com/office/drawing/2014/main" id="{B6A23A5D-6639-17C7-5008-4675031266E2}"/>
              </a:ext>
            </a:extLst>
          </p:cNvPr>
          <p:cNvSpPr>
            <a:spLocks noGrp="1"/>
          </p:cNvSpPr>
          <p:nvPr>
            <p:ph type="body" sz="quarter" idx="11" hasCustomPrompt="1"/>
          </p:nvPr>
        </p:nvSpPr>
        <p:spPr>
          <a:xfrm>
            <a:off x="5387588" y="1451272"/>
            <a:ext cx="4618269" cy="5641678"/>
          </a:xfrm>
        </p:spPr>
        <p:txBody>
          <a:bodyPr numCol="1" spcCol="360000">
            <a:noAutofit/>
          </a:bodyPr>
          <a:lstStyle>
            <a:lvl3pPr marL="4763" marR="0" indent="0" algn="l" defTabSz="1042908" rtl="0" eaLnBrk="1" fontAlgn="base" latinLnBrk="0" hangingPunct="1">
              <a:lnSpc>
                <a:spcPts val="1600"/>
              </a:lnSpc>
              <a:spcBef>
                <a:spcPts val="0"/>
              </a:spcBef>
              <a:spcAft>
                <a:spcPts val="300"/>
              </a:spcAft>
              <a:buClrTx/>
              <a:buSzTx/>
              <a:buFont typeface="Source Sans Pro" panose="020B0503030403020204" pitchFamily="34" charset="0"/>
              <a:buNone/>
              <a:tabLst/>
              <a:defRPr/>
            </a:lvl3pPr>
          </a:lstStyle>
          <a:p>
            <a:pPr lvl="0"/>
            <a:r>
              <a:rPr lang="en-GB" dirty="0"/>
              <a:t>H3 Content heading or introduction text, if needed</a:t>
            </a:r>
          </a:p>
          <a:p>
            <a:pPr lvl="1"/>
            <a:r>
              <a:rPr lang="en-GB" dirty="0"/>
              <a:t>H4 Subheading</a:t>
            </a:r>
          </a:p>
          <a:p>
            <a:pPr marL="4763" marR="0" lvl="2" indent="0" algn="l" defTabSz="1042908" rtl="0" eaLnBrk="1" fontAlgn="base" latinLnBrk="0" hangingPunct="1">
              <a:lnSpc>
                <a:spcPts val="1600"/>
              </a:lnSpc>
              <a:spcBef>
                <a:spcPts val="0"/>
              </a:spcBef>
              <a:spcAft>
                <a:spcPts val="300"/>
              </a:spcAft>
              <a:buClrTx/>
              <a:buSzTx/>
              <a:buFont typeface="Source Sans Pro" panose="020B0503030403020204" pitchFamily="34" charset="0"/>
              <a:buNone/>
              <a:tabLst/>
              <a:defRPr/>
            </a:pPr>
            <a:r>
              <a:rPr lang="en-GB" dirty="0"/>
              <a:t>H5 Body copy text here. ‘Decrease/Increase List Level’ from the Home menu (‘Indent Less/More’ on Mac) to cycle through paragraph styles while your cursor is on the text.</a:t>
            </a:r>
          </a:p>
          <a:p>
            <a:pPr lvl="3"/>
            <a:r>
              <a:rPr lang="en-GB" dirty="0"/>
              <a:t>H6 Bullet point 1</a:t>
            </a:r>
          </a:p>
          <a:p>
            <a:pPr lvl="4"/>
            <a:r>
              <a:rPr lang="en-GB" dirty="0"/>
              <a:t>H7 Bullet point 2</a:t>
            </a:r>
          </a:p>
          <a:p>
            <a:pPr lvl="5"/>
            <a:r>
              <a:rPr lang="en-GB" dirty="0"/>
              <a:t>H8 Bullet point 3</a:t>
            </a:r>
          </a:p>
          <a:p>
            <a:pPr lvl="6"/>
            <a:r>
              <a:rPr lang="en-GB" dirty="0"/>
              <a:t>H9 Bullet point 4</a:t>
            </a:r>
            <a:endParaRPr lang="en-AU" dirty="0"/>
          </a:p>
        </p:txBody>
      </p:sp>
    </p:spTree>
    <p:extLst>
      <p:ext uri="{BB962C8B-B14F-4D97-AF65-F5344CB8AC3E}">
        <p14:creationId xmlns:p14="http://schemas.microsoft.com/office/powerpoint/2010/main" val="26005672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16" name="Rectangle 5">
            <a:extLst>
              <a:ext uri="{FF2B5EF4-FFF2-40B4-BE49-F238E27FC236}">
                <a16:creationId xmlns:a16="http://schemas.microsoft.com/office/drawing/2014/main" id="{D1DD41FD-9192-7B3B-0EB0-6838E978472C}"/>
              </a:ext>
            </a:extLst>
          </p:cNvPr>
          <p:cNvSpPr>
            <a:spLocks noGrp="1" noChangeArrowheads="1"/>
          </p:cNvSpPr>
          <p:nvPr>
            <p:ph type="sldNum" sz="quarter" idx="4"/>
          </p:nvPr>
        </p:nvSpPr>
        <p:spPr bwMode="auto">
          <a:xfrm>
            <a:off x="10287422" y="7187066"/>
            <a:ext cx="237332" cy="323782"/>
          </a:xfrm>
          <a:prstGeom prst="rect">
            <a:avLst/>
          </a:prstGeom>
          <a:noFill/>
          <a:ln w="9525">
            <a:noFill/>
            <a:miter lim="800000"/>
            <a:headEnd/>
            <a:tailEnd/>
          </a:ln>
          <a:effectLst/>
        </p:spPr>
        <p:txBody>
          <a:bodyPr vert="horz" wrap="none" lIns="0" tIns="52144" rIns="0" bIns="52144" numCol="1" anchor="b" anchorCtr="0" compatLnSpc="1">
            <a:prstTxWarp prst="textNoShape">
              <a:avLst/>
            </a:prstTxWarp>
          </a:bodyPr>
          <a:lstStyle>
            <a:lvl1pPr algn="r" defTabSz="1042908">
              <a:defRPr sz="900" b="0" i="0" baseline="0">
                <a:solidFill>
                  <a:schemeClr val="tx1"/>
                </a:solidFill>
                <a:latin typeface="Source Sans Pro" panose="020B0503030403020204" pitchFamily="34" charset="77"/>
                <a:cs typeface="+mn-cs"/>
              </a:defRPr>
            </a:lvl1pPr>
          </a:lstStyle>
          <a:p>
            <a:fld id="{D9407186-31EA-45C5-A793-40B12ED81397}" type="slidenum">
              <a:rPr lang="en-AU" smtClean="0"/>
              <a:pPr/>
              <a:t>‹#›</a:t>
            </a:fld>
            <a:endParaRPr lang="en-AU" dirty="0"/>
          </a:p>
        </p:txBody>
      </p:sp>
      <p:sp>
        <p:nvSpPr>
          <p:cNvPr id="17" name="Footer Placeholder 2">
            <a:extLst>
              <a:ext uri="{FF2B5EF4-FFF2-40B4-BE49-F238E27FC236}">
                <a16:creationId xmlns:a16="http://schemas.microsoft.com/office/drawing/2014/main" id="{113798DD-31B2-21BC-5290-9378543FAB17}"/>
              </a:ext>
            </a:extLst>
          </p:cNvPr>
          <p:cNvSpPr>
            <a:spLocks noGrp="1"/>
          </p:cNvSpPr>
          <p:nvPr>
            <p:ph type="ftr" sz="quarter" idx="3"/>
          </p:nvPr>
        </p:nvSpPr>
        <p:spPr>
          <a:xfrm>
            <a:off x="5345906" y="7169835"/>
            <a:ext cx="4922003" cy="329336"/>
          </a:xfrm>
          <a:prstGeom prst="rect">
            <a:avLst/>
          </a:prstGeom>
        </p:spPr>
        <p:txBody>
          <a:bodyPr vert="horz" wrap="none" lIns="0" tIns="54000" rIns="0" bIns="45720" rtlCol="0" anchor="b" anchorCtr="0"/>
          <a:lstStyle>
            <a:lvl1pPr algn="r">
              <a:defRPr sz="900" b="0" i="0">
                <a:solidFill>
                  <a:schemeClr val="tx1"/>
                </a:solidFill>
                <a:latin typeface="Source Sans Pro" panose="020B0503030403020204" pitchFamily="34" charset="77"/>
              </a:defRPr>
            </a:lvl1pPr>
          </a:lstStyle>
          <a:p>
            <a:r>
              <a:rPr lang="en-AU" dirty="0"/>
              <a:t>Presentation Footer</a:t>
            </a:r>
          </a:p>
        </p:txBody>
      </p:sp>
      <p:sp>
        <p:nvSpPr>
          <p:cNvPr id="18" name="Page title">
            <a:extLst>
              <a:ext uri="{FF2B5EF4-FFF2-40B4-BE49-F238E27FC236}">
                <a16:creationId xmlns:a16="http://schemas.microsoft.com/office/drawing/2014/main" id="{2EF95916-AA8D-1990-D363-C2BCD9ABDAD4}"/>
              </a:ext>
            </a:extLst>
          </p:cNvPr>
          <p:cNvSpPr>
            <a:spLocks noGrp="1" noChangeArrowheads="1"/>
          </p:cNvSpPr>
          <p:nvPr>
            <p:ph type="title"/>
          </p:nvPr>
        </p:nvSpPr>
        <p:spPr bwMode="auto">
          <a:xfrm>
            <a:off x="520700" y="411017"/>
            <a:ext cx="9294321" cy="831676"/>
          </a:xfrm>
          <a:prstGeom prst="rect">
            <a:avLst/>
          </a:prstGeom>
          <a:noFill/>
          <a:ln w="9525">
            <a:noFill/>
            <a:miter lim="800000"/>
            <a:headEnd/>
            <a:tailEnd/>
          </a:ln>
          <a:effectLst/>
        </p:spPr>
        <p:txBody>
          <a:bodyPr vert="horz" wrap="square" lIns="0" tIns="0" rIns="0" bIns="0" numCol="1" anchor="t" anchorCtr="0" compatLnSpc="1">
            <a:prstTxWarp prst="textNoShape">
              <a:avLst/>
            </a:prstTxWarp>
            <a:noAutofit/>
          </a:bodyPr>
          <a:lstStyle/>
          <a:p>
            <a:pPr lvl="0"/>
            <a:r>
              <a:rPr lang="en-GB" noProof="0" dirty="0"/>
              <a:t>Page heading ideally on a single line</a:t>
            </a:r>
            <a:endParaRPr lang="en-AU" noProof="0" dirty="0"/>
          </a:p>
        </p:txBody>
      </p:sp>
      <p:sp>
        <p:nvSpPr>
          <p:cNvPr id="4" name="Text Placeholder 3">
            <a:extLst>
              <a:ext uri="{FF2B5EF4-FFF2-40B4-BE49-F238E27FC236}">
                <a16:creationId xmlns:a16="http://schemas.microsoft.com/office/drawing/2014/main" id="{3ABC9115-671E-4BB9-491E-F3A6E895C33B}"/>
              </a:ext>
            </a:extLst>
          </p:cNvPr>
          <p:cNvSpPr>
            <a:spLocks noGrp="1"/>
          </p:cNvSpPr>
          <p:nvPr>
            <p:ph type="body" sz="quarter" idx="10" hasCustomPrompt="1"/>
          </p:nvPr>
        </p:nvSpPr>
        <p:spPr>
          <a:xfrm>
            <a:off x="540991" y="1451272"/>
            <a:ext cx="2982436" cy="5504097"/>
          </a:xfrm>
        </p:spPr>
        <p:txBody>
          <a:bodyPr/>
          <a:lstStyle>
            <a:lvl3pPr marL="4763" marR="0" indent="0" algn="l" defTabSz="1042908" rtl="0" eaLnBrk="1" fontAlgn="base" latinLnBrk="0" hangingPunct="1">
              <a:lnSpc>
                <a:spcPts val="1600"/>
              </a:lnSpc>
              <a:spcBef>
                <a:spcPts val="0"/>
              </a:spcBef>
              <a:spcAft>
                <a:spcPts val="300"/>
              </a:spcAft>
              <a:buClrTx/>
              <a:buSzTx/>
              <a:buFont typeface="Source Sans Pro" panose="020B0503030403020204" pitchFamily="34" charset="0"/>
              <a:buNone/>
              <a:tabLst/>
              <a:defRPr/>
            </a:lvl3pPr>
          </a:lstStyle>
          <a:p>
            <a:pPr lvl="0"/>
            <a:r>
              <a:rPr lang="en-GB" dirty="0"/>
              <a:t>H3 Content heading or introduction text, if needed</a:t>
            </a:r>
          </a:p>
          <a:p>
            <a:pPr lvl="1"/>
            <a:r>
              <a:rPr lang="en-GB" dirty="0"/>
              <a:t>H4 Subheading</a:t>
            </a:r>
          </a:p>
          <a:p>
            <a:pPr marL="4763" marR="0" lvl="2" indent="0" algn="l" defTabSz="1042908" rtl="0" eaLnBrk="1" fontAlgn="base" latinLnBrk="0" hangingPunct="1">
              <a:lnSpc>
                <a:spcPts val="1600"/>
              </a:lnSpc>
              <a:spcBef>
                <a:spcPts val="0"/>
              </a:spcBef>
              <a:spcAft>
                <a:spcPts val="300"/>
              </a:spcAft>
              <a:buClrTx/>
              <a:buSzTx/>
              <a:buFont typeface="Source Sans Pro" panose="020B0503030403020204" pitchFamily="34" charset="0"/>
              <a:buNone/>
              <a:tabLst/>
              <a:defRPr/>
            </a:pPr>
            <a:r>
              <a:rPr lang="en-GB" dirty="0"/>
              <a:t>H5 Body copy text here. ‘Decrease/Increase List Level’ from the Home menu (‘Indent Less/More’ on Mac) to cycle through paragraph styles while your cursor is on the text.</a:t>
            </a:r>
          </a:p>
          <a:p>
            <a:pPr lvl="3"/>
            <a:r>
              <a:rPr lang="en-GB" dirty="0"/>
              <a:t>H6 Bullet point 1</a:t>
            </a:r>
          </a:p>
          <a:p>
            <a:pPr lvl="4"/>
            <a:r>
              <a:rPr lang="en-GB" dirty="0"/>
              <a:t>H7 Bullet point 2</a:t>
            </a:r>
          </a:p>
          <a:p>
            <a:pPr lvl="5"/>
            <a:r>
              <a:rPr lang="en-GB" dirty="0"/>
              <a:t>H8 Bullet point 3</a:t>
            </a:r>
          </a:p>
          <a:p>
            <a:pPr lvl="6"/>
            <a:r>
              <a:rPr lang="en-GB" dirty="0"/>
              <a:t>H9 Bullet point 4</a:t>
            </a:r>
            <a:endParaRPr lang="en-AU" dirty="0"/>
          </a:p>
        </p:txBody>
      </p:sp>
      <p:sp>
        <p:nvSpPr>
          <p:cNvPr id="22" name="Text Placeholder 3">
            <a:extLst>
              <a:ext uri="{FF2B5EF4-FFF2-40B4-BE49-F238E27FC236}">
                <a16:creationId xmlns:a16="http://schemas.microsoft.com/office/drawing/2014/main" id="{CB6EBFC4-AEF8-BF4C-647B-CA68521574B2}"/>
              </a:ext>
            </a:extLst>
          </p:cNvPr>
          <p:cNvSpPr>
            <a:spLocks noGrp="1"/>
          </p:cNvSpPr>
          <p:nvPr>
            <p:ph type="body" sz="quarter" idx="11" hasCustomPrompt="1"/>
          </p:nvPr>
        </p:nvSpPr>
        <p:spPr>
          <a:xfrm>
            <a:off x="7285473" y="1451272"/>
            <a:ext cx="2982436" cy="5504097"/>
          </a:xfrm>
        </p:spPr>
        <p:txBody>
          <a:bodyPr/>
          <a:lstStyle>
            <a:lvl3pPr marL="4763" marR="0" indent="0" algn="l" defTabSz="1042908" rtl="0" eaLnBrk="1" fontAlgn="base" latinLnBrk="0" hangingPunct="1">
              <a:lnSpc>
                <a:spcPts val="1600"/>
              </a:lnSpc>
              <a:spcBef>
                <a:spcPts val="0"/>
              </a:spcBef>
              <a:spcAft>
                <a:spcPts val="300"/>
              </a:spcAft>
              <a:buClrTx/>
              <a:buSzTx/>
              <a:buFont typeface="Source Sans Pro" panose="020B0503030403020204" pitchFamily="34" charset="0"/>
              <a:buNone/>
              <a:tabLst/>
              <a:defRPr/>
            </a:lvl3pPr>
          </a:lstStyle>
          <a:p>
            <a:pPr lvl="0"/>
            <a:r>
              <a:rPr lang="en-GB" dirty="0"/>
              <a:t>H3 Content heading or introduction text, if needed</a:t>
            </a:r>
          </a:p>
          <a:p>
            <a:pPr lvl="1"/>
            <a:r>
              <a:rPr lang="en-GB" dirty="0"/>
              <a:t>H4 Subheading</a:t>
            </a:r>
          </a:p>
          <a:p>
            <a:pPr marL="4763" marR="0" lvl="2" indent="0" algn="l" defTabSz="1042908" rtl="0" eaLnBrk="1" fontAlgn="base" latinLnBrk="0" hangingPunct="1">
              <a:lnSpc>
                <a:spcPts val="1600"/>
              </a:lnSpc>
              <a:spcBef>
                <a:spcPts val="0"/>
              </a:spcBef>
              <a:spcAft>
                <a:spcPts val="300"/>
              </a:spcAft>
              <a:buClrTx/>
              <a:buSzTx/>
              <a:buFont typeface="Source Sans Pro" panose="020B0503030403020204" pitchFamily="34" charset="0"/>
              <a:buNone/>
              <a:tabLst/>
              <a:defRPr/>
            </a:pPr>
            <a:r>
              <a:rPr lang="en-GB" dirty="0"/>
              <a:t>H5 Body copy text here. ‘Decrease/Increase List Level’ from the Home menu (‘Indent Less/More’ on Mac) to cycle through paragraph styles while your cursor is on the text.</a:t>
            </a:r>
          </a:p>
          <a:p>
            <a:pPr lvl="3"/>
            <a:r>
              <a:rPr lang="en-GB" dirty="0"/>
              <a:t>H6 Bullet point 1</a:t>
            </a:r>
          </a:p>
          <a:p>
            <a:pPr lvl="4"/>
            <a:r>
              <a:rPr lang="en-GB" dirty="0"/>
              <a:t>H7 Bullet point 2</a:t>
            </a:r>
          </a:p>
          <a:p>
            <a:pPr lvl="5"/>
            <a:r>
              <a:rPr lang="en-GB" dirty="0"/>
              <a:t>H8 Bullet point 3</a:t>
            </a:r>
          </a:p>
          <a:p>
            <a:pPr lvl="6"/>
            <a:r>
              <a:rPr lang="en-GB" dirty="0"/>
              <a:t>H9 Bullet point 4</a:t>
            </a:r>
            <a:endParaRPr lang="en-AU" dirty="0"/>
          </a:p>
        </p:txBody>
      </p:sp>
      <p:sp>
        <p:nvSpPr>
          <p:cNvPr id="23" name="Text Placeholder 3">
            <a:extLst>
              <a:ext uri="{FF2B5EF4-FFF2-40B4-BE49-F238E27FC236}">
                <a16:creationId xmlns:a16="http://schemas.microsoft.com/office/drawing/2014/main" id="{58D609F8-5E83-2C9E-2665-00354D2F19B8}"/>
              </a:ext>
            </a:extLst>
          </p:cNvPr>
          <p:cNvSpPr>
            <a:spLocks noGrp="1"/>
          </p:cNvSpPr>
          <p:nvPr>
            <p:ph type="body" sz="quarter" idx="12" hasCustomPrompt="1"/>
          </p:nvPr>
        </p:nvSpPr>
        <p:spPr>
          <a:xfrm>
            <a:off x="3915933" y="1451272"/>
            <a:ext cx="2982436" cy="5504097"/>
          </a:xfrm>
        </p:spPr>
        <p:txBody>
          <a:bodyPr/>
          <a:lstStyle>
            <a:lvl3pPr marL="4763" marR="0" indent="0" algn="l" defTabSz="1042908" rtl="0" eaLnBrk="1" fontAlgn="base" latinLnBrk="0" hangingPunct="1">
              <a:lnSpc>
                <a:spcPts val="1600"/>
              </a:lnSpc>
              <a:spcBef>
                <a:spcPts val="0"/>
              </a:spcBef>
              <a:spcAft>
                <a:spcPts val="300"/>
              </a:spcAft>
              <a:buClrTx/>
              <a:buSzTx/>
              <a:buFont typeface="Source Sans Pro" panose="020B0503030403020204" pitchFamily="34" charset="0"/>
              <a:buNone/>
              <a:tabLst/>
              <a:defRPr/>
            </a:lvl3pPr>
          </a:lstStyle>
          <a:p>
            <a:pPr lvl="0"/>
            <a:r>
              <a:rPr lang="en-GB" dirty="0"/>
              <a:t>H3 Content heading or introduction text, if needed</a:t>
            </a:r>
          </a:p>
          <a:p>
            <a:pPr lvl="1"/>
            <a:r>
              <a:rPr lang="en-GB" dirty="0"/>
              <a:t>H4 Subheading</a:t>
            </a:r>
          </a:p>
          <a:p>
            <a:pPr marL="4763" marR="0" lvl="2" indent="0" algn="l" defTabSz="1042908" rtl="0" eaLnBrk="1" fontAlgn="base" latinLnBrk="0" hangingPunct="1">
              <a:lnSpc>
                <a:spcPts val="1600"/>
              </a:lnSpc>
              <a:spcBef>
                <a:spcPts val="0"/>
              </a:spcBef>
              <a:spcAft>
                <a:spcPts val="300"/>
              </a:spcAft>
              <a:buClrTx/>
              <a:buSzTx/>
              <a:buFont typeface="Source Sans Pro" panose="020B0503030403020204" pitchFamily="34" charset="0"/>
              <a:buNone/>
              <a:tabLst/>
              <a:defRPr/>
            </a:pPr>
            <a:r>
              <a:rPr lang="en-GB" dirty="0"/>
              <a:t>H5 Body copy text here. ‘Decrease/Increase List Level’ from the Home menu (‘Indent Less/More’ on Mac) to cycle through paragraph styles while your cursor is on the text.</a:t>
            </a:r>
          </a:p>
          <a:p>
            <a:pPr lvl="3"/>
            <a:r>
              <a:rPr lang="en-GB" dirty="0"/>
              <a:t>H6 Bullet point 1</a:t>
            </a:r>
          </a:p>
          <a:p>
            <a:pPr lvl="4"/>
            <a:r>
              <a:rPr lang="en-GB" dirty="0"/>
              <a:t>H7 Bullet point 2</a:t>
            </a:r>
          </a:p>
          <a:p>
            <a:pPr lvl="5"/>
            <a:r>
              <a:rPr lang="en-GB" dirty="0"/>
              <a:t>H8 Bullet point 3</a:t>
            </a:r>
          </a:p>
          <a:p>
            <a:pPr lvl="6"/>
            <a:r>
              <a:rPr lang="en-GB" dirty="0"/>
              <a:t>H9 Bullet point 4</a:t>
            </a:r>
            <a:endParaRPr lang="en-AU" dirty="0"/>
          </a:p>
        </p:txBody>
      </p:sp>
    </p:spTree>
    <p:extLst>
      <p:ext uri="{BB962C8B-B14F-4D97-AF65-F5344CB8AC3E}">
        <p14:creationId xmlns:p14="http://schemas.microsoft.com/office/powerpoint/2010/main" val="3215579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with TV graphic">
    <p:spTree>
      <p:nvGrpSpPr>
        <p:cNvPr id="1" name=""/>
        <p:cNvGrpSpPr/>
        <p:nvPr/>
      </p:nvGrpSpPr>
      <p:grpSpPr>
        <a:xfrm>
          <a:off x="0" y="0"/>
          <a:ext cx="0" cy="0"/>
          <a:chOff x="0" y="0"/>
          <a:chExt cx="0" cy="0"/>
        </a:xfrm>
      </p:grpSpPr>
      <p:sp>
        <p:nvSpPr>
          <p:cNvPr id="15" name="Content Placeholder 2">
            <a:extLst>
              <a:ext uri="{FF2B5EF4-FFF2-40B4-BE49-F238E27FC236}">
                <a16:creationId xmlns:a16="http://schemas.microsoft.com/office/drawing/2014/main" id="{87272844-26B6-A5C0-BBAF-F295F6B7D7CC}"/>
              </a:ext>
            </a:extLst>
          </p:cNvPr>
          <p:cNvSpPr>
            <a:spLocks noGrp="1"/>
          </p:cNvSpPr>
          <p:nvPr>
            <p:ph sz="half" idx="29" hasCustomPrompt="1"/>
          </p:nvPr>
        </p:nvSpPr>
        <p:spPr>
          <a:xfrm>
            <a:off x="3462866" y="1786468"/>
            <a:ext cx="6443134" cy="3640666"/>
          </a:xfrm>
          <a:prstGeom prst="rect">
            <a:avLst/>
          </a:prstGeom>
          <a:noFill/>
          <a:ln w="9525">
            <a:noFill/>
            <a:miter lim="800000"/>
            <a:headEnd/>
            <a:tailEnd/>
          </a:ln>
          <a:effectLst/>
        </p:spPr>
        <p:txBody>
          <a:bodyPr vert="horz" wrap="square" lIns="180000" tIns="216000" rIns="180000" bIns="0" numCol="1" anchor="t" anchorCtr="0" compatLnSpc="1">
            <a:prstTxWarp prst="textNoShape">
              <a:avLst/>
            </a:prstTxWarp>
          </a:bodyPr>
          <a:lstStyle>
            <a:lvl1pPr marL="0" indent="0" algn="ctr" defTabSz="1042908" rtl="0" fontAlgn="base">
              <a:spcBef>
                <a:spcPts val="400"/>
              </a:spcBef>
              <a:spcAft>
                <a:spcPct val="0"/>
              </a:spcAft>
              <a:buSzPct val="120000"/>
              <a:buFont typeface="Source Sans Pro" panose="020B0503030403020204" pitchFamily="34" charset="0"/>
              <a:buNone/>
              <a:defRPr lang="en-US" sz="1300" b="0" i="0" smtClean="0">
                <a:solidFill>
                  <a:schemeClr val="accent4"/>
                </a:solidFill>
                <a:latin typeface="Source Sans Pro" panose="020B0503030403020204" pitchFamily="34" charset="77"/>
                <a:ea typeface="+mn-ea"/>
                <a:cs typeface="+mn-cs"/>
              </a:defRPr>
            </a:lvl1pPr>
            <a:lvl2pPr marL="269875" indent="0" algn="l" defTabSz="1042908" rtl="0" fontAlgn="base">
              <a:spcBef>
                <a:spcPts val="400"/>
              </a:spcBef>
              <a:spcAft>
                <a:spcPct val="0"/>
              </a:spcAft>
              <a:buNone/>
              <a:defRPr lang="en-US" sz="1300" b="0" i="0" smtClean="0">
                <a:solidFill>
                  <a:schemeClr val="accent4"/>
                </a:solidFill>
                <a:latin typeface="Source Sans Pro" panose="020B0503030403020204" pitchFamily="34" charset="77"/>
                <a:ea typeface="+mn-ea"/>
                <a:cs typeface="+mn-cs"/>
              </a:defRPr>
            </a:lvl2pPr>
            <a:lvl3pPr marL="534987" indent="0" algn="l" defTabSz="1042908" rtl="0" fontAlgn="base">
              <a:spcBef>
                <a:spcPts val="400"/>
              </a:spcBef>
              <a:spcAft>
                <a:spcPct val="0"/>
              </a:spcAft>
              <a:buNone/>
              <a:defRPr lang="en-US" sz="1300" b="0" i="0" smtClean="0">
                <a:solidFill>
                  <a:schemeClr val="accent4"/>
                </a:solidFill>
                <a:latin typeface="Source Sans Pro" panose="020B0503030403020204" pitchFamily="34" charset="77"/>
                <a:ea typeface="+mn-ea"/>
                <a:cs typeface="+mn-cs"/>
              </a:defRPr>
            </a:lvl3pPr>
            <a:lvl4pPr marL="800100" indent="0" algn="l" defTabSz="1042908" rtl="0" fontAlgn="base">
              <a:spcBef>
                <a:spcPts val="400"/>
              </a:spcBef>
              <a:spcAft>
                <a:spcPct val="0"/>
              </a:spcAft>
              <a:buNone/>
              <a:defRPr lang="en-US" sz="1300" b="0" i="0" smtClean="0">
                <a:solidFill>
                  <a:schemeClr val="accent4"/>
                </a:solidFill>
                <a:latin typeface="Source Sans Pro" panose="020B0503030403020204" pitchFamily="34" charset="77"/>
                <a:ea typeface="+mn-ea"/>
                <a:cs typeface="+mn-cs"/>
              </a:defRPr>
            </a:lvl4pPr>
            <a:lvl5pPr marL="1066800" indent="0" algn="l" defTabSz="1042908" rtl="0" fontAlgn="base">
              <a:spcBef>
                <a:spcPts val="400"/>
              </a:spcBef>
              <a:spcAft>
                <a:spcPct val="0"/>
              </a:spcAft>
              <a:buNone/>
              <a:defRPr lang="en-AU" sz="1300" b="0" i="0">
                <a:solidFill>
                  <a:schemeClr val="accent4"/>
                </a:solidFill>
                <a:latin typeface="Source Sans Pro" panose="020B0503030403020204" pitchFamily="34" charset="77"/>
                <a:ea typeface="+mn-ea"/>
                <a:cs typeface="+mn-cs"/>
              </a:defRPr>
            </a:lvl5pPr>
            <a:lvl6pPr>
              <a:defRPr sz="1799"/>
            </a:lvl6pPr>
            <a:lvl7pPr>
              <a:defRPr sz="1799"/>
            </a:lvl7pPr>
            <a:lvl8pPr>
              <a:defRPr sz="1799"/>
            </a:lvl8pPr>
            <a:lvl9pPr>
              <a:defRPr sz="1799"/>
            </a:lvl9pPr>
          </a:lstStyle>
          <a:p>
            <a:pPr lvl="0"/>
            <a:r>
              <a:rPr lang="en-GB" noProof="0" dirty="0"/>
              <a:t>Click on the image or graph icon here to add a visual. To reposition the graphic, go to View &gt; Slide Master.</a:t>
            </a:r>
            <a:endParaRPr lang="en-AU" noProof="0" dirty="0"/>
          </a:p>
        </p:txBody>
      </p:sp>
      <p:sp>
        <p:nvSpPr>
          <p:cNvPr id="9" name="Rectangle 5">
            <a:extLst>
              <a:ext uri="{FF2B5EF4-FFF2-40B4-BE49-F238E27FC236}">
                <a16:creationId xmlns:a16="http://schemas.microsoft.com/office/drawing/2014/main" id="{BE285363-01FD-ACFC-D874-D1086592F514}"/>
              </a:ext>
            </a:extLst>
          </p:cNvPr>
          <p:cNvSpPr>
            <a:spLocks noGrp="1" noChangeArrowheads="1"/>
          </p:cNvSpPr>
          <p:nvPr>
            <p:ph type="sldNum" sz="quarter" idx="4"/>
          </p:nvPr>
        </p:nvSpPr>
        <p:spPr bwMode="auto">
          <a:xfrm>
            <a:off x="10287422" y="7187066"/>
            <a:ext cx="237332" cy="323782"/>
          </a:xfrm>
          <a:prstGeom prst="rect">
            <a:avLst/>
          </a:prstGeom>
          <a:noFill/>
          <a:ln w="9525">
            <a:noFill/>
            <a:miter lim="800000"/>
            <a:headEnd/>
            <a:tailEnd/>
          </a:ln>
          <a:effectLst/>
        </p:spPr>
        <p:txBody>
          <a:bodyPr vert="horz" wrap="none" lIns="0" tIns="52144" rIns="0" bIns="52144" numCol="1" anchor="b" anchorCtr="0" compatLnSpc="1">
            <a:prstTxWarp prst="textNoShape">
              <a:avLst/>
            </a:prstTxWarp>
          </a:bodyPr>
          <a:lstStyle>
            <a:lvl1pPr algn="r" defTabSz="1042908">
              <a:defRPr sz="900" b="0" i="0" baseline="0">
                <a:solidFill>
                  <a:schemeClr val="tx1"/>
                </a:solidFill>
                <a:latin typeface="Source Sans Pro" panose="020B0503030403020204" pitchFamily="34" charset="77"/>
                <a:cs typeface="+mn-cs"/>
              </a:defRPr>
            </a:lvl1pPr>
          </a:lstStyle>
          <a:p>
            <a:fld id="{D9407186-31EA-45C5-A793-40B12ED81397}" type="slidenum">
              <a:rPr lang="en-AU" smtClean="0"/>
              <a:pPr/>
              <a:t>‹#›</a:t>
            </a:fld>
            <a:endParaRPr lang="en-AU" dirty="0"/>
          </a:p>
        </p:txBody>
      </p:sp>
      <p:sp>
        <p:nvSpPr>
          <p:cNvPr id="10" name="Footer Placeholder 2">
            <a:extLst>
              <a:ext uri="{FF2B5EF4-FFF2-40B4-BE49-F238E27FC236}">
                <a16:creationId xmlns:a16="http://schemas.microsoft.com/office/drawing/2014/main" id="{C93F6CC2-A697-08EF-5A51-D3BAE8EE60D6}"/>
              </a:ext>
            </a:extLst>
          </p:cNvPr>
          <p:cNvSpPr>
            <a:spLocks noGrp="1"/>
          </p:cNvSpPr>
          <p:nvPr>
            <p:ph type="ftr" sz="quarter" idx="3"/>
          </p:nvPr>
        </p:nvSpPr>
        <p:spPr>
          <a:xfrm>
            <a:off x="5345906" y="7169835"/>
            <a:ext cx="4922003" cy="329336"/>
          </a:xfrm>
          <a:prstGeom prst="rect">
            <a:avLst/>
          </a:prstGeom>
        </p:spPr>
        <p:txBody>
          <a:bodyPr vert="horz" wrap="none" lIns="0" tIns="54000" rIns="0" bIns="45720" rtlCol="0" anchor="b" anchorCtr="0"/>
          <a:lstStyle>
            <a:lvl1pPr algn="r">
              <a:defRPr sz="900" b="0" i="0">
                <a:solidFill>
                  <a:schemeClr val="tx1"/>
                </a:solidFill>
                <a:latin typeface="Source Sans Pro" panose="020B0503030403020204" pitchFamily="34" charset="77"/>
              </a:defRPr>
            </a:lvl1pPr>
          </a:lstStyle>
          <a:p>
            <a:r>
              <a:rPr lang="en-AU" dirty="0"/>
              <a:t>Presentation Footer</a:t>
            </a:r>
          </a:p>
        </p:txBody>
      </p:sp>
      <p:sp>
        <p:nvSpPr>
          <p:cNvPr id="13" name="Page title">
            <a:extLst>
              <a:ext uri="{FF2B5EF4-FFF2-40B4-BE49-F238E27FC236}">
                <a16:creationId xmlns:a16="http://schemas.microsoft.com/office/drawing/2014/main" id="{8CDD6114-BE8A-0C27-4AE7-F49EB92F640C}"/>
              </a:ext>
            </a:extLst>
          </p:cNvPr>
          <p:cNvSpPr>
            <a:spLocks noGrp="1" noChangeArrowheads="1"/>
          </p:cNvSpPr>
          <p:nvPr>
            <p:ph type="title"/>
          </p:nvPr>
        </p:nvSpPr>
        <p:spPr bwMode="auto">
          <a:xfrm>
            <a:off x="520700" y="411017"/>
            <a:ext cx="9294321" cy="831676"/>
          </a:xfrm>
          <a:prstGeom prst="rect">
            <a:avLst/>
          </a:prstGeom>
          <a:noFill/>
          <a:ln w="9525">
            <a:noFill/>
            <a:miter lim="800000"/>
            <a:headEnd/>
            <a:tailEnd/>
          </a:ln>
          <a:effectLst/>
        </p:spPr>
        <p:txBody>
          <a:bodyPr vert="horz" wrap="square" lIns="0" tIns="0" rIns="0" bIns="0" numCol="1" anchor="t" anchorCtr="0" compatLnSpc="1">
            <a:prstTxWarp prst="textNoShape">
              <a:avLst/>
            </a:prstTxWarp>
            <a:noAutofit/>
          </a:bodyPr>
          <a:lstStyle/>
          <a:p>
            <a:pPr lvl="0"/>
            <a:r>
              <a:rPr lang="en-GB" noProof="0" dirty="0"/>
              <a:t>Page heading ideally on a single line</a:t>
            </a:r>
            <a:endParaRPr lang="en-AU" noProof="0" dirty="0"/>
          </a:p>
        </p:txBody>
      </p:sp>
      <p:sp>
        <p:nvSpPr>
          <p:cNvPr id="4" name="Text Placeholder 3">
            <a:extLst>
              <a:ext uri="{FF2B5EF4-FFF2-40B4-BE49-F238E27FC236}">
                <a16:creationId xmlns:a16="http://schemas.microsoft.com/office/drawing/2014/main" id="{2E9448D4-1F49-8464-7B45-644D5BF7526E}"/>
              </a:ext>
            </a:extLst>
          </p:cNvPr>
          <p:cNvSpPr>
            <a:spLocks noGrp="1"/>
          </p:cNvSpPr>
          <p:nvPr>
            <p:ph type="body" sz="quarter" idx="30" hasCustomPrompt="1"/>
          </p:nvPr>
        </p:nvSpPr>
        <p:spPr>
          <a:xfrm>
            <a:off x="520699" y="1451272"/>
            <a:ext cx="2590321" cy="5641678"/>
          </a:xfrm>
        </p:spPr>
        <p:txBody>
          <a:bodyPr/>
          <a:lstStyle/>
          <a:p>
            <a:pPr lvl="0"/>
            <a:r>
              <a:rPr lang="en-GB" dirty="0"/>
              <a:t>H3 Content heading or introduction text, if needed</a:t>
            </a:r>
          </a:p>
          <a:p>
            <a:pPr lvl="1"/>
            <a:r>
              <a:rPr lang="en-GB" dirty="0"/>
              <a:t>H4 Subheading</a:t>
            </a:r>
          </a:p>
          <a:p>
            <a:pPr lvl="2"/>
            <a:r>
              <a:rPr lang="en-GB" dirty="0"/>
              <a:t>H5 Body copy text here</a:t>
            </a:r>
          </a:p>
          <a:p>
            <a:pPr lvl="3"/>
            <a:r>
              <a:rPr lang="en-GB" dirty="0"/>
              <a:t>H6 Bullet point 1</a:t>
            </a:r>
          </a:p>
          <a:p>
            <a:pPr lvl="4"/>
            <a:r>
              <a:rPr lang="en-GB" dirty="0"/>
              <a:t>H7 Bullet point 2</a:t>
            </a:r>
          </a:p>
          <a:p>
            <a:pPr lvl="5"/>
            <a:r>
              <a:rPr lang="en-GB" dirty="0"/>
              <a:t>H8 Bullet point 3</a:t>
            </a:r>
          </a:p>
          <a:p>
            <a:pPr lvl="6"/>
            <a:r>
              <a:rPr lang="en-GB" dirty="0"/>
              <a:t>H9 Bullet point 4</a:t>
            </a:r>
          </a:p>
          <a:p>
            <a:pPr lvl="6"/>
            <a:endParaRPr lang="en-AU" dirty="0"/>
          </a:p>
        </p:txBody>
      </p:sp>
    </p:spTree>
    <p:extLst>
      <p:ext uri="{BB962C8B-B14F-4D97-AF65-F5344CB8AC3E}">
        <p14:creationId xmlns:p14="http://schemas.microsoft.com/office/powerpoint/2010/main" val="847623116"/>
      </p:ext>
    </p:extLst>
  </p:cSld>
  <p:clrMapOvr>
    <a:masterClrMapping/>
  </p:clrMapOvr>
  <p:extLst>
    <p:ext uri="{DCECCB84-F9BA-43D5-87BE-67443E8EF086}">
      <p15:sldGuideLst xmlns:p15="http://schemas.microsoft.com/office/powerpoint/2012/main">
        <p15:guide id="1" pos="5065"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with iPad">
    <p:spTree>
      <p:nvGrpSpPr>
        <p:cNvPr id="1" name=""/>
        <p:cNvGrpSpPr/>
        <p:nvPr/>
      </p:nvGrpSpPr>
      <p:grpSpPr>
        <a:xfrm>
          <a:off x="0" y="0"/>
          <a:ext cx="0" cy="0"/>
          <a:chOff x="0" y="0"/>
          <a:chExt cx="0" cy="0"/>
        </a:xfrm>
      </p:grpSpPr>
      <p:sp>
        <p:nvSpPr>
          <p:cNvPr id="15" name="Content Placeholder 2">
            <a:extLst>
              <a:ext uri="{FF2B5EF4-FFF2-40B4-BE49-F238E27FC236}">
                <a16:creationId xmlns:a16="http://schemas.microsoft.com/office/drawing/2014/main" id="{87272844-26B6-A5C0-BBAF-F295F6B7D7CC}"/>
              </a:ext>
            </a:extLst>
          </p:cNvPr>
          <p:cNvSpPr>
            <a:spLocks noGrp="1"/>
          </p:cNvSpPr>
          <p:nvPr>
            <p:ph sz="half" idx="29" hasCustomPrompt="1"/>
          </p:nvPr>
        </p:nvSpPr>
        <p:spPr>
          <a:xfrm>
            <a:off x="695035" y="1906304"/>
            <a:ext cx="4859097" cy="3646894"/>
          </a:xfrm>
          <a:prstGeom prst="rect">
            <a:avLst/>
          </a:prstGeom>
          <a:noFill/>
          <a:ln w="9525">
            <a:noFill/>
            <a:miter lim="800000"/>
            <a:headEnd/>
            <a:tailEnd/>
          </a:ln>
          <a:effectLst/>
        </p:spPr>
        <p:txBody>
          <a:bodyPr vert="horz" wrap="square" lIns="144000" tIns="216000" rIns="144000" bIns="0" numCol="1" anchor="t" anchorCtr="0" compatLnSpc="1">
            <a:prstTxWarp prst="textNoShape">
              <a:avLst/>
            </a:prstTxWarp>
          </a:bodyPr>
          <a:lstStyle>
            <a:lvl1pPr marL="0" indent="0" algn="ctr" defTabSz="1042908" rtl="0" fontAlgn="base">
              <a:spcBef>
                <a:spcPts val="400"/>
              </a:spcBef>
              <a:spcAft>
                <a:spcPct val="0"/>
              </a:spcAft>
              <a:buSzPct val="120000"/>
              <a:buFont typeface="Source Sans Pro" panose="020B0503030403020204" pitchFamily="34" charset="0"/>
              <a:buNone/>
              <a:defRPr lang="en-US" sz="1300" b="0" i="0" smtClean="0">
                <a:solidFill>
                  <a:schemeClr val="accent4"/>
                </a:solidFill>
                <a:latin typeface="Source Sans Pro" panose="020B0503030403020204" pitchFamily="34" charset="77"/>
                <a:ea typeface="+mn-ea"/>
                <a:cs typeface="+mn-cs"/>
              </a:defRPr>
            </a:lvl1pPr>
            <a:lvl2pPr marL="269875" indent="0" algn="l" defTabSz="1042908" rtl="0" fontAlgn="base">
              <a:spcBef>
                <a:spcPts val="400"/>
              </a:spcBef>
              <a:spcAft>
                <a:spcPct val="0"/>
              </a:spcAft>
              <a:buNone/>
              <a:defRPr lang="en-US" sz="1300" b="0" i="0" smtClean="0">
                <a:solidFill>
                  <a:schemeClr val="accent4"/>
                </a:solidFill>
                <a:latin typeface="Source Sans Pro" panose="020B0503030403020204" pitchFamily="34" charset="77"/>
                <a:ea typeface="+mn-ea"/>
                <a:cs typeface="+mn-cs"/>
              </a:defRPr>
            </a:lvl2pPr>
            <a:lvl3pPr marL="534987" indent="0" algn="l" defTabSz="1042908" rtl="0" fontAlgn="base">
              <a:spcBef>
                <a:spcPts val="400"/>
              </a:spcBef>
              <a:spcAft>
                <a:spcPct val="0"/>
              </a:spcAft>
              <a:buNone/>
              <a:defRPr lang="en-US" sz="1300" b="0" i="0" smtClean="0">
                <a:solidFill>
                  <a:schemeClr val="accent4"/>
                </a:solidFill>
                <a:latin typeface="Source Sans Pro" panose="020B0503030403020204" pitchFamily="34" charset="77"/>
                <a:ea typeface="+mn-ea"/>
                <a:cs typeface="+mn-cs"/>
              </a:defRPr>
            </a:lvl3pPr>
            <a:lvl4pPr marL="800100" indent="0" algn="l" defTabSz="1042908" rtl="0" fontAlgn="base">
              <a:spcBef>
                <a:spcPts val="400"/>
              </a:spcBef>
              <a:spcAft>
                <a:spcPct val="0"/>
              </a:spcAft>
              <a:buNone/>
              <a:defRPr lang="en-US" sz="1300" b="0" i="0" smtClean="0">
                <a:solidFill>
                  <a:schemeClr val="accent4"/>
                </a:solidFill>
                <a:latin typeface="Source Sans Pro" panose="020B0503030403020204" pitchFamily="34" charset="77"/>
                <a:ea typeface="+mn-ea"/>
                <a:cs typeface="+mn-cs"/>
              </a:defRPr>
            </a:lvl4pPr>
            <a:lvl5pPr marL="1066800" indent="0" algn="l" defTabSz="1042908" rtl="0" fontAlgn="base">
              <a:spcBef>
                <a:spcPts val="400"/>
              </a:spcBef>
              <a:spcAft>
                <a:spcPct val="0"/>
              </a:spcAft>
              <a:buNone/>
              <a:defRPr lang="en-AU" sz="1300" b="0" i="0">
                <a:solidFill>
                  <a:schemeClr val="accent4"/>
                </a:solidFill>
                <a:latin typeface="Source Sans Pro" panose="020B0503030403020204" pitchFamily="34" charset="77"/>
                <a:ea typeface="+mn-ea"/>
                <a:cs typeface="+mn-cs"/>
              </a:defRPr>
            </a:lvl5pPr>
            <a:lvl6pPr>
              <a:defRPr sz="1799"/>
            </a:lvl6pPr>
            <a:lvl7pPr>
              <a:defRPr sz="1799"/>
            </a:lvl7pPr>
            <a:lvl8pPr>
              <a:defRPr sz="1799"/>
            </a:lvl8pPr>
            <a:lvl9pPr>
              <a:defRPr sz="1799"/>
            </a:lvl9pPr>
          </a:lstStyle>
          <a:p>
            <a:pPr lvl="0"/>
            <a:r>
              <a:rPr lang="en-GB" noProof="0" dirty="0"/>
              <a:t>Click on the image or graph icon here to add a visual. To reposition the graphic, go to View &gt; Slide Master.</a:t>
            </a:r>
            <a:endParaRPr lang="en-AU" noProof="0" dirty="0"/>
          </a:p>
        </p:txBody>
      </p:sp>
      <p:sp>
        <p:nvSpPr>
          <p:cNvPr id="9" name="Rectangle 5">
            <a:extLst>
              <a:ext uri="{FF2B5EF4-FFF2-40B4-BE49-F238E27FC236}">
                <a16:creationId xmlns:a16="http://schemas.microsoft.com/office/drawing/2014/main" id="{4EBC9CDA-E5E0-9091-F52A-A68AD0460E17}"/>
              </a:ext>
            </a:extLst>
          </p:cNvPr>
          <p:cNvSpPr>
            <a:spLocks noGrp="1" noChangeArrowheads="1"/>
          </p:cNvSpPr>
          <p:nvPr>
            <p:ph type="sldNum" sz="quarter" idx="4"/>
          </p:nvPr>
        </p:nvSpPr>
        <p:spPr bwMode="auto">
          <a:xfrm>
            <a:off x="10287422" y="7187066"/>
            <a:ext cx="237332" cy="323782"/>
          </a:xfrm>
          <a:prstGeom prst="rect">
            <a:avLst/>
          </a:prstGeom>
          <a:noFill/>
          <a:ln w="9525">
            <a:noFill/>
            <a:miter lim="800000"/>
            <a:headEnd/>
            <a:tailEnd/>
          </a:ln>
          <a:effectLst/>
        </p:spPr>
        <p:txBody>
          <a:bodyPr vert="horz" wrap="none" lIns="0" tIns="52144" rIns="0" bIns="52144" numCol="1" anchor="b" anchorCtr="0" compatLnSpc="1">
            <a:prstTxWarp prst="textNoShape">
              <a:avLst/>
            </a:prstTxWarp>
          </a:bodyPr>
          <a:lstStyle>
            <a:lvl1pPr algn="r" defTabSz="1042908">
              <a:defRPr sz="900" b="0" i="0" baseline="0">
                <a:solidFill>
                  <a:schemeClr val="tx1"/>
                </a:solidFill>
                <a:latin typeface="Source Sans Pro" panose="020B0503030403020204" pitchFamily="34" charset="77"/>
                <a:cs typeface="+mn-cs"/>
              </a:defRPr>
            </a:lvl1pPr>
          </a:lstStyle>
          <a:p>
            <a:fld id="{D9407186-31EA-45C5-A793-40B12ED81397}" type="slidenum">
              <a:rPr lang="en-AU" smtClean="0"/>
              <a:pPr/>
              <a:t>‹#›</a:t>
            </a:fld>
            <a:endParaRPr lang="en-AU" dirty="0"/>
          </a:p>
        </p:txBody>
      </p:sp>
      <p:sp>
        <p:nvSpPr>
          <p:cNvPr id="10" name="Footer Placeholder 2">
            <a:extLst>
              <a:ext uri="{FF2B5EF4-FFF2-40B4-BE49-F238E27FC236}">
                <a16:creationId xmlns:a16="http://schemas.microsoft.com/office/drawing/2014/main" id="{1B32197E-63DF-01D9-9EC5-4EF09E490DA4}"/>
              </a:ext>
            </a:extLst>
          </p:cNvPr>
          <p:cNvSpPr>
            <a:spLocks noGrp="1"/>
          </p:cNvSpPr>
          <p:nvPr>
            <p:ph type="ftr" sz="quarter" idx="3"/>
          </p:nvPr>
        </p:nvSpPr>
        <p:spPr>
          <a:xfrm>
            <a:off x="5345906" y="7169835"/>
            <a:ext cx="4922003" cy="329336"/>
          </a:xfrm>
          <a:prstGeom prst="rect">
            <a:avLst/>
          </a:prstGeom>
        </p:spPr>
        <p:txBody>
          <a:bodyPr vert="horz" wrap="none" lIns="0" tIns="54000" rIns="0" bIns="45720" rtlCol="0" anchor="b" anchorCtr="0"/>
          <a:lstStyle>
            <a:lvl1pPr algn="r">
              <a:defRPr sz="900" b="0" i="0">
                <a:solidFill>
                  <a:schemeClr val="tx1"/>
                </a:solidFill>
                <a:latin typeface="Source Sans Pro" panose="020B0503030403020204" pitchFamily="34" charset="77"/>
              </a:defRPr>
            </a:lvl1pPr>
          </a:lstStyle>
          <a:p>
            <a:r>
              <a:rPr lang="en-AU" dirty="0"/>
              <a:t>Presentation Footer</a:t>
            </a:r>
          </a:p>
        </p:txBody>
      </p:sp>
      <p:sp>
        <p:nvSpPr>
          <p:cNvPr id="13" name="Page title">
            <a:extLst>
              <a:ext uri="{FF2B5EF4-FFF2-40B4-BE49-F238E27FC236}">
                <a16:creationId xmlns:a16="http://schemas.microsoft.com/office/drawing/2014/main" id="{839B5A93-5C55-9DCB-EE66-2902DD2BA870}"/>
              </a:ext>
            </a:extLst>
          </p:cNvPr>
          <p:cNvSpPr>
            <a:spLocks noGrp="1" noChangeArrowheads="1"/>
          </p:cNvSpPr>
          <p:nvPr>
            <p:ph type="title"/>
          </p:nvPr>
        </p:nvSpPr>
        <p:spPr bwMode="auto">
          <a:xfrm>
            <a:off x="520700" y="411017"/>
            <a:ext cx="9294321" cy="831676"/>
          </a:xfrm>
          <a:prstGeom prst="rect">
            <a:avLst/>
          </a:prstGeom>
          <a:noFill/>
          <a:ln w="9525">
            <a:noFill/>
            <a:miter lim="800000"/>
            <a:headEnd/>
            <a:tailEnd/>
          </a:ln>
          <a:effectLst/>
        </p:spPr>
        <p:txBody>
          <a:bodyPr vert="horz" wrap="square" lIns="0" tIns="0" rIns="0" bIns="0" numCol="1" anchor="t" anchorCtr="0" compatLnSpc="1">
            <a:prstTxWarp prst="textNoShape">
              <a:avLst/>
            </a:prstTxWarp>
            <a:noAutofit/>
          </a:bodyPr>
          <a:lstStyle/>
          <a:p>
            <a:pPr lvl="0"/>
            <a:r>
              <a:rPr lang="en-GB" noProof="0" dirty="0"/>
              <a:t>Page heading ideally on a single line</a:t>
            </a:r>
            <a:endParaRPr lang="en-AU" noProof="0" dirty="0"/>
          </a:p>
        </p:txBody>
      </p:sp>
      <p:sp>
        <p:nvSpPr>
          <p:cNvPr id="4" name="Text Placeholder 3">
            <a:extLst>
              <a:ext uri="{FF2B5EF4-FFF2-40B4-BE49-F238E27FC236}">
                <a16:creationId xmlns:a16="http://schemas.microsoft.com/office/drawing/2014/main" id="{093AD04A-D616-3449-67ED-7768D4DAE88E}"/>
              </a:ext>
            </a:extLst>
          </p:cNvPr>
          <p:cNvSpPr>
            <a:spLocks noGrp="1"/>
          </p:cNvSpPr>
          <p:nvPr>
            <p:ph type="body" sz="quarter" idx="30" hasCustomPrompt="1"/>
          </p:nvPr>
        </p:nvSpPr>
        <p:spPr>
          <a:xfrm>
            <a:off x="6593285" y="1451272"/>
            <a:ext cx="3424722" cy="5504097"/>
          </a:xfrm>
        </p:spPr>
        <p:txBody>
          <a:bodyPr/>
          <a:lstStyle>
            <a:lvl3pPr marL="4763" marR="0" indent="0" algn="l" defTabSz="1042908" rtl="0" eaLnBrk="1" fontAlgn="base" latinLnBrk="0" hangingPunct="1">
              <a:lnSpc>
                <a:spcPts val="1600"/>
              </a:lnSpc>
              <a:spcBef>
                <a:spcPts val="0"/>
              </a:spcBef>
              <a:spcAft>
                <a:spcPts val="300"/>
              </a:spcAft>
              <a:buClrTx/>
              <a:buSzTx/>
              <a:buFont typeface="Source Sans Pro" panose="020B0503030403020204" pitchFamily="34" charset="0"/>
              <a:buNone/>
              <a:tabLst/>
              <a:defRPr/>
            </a:lvl3pPr>
          </a:lstStyle>
          <a:p>
            <a:pPr lvl="0"/>
            <a:r>
              <a:rPr lang="en-GB" dirty="0"/>
              <a:t>H3 Content heading or introduction text, if needed</a:t>
            </a:r>
          </a:p>
          <a:p>
            <a:pPr lvl="1"/>
            <a:r>
              <a:rPr lang="en-GB" dirty="0"/>
              <a:t>H4 Subheading</a:t>
            </a:r>
          </a:p>
          <a:p>
            <a:pPr marL="4763" marR="0" lvl="2" indent="0" algn="l" defTabSz="1042908" rtl="0" eaLnBrk="1" fontAlgn="base" latinLnBrk="0" hangingPunct="1">
              <a:lnSpc>
                <a:spcPts val="1600"/>
              </a:lnSpc>
              <a:spcBef>
                <a:spcPts val="0"/>
              </a:spcBef>
              <a:spcAft>
                <a:spcPts val="300"/>
              </a:spcAft>
              <a:buClrTx/>
              <a:buSzTx/>
              <a:buFont typeface="Source Sans Pro" panose="020B0503030403020204" pitchFamily="34" charset="0"/>
              <a:buNone/>
              <a:tabLst/>
              <a:defRPr/>
            </a:pPr>
            <a:r>
              <a:rPr lang="en-GB" dirty="0"/>
              <a:t>H5 Body copy text here. ‘Decrease/Increase List Level’ from the Home menu (‘Indent Less/More’ on Mac) to cycle through paragraph styles while your cursor is on the text.</a:t>
            </a:r>
          </a:p>
          <a:p>
            <a:pPr lvl="3"/>
            <a:r>
              <a:rPr lang="en-GB" dirty="0"/>
              <a:t>H6 Bullet point 1</a:t>
            </a:r>
          </a:p>
          <a:p>
            <a:pPr lvl="4"/>
            <a:r>
              <a:rPr lang="en-GB" dirty="0"/>
              <a:t>H7 Bullet point 2</a:t>
            </a:r>
          </a:p>
          <a:p>
            <a:pPr lvl="5"/>
            <a:r>
              <a:rPr lang="en-GB" dirty="0"/>
              <a:t>H8 Bullet point 3</a:t>
            </a:r>
          </a:p>
          <a:p>
            <a:pPr lvl="6"/>
            <a:r>
              <a:rPr lang="en-GB" dirty="0"/>
              <a:t>H9 Bullet point 4</a:t>
            </a:r>
            <a:endParaRPr lang="en-AU" dirty="0"/>
          </a:p>
        </p:txBody>
      </p:sp>
    </p:spTree>
    <p:extLst>
      <p:ext uri="{BB962C8B-B14F-4D97-AF65-F5344CB8AC3E}">
        <p14:creationId xmlns:p14="http://schemas.microsoft.com/office/powerpoint/2010/main" val="1117137534"/>
      </p:ext>
    </p:extLst>
  </p:cSld>
  <p:clrMapOvr>
    <a:masterClrMapping/>
  </p:clrMapOvr>
  <p:extLst>
    <p:ext uri="{DCECCB84-F9BA-43D5-87BE-67443E8EF086}">
      <p15:sldGuideLst xmlns:p15="http://schemas.microsoft.com/office/powerpoint/2012/main">
        <p15:guide id="1" pos="5065"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with Laptop">
    <p:spTree>
      <p:nvGrpSpPr>
        <p:cNvPr id="1" name=""/>
        <p:cNvGrpSpPr/>
        <p:nvPr/>
      </p:nvGrpSpPr>
      <p:grpSpPr>
        <a:xfrm>
          <a:off x="0" y="0"/>
          <a:ext cx="0" cy="0"/>
          <a:chOff x="0" y="0"/>
          <a:chExt cx="0" cy="0"/>
        </a:xfrm>
      </p:grpSpPr>
      <p:sp>
        <p:nvSpPr>
          <p:cNvPr id="15" name="Content Placeholder 2">
            <a:extLst>
              <a:ext uri="{FF2B5EF4-FFF2-40B4-BE49-F238E27FC236}">
                <a16:creationId xmlns:a16="http://schemas.microsoft.com/office/drawing/2014/main" id="{87272844-26B6-A5C0-BBAF-F295F6B7D7CC}"/>
              </a:ext>
            </a:extLst>
          </p:cNvPr>
          <p:cNvSpPr>
            <a:spLocks noGrp="1"/>
          </p:cNvSpPr>
          <p:nvPr>
            <p:ph sz="half" idx="29" hasCustomPrompt="1"/>
          </p:nvPr>
        </p:nvSpPr>
        <p:spPr>
          <a:xfrm>
            <a:off x="4591029" y="1929476"/>
            <a:ext cx="5154104" cy="3362191"/>
          </a:xfrm>
          <a:prstGeom prst="rect">
            <a:avLst/>
          </a:prstGeom>
          <a:noFill/>
          <a:ln w="9525">
            <a:noFill/>
            <a:miter lim="800000"/>
            <a:headEnd/>
            <a:tailEnd/>
          </a:ln>
          <a:effectLst/>
        </p:spPr>
        <p:txBody>
          <a:bodyPr vert="horz" wrap="square" lIns="216000" tIns="216000" rIns="216000" bIns="0" numCol="1" anchor="t" anchorCtr="0" compatLnSpc="1">
            <a:prstTxWarp prst="textNoShape">
              <a:avLst/>
            </a:prstTxWarp>
          </a:bodyPr>
          <a:lstStyle>
            <a:lvl1pPr marL="0" indent="0" algn="l" defTabSz="1042908" rtl="0" fontAlgn="base">
              <a:spcBef>
                <a:spcPts val="400"/>
              </a:spcBef>
              <a:spcAft>
                <a:spcPct val="0"/>
              </a:spcAft>
              <a:buSzPct val="120000"/>
              <a:buFont typeface="Source Sans Pro" panose="020B0503030403020204" pitchFamily="34" charset="0"/>
              <a:buNone/>
              <a:defRPr lang="en-US" sz="1300" b="0" i="0" smtClean="0">
                <a:solidFill>
                  <a:schemeClr val="accent4"/>
                </a:solidFill>
                <a:latin typeface="Source Sans Pro" panose="020B0503030403020204" pitchFamily="34" charset="77"/>
                <a:ea typeface="+mn-ea"/>
                <a:cs typeface="+mn-cs"/>
              </a:defRPr>
            </a:lvl1pPr>
            <a:lvl2pPr marL="269875" indent="0" algn="l" defTabSz="1042908" rtl="0" fontAlgn="base">
              <a:spcBef>
                <a:spcPts val="400"/>
              </a:spcBef>
              <a:spcAft>
                <a:spcPct val="0"/>
              </a:spcAft>
              <a:buNone/>
              <a:defRPr lang="en-US" sz="1300" b="0" i="0" smtClean="0">
                <a:solidFill>
                  <a:schemeClr val="accent4"/>
                </a:solidFill>
                <a:latin typeface="Source Sans Pro" panose="020B0503030403020204" pitchFamily="34" charset="77"/>
                <a:ea typeface="+mn-ea"/>
                <a:cs typeface="+mn-cs"/>
              </a:defRPr>
            </a:lvl2pPr>
            <a:lvl3pPr marL="534987" indent="0" algn="l" defTabSz="1042908" rtl="0" fontAlgn="base">
              <a:spcBef>
                <a:spcPts val="400"/>
              </a:spcBef>
              <a:spcAft>
                <a:spcPct val="0"/>
              </a:spcAft>
              <a:buNone/>
              <a:defRPr lang="en-US" sz="1300" b="0" i="0" smtClean="0">
                <a:solidFill>
                  <a:schemeClr val="accent4"/>
                </a:solidFill>
                <a:latin typeface="Source Sans Pro" panose="020B0503030403020204" pitchFamily="34" charset="77"/>
                <a:ea typeface="+mn-ea"/>
                <a:cs typeface="+mn-cs"/>
              </a:defRPr>
            </a:lvl3pPr>
            <a:lvl4pPr marL="800100" indent="0" algn="l" defTabSz="1042908" rtl="0" fontAlgn="base">
              <a:spcBef>
                <a:spcPts val="400"/>
              </a:spcBef>
              <a:spcAft>
                <a:spcPct val="0"/>
              </a:spcAft>
              <a:buNone/>
              <a:defRPr lang="en-US" sz="1300" b="0" i="0" smtClean="0">
                <a:solidFill>
                  <a:schemeClr val="accent4"/>
                </a:solidFill>
                <a:latin typeface="Source Sans Pro" panose="020B0503030403020204" pitchFamily="34" charset="77"/>
                <a:ea typeface="+mn-ea"/>
                <a:cs typeface="+mn-cs"/>
              </a:defRPr>
            </a:lvl4pPr>
            <a:lvl5pPr marL="1066800" indent="0" algn="l" defTabSz="1042908" rtl="0" fontAlgn="base">
              <a:spcBef>
                <a:spcPts val="400"/>
              </a:spcBef>
              <a:spcAft>
                <a:spcPct val="0"/>
              </a:spcAft>
              <a:buNone/>
              <a:defRPr lang="en-AU" sz="1300" b="0" i="0">
                <a:solidFill>
                  <a:schemeClr val="accent4"/>
                </a:solidFill>
                <a:latin typeface="Source Sans Pro" panose="020B0503030403020204" pitchFamily="34" charset="77"/>
                <a:ea typeface="+mn-ea"/>
                <a:cs typeface="+mn-cs"/>
              </a:defRPr>
            </a:lvl5pPr>
            <a:lvl6pPr>
              <a:defRPr sz="1799"/>
            </a:lvl6pPr>
            <a:lvl7pPr>
              <a:defRPr sz="1799"/>
            </a:lvl7pPr>
            <a:lvl8pPr>
              <a:defRPr sz="1799"/>
            </a:lvl8pPr>
            <a:lvl9pPr>
              <a:defRPr sz="1799"/>
            </a:lvl9pPr>
          </a:lstStyle>
          <a:p>
            <a:pPr lvl="0"/>
            <a:r>
              <a:rPr lang="en-GB" noProof="0" dirty="0"/>
              <a:t>Click on the image or graph icon here to add a visual. To reposition the graphic, go to View &gt; Slide Master.</a:t>
            </a:r>
            <a:endParaRPr lang="en-AU" noProof="0" dirty="0"/>
          </a:p>
        </p:txBody>
      </p:sp>
      <p:sp>
        <p:nvSpPr>
          <p:cNvPr id="10" name="Rectangle 5">
            <a:extLst>
              <a:ext uri="{FF2B5EF4-FFF2-40B4-BE49-F238E27FC236}">
                <a16:creationId xmlns:a16="http://schemas.microsoft.com/office/drawing/2014/main" id="{4D6FABFA-7B81-17EB-598F-9C10CB8598C0}"/>
              </a:ext>
            </a:extLst>
          </p:cNvPr>
          <p:cNvSpPr>
            <a:spLocks noGrp="1" noChangeArrowheads="1"/>
          </p:cNvSpPr>
          <p:nvPr>
            <p:ph type="sldNum" sz="quarter" idx="4"/>
          </p:nvPr>
        </p:nvSpPr>
        <p:spPr bwMode="auto">
          <a:xfrm>
            <a:off x="10287422" y="7187066"/>
            <a:ext cx="237332" cy="323782"/>
          </a:xfrm>
          <a:prstGeom prst="rect">
            <a:avLst/>
          </a:prstGeom>
          <a:noFill/>
          <a:ln w="9525">
            <a:noFill/>
            <a:miter lim="800000"/>
            <a:headEnd/>
            <a:tailEnd/>
          </a:ln>
          <a:effectLst/>
        </p:spPr>
        <p:txBody>
          <a:bodyPr vert="horz" wrap="none" lIns="0" tIns="52144" rIns="0" bIns="52144" numCol="1" anchor="b" anchorCtr="0" compatLnSpc="1">
            <a:prstTxWarp prst="textNoShape">
              <a:avLst/>
            </a:prstTxWarp>
          </a:bodyPr>
          <a:lstStyle>
            <a:lvl1pPr algn="r" defTabSz="1042908">
              <a:defRPr sz="900" b="0" i="0" baseline="0">
                <a:solidFill>
                  <a:schemeClr val="tx1"/>
                </a:solidFill>
                <a:latin typeface="Source Sans Pro" panose="020B0503030403020204" pitchFamily="34" charset="77"/>
                <a:cs typeface="+mn-cs"/>
              </a:defRPr>
            </a:lvl1pPr>
          </a:lstStyle>
          <a:p>
            <a:fld id="{D9407186-31EA-45C5-A793-40B12ED81397}" type="slidenum">
              <a:rPr lang="en-AU" smtClean="0"/>
              <a:pPr/>
              <a:t>‹#›</a:t>
            </a:fld>
            <a:endParaRPr lang="en-AU" dirty="0"/>
          </a:p>
        </p:txBody>
      </p:sp>
      <p:sp>
        <p:nvSpPr>
          <p:cNvPr id="12" name="Footer Placeholder 2">
            <a:extLst>
              <a:ext uri="{FF2B5EF4-FFF2-40B4-BE49-F238E27FC236}">
                <a16:creationId xmlns:a16="http://schemas.microsoft.com/office/drawing/2014/main" id="{7DE8C9B9-F055-3D63-D109-7E82C37EEC96}"/>
              </a:ext>
            </a:extLst>
          </p:cNvPr>
          <p:cNvSpPr>
            <a:spLocks noGrp="1"/>
          </p:cNvSpPr>
          <p:nvPr>
            <p:ph type="ftr" sz="quarter" idx="3"/>
          </p:nvPr>
        </p:nvSpPr>
        <p:spPr>
          <a:xfrm>
            <a:off x="5345906" y="7169835"/>
            <a:ext cx="4922003" cy="329336"/>
          </a:xfrm>
          <a:prstGeom prst="rect">
            <a:avLst/>
          </a:prstGeom>
        </p:spPr>
        <p:txBody>
          <a:bodyPr vert="horz" wrap="none" lIns="0" tIns="54000" rIns="0" bIns="45720" rtlCol="0" anchor="b" anchorCtr="0"/>
          <a:lstStyle>
            <a:lvl1pPr algn="r">
              <a:defRPr sz="900" b="0" i="0">
                <a:solidFill>
                  <a:schemeClr val="tx1"/>
                </a:solidFill>
                <a:latin typeface="Source Sans Pro" panose="020B0503030403020204" pitchFamily="34" charset="77"/>
              </a:defRPr>
            </a:lvl1pPr>
          </a:lstStyle>
          <a:p>
            <a:r>
              <a:rPr lang="en-AU" dirty="0"/>
              <a:t>Presentation Footer</a:t>
            </a:r>
          </a:p>
        </p:txBody>
      </p:sp>
      <p:sp>
        <p:nvSpPr>
          <p:cNvPr id="13" name="Page title">
            <a:extLst>
              <a:ext uri="{FF2B5EF4-FFF2-40B4-BE49-F238E27FC236}">
                <a16:creationId xmlns:a16="http://schemas.microsoft.com/office/drawing/2014/main" id="{91E47D6A-BDBF-7077-0C7D-A6100BD39078}"/>
              </a:ext>
            </a:extLst>
          </p:cNvPr>
          <p:cNvSpPr>
            <a:spLocks noGrp="1" noChangeArrowheads="1"/>
          </p:cNvSpPr>
          <p:nvPr>
            <p:ph type="title" hasCustomPrompt="1"/>
          </p:nvPr>
        </p:nvSpPr>
        <p:spPr bwMode="auto">
          <a:xfrm>
            <a:off x="520700" y="411017"/>
            <a:ext cx="9294321" cy="831676"/>
          </a:xfrm>
          <a:prstGeom prst="rect">
            <a:avLst/>
          </a:prstGeom>
          <a:noFill/>
          <a:ln w="9525">
            <a:noFill/>
            <a:miter lim="800000"/>
            <a:headEnd/>
            <a:tailEnd/>
          </a:ln>
          <a:effectLst/>
        </p:spPr>
        <p:txBody>
          <a:bodyPr vert="horz" wrap="square" lIns="0" tIns="0" rIns="0" bIns="0" numCol="1" anchor="t" anchorCtr="0" compatLnSpc="1">
            <a:prstTxWarp prst="textNoShape">
              <a:avLst/>
            </a:prstTxWarp>
            <a:noAutofit/>
          </a:bodyPr>
          <a:lstStyle/>
          <a:p>
            <a:pPr lvl="0"/>
            <a:r>
              <a:rPr lang="en-GB" noProof="0" dirty="0"/>
              <a:t>Page heading ideally on a single line</a:t>
            </a:r>
            <a:endParaRPr lang="en-AU" noProof="0" dirty="0"/>
          </a:p>
        </p:txBody>
      </p:sp>
      <p:sp>
        <p:nvSpPr>
          <p:cNvPr id="4" name="Text Placeholder 3">
            <a:extLst>
              <a:ext uri="{FF2B5EF4-FFF2-40B4-BE49-F238E27FC236}">
                <a16:creationId xmlns:a16="http://schemas.microsoft.com/office/drawing/2014/main" id="{C6C235B1-1F6D-B561-7D1A-C75394A3E256}"/>
              </a:ext>
            </a:extLst>
          </p:cNvPr>
          <p:cNvSpPr>
            <a:spLocks noGrp="1"/>
          </p:cNvSpPr>
          <p:nvPr>
            <p:ph type="body" sz="quarter" idx="30" hasCustomPrompt="1"/>
          </p:nvPr>
        </p:nvSpPr>
        <p:spPr>
          <a:xfrm>
            <a:off x="520699" y="1451272"/>
            <a:ext cx="3252991" cy="5641678"/>
          </a:xfrm>
        </p:spPr>
        <p:txBody>
          <a:bodyPr/>
          <a:lstStyle>
            <a:lvl3pPr marL="4763" marR="0" indent="0" algn="l" defTabSz="1042908" rtl="0" eaLnBrk="1" fontAlgn="base" latinLnBrk="0" hangingPunct="1">
              <a:lnSpc>
                <a:spcPts val="1600"/>
              </a:lnSpc>
              <a:spcBef>
                <a:spcPts val="0"/>
              </a:spcBef>
              <a:spcAft>
                <a:spcPts val="300"/>
              </a:spcAft>
              <a:buClrTx/>
              <a:buSzTx/>
              <a:buFont typeface="Source Sans Pro" panose="020B0503030403020204" pitchFamily="34" charset="0"/>
              <a:buNone/>
              <a:tabLst/>
              <a:defRPr/>
            </a:lvl3pPr>
          </a:lstStyle>
          <a:p>
            <a:pPr lvl="0"/>
            <a:r>
              <a:rPr lang="en-GB" dirty="0"/>
              <a:t>H3 Content heading or introduction text, if needed</a:t>
            </a:r>
          </a:p>
          <a:p>
            <a:pPr lvl="1"/>
            <a:r>
              <a:rPr lang="en-GB" dirty="0"/>
              <a:t>H4 Subheading</a:t>
            </a:r>
          </a:p>
          <a:p>
            <a:pPr marL="4763" marR="0" lvl="2" indent="0" algn="l" defTabSz="1042908" rtl="0" eaLnBrk="1" fontAlgn="base" latinLnBrk="0" hangingPunct="1">
              <a:lnSpc>
                <a:spcPts val="1600"/>
              </a:lnSpc>
              <a:spcBef>
                <a:spcPts val="0"/>
              </a:spcBef>
              <a:spcAft>
                <a:spcPts val="300"/>
              </a:spcAft>
              <a:buClrTx/>
              <a:buSzTx/>
              <a:buFont typeface="Source Sans Pro" panose="020B0503030403020204" pitchFamily="34" charset="0"/>
              <a:buNone/>
              <a:tabLst/>
              <a:defRPr/>
            </a:pPr>
            <a:r>
              <a:rPr lang="en-GB" dirty="0"/>
              <a:t>H5 Body copy text here. ‘Decrease/Increase List Level’ from the Home menu (‘Indent Less/More’ on Mac) to cycle through paragraph styles while your cursor is on the text.</a:t>
            </a:r>
          </a:p>
          <a:p>
            <a:pPr lvl="3"/>
            <a:r>
              <a:rPr lang="en-GB" dirty="0"/>
              <a:t>H6 Bullet point 1</a:t>
            </a:r>
          </a:p>
          <a:p>
            <a:pPr lvl="4"/>
            <a:r>
              <a:rPr lang="en-GB" dirty="0"/>
              <a:t>H7 Bullet point 2</a:t>
            </a:r>
          </a:p>
          <a:p>
            <a:pPr lvl="5"/>
            <a:r>
              <a:rPr lang="en-GB" dirty="0"/>
              <a:t>H8 Bullet point 3</a:t>
            </a:r>
          </a:p>
          <a:p>
            <a:pPr lvl="6"/>
            <a:r>
              <a:rPr lang="en-GB" dirty="0"/>
              <a:t>H9 Bullet point 4</a:t>
            </a:r>
            <a:endParaRPr lang="en-AU" dirty="0"/>
          </a:p>
        </p:txBody>
      </p:sp>
    </p:spTree>
    <p:extLst>
      <p:ext uri="{BB962C8B-B14F-4D97-AF65-F5344CB8AC3E}">
        <p14:creationId xmlns:p14="http://schemas.microsoft.com/office/powerpoint/2010/main" val="3097599531"/>
      </p:ext>
    </p:extLst>
  </p:cSld>
  <p:clrMapOvr>
    <a:masterClrMapping/>
  </p:clrMapOvr>
  <p:extLst>
    <p:ext uri="{DCECCB84-F9BA-43D5-87BE-67443E8EF086}">
      <p15:sldGuideLst xmlns:p15="http://schemas.microsoft.com/office/powerpoint/2012/main">
        <p15:guide id="1" pos="5065"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Content with iPad">
    <p:spTree>
      <p:nvGrpSpPr>
        <p:cNvPr id="1" name=""/>
        <p:cNvGrpSpPr/>
        <p:nvPr/>
      </p:nvGrpSpPr>
      <p:grpSpPr>
        <a:xfrm>
          <a:off x="0" y="0"/>
          <a:ext cx="0" cy="0"/>
          <a:chOff x="0" y="0"/>
          <a:chExt cx="0" cy="0"/>
        </a:xfrm>
      </p:grpSpPr>
      <p:pic>
        <p:nvPicPr>
          <p:cNvPr id="4" name="Picture 3" descr="Image of an iPhone">
            <a:extLst>
              <a:ext uri="{FF2B5EF4-FFF2-40B4-BE49-F238E27FC236}">
                <a16:creationId xmlns:a16="http://schemas.microsoft.com/office/drawing/2014/main" id="{E24BD9A1-0133-5C5B-3237-DC9F1409555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84427" y="1402842"/>
            <a:ext cx="2839446" cy="5604170"/>
          </a:xfrm>
          <a:prstGeom prst="rect">
            <a:avLst/>
          </a:prstGeom>
        </p:spPr>
      </p:pic>
      <p:sp>
        <p:nvSpPr>
          <p:cNvPr id="15" name="Content Placeholder 2">
            <a:extLst>
              <a:ext uri="{FF2B5EF4-FFF2-40B4-BE49-F238E27FC236}">
                <a16:creationId xmlns:a16="http://schemas.microsoft.com/office/drawing/2014/main" id="{87272844-26B6-A5C0-BBAF-F295F6B7D7CC}"/>
              </a:ext>
            </a:extLst>
          </p:cNvPr>
          <p:cNvSpPr>
            <a:spLocks noGrp="1"/>
          </p:cNvSpPr>
          <p:nvPr>
            <p:ph sz="half" idx="29" hasCustomPrompt="1"/>
          </p:nvPr>
        </p:nvSpPr>
        <p:spPr>
          <a:xfrm>
            <a:off x="673806" y="1579461"/>
            <a:ext cx="2421467" cy="5270072"/>
          </a:xfrm>
          <a:prstGeom prst="rect">
            <a:avLst/>
          </a:prstGeom>
          <a:noFill/>
          <a:ln w="9525">
            <a:noFill/>
            <a:miter lim="800000"/>
            <a:headEnd/>
            <a:tailEnd/>
          </a:ln>
          <a:effectLst/>
        </p:spPr>
        <p:txBody>
          <a:bodyPr vert="horz" wrap="square" lIns="72000" tIns="216000" rIns="72000" bIns="0" numCol="1" anchor="t" anchorCtr="0" compatLnSpc="1">
            <a:prstTxWarp prst="textNoShape">
              <a:avLst/>
            </a:prstTxWarp>
          </a:bodyPr>
          <a:lstStyle>
            <a:lvl1pPr marL="0" indent="0" algn="ctr" defTabSz="1042908" rtl="0" fontAlgn="base">
              <a:spcBef>
                <a:spcPts val="400"/>
              </a:spcBef>
              <a:spcAft>
                <a:spcPct val="0"/>
              </a:spcAft>
              <a:buSzPct val="120000"/>
              <a:buFont typeface="Source Sans Pro" panose="020B0503030403020204" pitchFamily="34" charset="0"/>
              <a:buNone/>
              <a:defRPr lang="en-US" sz="1300" b="0" i="0" smtClean="0">
                <a:solidFill>
                  <a:schemeClr val="accent4"/>
                </a:solidFill>
                <a:latin typeface="Source Sans Pro" panose="020B0503030403020204" pitchFamily="34" charset="77"/>
                <a:ea typeface="+mn-ea"/>
                <a:cs typeface="+mn-cs"/>
              </a:defRPr>
            </a:lvl1pPr>
            <a:lvl2pPr marL="269875" indent="0" algn="l" defTabSz="1042908" rtl="0" fontAlgn="base">
              <a:spcBef>
                <a:spcPts val="400"/>
              </a:spcBef>
              <a:spcAft>
                <a:spcPct val="0"/>
              </a:spcAft>
              <a:buNone/>
              <a:defRPr lang="en-US" sz="1300" b="0" i="0" smtClean="0">
                <a:solidFill>
                  <a:schemeClr val="accent4"/>
                </a:solidFill>
                <a:latin typeface="Source Sans Pro" panose="020B0503030403020204" pitchFamily="34" charset="77"/>
                <a:ea typeface="+mn-ea"/>
                <a:cs typeface="+mn-cs"/>
              </a:defRPr>
            </a:lvl2pPr>
            <a:lvl3pPr marL="534987" indent="0" algn="l" defTabSz="1042908" rtl="0" fontAlgn="base">
              <a:spcBef>
                <a:spcPts val="400"/>
              </a:spcBef>
              <a:spcAft>
                <a:spcPct val="0"/>
              </a:spcAft>
              <a:buNone/>
              <a:defRPr lang="en-US" sz="1300" b="0" i="0" smtClean="0">
                <a:solidFill>
                  <a:schemeClr val="accent4"/>
                </a:solidFill>
                <a:latin typeface="Source Sans Pro" panose="020B0503030403020204" pitchFamily="34" charset="77"/>
                <a:ea typeface="+mn-ea"/>
                <a:cs typeface="+mn-cs"/>
              </a:defRPr>
            </a:lvl3pPr>
            <a:lvl4pPr marL="800100" indent="0" algn="l" defTabSz="1042908" rtl="0" fontAlgn="base">
              <a:spcBef>
                <a:spcPts val="400"/>
              </a:spcBef>
              <a:spcAft>
                <a:spcPct val="0"/>
              </a:spcAft>
              <a:buNone/>
              <a:defRPr lang="en-US" sz="1300" b="0" i="0" smtClean="0">
                <a:solidFill>
                  <a:schemeClr val="accent4"/>
                </a:solidFill>
                <a:latin typeface="Source Sans Pro" panose="020B0503030403020204" pitchFamily="34" charset="77"/>
                <a:ea typeface="+mn-ea"/>
                <a:cs typeface="+mn-cs"/>
              </a:defRPr>
            </a:lvl4pPr>
            <a:lvl5pPr marL="1066800" indent="0" algn="l" defTabSz="1042908" rtl="0" fontAlgn="base">
              <a:spcBef>
                <a:spcPts val="400"/>
              </a:spcBef>
              <a:spcAft>
                <a:spcPct val="0"/>
              </a:spcAft>
              <a:buNone/>
              <a:defRPr lang="en-AU" sz="1300" b="0" i="0">
                <a:solidFill>
                  <a:schemeClr val="accent4"/>
                </a:solidFill>
                <a:latin typeface="Source Sans Pro" panose="020B0503030403020204" pitchFamily="34" charset="77"/>
                <a:ea typeface="+mn-ea"/>
                <a:cs typeface="+mn-cs"/>
              </a:defRPr>
            </a:lvl5pPr>
            <a:lvl6pPr>
              <a:defRPr sz="1799"/>
            </a:lvl6pPr>
            <a:lvl7pPr>
              <a:defRPr sz="1799"/>
            </a:lvl7pPr>
            <a:lvl8pPr>
              <a:defRPr sz="1799"/>
            </a:lvl8pPr>
            <a:lvl9pPr>
              <a:defRPr sz="1799"/>
            </a:lvl9pPr>
          </a:lstStyle>
          <a:p>
            <a:pPr lvl="0"/>
            <a:r>
              <a:rPr lang="en-GB" noProof="0" dirty="0"/>
              <a:t>Click on the image or graph icon here to add a visual. To reposition the graphic, go to View &gt; Slide Master.</a:t>
            </a:r>
            <a:endParaRPr lang="en-AU" noProof="0" dirty="0"/>
          </a:p>
        </p:txBody>
      </p:sp>
      <p:sp>
        <p:nvSpPr>
          <p:cNvPr id="10" name="Rectangle 5">
            <a:extLst>
              <a:ext uri="{FF2B5EF4-FFF2-40B4-BE49-F238E27FC236}">
                <a16:creationId xmlns:a16="http://schemas.microsoft.com/office/drawing/2014/main" id="{284DAC6D-B58E-7161-9AFF-D86B27361479}"/>
              </a:ext>
            </a:extLst>
          </p:cNvPr>
          <p:cNvSpPr>
            <a:spLocks noGrp="1" noChangeArrowheads="1"/>
          </p:cNvSpPr>
          <p:nvPr>
            <p:ph type="sldNum" sz="quarter" idx="4"/>
          </p:nvPr>
        </p:nvSpPr>
        <p:spPr bwMode="auto">
          <a:xfrm>
            <a:off x="10287422" y="7187066"/>
            <a:ext cx="237332" cy="323782"/>
          </a:xfrm>
          <a:prstGeom prst="rect">
            <a:avLst/>
          </a:prstGeom>
          <a:noFill/>
          <a:ln w="9525">
            <a:noFill/>
            <a:miter lim="800000"/>
            <a:headEnd/>
            <a:tailEnd/>
          </a:ln>
          <a:effectLst/>
        </p:spPr>
        <p:txBody>
          <a:bodyPr vert="horz" wrap="none" lIns="0" tIns="52144" rIns="0" bIns="52144" numCol="1" anchor="b" anchorCtr="0" compatLnSpc="1">
            <a:prstTxWarp prst="textNoShape">
              <a:avLst/>
            </a:prstTxWarp>
          </a:bodyPr>
          <a:lstStyle>
            <a:lvl1pPr algn="r" defTabSz="1042908">
              <a:defRPr sz="900" b="0" i="0" baseline="0">
                <a:solidFill>
                  <a:schemeClr val="tx1"/>
                </a:solidFill>
                <a:latin typeface="Source Sans Pro" panose="020B0503030403020204" pitchFamily="34" charset="77"/>
                <a:cs typeface="+mn-cs"/>
              </a:defRPr>
            </a:lvl1pPr>
          </a:lstStyle>
          <a:p>
            <a:fld id="{D9407186-31EA-45C5-A793-40B12ED81397}" type="slidenum">
              <a:rPr lang="en-AU" smtClean="0"/>
              <a:pPr/>
              <a:t>‹#›</a:t>
            </a:fld>
            <a:endParaRPr lang="en-AU" dirty="0"/>
          </a:p>
        </p:txBody>
      </p:sp>
      <p:sp>
        <p:nvSpPr>
          <p:cNvPr id="12" name="Footer Placeholder 2">
            <a:extLst>
              <a:ext uri="{FF2B5EF4-FFF2-40B4-BE49-F238E27FC236}">
                <a16:creationId xmlns:a16="http://schemas.microsoft.com/office/drawing/2014/main" id="{1FBDC832-037F-FF6C-C13C-24FDA2EB44CE}"/>
              </a:ext>
            </a:extLst>
          </p:cNvPr>
          <p:cNvSpPr>
            <a:spLocks noGrp="1"/>
          </p:cNvSpPr>
          <p:nvPr>
            <p:ph type="ftr" sz="quarter" idx="3"/>
          </p:nvPr>
        </p:nvSpPr>
        <p:spPr>
          <a:xfrm>
            <a:off x="5345906" y="7169835"/>
            <a:ext cx="4922003" cy="329336"/>
          </a:xfrm>
          <a:prstGeom prst="rect">
            <a:avLst/>
          </a:prstGeom>
        </p:spPr>
        <p:txBody>
          <a:bodyPr vert="horz" wrap="none" lIns="0" tIns="54000" rIns="0" bIns="45720" rtlCol="0" anchor="b" anchorCtr="0"/>
          <a:lstStyle>
            <a:lvl1pPr algn="r">
              <a:defRPr sz="900" b="0" i="0">
                <a:solidFill>
                  <a:schemeClr val="tx1"/>
                </a:solidFill>
                <a:latin typeface="Source Sans Pro" panose="020B0503030403020204" pitchFamily="34" charset="77"/>
              </a:defRPr>
            </a:lvl1pPr>
          </a:lstStyle>
          <a:p>
            <a:r>
              <a:rPr lang="en-AU" dirty="0"/>
              <a:t>Presentation Footer</a:t>
            </a:r>
          </a:p>
        </p:txBody>
      </p:sp>
      <p:sp>
        <p:nvSpPr>
          <p:cNvPr id="13" name="Page title">
            <a:extLst>
              <a:ext uri="{FF2B5EF4-FFF2-40B4-BE49-F238E27FC236}">
                <a16:creationId xmlns:a16="http://schemas.microsoft.com/office/drawing/2014/main" id="{6A2DC2B6-C458-B2BF-1405-7D32052DFD93}"/>
              </a:ext>
            </a:extLst>
          </p:cNvPr>
          <p:cNvSpPr>
            <a:spLocks noGrp="1" noChangeArrowheads="1"/>
          </p:cNvSpPr>
          <p:nvPr>
            <p:ph type="title"/>
          </p:nvPr>
        </p:nvSpPr>
        <p:spPr bwMode="auto">
          <a:xfrm>
            <a:off x="520700" y="411017"/>
            <a:ext cx="9294321" cy="831676"/>
          </a:xfrm>
          <a:prstGeom prst="rect">
            <a:avLst/>
          </a:prstGeom>
          <a:noFill/>
          <a:ln w="9525">
            <a:noFill/>
            <a:miter lim="800000"/>
            <a:headEnd/>
            <a:tailEnd/>
          </a:ln>
          <a:effectLst/>
        </p:spPr>
        <p:txBody>
          <a:bodyPr vert="horz" wrap="square" lIns="0" tIns="0" rIns="0" bIns="0" numCol="1" anchor="t" anchorCtr="0" compatLnSpc="1">
            <a:prstTxWarp prst="textNoShape">
              <a:avLst/>
            </a:prstTxWarp>
            <a:noAutofit/>
          </a:bodyPr>
          <a:lstStyle/>
          <a:p>
            <a:pPr lvl="0"/>
            <a:r>
              <a:rPr lang="en-GB" noProof="0" dirty="0"/>
              <a:t>Page heading ideally on a single line</a:t>
            </a:r>
            <a:endParaRPr lang="en-AU" noProof="0" dirty="0"/>
          </a:p>
        </p:txBody>
      </p:sp>
      <p:sp>
        <p:nvSpPr>
          <p:cNvPr id="5" name="Text Placeholder 4">
            <a:extLst>
              <a:ext uri="{FF2B5EF4-FFF2-40B4-BE49-F238E27FC236}">
                <a16:creationId xmlns:a16="http://schemas.microsoft.com/office/drawing/2014/main" id="{35F6F020-4908-74B8-760A-2EF5FEE4091F}"/>
              </a:ext>
            </a:extLst>
          </p:cNvPr>
          <p:cNvSpPr>
            <a:spLocks noGrp="1"/>
          </p:cNvSpPr>
          <p:nvPr>
            <p:ph type="body" sz="quarter" idx="30" hasCustomPrompt="1"/>
          </p:nvPr>
        </p:nvSpPr>
        <p:spPr>
          <a:xfrm>
            <a:off x="3598333" y="1451272"/>
            <a:ext cx="6419674" cy="5504097"/>
          </a:xfrm>
        </p:spPr>
        <p:txBody>
          <a:bodyPr/>
          <a:lstStyle>
            <a:lvl3pPr marL="4763" marR="0" indent="0" algn="l" defTabSz="1042908" rtl="0" eaLnBrk="1" fontAlgn="base" latinLnBrk="0" hangingPunct="1">
              <a:lnSpc>
                <a:spcPts val="1600"/>
              </a:lnSpc>
              <a:spcBef>
                <a:spcPts val="0"/>
              </a:spcBef>
              <a:spcAft>
                <a:spcPts val="300"/>
              </a:spcAft>
              <a:buClrTx/>
              <a:buSzTx/>
              <a:buFont typeface="Source Sans Pro" panose="020B0503030403020204" pitchFamily="34" charset="0"/>
              <a:buNone/>
              <a:tabLst/>
              <a:defRPr/>
            </a:lvl3pPr>
          </a:lstStyle>
          <a:p>
            <a:pPr lvl="0"/>
            <a:r>
              <a:rPr lang="en-GB" dirty="0"/>
              <a:t>H3 Content heading or introduction text, if needed</a:t>
            </a:r>
          </a:p>
          <a:p>
            <a:pPr lvl="1"/>
            <a:r>
              <a:rPr lang="en-GB" dirty="0"/>
              <a:t>H4 Subheading</a:t>
            </a:r>
          </a:p>
          <a:p>
            <a:pPr marL="4763" marR="0" lvl="2" indent="0" algn="l" defTabSz="1042908" rtl="0" eaLnBrk="1" fontAlgn="base" latinLnBrk="0" hangingPunct="1">
              <a:lnSpc>
                <a:spcPts val="1600"/>
              </a:lnSpc>
              <a:spcBef>
                <a:spcPts val="0"/>
              </a:spcBef>
              <a:spcAft>
                <a:spcPts val="300"/>
              </a:spcAft>
              <a:buClrTx/>
              <a:buSzTx/>
              <a:buFont typeface="Source Sans Pro" panose="020B0503030403020204" pitchFamily="34" charset="0"/>
              <a:buNone/>
              <a:tabLst/>
              <a:defRPr/>
            </a:pPr>
            <a:r>
              <a:rPr lang="en-GB" dirty="0"/>
              <a:t>H5 Body copy text here. ‘Decrease/Increase List Level’ from the Home menu (‘Indent Less/More’ on Mac) to cycle through paragraph styles while your cursor is on the text.</a:t>
            </a:r>
          </a:p>
          <a:p>
            <a:pPr lvl="3"/>
            <a:r>
              <a:rPr lang="en-GB" dirty="0"/>
              <a:t>H6 Bullet point 1</a:t>
            </a:r>
          </a:p>
          <a:p>
            <a:pPr lvl="4"/>
            <a:r>
              <a:rPr lang="en-GB" dirty="0"/>
              <a:t>H7 Bullet point 2</a:t>
            </a:r>
          </a:p>
          <a:p>
            <a:pPr lvl="5"/>
            <a:r>
              <a:rPr lang="en-GB" dirty="0"/>
              <a:t>H8 Bullet point 3</a:t>
            </a:r>
          </a:p>
          <a:p>
            <a:pPr lvl="6"/>
            <a:r>
              <a:rPr lang="en-GB" dirty="0"/>
              <a:t>H9 Bullet point 4</a:t>
            </a:r>
            <a:endParaRPr lang="en-AU" dirty="0"/>
          </a:p>
        </p:txBody>
      </p:sp>
    </p:spTree>
    <p:extLst>
      <p:ext uri="{BB962C8B-B14F-4D97-AF65-F5344CB8AC3E}">
        <p14:creationId xmlns:p14="http://schemas.microsoft.com/office/powerpoint/2010/main" val="176549217"/>
      </p:ext>
    </p:extLst>
  </p:cSld>
  <p:clrMapOvr>
    <a:masterClrMapping/>
  </p:clrMapOvr>
  <p:extLst>
    <p:ext uri="{DCECCB84-F9BA-43D5-87BE-67443E8EF086}">
      <p15:sldGuideLst xmlns:p15="http://schemas.microsoft.com/office/powerpoint/2012/main">
        <p15:guide id="1" pos="5065"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with Watch">
    <p:spTree>
      <p:nvGrpSpPr>
        <p:cNvPr id="1" name=""/>
        <p:cNvGrpSpPr/>
        <p:nvPr/>
      </p:nvGrpSpPr>
      <p:grpSpPr>
        <a:xfrm>
          <a:off x="0" y="0"/>
          <a:ext cx="0" cy="0"/>
          <a:chOff x="0" y="0"/>
          <a:chExt cx="0" cy="0"/>
        </a:xfrm>
      </p:grpSpPr>
      <p:pic>
        <p:nvPicPr>
          <p:cNvPr id="9" name="Picture 8" descr="Image of a smart watch">
            <a:extLst>
              <a:ext uri="{FF2B5EF4-FFF2-40B4-BE49-F238E27FC236}">
                <a16:creationId xmlns:a16="http://schemas.microsoft.com/office/drawing/2014/main" id="{AABD0D16-DCF2-61B8-F8A5-7B8DDE4ADC3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806192" y="1388258"/>
            <a:ext cx="3432513" cy="5757764"/>
          </a:xfrm>
          <a:prstGeom prst="rect">
            <a:avLst/>
          </a:prstGeom>
        </p:spPr>
      </p:pic>
      <p:sp>
        <p:nvSpPr>
          <p:cNvPr id="13" name="Content Placeholder 2">
            <a:extLst>
              <a:ext uri="{FF2B5EF4-FFF2-40B4-BE49-F238E27FC236}">
                <a16:creationId xmlns:a16="http://schemas.microsoft.com/office/drawing/2014/main" id="{6529ECBE-668F-E788-18F0-B5501A29D567}"/>
              </a:ext>
            </a:extLst>
          </p:cNvPr>
          <p:cNvSpPr>
            <a:spLocks noGrp="1"/>
          </p:cNvSpPr>
          <p:nvPr>
            <p:ph sz="half" idx="29" hasCustomPrompt="1"/>
          </p:nvPr>
        </p:nvSpPr>
        <p:spPr>
          <a:xfrm>
            <a:off x="7247326" y="2768600"/>
            <a:ext cx="2472266" cy="3014133"/>
          </a:xfrm>
          <a:prstGeom prst="rect">
            <a:avLst/>
          </a:prstGeom>
          <a:noFill/>
          <a:ln w="9525">
            <a:noFill/>
            <a:miter lim="800000"/>
            <a:headEnd/>
            <a:tailEnd/>
          </a:ln>
          <a:effectLst/>
        </p:spPr>
        <p:txBody>
          <a:bodyPr vert="horz" wrap="square" lIns="0" tIns="216000" rIns="0" bIns="0" numCol="1" anchor="t" anchorCtr="0" compatLnSpc="1">
            <a:prstTxWarp prst="textNoShape">
              <a:avLst/>
            </a:prstTxWarp>
          </a:bodyPr>
          <a:lstStyle>
            <a:lvl1pPr marL="0" indent="0" algn="ctr" defTabSz="1042908" rtl="0" fontAlgn="base">
              <a:spcBef>
                <a:spcPts val="400"/>
              </a:spcBef>
              <a:spcAft>
                <a:spcPct val="0"/>
              </a:spcAft>
              <a:buSzPct val="120000"/>
              <a:buFont typeface="Source Sans Pro" panose="020B0503030403020204" pitchFamily="34" charset="0"/>
              <a:buNone/>
              <a:defRPr lang="en-US" sz="1300" b="0" i="0" smtClean="0">
                <a:solidFill>
                  <a:schemeClr val="bg1"/>
                </a:solidFill>
                <a:latin typeface="Source Sans Pro" panose="020B0503030403020204" pitchFamily="34" charset="77"/>
                <a:ea typeface="+mn-ea"/>
                <a:cs typeface="+mn-cs"/>
              </a:defRPr>
            </a:lvl1pPr>
            <a:lvl2pPr marL="269875" indent="0" algn="l" defTabSz="1042908" rtl="0" fontAlgn="base">
              <a:spcBef>
                <a:spcPts val="400"/>
              </a:spcBef>
              <a:spcAft>
                <a:spcPct val="0"/>
              </a:spcAft>
              <a:buNone/>
              <a:defRPr lang="en-US" sz="1300" b="0" i="0" smtClean="0">
                <a:solidFill>
                  <a:schemeClr val="accent4"/>
                </a:solidFill>
                <a:latin typeface="Source Sans Pro" panose="020B0503030403020204" pitchFamily="34" charset="77"/>
                <a:ea typeface="+mn-ea"/>
                <a:cs typeface="+mn-cs"/>
              </a:defRPr>
            </a:lvl2pPr>
            <a:lvl3pPr marL="534987" indent="0" algn="l" defTabSz="1042908" rtl="0" fontAlgn="base">
              <a:spcBef>
                <a:spcPts val="400"/>
              </a:spcBef>
              <a:spcAft>
                <a:spcPct val="0"/>
              </a:spcAft>
              <a:buNone/>
              <a:defRPr lang="en-US" sz="1300" b="0" i="0" smtClean="0">
                <a:solidFill>
                  <a:schemeClr val="accent4"/>
                </a:solidFill>
                <a:latin typeface="Source Sans Pro" panose="020B0503030403020204" pitchFamily="34" charset="77"/>
                <a:ea typeface="+mn-ea"/>
                <a:cs typeface="+mn-cs"/>
              </a:defRPr>
            </a:lvl3pPr>
            <a:lvl4pPr marL="800100" indent="0" algn="l" defTabSz="1042908" rtl="0" fontAlgn="base">
              <a:spcBef>
                <a:spcPts val="400"/>
              </a:spcBef>
              <a:spcAft>
                <a:spcPct val="0"/>
              </a:spcAft>
              <a:buNone/>
              <a:defRPr lang="en-US" sz="1300" b="0" i="0" smtClean="0">
                <a:solidFill>
                  <a:schemeClr val="accent4"/>
                </a:solidFill>
                <a:latin typeface="Source Sans Pro" panose="020B0503030403020204" pitchFamily="34" charset="77"/>
                <a:ea typeface="+mn-ea"/>
                <a:cs typeface="+mn-cs"/>
              </a:defRPr>
            </a:lvl4pPr>
            <a:lvl5pPr marL="1066800" indent="0" algn="l" defTabSz="1042908" rtl="0" fontAlgn="base">
              <a:spcBef>
                <a:spcPts val="400"/>
              </a:spcBef>
              <a:spcAft>
                <a:spcPct val="0"/>
              </a:spcAft>
              <a:buNone/>
              <a:defRPr lang="en-AU" sz="1300" b="0" i="0">
                <a:solidFill>
                  <a:schemeClr val="accent4"/>
                </a:solidFill>
                <a:latin typeface="Source Sans Pro" panose="020B0503030403020204" pitchFamily="34" charset="77"/>
                <a:ea typeface="+mn-ea"/>
                <a:cs typeface="+mn-cs"/>
              </a:defRPr>
            </a:lvl5pPr>
            <a:lvl6pPr>
              <a:defRPr sz="1799"/>
            </a:lvl6pPr>
            <a:lvl7pPr>
              <a:defRPr sz="1799"/>
            </a:lvl7pPr>
            <a:lvl8pPr>
              <a:defRPr sz="1799"/>
            </a:lvl8pPr>
            <a:lvl9pPr>
              <a:defRPr sz="1799"/>
            </a:lvl9pPr>
          </a:lstStyle>
          <a:p>
            <a:pPr lvl="0"/>
            <a:r>
              <a:rPr lang="en-GB" noProof="0" dirty="0"/>
              <a:t>Click on the image or graph icon here to add a visual. </a:t>
            </a:r>
            <a:endParaRPr lang="en-AU" noProof="0" dirty="0"/>
          </a:p>
        </p:txBody>
      </p:sp>
      <p:sp>
        <p:nvSpPr>
          <p:cNvPr id="16" name="Rectangle 5">
            <a:extLst>
              <a:ext uri="{FF2B5EF4-FFF2-40B4-BE49-F238E27FC236}">
                <a16:creationId xmlns:a16="http://schemas.microsoft.com/office/drawing/2014/main" id="{F8F7F5FB-4440-5E44-484E-3B60C2B55544}"/>
              </a:ext>
            </a:extLst>
          </p:cNvPr>
          <p:cNvSpPr>
            <a:spLocks noGrp="1" noChangeArrowheads="1"/>
          </p:cNvSpPr>
          <p:nvPr>
            <p:ph type="sldNum" sz="quarter" idx="4"/>
          </p:nvPr>
        </p:nvSpPr>
        <p:spPr bwMode="auto">
          <a:xfrm>
            <a:off x="10287422" y="7187066"/>
            <a:ext cx="237332" cy="323782"/>
          </a:xfrm>
          <a:prstGeom prst="rect">
            <a:avLst/>
          </a:prstGeom>
          <a:noFill/>
          <a:ln w="9525">
            <a:noFill/>
            <a:miter lim="800000"/>
            <a:headEnd/>
            <a:tailEnd/>
          </a:ln>
          <a:effectLst/>
        </p:spPr>
        <p:txBody>
          <a:bodyPr vert="horz" wrap="none" lIns="0" tIns="52144" rIns="0" bIns="52144" numCol="1" anchor="b" anchorCtr="0" compatLnSpc="1">
            <a:prstTxWarp prst="textNoShape">
              <a:avLst/>
            </a:prstTxWarp>
          </a:bodyPr>
          <a:lstStyle>
            <a:lvl1pPr algn="r" defTabSz="1042908">
              <a:defRPr sz="900" b="0" i="0" baseline="0">
                <a:solidFill>
                  <a:schemeClr val="tx1"/>
                </a:solidFill>
                <a:latin typeface="Source Sans Pro" panose="020B0503030403020204" pitchFamily="34" charset="77"/>
                <a:cs typeface="+mn-cs"/>
              </a:defRPr>
            </a:lvl1pPr>
          </a:lstStyle>
          <a:p>
            <a:fld id="{D9407186-31EA-45C5-A793-40B12ED81397}" type="slidenum">
              <a:rPr lang="en-AU" smtClean="0"/>
              <a:pPr/>
              <a:t>‹#›</a:t>
            </a:fld>
            <a:endParaRPr lang="en-AU" dirty="0"/>
          </a:p>
        </p:txBody>
      </p:sp>
      <p:sp>
        <p:nvSpPr>
          <p:cNvPr id="20" name="Footer Placeholder 2">
            <a:extLst>
              <a:ext uri="{FF2B5EF4-FFF2-40B4-BE49-F238E27FC236}">
                <a16:creationId xmlns:a16="http://schemas.microsoft.com/office/drawing/2014/main" id="{45E24DFA-3DFF-8E61-BC2F-4E000AC21A32}"/>
              </a:ext>
            </a:extLst>
          </p:cNvPr>
          <p:cNvSpPr>
            <a:spLocks noGrp="1"/>
          </p:cNvSpPr>
          <p:nvPr>
            <p:ph type="ftr" sz="quarter" idx="3"/>
          </p:nvPr>
        </p:nvSpPr>
        <p:spPr>
          <a:xfrm>
            <a:off x="5345906" y="7169835"/>
            <a:ext cx="4922003" cy="329336"/>
          </a:xfrm>
          <a:prstGeom prst="rect">
            <a:avLst/>
          </a:prstGeom>
        </p:spPr>
        <p:txBody>
          <a:bodyPr vert="horz" wrap="none" lIns="0" tIns="54000" rIns="0" bIns="45720" rtlCol="0" anchor="b" anchorCtr="0"/>
          <a:lstStyle>
            <a:lvl1pPr algn="r">
              <a:defRPr sz="900" b="0" i="0">
                <a:solidFill>
                  <a:schemeClr val="tx1"/>
                </a:solidFill>
                <a:latin typeface="Source Sans Pro" panose="020B0503030403020204" pitchFamily="34" charset="77"/>
              </a:defRPr>
            </a:lvl1pPr>
          </a:lstStyle>
          <a:p>
            <a:r>
              <a:rPr lang="en-AU" dirty="0"/>
              <a:t>Presentation Footer</a:t>
            </a:r>
          </a:p>
        </p:txBody>
      </p:sp>
      <p:sp>
        <p:nvSpPr>
          <p:cNvPr id="14" name="Page title">
            <a:extLst>
              <a:ext uri="{FF2B5EF4-FFF2-40B4-BE49-F238E27FC236}">
                <a16:creationId xmlns:a16="http://schemas.microsoft.com/office/drawing/2014/main" id="{D9F0A1F4-163C-32D5-8186-A4657B50A1EB}"/>
              </a:ext>
            </a:extLst>
          </p:cNvPr>
          <p:cNvSpPr>
            <a:spLocks noGrp="1" noChangeArrowheads="1"/>
          </p:cNvSpPr>
          <p:nvPr>
            <p:ph type="title"/>
          </p:nvPr>
        </p:nvSpPr>
        <p:spPr bwMode="auto">
          <a:xfrm>
            <a:off x="504105" y="413653"/>
            <a:ext cx="9215488" cy="831676"/>
          </a:xfrm>
          <a:prstGeom prst="rect">
            <a:avLst/>
          </a:prstGeom>
          <a:noFill/>
          <a:ln w="9525">
            <a:noFill/>
            <a:miter lim="800000"/>
            <a:headEnd/>
            <a:tailEnd/>
          </a:ln>
          <a:effectLst/>
        </p:spPr>
        <p:txBody>
          <a:bodyPr vert="horz" wrap="square" lIns="0" tIns="0" rIns="0" bIns="0" numCol="1" anchor="t" anchorCtr="0" compatLnSpc="1">
            <a:prstTxWarp prst="textNoShape">
              <a:avLst/>
            </a:prstTxWarp>
            <a:noAutofit/>
          </a:bodyPr>
          <a:lstStyle/>
          <a:p>
            <a:pPr lvl="0"/>
            <a:r>
              <a:rPr lang="en-GB" noProof="0" dirty="0"/>
              <a:t>Page heading ideally on a single line</a:t>
            </a:r>
            <a:endParaRPr lang="en-AU" noProof="0" dirty="0"/>
          </a:p>
        </p:txBody>
      </p:sp>
      <p:sp>
        <p:nvSpPr>
          <p:cNvPr id="3" name="Text Placeholder 2">
            <a:extLst>
              <a:ext uri="{FF2B5EF4-FFF2-40B4-BE49-F238E27FC236}">
                <a16:creationId xmlns:a16="http://schemas.microsoft.com/office/drawing/2014/main" id="{76731F02-B464-E6FA-5E26-7E030ABAA59C}"/>
              </a:ext>
            </a:extLst>
          </p:cNvPr>
          <p:cNvSpPr>
            <a:spLocks noGrp="1"/>
          </p:cNvSpPr>
          <p:nvPr>
            <p:ph type="body" sz="quarter" idx="30" hasCustomPrompt="1"/>
          </p:nvPr>
        </p:nvSpPr>
        <p:spPr>
          <a:xfrm>
            <a:off x="520700" y="1451272"/>
            <a:ext cx="2764753" cy="5504097"/>
          </a:xfrm>
        </p:spPr>
        <p:txBody>
          <a:bodyPr/>
          <a:lstStyle>
            <a:lvl3pPr marL="4763" marR="0" indent="0" algn="l" defTabSz="1042908" rtl="0" eaLnBrk="1" fontAlgn="base" latinLnBrk="0" hangingPunct="1">
              <a:lnSpc>
                <a:spcPts val="1600"/>
              </a:lnSpc>
              <a:spcBef>
                <a:spcPts val="0"/>
              </a:spcBef>
              <a:spcAft>
                <a:spcPts val="300"/>
              </a:spcAft>
              <a:buClrTx/>
              <a:buSzTx/>
              <a:buFont typeface="Source Sans Pro" panose="020B0503030403020204" pitchFamily="34" charset="0"/>
              <a:buNone/>
              <a:tabLst/>
              <a:defRPr/>
            </a:lvl3pPr>
          </a:lstStyle>
          <a:p>
            <a:pPr lvl="0"/>
            <a:r>
              <a:rPr lang="en-GB" dirty="0"/>
              <a:t>H3 Content heading or introduction text, if needed</a:t>
            </a:r>
          </a:p>
          <a:p>
            <a:pPr lvl="1"/>
            <a:r>
              <a:rPr lang="en-GB" dirty="0"/>
              <a:t>H4 Subheading</a:t>
            </a:r>
          </a:p>
          <a:p>
            <a:pPr marL="4763" marR="0" lvl="2" indent="0" algn="l" defTabSz="1042908" rtl="0" eaLnBrk="1" fontAlgn="base" latinLnBrk="0" hangingPunct="1">
              <a:lnSpc>
                <a:spcPts val="1600"/>
              </a:lnSpc>
              <a:spcBef>
                <a:spcPts val="0"/>
              </a:spcBef>
              <a:spcAft>
                <a:spcPts val="300"/>
              </a:spcAft>
              <a:buClrTx/>
              <a:buSzTx/>
              <a:buFont typeface="Source Sans Pro" panose="020B0503030403020204" pitchFamily="34" charset="0"/>
              <a:buNone/>
              <a:tabLst/>
              <a:defRPr/>
            </a:pPr>
            <a:r>
              <a:rPr lang="en-GB" dirty="0"/>
              <a:t>H5 Body copy text here. ‘Decrease/Increase List Level’ from the Home menu (‘Indent Less/More’ on Mac) to cycle through paragraph styles while your cursor is on the text.</a:t>
            </a:r>
          </a:p>
          <a:p>
            <a:pPr lvl="3"/>
            <a:r>
              <a:rPr lang="en-GB" dirty="0"/>
              <a:t>H6 Bullet point 1</a:t>
            </a:r>
          </a:p>
          <a:p>
            <a:pPr lvl="4"/>
            <a:r>
              <a:rPr lang="en-GB" dirty="0"/>
              <a:t>H7 Bullet point 2</a:t>
            </a:r>
          </a:p>
          <a:p>
            <a:pPr lvl="5"/>
            <a:r>
              <a:rPr lang="en-GB" dirty="0"/>
              <a:t>H8 Bullet point 3</a:t>
            </a:r>
          </a:p>
          <a:p>
            <a:pPr lvl="6"/>
            <a:r>
              <a:rPr lang="en-GB" dirty="0"/>
              <a:t>H9 Bullet point 4</a:t>
            </a:r>
            <a:endParaRPr lang="en-AU" dirty="0"/>
          </a:p>
        </p:txBody>
      </p:sp>
      <p:sp>
        <p:nvSpPr>
          <p:cNvPr id="15" name="Text Placeholder 2">
            <a:extLst>
              <a:ext uri="{FF2B5EF4-FFF2-40B4-BE49-F238E27FC236}">
                <a16:creationId xmlns:a16="http://schemas.microsoft.com/office/drawing/2014/main" id="{BF94DF3F-EB5C-A7A8-35AF-1DECC257BEF6}"/>
              </a:ext>
            </a:extLst>
          </p:cNvPr>
          <p:cNvSpPr>
            <a:spLocks noGrp="1"/>
          </p:cNvSpPr>
          <p:nvPr>
            <p:ph type="body" sz="quarter" idx="31" hasCustomPrompt="1"/>
          </p:nvPr>
        </p:nvSpPr>
        <p:spPr>
          <a:xfrm>
            <a:off x="3663446" y="1451272"/>
            <a:ext cx="2764753" cy="5504097"/>
          </a:xfrm>
        </p:spPr>
        <p:txBody>
          <a:bodyPr/>
          <a:lstStyle>
            <a:lvl3pPr marL="4763" marR="0" indent="0" algn="l" defTabSz="1042908" rtl="0" eaLnBrk="1" fontAlgn="base" latinLnBrk="0" hangingPunct="1">
              <a:lnSpc>
                <a:spcPts val="1600"/>
              </a:lnSpc>
              <a:spcBef>
                <a:spcPts val="0"/>
              </a:spcBef>
              <a:spcAft>
                <a:spcPts val="300"/>
              </a:spcAft>
              <a:buClrTx/>
              <a:buSzTx/>
              <a:buFont typeface="Source Sans Pro" panose="020B0503030403020204" pitchFamily="34" charset="0"/>
              <a:buNone/>
              <a:tabLst/>
              <a:defRPr/>
            </a:lvl3pPr>
          </a:lstStyle>
          <a:p>
            <a:pPr lvl="0"/>
            <a:r>
              <a:rPr lang="en-GB" dirty="0"/>
              <a:t>H3 Content heading or introduction text, if needed</a:t>
            </a:r>
          </a:p>
          <a:p>
            <a:pPr lvl="1"/>
            <a:r>
              <a:rPr lang="en-GB" dirty="0"/>
              <a:t>H4 Subheading</a:t>
            </a:r>
          </a:p>
          <a:p>
            <a:pPr marL="4763" marR="0" lvl="2" indent="0" algn="l" defTabSz="1042908" rtl="0" eaLnBrk="1" fontAlgn="base" latinLnBrk="0" hangingPunct="1">
              <a:lnSpc>
                <a:spcPts val="1600"/>
              </a:lnSpc>
              <a:spcBef>
                <a:spcPts val="0"/>
              </a:spcBef>
              <a:spcAft>
                <a:spcPts val="300"/>
              </a:spcAft>
              <a:buClrTx/>
              <a:buSzTx/>
              <a:buFont typeface="Source Sans Pro" panose="020B0503030403020204" pitchFamily="34" charset="0"/>
              <a:buNone/>
              <a:tabLst/>
              <a:defRPr/>
            </a:pPr>
            <a:r>
              <a:rPr lang="en-GB" dirty="0"/>
              <a:t>H5 Body copy text here. ‘Decrease/Increase List Level’ from the Home menu (‘Indent Less/More’ on Mac) to cycle through paragraph styles while your cursor is on the text.</a:t>
            </a:r>
          </a:p>
          <a:p>
            <a:pPr lvl="3"/>
            <a:r>
              <a:rPr lang="en-GB" dirty="0"/>
              <a:t>H6 Bullet point 1</a:t>
            </a:r>
          </a:p>
          <a:p>
            <a:pPr lvl="4"/>
            <a:r>
              <a:rPr lang="en-GB" dirty="0"/>
              <a:t>H7 Bullet point 2</a:t>
            </a:r>
          </a:p>
          <a:p>
            <a:pPr lvl="5"/>
            <a:r>
              <a:rPr lang="en-GB" dirty="0"/>
              <a:t>H8 Bullet point 3</a:t>
            </a:r>
          </a:p>
          <a:p>
            <a:pPr lvl="6"/>
            <a:r>
              <a:rPr lang="en-GB" dirty="0"/>
              <a:t>H9 Bullet point 4</a:t>
            </a:r>
            <a:endParaRPr lang="en-AU" dirty="0"/>
          </a:p>
        </p:txBody>
      </p:sp>
    </p:spTree>
    <p:extLst>
      <p:ext uri="{BB962C8B-B14F-4D97-AF65-F5344CB8AC3E}">
        <p14:creationId xmlns:p14="http://schemas.microsoft.com/office/powerpoint/2010/main" val="2780063772"/>
      </p:ext>
    </p:extLst>
  </p:cSld>
  <p:clrMapOvr>
    <a:masterClrMapping/>
  </p:clrMapOvr>
  <p:extLst>
    <p:ext uri="{DCECCB84-F9BA-43D5-87BE-67443E8EF086}">
      <p15:sldGuideLst xmlns:p15="http://schemas.microsoft.com/office/powerpoint/2012/main">
        <p15:guide id="1" pos="3924"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rgbClr val="FFFFFF"/>
        </a:solidFill>
        <a:effectLst/>
      </p:bgPr>
    </p:bg>
    <p:spTree>
      <p:nvGrpSpPr>
        <p:cNvPr id="1" name=""/>
        <p:cNvGrpSpPr/>
        <p:nvPr/>
      </p:nvGrpSpPr>
      <p:grpSpPr>
        <a:xfrm>
          <a:off x="0" y="0"/>
          <a:ext cx="0" cy="0"/>
          <a:chOff x="0" y="0"/>
          <a:chExt cx="0" cy="0"/>
        </a:xfrm>
      </p:grpSpPr>
      <p:sp>
        <p:nvSpPr>
          <p:cNvPr id="13" name="Page title">
            <a:extLst>
              <a:ext uri="{FF2B5EF4-FFF2-40B4-BE49-F238E27FC236}">
                <a16:creationId xmlns:a16="http://schemas.microsoft.com/office/drawing/2014/main" id="{B0D0DADB-A14A-6E78-9345-BD43110CDEF6}"/>
              </a:ext>
            </a:extLst>
          </p:cNvPr>
          <p:cNvSpPr>
            <a:spLocks noGrp="1" noChangeArrowheads="1"/>
          </p:cNvSpPr>
          <p:nvPr>
            <p:ph type="title"/>
          </p:nvPr>
        </p:nvSpPr>
        <p:spPr bwMode="auto">
          <a:xfrm>
            <a:off x="510483" y="411017"/>
            <a:ext cx="9304538" cy="831676"/>
          </a:xfrm>
          <a:prstGeom prst="rect">
            <a:avLst/>
          </a:prstGeom>
          <a:noFill/>
          <a:ln w="9525">
            <a:noFill/>
            <a:miter lim="800000"/>
            <a:headEnd/>
            <a:tailEnd/>
          </a:ln>
          <a:effectLst/>
        </p:spPr>
        <p:txBody>
          <a:bodyPr vert="horz" wrap="square" lIns="0" tIns="0" rIns="0" bIns="0" numCol="1" anchor="t" anchorCtr="0" compatLnSpc="1">
            <a:prstTxWarp prst="textNoShape">
              <a:avLst/>
            </a:prstTxWarp>
            <a:noAutofit/>
          </a:bodyPr>
          <a:lstStyle/>
          <a:p>
            <a:pPr lvl="0"/>
            <a:r>
              <a:rPr lang="en-GB" noProof="0" dirty="0"/>
              <a:t>Page heading ideally on a single line</a:t>
            </a:r>
            <a:endParaRPr lang="en-AU" noProof="0" dirty="0"/>
          </a:p>
        </p:txBody>
      </p:sp>
      <p:sp>
        <p:nvSpPr>
          <p:cNvPr id="7" name="Rectangle 5">
            <a:extLst>
              <a:ext uri="{FF2B5EF4-FFF2-40B4-BE49-F238E27FC236}">
                <a16:creationId xmlns:a16="http://schemas.microsoft.com/office/drawing/2014/main" id="{3F1EF756-3424-0DD2-AB7B-3D3A0B74B194}"/>
              </a:ext>
            </a:extLst>
          </p:cNvPr>
          <p:cNvSpPr>
            <a:spLocks noGrp="1" noChangeArrowheads="1"/>
          </p:cNvSpPr>
          <p:nvPr>
            <p:ph type="sldNum" sz="quarter" idx="4"/>
          </p:nvPr>
        </p:nvSpPr>
        <p:spPr bwMode="auto">
          <a:xfrm>
            <a:off x="10287422" y="7187066"/>
            <a:ext cx="237332" cy="323782"/>
          </a:xfrm>
          <a:prstGeom prst="rect">
            <a:avLst/>
          </a:prstGeom>
          <a:noFill/>
          <a:ln w="9525">
            <a:noFill/>
            <a:miter lim="800000"/>
            <a:headEnd/>
            <a:tailEnd/>
          </a:ln>
          <a:effectLst/>
        </p:spPr>
        <p:txBody>
          <a:bodyPr vert="horz" wrap="none" lIns="0" tIns="52144" rIns="0" bIns="52144" numCol="1" anchor="b" anchorCtr="0" compatLnSpc="1">
            <a:prstTxWarp prst="textNoShape">
              <a:avLst/>
            </a:prstTxWarp>
          </a:bodyPr>
          <a:lstStyle>
            <a:lvl1pPr algn="r" defTabSz="1042908">
              <a:defRPr sz="900" b="0" i="0" baseline="0">
                <a:solidFill>
                  <a:schemeClr val="tx1"/>
                </a:solidFill>
                <a:latin typeface="Source Sans Pro" panose="020B0503030403020204" pitchFamily="34" charset="77"/>
                <a:cs typeface="+mn-cs"/>
              </a:defRPr>
            </a:lvl1pPr>
          </a:lstStyle>
          <a:p>
            <a:fld id="{D9407186-31EA-45C5-A793-40B12ED81397}" type="slidenum">
              <a:rPr lang="en-AU" smtClean="0"/>
              <a:pPr/>
              <a:t>‹#›</a:t>
            </a:fld>
            <a:endParaRPr lang="en-AU" dirty="0"/>
          </a:p>
        </p:txBody>
      </p:sp>
      <p:sp>
        <p:nvSpPr>
          <p:cNvPr id="10" name="Footer Placeholder 2">
            <a:extLst>
              <a:ext uri="{FF2B5EF4-FFF2-40B4-BE49-F238E27FC236}">
                <a16:creationId xmlns:a16="http://schemas.microsoft.com/office/drawing/2014/main" id="{FC99156F-375D-E470-96C8-74BB8BA60FCE}"/>
              </a:ext>
            </a:extLst>
          </p:cNvPr>
          <p:cNvSpPr>
            <a:spLocks noGrp="1"/>
          </p:cNvSpPr>
          <p:nvPr>
            <p:ph type="ftr" sz="quarter" idx="3"/>
          </p:nvPr>
        </p:nvSpPr>
        <p:spPr>
          <a:xfrm>
            <a:off x="5345906" y="7169835"/>
            <a:ext cx="4922003" cy="329336"/>
          </a:xfrm>
          <a:prstGeom prst="rect">
            <a:avLst/>
          </a:prstGeom>
        </p:spPr>
        <p:txBody>
          <a:bodyPr vert="horz" wrap="none" lIns="0" tIns="54000" rIns="0" bIns="45720" rtlCol="0" anchor="b" anchorCtr="0"/>
          <a:lstStyle>
            <a:lvl1pPr algn="r">
              <a:defRPr sz="900" b="0" i="0">
                <a:solidFill>
                  <a:schemeClr val="tx1"/>
                </a:solidFill>
                <a:latin typeface="Source Sans Pro" panose="020B0503030403020204" pitchFamily="34" charset="77"/>
              </a:defRPr>
            </a:lvl1pPr>
          </a:lstStyle>
          <a:p>
            <a:r>
              <a:rPr lang="en-AU" dirty="0"/>
              <a:t>Presentation Footer</a:t>
            </a:r>
          </a:p>
        </p:txBody>
      </p:sp>
      <p:sp>
        <p:nvSpPr>
          <p:cNvPr id="2" name="Text Placeholder 1">
            <a:extLst>
              <a:ext uri="{FF2B5EF4-FFF2-40B4-BE49-F238E27FC236}">
                <a16:creationId xmlns:a16="http://schemas.microsoft.com/office/drawing/2014/main" id="{8A237308-7A80-0971-79C1-7BC96932733F}"/>
              </a:ext>
            </a:extLst>
          </p:cNvPr>
          <p:cNvSpPr>
            <a:spLocks noGrp="1"/>
          </p:cNvSpPr>
          <p:nvPr>
            <p:ph type="body" idx="1"/>
          </p:nvPr>
        </p:nvSpPr>
        <p:spPr>
          <a:xfrm>
            <a:off x="520699" y="1451272"/>
            <a:ext cx="9497307" cy="5641678"/>
          </a:xfrm>
          <a:prstGeom prst="rect">
            <a:avLst/>
          </a:prstGeom>
        </p:spPr>
        <p:txBody>
          <a:bodyPr vert="horz" lIns="0" tIns="0" rIns="0" bIns="0" rtlCol="0">
            <a:noAutofit/>
          </a:bodyPr>
          <a:lstStyle/>
          <a:p>
            <a:pPr lvl="0"/>
            <a:r>
              <a:rPr lang="en-GB" dirty="0"/>
              <a:t>H3 Content heading or introduction text, if needed</a:t>
            </a:r>
          </a:p>
          <a:p>
            <a:pPr lvl="1"/>
            <a:r>
              <a:rPr lang="en-GB" dirty="0"/>
              <a:t>H4 Subheading</a:t>
            </a:r>
          </a:p>
          <a:p>
            <a:pPr marL="3175" marR="0" lvl="2" indent="0" algn="l" defTabSz="1042908" rtl="0" eaLnBrk="1" fontAlgn="base" latinLnBrk="0" hangingPunct="1">
              <a:lnSpc>
                <a:spcPts val="1600"/>
              </a:lnSpc>
              <a:spcBef>
                <a:spcPts val="0"/>
              </a:spcBef>
              <a:spcAft>
                <a:spcPts val="300"/>
              </a:spcAft>
              <a:buClrTx/>
              <a:buSzTx/>
              <a:buFont typeface="Source Sans Pro" panose="020B0503030403020204" pitchFamily="34" charset="0"/>
              <a:buNone/>
              <a:tabLst/>
              <a:defRPr/>
            </a:pPr>
            <a:r>
              <a:rPr lang="en-GB" dirty="0"/>
              <a:t>H5 Body copy text here. ‘Decrease/Increase List Level’ from the Home menu (‘Indent Less/More’ on Mac) to cycle through paragraph styles while your cursor is on the text.</a:t>
            </a:r>
          </a:p>
          <a:p>
            <a:pPr lvl="3"/>
            <a:r>
              <a:rPr lang="en-GB" dirty="0"/>
              <a:t>H6 Bullet point 1</a:t>
            </a:r>
          </a:p>
          <a:p>
            <a:pPr lvl="4"/>
            <a:r>
              <a:rPr lang="en-GB" dirty="0"/>
              <a:t>H7 Bullet point 2</a:t>
            </a:r>
          </a:p>
          <a:p>
            <a:pPr lvl="5"/>
            <a:r>
              <a:rPr lang="en-GB" dirty="0"/>
              <a:t>H8 Bullet point 3</a:t>
            </a:r>
          </a:p>
          <a:p>
            <a:pPr lvl="6"/>
            <a:r>
              <a:rPr lang="en-GB" dirty="0"/>
              <a:t>H9 Bullet point 4</a:t>
            </a:r>
            <a:endParaRPr lang="en-AU" dirty="0"/>
          </a:p>
        </p:txBody>
      </p:sp>
      <p:pic>
        <p:nvPicPr>
          <p:cNvPr id="8" name="NAB Brandmark (star)" descr="NAB Brandmark star in red">
            <a:extLst>
              <a:ext uri="{FF2B5EF4-FFF2-40B4-BE49-F238E27FC236}">
                <a16:creationId xmlns:a16="http://schemas.microsoft.com/office/drawing/2014/main" id="{8CEBEC2C-A387-A401-347F-7A2672D99100}"/>
              </a:ext>
            </a:extLst>
          </p:cNvPr>
          <p:cNvPicPr>
            <a:picLocks noChangeAspect="1"/>
          </p:cNvPicPr>
          <p:nvPr userDrawn="1"/>
        </p:nvPicPr>
        <p:blipFill>
          <a:blip r:embed="rId11">
            <a:extLst>
              <a:ext uri="{28A0092B-C50C-407E-A947-70E740481C1C}">
                <a14:useLocalDpi xmlns:a14="http://schemas.microsoft.com/office/drawing/2010/main"/>
              </a:ext>
            </a:extLst>
          </a:blip>
          <a:stretch>
            <a:fillRect/>
          </a:stretch>
        </p:blipFill>
        <p:spPr>
          <a:xfrm>
            <a:off x="9925485" y="181019"/>
            <a:ext cx="599337" cy="612000"/>
          </a:xfrm>
          <a:prstGeom prst="rect">
            <a:avLst/>
          </a:prstGeom>
        </p:spPr>
      </p:pic>
    </p:spTree>
    <p:extLst>
      <p:ext uri="{BB962C8B-B14F-4D97-AF65-F5344CB8AC3E}">
        <p14:creationId xmlns:p14="http://schemas.microsoft.com/office/powerpoint/2010/main" val="2928693285"/>
      </p:ext>
    </p:extLst>
  </p:cSld>
  <p:clrMap bg1="lt1" tx1="dk1" bg2="lt2" tx2="dk2" accent1="accent1" accent2="accent2" accent3="accent3" accent4="accent4" accent5="accent5" accent6="accent6" hlink="hlink" folHlink="folHlink"/>
  <p:sldLayoutIdLst>
    <p:sldLayoutId id="2147483765" r:id="rId1"/>
    <p:sldLayoutId id="2147483773" r:id="rId2"/>
    <p:sldLayoutId id="2147483767" r:id="rId3"/>
    <p:sldLayoutId id="2147483772" r:id="rId4"/>
    <p:sldLayoutId id="2147483774" r:id="rId5"/>
    <p:sldLayoutId id="2147483775" r:id="rId6"/>
    <p:sldLayoutId id="2147483776" r:id="rId7"/>
    <p:sldLayoutId id="2147483778" r:id="rId8"/>
    <p:sldLayoutId id="2147483777" r:id="rId9"/>
  </p:sldLayoutIdLst>
  <p:hf hdr="0" dt="0"/>
  <p:txStyles>
    <p:titleStyle>
      <a:lvl1pPr algn="l" defTabSz="1042908" rtl="0" eaLnBrk="1" fontAlgn="base" hangingPunct="1">
        <a:lnSpc>
          <a:spcPts val="2200"/>
        </a:lnSpc>
        <a:spcBef>
          <a:spcPct val="0"/>
        </a:spcBef>
        <a:spcAft>
          <a:spcPct val="0"/>
        </a:spcAft>
        <a:defRPr sz="2400" b="0" i="0" cap="none" spc="0" baseline="0">
          <a:solidFill>
            <a:schemeClr val="accent1"/>
          </a:solidFill>
          <a:latin typeface="Epilogue Medium" pitchFamily="2" charset="77"/>
          <a:ea typeface="+mj-ea"/>
          <a:cs typeface="+mj-cs"/>
        </a:defRPr>
      </a:lvl1pPr>
      <a:lvl2pPr algn="l" defTabSz="1042908" rtl="0" eaLnBrk="1" fontAlgn="base" hangingPunct="1">
        <a:spcBef>
          <a:spcPct val="0"/>
        </a:spcBef>
        <a:spcAft>
          <a:spcPct val="0"/>
        </a:spcAft>
        <a:defRPr sz="1999">
          <a:solidFill>
            <a:schemeClr val="accent1"/>
          </a:solidFill>
          <a:latin typeface="Source Sans Pro" panose="020B0503030403020204" pitchFamily="34" charset="0"/>
          <a:cs typeface="Arial" charset="0"/>
        </a:defRPr>
      </a:lvl2pPr>
      <a:lvl3pPr algn="l" defTabSz="1042908" rtl="0" eaLnBrk="1" fontAlgn="base" hangingPunct="1">
        <a:spcBef>
          <a:spcPct val="0"/>
        </a:spcBef>
        <a:spcAft>
          <a:spcPct val="0"/>
        </a:spcAft>
        <a:defRPr sz="1999">
          <a:solidFill>
            <a:schemeClr val="accent1"/>
          </a:solidFill>
          <a:latin typeface="Source Sans Pro" panose="020B0503030403020204" pitchFamily="34" charset="0"/>
          <a:cs typeface="Arial" charset="0"/>
        </a:defRPr>
      </a:lvl3pPr>
      <a:lvl4pPr algn="l" defTabSz="1042908" rtl="0" eaLnBrk="1" fontAlgn="base" hangingPunct="1">
        <a:spcBef>
          <a:spcPct val="0"/>
        </a:spcBef>
        <a:spcAft>
          <a:spcPct val="0"/>
        </a:spcAft>
        <a:defRPr sz="1999">
          <a:solidFill>
            <a:schemeClr val="accent1"/>
          </a:solidFill>
          <a:latin typeface="Source Sans Pro" panose="020B0503030403020204" pitchFamily="34" charset="0"/>
          <a:cs typeface="Arial" charset="0"/>
        </a:defRPr>
      </a:lvl4pPr>
      <a:lvl5pPr algn="l" defTabSz="1042908" rtl="0" eaLnBrk="1" fontAlgn="base" hangingPunct="1">
        <a:spcBef>
          <a:spcPct val="0"/>
        </a:spcBef>
        <a:spcAft>
          <a:spcPct val="0"/>
        </a:spcAft>
        <a:defRPr sz="1999">
          <a:solidFill>
            <a:schemeClr val="accent1"/>
          </a:solidFill>
          <a:latin typeface="Source Sans Pro" panose="020B0503030403020204" pitchFamily="34" charset="0"/>
          <a:cs typeface="Arial" charset="0"/>
        </a:defRPr>
      </a:lvl5pPr>
      <a:lvl6pPr marL="457164" algn="l" defTabSz="1042908" rtl="0" eaLnBrk="1" fontAlgn="base" hangingPunct="1">
        <a:spcBef>
          <a:spcPct val="0"/>
        </a:spcBef>
        <a:spcAft>
          <a:spcPct val="0"/>
        </a:spcAft>
        <a:defRPr sz="1999">
          <a:solidFill>
            <a:schemeClr val="accent1"/>
          </a:solidFill>
          <a:latin typeface="Source Sans Pro" panose="020B0503030403020204" pitchFamily="34" charset="0"/>
          <a:cs typeface="Arial" charset="0"/>
        </a:defRPr>
      </a:lvl6pPr>
      <a:lvl7pPr marL="914330" algn="l" defTabSz="1042908" rtl="0" eaLnBrk="1" fontAlgn="base" hangingPunct="1">
        <a:spcBef>
          <a:spcPct val="0"/>
        </a:spcBef>
        <a:spcAft>
          <a:spcPct val="0"/>
        </a:spcAft>
        <a:defRPr sz="1999">
          <a:solidFill>
            <a:schemeClr val="accent1"/>
          </a:solidFill>
          <a:latin typeface="Source Sans Pro" panose="020B0503030403020204" pitchFamily="34" charset="0"/>
          <a:cs typeface="Arial" charset="0"/>
        </a:defRPr>
      </a:lvl7pPr>
      <a:lvl8pPr marL="1371495" algn="l" defTabSz="1042908" rtl="0" eaLnBrk="1" fontAlgn="base" hangingPunct="1">
        <a:spcBef>
          <a:spcPct val="0"/>
        </a:spcBef>
        <a:spcAft>
          <a:spcPct val="0"/>
        </a:spcAft>
        <a:defRPr sz="1999">
          <a:solidFill>
            <a:schemeClr val="accent1"/>
          </a:solidFill>
          <a:latin typeface="Source Sans Pro" panose="020B0503030403020204" pitchFamily="34" charset="0"/>
          <a:cs typeface="Arial" charset="0"/>
        </a:defRPr>
      </a:lvl8pPr>
      <a:lvl9pPr marL="1828662" algn="l" defTabSz="1042908" rtl="0" eaLnBrk="1" fontAlgn="base" hangingPunct="1">
        <a:spcBef>
          <a:spcPct val="0"/>
        </a:spcBef>
        <a:spcAft>
          <a:spcPct val="0"/>
        </a:spcAft>
        <a:defRPr sz="1999">
          <a:solidFill>
            <a:schemeClr val="accent1"/>
          </a:solidFill>
          <a:latin typeface="Source Sans Pro" panose="020B0503030403020204" pitchFamily="34" charset="0"/>
          <a:cs typeface="Arial" charset="0"/>
        </a:defRPr>
      </a:lvl9pPr>
    </p:titleStyle>
    <p:bodyStyle>
      <a:lvl1pPr marL="0" indent="0" algn="l" defTabSz="1042908" rtl="0" eaLnBrk="1" fontAlgn="base" hangingPunct="1">
        <a:lnSpc>
          <a:spcPts val="1600"/>
        </a:lnSpc>
        <a:spcBef>
          <a:spcPts val="0"/>
        </a:spcBef>
        <a:spcAft>
          <a:spcPts val="600"/>
        </a:spcAft>
        <a:buClr>
          <a:schemeClr val="accent1"/>
        </a:buClr>
        <a:buSzPct val="120000"/>
        <a:buFont typeface="Arial" panose="020B0604020202020204" pitchFamily="34" charset="0"/>
        <a:buNone/>
        <a:defRPr lang="en-GB" sz="1300" b="0" i="0" dirty="0" smtClean="0">
          <a:solidFill>
            <a:schemeClr val="accent1"/>
          </a:solidFill>
          <a:latin typeface="Epilogue Medium" pitchFamily="2" charset="77"/>
          <a:ea typeface="+mn-ea"/>
          <a:cs typeface="+mn-cs"/>
        </a:defRPr>
      </a:lvl1pPr>
      <a:lvl2pPr marL="3175" indent="0" algn="l" defTabSz="1042908" rtl="0" eaLnBrk="1" fontAlgn="base" hangingPunct="1">
        <a:lnSpc>
          <a:spcPts val="1600"/>
        </a:lnSpc>
        <a:spcBef>
          <a:spcPts val="0"/>
        </a:spcBef>
        <a:spcAft>
          <a:spcPts val="0"/>
        </a:spcAft>
        <a:buFont typeface="Source Sans Pro" panose="020B0503030403020204" pitchFamily="34" charset="0"/>
        <a:buNone/>
        <a:tabLst/>
        <a:defRPr lang="en-GB" sz="1300" b="1" i="0" dirty="0" smtClean="0">
          <a:solidFill>
            <a:schemeClr val="tx1"/>
          </a:solidFill>
          <a:latin typeface="Source Sans Pro Semibold" panose="020B0603030403020204" pitchFamily="34" charset="0"/>
          <a:ea typeface="+mn-ea"/>
          <a:cs typeface="+mn-cs"/>
        </a:defRPr>
      </a:lvl2pPr>
      <a:lvl3pPr marL="3175" marR="0" indent="0" algn="l" defTabSz="1042908" rtl="0" eaLnBrk="1" fontAlgn="base" latinLnBrk="0" hangingPunct="1">
        <a:lnSpc>
          <a:spcPts val="1600"/>
        </a:lnSpc>
        <a:spcBef>
          <a:spcPts val="0"/>
        </a:spcBef>
        <a:spcAft>
          <a:spcPts val="300"/>
        </a:spcAft>
        <a:buClrTx/>
        <a:buSzTx/>
        <a:buFont typeface="Source Sans Pro" panose="020B0503030403020204" pitchFamily="34" charset="0"/>
        <a:buNone/>
        <a:tabLst/>
        <a:defRPr lang="en-GB" sz="1300" b="0" i="0" dirty="0" smtClean="0">
          <a:solidFill>
            <a:schemeClr val="tx1"/>
          </a:solidFill>
          <a:latin typeface="+mn-lt"/>
          <a:ea typeface="+mn-ea"/>
          <a:cs typeface="+mn-cs"/>
        </a:defRPr>
      </a:lvl3pPr>
      <a:lvl4pPr marL="133350" indent="-130175" algn="l" defTabSz="1042908" rtl="0" eaLnBrk="1" fontAlgn="base" hangingPunct="1">
        <a:lnSpc>
          <a:spcPts val="1600"/>
        </a:lnSpc>
        <a:spcBef>
          <a:spcPts val="0"/>
        </a:spcBef>
        <a:spcAft>
          <a:spcPts val="200"/>
        </a:spcAft>
        <a:buClr>
          <a:schemeClr val="accent1"/>
        </a:buClr>
        <a:buSzPct val="120000"/>
        <a:buFont typeface="Source Sans Pro" panose="020B0503030403020204" pitchFamily="34" charset="0"/>
        <a:buChar char="•"/>
        <a:tabLst/>
        <a:defRPr lang="en-GB" sz="1300" b="0" i="0" dirty="0" smtClean="0">
          <a:solidFill>
            <a:schemeClr val="tx1"/>
          </a:solidFill>
          <a:latin typeface="+mn-lt"/>
          <a:ea typeface="+mn-ea"/>
          <a:cs typeface="+mn-cs"/>
        </a:defRPr>
      </a:lvl4pPr>
      <a:lvl5pPr marL="358775" indent="-133350" algn="l" defTabSz="1042908" rtl="0" eaLnBrk="1" fontAlgn="base" hangingPunct="1">
        <a:lnSpc>
          <a:spcPts val="1600"/>
        </a:lnSpc>
        <a:spcBef>
          <a:spcPts val="0"/>
        </a:spcBef>
        <a:spcAft>
          <a:spcPts val="200"/>
        </a:spcAft>
        <a:buFont typeface="Source Sans Pro" panose="020B0503030403020204" pitchFamily="34" charset="0"/>
        <a:buChar char="–"/>
        <a:tabLst/>
        <a:defRPr lang="en-GB" sz="1300" b="0" i="0" dirty="0" smtClean="0">
          <a:solidFill>
            <a:schemeClr val="tx1"/>
          </a:solidFill>
          <a:latin typeface="+mn-lt"/>
          <a:ea typeface="+mn-ea"/>
          <a:cs typeface="+mn-cs"/>
        </a:defRPr>
      </a:lvl5pPr>
      <a:lvl6pPr marL="579438" indent="-133350" algn="l" defTabSz="1042908" rtl="0" eaLnBrk="1" fontAlgn="base" hangingPunct="1">
        <a:lnSpc>
          <a:spcPts val="1600"/>
        </a:lnSpc>
        <a:spcBef>
          <a:spcPts val="0"/>
        </a:spcBef>
        <a:spcAft>
          <a:spcPts val="200"/>
        </a:spcAft>
        <a:buFont typeface="Source Sans Pro" panose="020B0503030403020204" pitchFamily="34" charset="0"/>
        <a:buChar char="–"/>
        <a:tabLst/>
        <a:defRPr lang="en-GB" sz="1300" b="0" i="0" dirty="0" smtClean="0">
          <a:solidFill>
            <a:schemeClr val="tx1"/>
          </a:solidFill>
          <a:latin typeface="+mn-lt"/>
          <a:ea typeface="+mn-ea"/>
          <a:cs typeface="+mn-cs"/>
        </a:defRPr>
      </a:lvl6pPr>
      <a:lvl7pPr marL="712788" indent="-133350" algn="l" defTabSz="1042908" rtl="0" eaLnBrk="1" fontAlgn="base" hangingPunct="1">
        <a:lnSpc>
          <a:spcPts val="1600"/>
        </a:lnSpc>
        <a:spcBef>
          <a:spcPts val="0"/>
        </a:spcBef>
        <a:spcAft>
          <a:spcPts val="200"/>
        </a:spcAft>
        <a:buFont typeface="Source Sans Pro" panose="020B0503030403020204" pitchFamily="34" charset="0"/>
        <a:buChar char="–"/>
        <a:tabLst/>
        <a:defRPr lang="en-AU" sz="1300" b="0" i="0" dirty="0">
          <a:solidFill>
            <a:schemeClr val="tx1"/>
          </a:solidFill>
          <a:latin typeface="+mn-lt"/>
          <a:ea typeface="+mn-ea"/>
          <a:cs typeface="+mn-cs"/>
        </a:defRPr>
      </a:lvl7pPr>
      <a:lvl8pPr marL="3830347" indent="-307952" algn="l" defTabSz="1042908" rtl="0" eaLnBrk="1" fontAlgn="base" hangingPunct="1">
        <a:spcBef>
          <a:spcPct val="50000"/>
        </a:spcBef>
        <a:spcAft>
          <a:spcPct val="0"/>
        </a:spcAft>
        <a:buFont typeface="Source Sans Pro" panose="020B0503030403020204" pitchFamily="34" charset="0"/>
        <a:buChar char="–"/>
        <a:defRPr sz="1400">
          <a:solidFill>
            <a:schemeClr val="tx1"/>
          </a:solidFill>
          <a:latin typeface="+mn-lt"/>
          <a:cs typeface="+mn-cs"/>
        </a:defRPr>
      </a:lvl8pPr>
      <a:lvl9pPr marL="4287513" indent="-307952" algn="l" defTabSz="1042908" rtl="0" eaLnBrk="1" fontAlgn="base" hangingPunct="1">
        <a:spcBef>
          <a:spcPct val="50000"/>
        </a:spcBef>
        <a:spcAft>
          <a:spcPct val="0"/>
        </a:spcAft>
        <a:buFont typeface="Source Sans Pro" panose="020B0503030403020204" pitchFamily="34" charset="0"/>
        <a:buChar char="–"/>
        <a:defRPr sz="1400">
          <a:solidFill>
            <a:schemeClr val="tx1"/>
          </a:solidFill>
          <a:latin typeface="+mn-lt"/>
          <a:cs typeface="+mn-cs"/>
        </a:defRPr>
      </a:lvl9pPr>
    </p:bodyStyle>
    <p:otherStyle>
      <a:defPPr>
        <a:defRPr lang="en-US"/>
      </a:defPPr>
      <a:lvl1pPr marL="0" algn="l" defTabSz="914330" rtl="0" eaLnBrk="1" latinLnBrk="0" hangingPunct="1">
        <a:defRPr sz="1799" kern="1200">
          <a:solidFill>
            <a:schemeClr val="tx1"/>
          </a:solidFill>
          <a:latin typeface="+mn-lt"/>
          <a:ea typeface="+mn-ea"/>
          <a:cs typeface="+mn-cs"/>
        </a:defRPr>
      </a:lvl1pPr>
      <a:lvl2pPr marL="457164" algn="l" defTabSz="914330" rtl="0" eaLnBrk="1" latinLnBrk="0" hangingPunct="1">
        <a:defRPr sz="1799" kern="1200">
          <a:solidFill>
            <a:schemeClr val="tx1"/>
          </a:solidFill>
          <a:latin typeface="+mn-lt"/>
          <a:ea typeface="+mn-ea"/>
          <a:cs typeface="+mn-cs"/>
        </a:defRPr>
      </a:lvl2pPr>
      <a:lvl3pPr marL="914330" algn="l" defTabSz="914330" rtl="0" eaLnBrk="1" latinLnBrk="0" hangingPunct="1">
        <a:defRPr sz="1799" kern="1200">
          <a:solidFill>
            <a:schemeClr val="tx1"/>
          </a:solidFill>
          <a:latin typeface="+mn-lt"/>
          <a:ea typeface="+mn-ea"/>
          <a:cs typeface="+mn-cs"/>
        </a:defRPr>
      </a:lvl3pPr>
      <a:lvl4pPr marL="1371495" algn="l" defTabSz="914330" rtl="0" eaLnBrk="1" latinLnBrk="0" hangingPunct="1">
        <a:defRPr sz="1799" kern="1200">
          <a:solidFill>
            <a:schemeClr val="tx1"/>
          </a:solidFill>
          <a:latin typeface="+mn-lt"/>
          <a:ea typeface="+mn-ea"/>
          <a:cs typeface="+mn-cs"/>
        </a:defRPr>
      </a:lvl4pPr>
      <a:lvl5pPr marL="1828662" algn="l" defTabSz="914330" rtl="0" eaLnBrk="1" latinLnBrk="0" hangingPunct="1">
        <a:defRPr sz="1799" kern="1200">
          <a:solidFill>
            <a:schemeClr val="tx1"/>
          </a:solidFill>
          <a:latin typeface="+mn-lt"/>
          <a:ea typeface="+mn-ea"/>
          <a:cs typeface="+mn-cs"/>
        </a:defRPr>
      </a:lvl5pPr>
      <a:lvl6pPr marL="2285826" algn="l" defTabSz="914330" rtl="0" eaLnBrk="1" latinLnBrk="0" hangingPunct="1">
        <a:defRPr sz="1799" kern="1200">
          <a:solidFill>
            <a:schemeClr val="tx1"/>
          </a:solidFill>
          <a:latin typeface="+mn-lt"/>
          <a:ea typeface="+mn-ea"/>
          <a:cs typeface="+mn-cs"/>
        </a:defRPr>
      </a:lvl6pPr>
      <a:lvl7pPr marL="2742992" algn="l" defTabSz="914330" rtl="0" eaLnBrk="1" latinLnBrk="0" hangingPunct="1">
        <a:defRPr sz="1799" kern="1200">
          <a:solidFill>
            <a:schemeClr val="tx1"/>
          </a:solidFill>
          <a:latin typeface="+mn-lt"/>
          <a:ea typeface="+mn-ea"/>
          <a:cs typeface="+mn-cs"/>
        </a:defRPr>
      </a:lvl7pPr>
      <a:lvl8pPr marL="3200156" algn="l" defTabSz="914330" rtl="0" eaLnBrk="1" latinLnBrk="0" hangingPunct="1">
        <a:defRPr sz="1799" kern="1200">
          <a:solidFill>
            <a:schemeClr val="tx1"/>
          </a:solidFill>
          <a:latin typeface="+mn-lt"/>
          <a:ea typeface="+mn-ea"/>
          <a:cs typeface="+mn-cs"/>
        </a:defRPr>
      </a:lvl8pPr>
      <a:lvl9pPr marL="3657324" algn="l" defTabSz="914330" rtl="0" eaLnBrk="1" latinLnBrk="0" hangingPunct="1">
        <a:defRPr sz="1799"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14" userDrawn="1">
          <p15:clr>
            <a:srgbClr val="F26B43"/>
          </p15:clr>
        </p15:guide>
        <p15:guide id="2" pos="328" userDrawn="1">
          <p15:clr>
            <a:srgbClr val="F26B43"/>
          </p15:clr>
        </p15:guide>
        <p15:guide id="4" pos="3394" userDrawn="1">
          <p15:clr>
            <a:srgbClr val="F26B43"/>
          </p15:clr>
        </p15:guide>
        <p15:guide id="6" orient="horz" pos="4468" userDrawn="1">
          <p15:clr>
            <a:srgbClr val="F26B43"/>
          </p15:clr>
        </p15:guide>
        <p15:guide id="7" orient="horz" pos="385" userDrawn="1">
          <p15:clr>
            <a:srgbClr val="F26B43"/>
          </p15:clr>
        </p15:guide>
        <p15:guide id="8" orient="horz" pos="4647" userDrawn="1">
          <p15:clr>
            <a:srgbClr val="F26B43"/>
          </p15:clr>
        </p15:guide>
        <p15:guide id="9" pos="6311" userDrawn="1">
          <p15:clr>
            <a:srgbClr val="F26B43"/>
          </p15:clr>
        </p15:guide>
        <p15:guide id="10" orient="horz" pos="1080" userDrawn="1">
          <p15:clr>
            <a:srgbClr val="F26B43"/>
          </p15:clr>
        </p15:guide>
        <p15:guide id="11" pos="3102"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316D3-6F05-E983-5984-F371B7D62A52}"/>
              </a:ext>
            </a:extLst>
          </p:cNvPr>
          <p:cNvSpPr>
            <a:spLocks noGrp="1"/>
          </p:cNvSpPr>
          <p:nvPr>
            <p:ph type="title"/>
          </p:nvPr>
        </p:nvSpPr>
        <p:spPr>
          <a:xfrm>
            <a:off x="196646" y="411017"/>
            <a:ext cx="9618375" cy="831676"/>
          </a:xfrm>
        </p:spPr>
        <p:txBody>
          <a:bodyPr/>
          <a:lstStyle/>
          <a:p>
            <a:r>
              <a:rPr lang="en-AU" sz="2000" dirty="0"/>
              <a:t>Role Purpose Statement- Manager, Business Improvement</a:t>
            </a:r>
          </a:p>
        </p:txBody>
      </p:sp>
      <p:graphicFrame>
        <p:nvGraphicFramePr>
          <p:cNvPr id="5" name="Table 5">
            <a:extLst>
              <a:ext uri="{FF2B5EF4-FFF2-40B4-BE49-F238E27FC236}">
                <a16:creationId xmlns:a16="http://schemas.microsoft.com/office/drawing/2014/main" id="{258947DC-DD21-5786-A6D7-CF0287A9906D}"/>
              </a:ext>
            </a:extLst>
          </p:cNvPr>
          <p:cNvGraphicFramePr>
            <a:graphicFrameLocks noGrp="1"/>
          </p:cNvGraphicFramePr>
          <p:nvPr>
            <p:extLst>
              <p:ext uri="{D42A27DB-BD31-4B8C-83A1-F6EECF244321}">
                <p14:modId xmlns:p14="http://schemas.microsoft.com/office/powerpoint/2010/main" val="2805060758"/>
              </p:ext>
            </p:extLst>
          </p:nvPr>
        </p:nvGraphicFramePr>
        <p:xfrm>
          <a:off x="196646" y="941763"/>
          <a:ext cx="10328107" cy="6004560"/>
        </p:xfrm>
        <a:graphic>
          <a:graphicData uri="http://schemas.openxmlformats.org/drawingml/2006/table">
            <a:tbl>
              <a:tblPr>
                <a:tableStyleId>{72833802-FEF1-4C79-8D5D-14CF1EAF98D9}</a:tableStyleId>
              </a:tblPr>
              <a:tblGrid>
                <a:gridCol w="4608862">
                  <a:extLst>
                    <a:ext uri="{9D8B030D-6E8A-4147-A177-3AD203B41FA5}">
                      <a16:colId xmlns:a16="http://schemas.microsoft.com/office/drawing/2014/main" val="2342146417"/>
                    </a:ext>
                  </a:extLst>
                </a:gridCol>
                <a:gridCol w="2852359">
                  <a:extLst>
                    <a:ext uri="{9D8B030D-6E8A-4147-A177-3AD203B41FA5}">
                      <a16:colId xmlns:a16="http://schemas.microsoft.com/office/drawing/2014/main" val="1418114424"/>
                    </a:ext>
                  </a:extLst>
                </a:gridCol>
                <a:gridCol w="2866886">
                  <a:extLst>
                    <a:ext uri="{9D8B030D-6E8A-4147-A177-3AD203B41FA5}">
                      <a16:colId xmlns:a16="http://schemas.microsoft.com/office/drawing/2014/main" val="1323230187"/>
                    </a:ext>
                  </a:extLst>
                </a:gridCol>
              </a:tblGrid>
              <a:tr h="0">
                <a:tc>
                  <a:txBody>
                    <a:bodyPr/>
                    <a:lstStyle/>
                    <a:p>
                      <a:pPr algn="ctr"/>
                      <a:r>
                        <a:rPr lang="en-AU" sz="800" dirty="0">
                          <a:solidFill>
                            <a:schemeClr val="bg1"/>
                          </a:solidFill>
                        </a:rPr>
                        <a:t>Position Title</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solidFill>
                  </a:tcPr>
                </a:tc>
                <a:tc>
                  <a:txBody>
                    <a:bodyPr/>
                    <a:lstStyle/>
                    <a:p>
                      <a:pPr algn="ctr"/>
                      <a:r>
                        <a:rPr lang="en-AU" sz="800" dirty="0">
                          <a:solidFill>
                            <a:schemeClr val="bg1"/>
                          </a:solidFill>
                        </a:rPr>
                        <a:t>Reports To</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solidFill>
                  </a:tcPr>
                </a:tc>
                <a:tc>
                  <a:txBody>
                    <a:bodyPr/>
                    <a:lstStyle/>
                    <a:p>
                      <a:pPr algn="ctr"/>
                      <a:r>
                        <a:rPr lang="en-AU" sz="800" dirty="0">
                          <a:solidFill>
                            <a:schemeClr val="bg1"/>
                          </a:solidFill>
                        </a:rPr>
                        <a:t>Job Grade</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solidFill>
                  </a:tcPr>
                </a:tc>
                <a:extLst>
                  <a:ext uri="{0D108BD9-81ED-4DB2-BD59-A6C34878D82A}">
                    <a16:rowId xmlns:a16="http://schemas.microsoft.com/office/drawing/2014/main" val="379549264"/>
                  </a:ext>
                </a:extLst>
              </a:tr>
              <a:tr h="0">
                <a:tc>
                  <a:txBody>
                    <a:bodyPr/>
                    <a:lstStyle/>
                    <a:p>
                      <a:pPr algn="ctr"/>
                      <a:r>
                        <a:rPr lang="en-AU" sz="800" dirty="0"/>
                        <a:t>Manager, Business Improvement</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5">
                        <a:lumMod val="40000"/>
                        <a:lumOff val="60000"/>
                      </a:schemeClr>
                    </a:solidFill>
                  </a:tcPr>
                </a:tc>
                <a:tc>
                  <a:txBody>
                    <a:bodyPr/>
                    <a:lstStyle/>
                    <a:p>
                      <a:pPr algn="ctr"/>
                      <a:r>
                        <a:rPr lang="en-AU" sz="800" dirty="0"/>
                        <a:t>Head of Transformation and Enablement</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5">
                        <a:lumMod val="40000"/>
                        <a:lumOff val="60000"/>
                      </a:schemeClr>
                    </a:solidFill>
                  </a:tcPr>
                </a:tc>
                <a:tc>
                  <a:txBody>
                    <a:bodyPr/>
                    <a:lstStyle/>
                    <a:p>
                      <a:pPr algn="ctr"/>
                      <a:r>
                        <a:rPr lang="en-AU" sz="800" dirty="0"/>
                        <a:t>4</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992010761"/>
                  </a:ext>
                </a:extLst>
              </a:tr>
              <a:tr h="0">
                <a:tc>
                  <a:txBody>
                    <a:bodyPr/>
                    <a:lstStyle/>
                    <a:p>
                      <a:pPr algn="ctr"/>
                      <a:r>
                        <a:rPr lang="en-AU" sz="800" dirty="0">
                          <a:solidFill>
                            <a:schemeClr val="bg1"/>
                          </a:solidFill>
                        </a:rPr>
                        <a:t>Direct Reports</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solidFill>
                  </a:tcPr>
                </a:tc>
                <a:tc>
                  <a:txBody>
                    <a:bodyPr/>
                    <a:lstStyle/>
                    <a:p>
                      <a:pPr algn="ctr"/>
                      <a:r>
                        <a:rPr lang="en-AU" sz="800" dirty="0">
                          <a:solidFill>
                            <a:schemeClr val="bg1"/>
                          </a:solidFill>
                        </a:rPr>
                        <a:t>Size of Organisation</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solidFill>
                  </a:tcPr>
                </a:tc>
                <a:tc>
                  <a:txBody>
                    <a:bodyPr/>
                    <a:lstStyle/>
                    <a:p>
                      <a:pPr algn="ctr"/>
                      <a:r>
                        <a:rPr lang="en-AU" sz="800" dirty="0">
                          <a:solidFill>
                            <a:schemeClr val="bg1"/>
                          </a:solidFill>
                        </a:rPr>
                        <a:t>Budget</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solidFill>
                  </a:tcPr>
                </a:tc>
                <a:extLst>
                  <a:ext uri="{0D108BD9-81ED-4DB2-BD59-A6C34878D82A}">
                    <a16:rowId xmlns:a16="http://schemas.microsoft.com/office/drawing/2014/main" val="141833940"/>
                  </a:ext>
                </a:extLst>
              </a:tr>
              <a:tr h="0">
                <a:tc>
                  <a:txBody>
                    <a:bodyPr/>
                    <a:lstStyle/>
                    <a:p>
                      <a:pPr algn="ctr"/>
                      <a:r>
                        <a:rPr lang="en-AU" sz="800" dirty="0"/>
                        <a:t>4</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5">
                        <a:lumMod val="40000"/>
                        <a:lumOff val="60000"/>
                      </a:schemeClr>
                    </a:solidFill>
                  </a:tcPr>
                </a:tc>
                <a:tc>
                  <a:txBody>
                    <a:bodyPr/>
                    <a:lstStyle/>
                    <a:p>
                      <a:pPr algn="ctr"/>
                      <a:r>
                        <a:rPr lang="en-AU" sz="800" dirty="0"/>
                        <a:t>4</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5">
                        <a:lumMod val="40000"/>
                        <a:lumOff val="60000"/>
                      </a:schemeClr>
                    </a:solidFill>
                  </a:tcPr>
                </a:tc>
                <a:tc>
                  <a:txBody>
                    <a:bodyPr/>
                    <a:lstStyle/>
                    <a:p>
                      <a:pPr algn="ctr"/>
                      <a:r>
                        <a:rPr lang="en-AU" sz="800" dirty="0"/>
                        <a:t>TBA</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2281566039"/>
                  </a:ext>
                </a:extLst>
              </a:tr>
              <a:tr h="0">
                <a:tc>
                  <a:txBody>
                    <a:bodyPr/>
                    <a:lstStyle/>
                    <a:p>
                      <a:pPr algn="ctr"/>
                      <a:r>
                        <a:rPr lang="en-AU" sz="800" dirty="0">
                          <a:solidFill>
                            <a:schemeClr val="bg1"/>
                          </a:solidFill>
                        </a:rPr>
                        <a:t>Purpose</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solidFill>
                  </a:tcPr>
                </a:tc>
                <a:tc gridSpan="2">
                  <a:txBody>
                    <a:bodyPr/>
                    <a:lstStyle/>
                    <a:p>
                      <a:pPr algn="ctr"/>
                      <a:r>
                        <a:rPr lang="en-AU" sz="800" dirty="0">
                          <a:solidFill>
                            <a:schemeClr val="bg1"/>
                          </a:solidFill>
                        </a:rPr>
                        <a:t>Capabilities, Experience &amp; Qualification Requirements</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solidFill>
                  </a:tcPr>
                </a:tc>
                <a:tc hMerge="1">
                  <a:txBody>
                    <a:bodyPr/>
                    <a:lstStyle/>
                    <a:p>
                      <a:pPr algn="ctr"/>
                      <a:endParaRPr lang="en-AU" sz="8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36690332"/>
                  </a:ext>
                </a:extLst>
              </a:tr>
              <a:tr h="944880">
                <a:tc rowSpan="2">
                  <a:txBody>
                    <a:bodyPr/>
                    <a:lstStyle/>
                    <a:p>
                      <a:pPr marL="171450" indent="-171450">
                        <a:buClr>
                          <a:schemeClr val="accent1"/>
                        </a:buClr>
                        <a:buFont typeface="Arial" panose="020B0604020202020204" pitchFamily="34" charset="0"/>
                        <a:buChar char="•"/>
                      </a:pPr>
                      <a:r>
                        <a:rPr lang="en-AU" sz="800" dirty="0"/>
                        <a:t>Lead a team to deliver on key the key improvement agenda for People Shared Services (“PSS”) and People &amp; Culture (“P&amp;C”) within NAB. </a:t>
                      </a:r>
                    </a:p>
                    <a:p>
                      <a:pPr marL="171450" indent="-171450">
                        <a:buClr>
                          <a:schemeClr val="accent1"/>
                        </a:buClr>
                        <a:buFont typeface="Arial" panose="020B0604020202020204" pitchFamily="34" charset="0"/>
                        <a:buChar char="•"/>
                      </a:pPr>
                      <a:r>
                        <a:rPr lang="en-AU" sz="800" dirty="0"/>
                        <a:t>Drive a culture of Customer Obsession in P&amp;C with program delivery and support to continue to simplify processes and uplift service experience for our Colleagues.</a:t>
                      </a:r>
                    </a:p>
                    <a:p>
                      <a:pPr marL="171450" indent="-171450">
                        <a:buClr>
                          <a:schemeClr val="accent1"/>
                        </a:buClr>
                        <a:buFont typeface="Arial" panose="020B0604020202020204" pitchFamily="34" charset="0"/>
                        <a:buChar char="•"/>
                      </a:pPr>
                      <a:r>
                        <a:rPr lang="en-AU" sz="800" dirty="0"/>
                        <a:t>Support and Govern key P&amp;C Programs</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5">
                        <a:lumMod val="40000"/>
                        <a:lumOff val="60000"/>
                      </a:schemeClr>
                    </a:solidFill>
                  </a:tcPr>
                </a:tc>
                <a:tc>
                  <a:txBody>
                    <a:bodyPr/>
                    <a:lstStyle/>
                    <a:p>
                      <a:r>
                        <a:rPr lang="en-AU" sz="800" b="1" u="none" dirty="0">
                          <a:solidFill>
                            <a:schemeClr val="tx1"/>
                          </a:solidFill>
                        </a:rPr>
                        <a:t>Essential capabilities</a:t>
                      </a:r>
                    </a:p>
                    <a:p>
                      <a:pPr marL="171450" indent="-171450">
                        <a:buClr>
                          <a:srgbClr val="ED0000"/>
                        </a:buClr>
                        <a:buFont typeface="Arial" panose="020B0604020202020204" pitchFamily="34" charset="0"/>
                        <a:buChar char="•"/>
                      </a:pPr>
                      <a:r>
                        <a:rPr lang="en-AU" sz="800" dirty="0"/>
                        <a:t>Stakeholder Management across multiple levels</a:t>
                      </a:r>
                    </a:p>
                    <a:p>
                      <a:pPr marL="171450" indent="-171450">
                        <a:buClr>
                          <a:srgbClr val="ED0000"/>
                        </a:buClr>
                        <a:buFont typeface="Arial" panose="020B0604020202020204" pitchFamily="34" charset="0"/>
                        <a:buChar char="•"/>
                      </a:pPr>
                      <a:r>
                        <a:rPr lang="en-AU" sz="800" dirty="0"/>
                        <a:t>Prioritising management </a:t>
                      </a:r>
                    </a:p>
                    <a:p>
                      <a:pPr marL="171450" indent="-171450">
                        <a:buClr>
                          <a:srgbClr val="ED0000"/>
                        </a:buClr>
                        <a:buFont typeface="Arial" panose="020B0604020202020204" pitchFamily="34" charset="0"/>
                        <a:buChar char="•"/>
                      </a:pPr>
                      <a:r>
                        <a:rPr lang="en-AU" sz="800" dirty="0"/>
                        <a:t>Program/project management</a:t>
                      </a:r>
                    </a:p>
                    <a:p>
                      <a:pPr marL="171450" indent="-171450">
                        <a:buClr>
                          <a:srgbClr val="ED0000"/>
                        </a:buClr>
                        <a:buFont typeface="Arial" panose="020B0604020202020204" pitchFamily="34" charset="0"/>
                        <a:buChar char="•"/>
                      </a:pPr>
                      <a:r>
                        <a:rPr lang="en-AU" sz="800" dirty="0"/>
                        <a:t>Ability to apply analytical judgement and make recommendations based on data</a:t>
                      </a:r>
                    </a:p>
                    <a:p>
                      <a:pPr marL="171450" indent="-171450">
                        <a:buClr>
                          <a:srgbClr val="ED0000"/>
                        </a:buClr>
                        <a:buFont typeface="Arial" panose="020B0604020202020204" pitchFamily="34" charset="0"/>
                        <a:buChar char="•"/>
                      </a:pPr>
                      <a:endParaRPr lang="en-AU" sz="800" dirty="0"/>
                    </a:p>
                    <a:p>
                      <a:pPr marL="171450" indent="-171450">
                        <a:buClr>
                          <a:srgbClr val="ED0000"/>
                        </a:buClr>
                        <a:buFont typeface="Arial" panose="020B0604020202020204" pitchFamily="34" charset="0"/>
                        <a:buChar char="•"/>
                      </a:pPr>
                      <a:endParaRPr lang="en-AU" sz="800" dirty="0"/>
                    </a:p>
                    <a:p>
                      <a:r>
                        <a:rPr lang="en-AU" sz="800" b="1" u="none" dirty="0">
                          <a:solidFill>
                            <a:schemeClr val="tx1"/>
                          </a:solidFill>
                        </a:rPr>
                        <a:t>Other capabilities</a:t>
                      </a:r>
                    </a:p>
                    <a:p>
                      <a:pPr marL="171450" indent="-171450">
                        <a:buClr>
                          <a:srgbClr val="ED0000"/>
                        </a:buClr>
                        <a:buFont typeface="Arial" panose="020B0604020202020204" pitchFamily="34" charset="0"/>
                        <a:buChar char="•"/>
                      </a:pPr>
                      <a:r>
                        <a:rPr lang="en-AU" sz="800" dirty="0"/>
                        <a:t>Program Management qualification would be beneficial</a:t>
                      </a:r>
                    </a:p>
                    <a:p>
                      <a:pPr marL="171450" indent="-171450">
                        <a:buClr>
                          <a:srgbClr val="ED0000"/>
                        </a:buClr>
                        <a:buFont typeface="Arial" panose="020B0604020202020204" pitchFamily="34" charset="0"/>
                        <a:buChar char="•"/>
                      </a:pPr>
                      <a:r>
                        <a:rPr lang="en-AU" sz="800" dirty="0"/>
                        <a:t>Formal process improvement methodologies would be preferred.</a:t>
                      </a:r>
                    </a:p>
                    <a:p>
                      <a:pPr marL="171450" indent="-171450">
                        <a:buFont typeface="Arial" panose="020B0604020202020204" pitchFamily="34" charset="0"/>
                        <a:buChar char="•"/>
                      </a:pPr>
                      <a:endParaRPr lang="en-AU" sz="8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5">
                        <a:lumMod val="40000"/>
                        <a:lumOff val="60000"/>
                      </a:schemeClr>
                    </a:solidFill>
                  </a:tcPr>
                </a:tc>
                <a:tc>
                  <a:txBody>
                    <a:bodyPr/>
                    <a:lstStyle/>
                    <a:p>
                      <a:r>
                        <a:rPr lang="en-AU" sz="800" b="1" u="none" dirty="0">
                          <a:solidFill>
                            <a:schemeClr val="tx1"/>
                          </a:solidFill>
                        </a:rPr>
                        <a:t>Experience</a:t>
                      </a:r>
                    </a:p>
                    <a:p>
                      <a:pPr marL="171450" indent="-171450">
                        <a:buClr>
                          <a:schemeClr val="accent1"/>
                        </a:buClr>
                        <a:buFont typeface="Arial" panose="020B0604020202020204" pitchFamily="34" charset="0"/>
                        <a:buChar char="•"/>
                      </a:pPr>
                      <a:r>
                        <a:rPr lang="en-AU" sz="800" dirty="0"/>
                        <a:t>Experience in similar role in a P&amp;C / HR Team would be preferred</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735540650"/>
                  </a:ext>
                </a:extLst>
              </a:tr>
              <a:tr h="0">
                <a:tc vMerge="1">
                  <a:txBody>
                    <a:bodyPr/>
                    <a:lstStyle/>
                    <a:p>
                      <a:endParaRPr lang="en-AU" sz="8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6E6E6"/>
                    </a:solidFill>
                  </a:tcPr>
                </a:tc>
                <a:tc gridSpan="2">
                  <a:txBody>
                    <a:bodyPr/>
                    <a:lstStyle/>
                    <a:p>
                      <a:r>
                        <a:rPr lang="en-AU" sz="800" b="1" u="none" dirty="0">
                          <a:solidFill>
                            <a:schemeClr val="tx1"/>
                          </a:solidFill>
                        </a:rPr>
                        <a:t>Qualification requirements</a:t>
                      </a:r>
                    </a:p>
                    <a:p>
                      <a:pPr marL="171450" indent="-171450">
                        <a:buClr>
                          <a:srgbClr val="ED0000"/>
                        </a:buClr>
                        <a:buFont typeface="Arial" panose="020B0604020202020204" pitchFamily="34" charset="0"/>
                        <a:buChar char="•"/>
                      </a:pPr>
                      <a:r>
                        <a:rPr lang="en-AU" sz="800" dirty="0"/>
                        <a:t>Degree in Business Management or similar discipline would be preferred </a:t>
                      </a:r>
                    </a:p>
                    <a:p>
                      <a:pPr marL="171450" indent="-171450">
                        <a:buFont typeface="Arial" panose="020B0604020202020204" pitchFamily="34" charset="0"/>
                        <a:buChar char="•"/>
                      </a:pPr>
                      <a:endParaRPr lang="en-AU" sz="8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5">
                        <a:lumMod val="40000"/>
                        <a:lumOff val="60000"/>
                      </a:schemeClr>
                    </a:solidFill>
                  </a:tcPr>
                </a:tc>
                <a:tc hMerge="1">
                  <a:txBody>
                    <a:bodyPr/>
                    <a:lstStyle/>
                    <a:p>
                      <a:endParaRPr lang="en-AU" sz="8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6E6E6"/>
                    </a:solidFill>
                  </a:tcPr>
                </a:tc>
                <a:extLst>
                  <a:ext uri="{0D108BD9-81ED-4DB2-BD59-A6C34878D82A}">
                    <a16:rowId xmlns:a16="http://schemas.microsoft.com/office/drawing/2014/main" val="833972909"/>
                  </a:ext>
                </a:extLst>
              </a:tr>
              <a:tr h="0">
                <a:tc>
                  <a:txBody>
                    <a:bodyPr/>
                    <a:lstStyle/>
                    <a:p>
                      <a:pPr algn="ctr"/>
                      <a:r>
                        <a:rPr lang="en-AU" sz="800" dirty="0">
                          <a:solidFill>
                            <a:schemeClr val="bg1"/>
                          </a:solidFill>
                        </a:rPr>
                        <a:t>Key Accountabilities / Decisions</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solidFill>
                  </a:tcPr>
                </a:tc>
                <a:tc gridSpan="2">
                  <a:txBody>
                    <a:bodyPr/>
                    <a:lstStyle/>
                    <a:p>
                      <a:pPr algn="ctr"/>
                      <a:r>
                        <a:rPr lang="en-AU" sz="800" dirty="0">
                          <a:solidFill>
                            <a:schemeClr val="bg1"/>
                          </a:solidFill>
                        </a:rPr>
                        <a:t>Key Responsibilities</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solidFill>
                  </a:tcPr>
                </a:tc>
                <a:tc hMerge="1">
                  <a:txBody>
                    <a:bodyPr/>
                    <a:lstStyle/>
                    <a:p>
                      <a:endParaRPr lang="en-AU" sz="8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30689724"/>
                  </a:ext>
                </a:extLst>
              </a:tr>
              <a:tr h="0">
                <a:tc>
                  <a:txBody>
                    <a:bodyPr/>
                    <a:lstStyle/>
                    <a:p>
                      <a:pPr marL="0" indent="0" algn="l">
                        <a:buClr>
                          <a:srgbClr val="ED0000"/>
                        </a:buClr>
                        <a:buFont typeface="Arial" panose="020B0604020202020204" pitchFamily="34" charset="0"/>
                        <a:buNone/>
                      </a:pPr>
                      <a:r>
                        <a:rPr lang="en-AU" sz="800" dirty="0"/>
                        <a:t>The key accountability of this role is to lead and support the team to continuously improve the business performance of both PSS and P&amp;C partnering with Colleagues  at all levels to provide both tactical and strategic program implementation.</a:t>
                      </a:r>
                    </a:p>
                    <a:p>
                      <a:pPr marL="0" indent="0" algn="l">
                        <a:buClr>
                          <a:srgbClr val="ED0000"/>
                        </a:buClr>
                        <a:buFont typeface="Arial" panose="020B0604020202020204" pitchFamily="34" charset="0"/>
                        <a:buNone/>
                      </a:pPr>
                      <a:endParaRPr lang="en-AU" sz="800" dirty="0"/>
                    </a:p>
                    <a:p>
                      <a:pPr marL="0" indent="0" algn="l">
                        <a:buClr>
                          <a:srgbClr val="ED0000"/>
                        </a:buClr>
                        <a:buFont typeface="Arial" panose="020B0604020202020204" pitchFamily="34" charset="0"/>
                        <a:buNone/>
                      </a:pPr>
                      <a:r>
                        <a:rPr lang="en-AU" sz="800" dirty="0"/>
                        <a:t>Support the PSS demand management process while providing insight into areas where Operational Improvement can be improved, while maximising efficiency opportunities across the team. This may be via people, process or technology change to uplift Colleague experience.   </a:t>
                      </a:r>
                    </a:p>
                    <a:p>
                      <a:pPr marL="0" indent="0" algn="l">
                        <a:buClr>
                          <a:srgbClr val="ED0000"/>
                        </a:buClr>
                        <a:buFont typeface="Arial" panose="020B0604020202020204" pitchFamily="34" charset="0"/>
                        <a:buNone/>
                      </a:pPr>
                      <a:endParaRPr lang="en-AU" sz="800" dirty="0"/>
                    </a:p>
                    <a:p>
                      <a:pPr marL="0" indent="0" algn="l">
                        <a:buClr>
                          <a:srgbClr val="ED0000"/>
                        </a:buClr>
                        <a:buFont typeface="Arial" panose="020B0604020202020204" pitchFamily="34" charset="0"/>
                        <a:buNone/>
                      </a:pPr>
                      <a:r>
                        <a:rPr lang="en-AU" sz="800" dirty="0"/>
                        <a:t>Ensure risk is proactively managed, events/issues are identified and raised when required. </a:t>
                      </a:r>
                    </a:p>
                    <a:p>
                      <a:pPr marL="0" indent="0" algn="l">
                        <a:buClr>
                          <a:srgbClr val="ED0000"/>
                        </a:buClr>
                        <a:buFont typeface="Arial" panose="020B0604020202020204" pitchFamily="34" charset="0"/>
                        <a:buNone/>
                      </a:pPr>
                      <a:r>
                        <a:rPr lang="en-AU" sz="800" dirty="0"/>
                        <a:t> </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5">
                        <a:lumMod val="40000"/>
                        <a:lumOff val="60000"/>
                      </a:schemeClr>
                    </a:solidFill>
                  </a:tcPr>
                </a:tc>
                <a:tc gridSpan="2">
                  <a:txBody>
                    <a:bodyPr/>
                    <a:lstStyle/>
                    <a:p>
                      <a:pPr marL="0" indent="0" algn="l">
                        <a:buClr>
                          <a:srgbClr val="ED0000"/>
                        </a:buClr>
                        <a:buFont typeface="Arial" panose="020B0604020202020204" pitchFamily="34" charset="0"/>
                        <a:buNone/>
                      </a:pPr>
                      <a:r>
                        <a:rPr lang="en-AU" sz="800" dirty="0"/>
                        <a:t>Manage a diverse team of talented individuals while providing advice on a range of tasks or problems based on the application of judgement in the required area of expertise/responsibility.</a:t>
                      </a:r>
                    </a:p>
                    <a:p>
                      <a:pPr marL="0" indent="0" algn="l">
                        <a:buClr>
                          <a:srgbClr val="ED0000"/>
                        </a:buClr>
                        <a:buFont typeface="Arial" panose="020B0604020202020204" pitchFamily="34" charset="0"/>
                        <a:buNone/>
                      </a:pPr>
                      <a:endParaRPr lang="en-AU" sz="800" dirty="0"/>
                    </a:p>
                    <a:p>
                      <a:pPr marL="0" indent="0" algn="l">
                        <a:buClr>
                          <a:srgbClr val="ED0000"/>
                        </a:buClr>
                        <a:buFont typeface="Arial" panose="020B0604020202020204" pitchFamily="34" charset="0"/>
                        <a:buNone/>
                      </a:pPr>
                      <a:r>
                        <a:rPr lang="en-AU" sz="800" dirty="0"/>
                        <a:t>Ensure a strong relationship with the People Shared Services Leadership Team , wider People and Culture function and key internal stakeholders</a:t>
                      </a:r>
                    </a:p>
                    <a:p>
                      <a:pPr marL="0" indent="0" algn="l">
                        <a:buClr>
                          <a:srgbClr val="ED0000"/>
                        </a:buClr>
                        <a:buFont typeface="Arial" panose="020B0604020202020204" pitchFamily="34" charset="0"/>
                        <a:buNone/>
                      </a:pPr>
                      <a:endParaRPr lang="en-AU" sz="800" dirty="0"/>
                    </a:p>
                    <a:p>
                      <a:pPr marL="0" indent="0" algn="l">
                        <a:buClr>
                          <a:srgbClr val="ED0000"/>
                        </a:buClr>
                        <a:buFont typeface="Arial" panose="020B0604020202020204" pitchFamily="34" charset="0"/>
                        <a:buNone/>
                      </a:pPr>
                      <a:r>
                        <a:rPr lang="en-AU" sz="800" dirty="0"/>
                        <a:t>Support PSS LT with relevant reporting to drive better business decisions</a:t>
                      </a:r>
                    </a:p>
                    <a:p>
                      <a:pPr marL="0" indent="0" algn="l">
                        <a:buClr>
                          <a:srgbClr val="ED0000"/>
                        </a:buClr>
                        <a:buFont typeface="Arial" panose="020B0604020202020204" pitchFamily="34" charset="0"/>
                        <a:buNone/>
                      </a:pPr>
                      <a:endParaRPr lang="en-AU" sz="800" dirty="0"/>
                    </a:p>
                    <a:p>
                      <a:pPr marL="0" indent="0" algn="l">
                        <a:buClr>
                          <a:srgbClr val="ED0000"/>
                        </a:buClr>
                        <a:buFont typeface="Arial" panose="020B0604020202020204" pitchFamily="34" charset="0"/>
                        <a:buNone/>
                      </a:pPr>
                      <a:r>
                        <a:rPr lang="en-AU" sz="800" dirty="0"/>
                        <a:t>Coordination of audit requirements for PSS</a:t>
                      </a:r>
                    </a:p>
                    <a:p>
                      <a:pPr marL="0" indent="0" algn="l">
                        <a:buClr>
                          <a:srgbClr val="ED0000"/>
                        </a:buClr>
                        <a:buFont typeface="Arial" panose="020B0604020202020204" pitchFamily="34" charset="0"/>
                        <a:buNone/>
                      </a:pPr>
                      <a:endParaRPr lang="en-AU" sz="800" dirty="0"/>
                    </a:p>
                    <a:p>
                      <a:pPr marL="0" indent="0" algn="l">
                        <a:buClr>
                          <a:srgbClr val="ED0000"/>
                        </a:buClr>
                        <a:buFont typeface="Arial" panose="020B0604020202020204" pitchFamily="34" charset="0"/>
                        <a:buNone/>
                      </a:pPr>
                      <a:r>
                        <a:rPr lang="en-AU" sz="800" dirty="0"/>
                        <a:t>Support team with communications and implementation of improvement initiatives to support uplift in customer obsession</a:t>
                      </a:r>
                    </a:p>
                    <a:p>
                      <a:pPr marL="0" indent="0" algn="l">
                        <a:buClr>
                          <a:srgbClr val="ED0000"/>
                        </a:buClr>
                        <a:buFont typeface="Arial" panose="020B0604020202020204" pitchFamily="34" charset="0"/>
                        <a:buNone/>
                      </a:pPr>
                      <a:endParaRPr lang="en-AU" sz="800" dirty="0"/>
                    </a:p>
                    <a:p>
                      <a:pPr marL="0" indent="0" algn="l">
                        <a:buClr>
                          <a:srgbClr val="ED0000"/>
                        </a:buClr>
                        <a:buFont typeface="Arial" panose="020B0604020202020204" pitchFamily="34" charset="0"/>
                        <a:buNone/>
                      </a:pPr>
                      <a:r>
                        <a:rPr lang="en-AU" sz="800" dirty="0"/>
                        <a:t>Embed Agile ways of working with delivery support for key programs identified via the demand management process. </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5">
                        <a:lumMod val="40000"/>
                        <a:lumOff val="60000"/>
                      </a:schemeClr>
                    </a:solidFill>
                  </a:tcPr>
                </a:tc>
                <a:tc hMerge="1">
                  <a:txBody>
                    <a:bodyPr/>
                    <a:lstStyle/>
                    <a:p>
                      <a:endParaRPr lang="en-AU"/>
                    </a:p>
                  </a:txBody>
                  <a:tcPr/>
                </a:tc>
                <a:extLst>
                  <a:ext uri="{0D108BD9-81ED-4DB2-BD59-A6C34878D82A}">
                    <a16:rowId xmlns:a16="http://schemas.microsoft.com/office/drawing/2014/main" val="2998461937"/>
                  </a:ext>
                </a:extLst>
              </a:tr>
              <a:tr h="0">
                <a:tc>
                  <a:txBody>
                    <a:bodyPr/>
                    <a:lstStyle/>
                    <a:p>
                      <a:pPr algn="ctr"/>
                      <a:r>
                        <a:rPr lang="en-AU" sz="800" dirty="0">
                          <a:solidFill>
                            <a:schemeClr val="bg1"/>
                          </a:solidFill>
                        </a:rPr>
                        <a:t>Key Interfaces</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solidFill>
                  </a:tcPr>
                </a:tc>
                <a:tc gridSpan="2">
                  <a:txBody>
                    <a:bodyPr/>
                    <a:lstStyle/>
                    <a:p>
                      <a:pPr algn="ctr"/>
                      <a:r>
                        <a:rPr lang="en-AU" sz="800" dirty="0">
                          <a:solidFill>
                            <a:schemeClr val="bg1"/>
                          </a:solidFill>
                        </a:rPr>
                        <a:t>Key Performance Indicators</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solidFill>
                  </a:tcPr>
                </a:tc>
                <a:tc hMerge="1">
                  <a:txBody>
                    <a:bodyPr/>
                    <a:lstStyle/>
                    <a:p>
                      <a:endParaRPr lang="en-AU"/>
                    </a:p>
                  </a:txBody>
                  <a:tcPr/>
                </a:tc>
                <a:extLst>
                  <a:ext uri="{0D108BD9-81ED-4DB2-BD59-A6C34878D82A}">
                    <a16:rowId xmlns:a16="http://schemas.microsoft.com/office/drawing/2014/main" val="3721693231"/>
                  </a:ext>
                </a:extLst>
              </a:tr>
              <a:tr h="0">
                <a:tc>
                  <a:txBody>
                    <a:bodyPr/>
                    <a:lstStyle/>
                    <a:p>
                      <a:pPr marL="171450" indent="-171450" algn="l">
                        <a:buClr>
                          <a:srgbClr val="ED0000"/>
                        </a:buClr>
                        <a:buFont typeface="Arial" panose="020B0604020202020204" pitchFamily="34" charset="0"/>
                        <a:buChar char="•"/>
                      </a:pPr>
                      <a:r>
                        <a:rPr lang="en-AU" sz="800" dirty="0">
                          <a:solidFill>
                            <a:schemeClr val="tx1"/>
                          </a:solidFill>
                        </a:rPr>
                        <a:t>PSS Leadership Team</a:t>
                      </a:r>
                    </a:p>
                    <a:p>
                      <a:pPr marL="171450" indent="-171450" algn="l">
                        <a:buClr>
                          <a:srgbClr val="ED0000"/>
                        </a:buClr>
                        <a:buFont typeface="Arial" panose="020B0604020202020204" pitchFamily="34" charset="0"/>
                        <a:buChar char="•"/>
                      </a:pPr>
                      <a:r>
                        <a:rPr lang="en-AU" sz="800" dirty="0">
                          <a:solidFill>
                            <a:schemeClr val="tx1"/>
                          </a:solidFill>
                        </a:rPr>
                        <a:t>Transformation and Enablement Leadership Team</a:t>
                      </a:r>
                    </a:p>
                    <a:p>
                      <a:pPr marL="171450" indent="-171450" algn="l">
                        <a:buClr>
                          <a:srgbClr val="ED0000"/>
                        </a:buClr>
                        <a:buFont typeface="Arial" panose="020B0604020202020204" pitchFamily="34" charset="0"/>
                        <a:buChar char="•"/>
                      </a:pPr>
                      <a:r>
                        <a:rPr lang="en-AU" sz="800" dirty="0">
                          <a:solidFill>
                            <a:schemeClr val="tx1"/>
                          </a:solidFill>
                        </a:rPr>
                        <a:t>Internal Program Management Team</a:t>
                      </a:r>
                    </a:p>
                    <a:p>
                      <a:pPr marL="171450" indent="-171450" algn="l">
                        <a:buClr>
                          <a:srgbClr val="ED0000"/>
                        </a:buClr>
                        <a:buFont typeface="Arial" panose="020B0604020202020204" pitchFamily="34" charset="0"/>
                        <a:buChar char="•"/>
                      </a:pPr>
                      <a:r>
                        <a:rPr lang="en-AU" sz="800" dirty="0">
                          <a:solidFill>
                            <a:schemeClr val="tx1"/>
                          </a:solidFill>
                        </a:rPr>
                        <a:t>Key delivery resources outside of P&amp;C as required</a:t>
                      </a:r>
                    </a:p>
                    <a:p>
                      <a:pPr marL="171450" indent="-171450" algn="l">
                        <a:buClr>
                          <a:srgbClr val="ED0000"/>
                        </a:buClr>
                        <a:buFont typeface="Arial" panose="020B0604020202020204" pitchFamily="34" charset="0"/>
                        <a:buChar char="•"/>
                      </a:pPr>
                      <a:endParaRPr lang="en-AU" sz="800" dirty="0">
                        <a:solidFill>
                          <a:schemeClr val="tx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5">
                        <a:lumMod val="40000"/>
                        <a:lumOff val="60000"/>
                      </a:schemeClr>
                    </a:solidFill>
                  </a:tcPr>
                </a:tc>
                <a:tc gridSpan="2">
                  <a:txBody>
                    <a:bodyPr/>
                    <a:lstStyle/>
                    <a:p>
                      <a:pPr marL="171450" indent="-171450" algn="l">
                        <a:buClr>
                          <a:srgbClr val="ED0000"/>
                        </a:buClr>
                        <a:buFont typeface="Arial" panose="020B0604020202020204" pitchFamily="34" charset="0"/>
                        <a:buChar char="•"/>
                      </a:pPr>
                      <a:r>
                        <a:rPr lang="en-AU" sz="800" dirty="0">
                          <a:solidFill>
                            <a:schemeClr val="tx1"/>
                          </a:solidFill>
                        </a:rPr>
                        <a:t>Impact of programs implemented</a:t>
                      </a:r>
                    </a:p>
                    <a:p>
                      <a:pPr marL="171450" indent="-171450" algn="l">
                        <a:buClr>
                          <a:srgbClr val="ED0000"/>
                        </a:buClr>
                        <a:buFont typeface="Arial" panose="020B0604020202020204" pitchFamily="34" charset="0"/>
                        <a:buChar char="•"/>
                      </a:pPr>
                      <a:r>
                        <a:rPr lang="en-AU" sz="800" dirty="0">
                          <a:solidFill>
                            <a:schemeClr val="tx1"/>
                          </a:solidFill>
                        </a:rPr>
                        <a:t>Proactive management of risks</a:t>
                      </a:r>
                    </a:p>
                    <a:p>
                      <a:pPr marL="171450" indent="-171450" algn="l">
                        <a:buClr>
                          <a:srgbClr val="ED0000"/>
                        </a:buClr>
                        <a:buFont typeface="Arial" panose="020B0604020202020204" pitchFamily="34" charset="0"/>
                        <a:buChar char="•"/>
                      </a:pPr>
                      <a:r>
                        <a:rPr lang="en-AU" sz="800" dirty="0">
                          <a:solidFill>
                            <a:schemeClr val="tx1"/>
                          </a:solidFill>
                        </a:rPr>
                        <a:t>Customer feedback on program delivery</a:t>
                      </a:r>
                    </a:p>
                    <a:p>
                      <a:pPr marL="171450" indent="-171450" algn="l">
                        <a:buClr>
                          <a:srgbClr val="ED0000"/>
                        </a:buClr>
                        <a:buFont typeface="Arial" panose="020B0604020202020204" pitchFamily="34" charset="0"/>
                        <a:buChar char="•"/>
                      </a:pPr>
                      <a:endParaRPr lang="en-AU" sz="800" dirty="0">
                        <a:solidFill>
                          <a:schemeClr val="bg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5">
                        <a:lumMod val="40000"/>
                        <a:lumOff val="60000"/>
                      </a:schemeClr>
                    </a:solidFill>
                  </a:tcPr>
                </a:tc>
                <a:tc hMerge="1">
                  <a:txBody>
                    <a:bodyPr/>
                    <a:lstStyle/>
                    <a:p>
                      <a:endParaRPr lang="en-AU"/>
                    </a:p>
                  </a:txBody>
                  <a:tcPr/>
                </a:tc>
                <a:extLst>
                  <a:ext uri="{0D108BD9-81ED-4DB2-BD59-A6C34878D82A}">
                    <a16:rowId xmlns:a16="http://schemas.microsoft.com/office/drawing/2014/main" val="2346303765"/>
                  </a:ext>
                </a:extLst>
              </a:tr>
            </a:tbl>
          </a:graphicData>
        </a:graphic>
      </p:graphicFrame>
    </p:spTree>
    <p:extLst>
      <p:ext uri="{BB962C8B-B14F-4D97-AF65-F5344CB8AC3E}">
        <p14:creationId xmlns:p14="http://schemas.microsoft.com/office/powerpoint/2010/main" val="186051532"/>
      </p:ext>
    </p:extLst>
  </p:cSld>
  <p:clrMapOvr>
    <a:masterClrMapping/>
  </p:clrMapOvr>
</p:sld>
</file>

<file path=ppt/theme/theme1.xml><?xml version="1.0" encoding="utf-8"?>
<a:theme xmlns:a="http://schemas.openxmlformats.org/drawingml/2006/main" name="CONTENT PAGES">
  <a:themeElements>
    <a:clrScheme name="NAB PPT 2022_EVO colours">
      <a:dk1>
        <a:srgbClr val="000000"/>
      </a:dk1>
      <a:lt1>
        <a:srgbClr val="FFFFFF"/>
      </a:lt1>
      <a:dk2>
        <a:srgbClr val="9A9AC8"/>
      </a:dk2>
      <a:lt2>
        <a:srgbClr val="444693"/>
      </a:lt2>
      <a:accent1>
        <a:srgbClr val="ED0000"/>
      </a:accent1>
      <a:accent2>
        <a:srgbClr val="000000"/>
      </a:accent2>
      <a:accent3>
        <a:srgbClr val="E6E6E6"/>
      </a:accent3>
      <a:accent4>
        <a:srgbClr val="808080"/>
      </a:accent4>
      <a:accent5>
        <a:srgbClr val="B3B3B3"/>
      </a:accent5>
      <a:accent6>
        <a:srgbClr val="4D4D4D"/>
      </a:accent6>
      <a:hlink>
        <a:srgbClr val="000000"/>
      </a:hlink>
      <a:folHlink>
        <a:srgbClr val="000000"/>
      </a:folHlink>
    </a:clrScheme>
    <a:fontScheme name="NAB default fonts">
      <a:majorFont>
        <a:latin typeface="Epilogue Medium"/>
        <a:ea typeface=""/>
        <a:cs typeface="Arial"/>
      </a:majorFont>
      <a:minorFont>
        <a:latin typeface="Source Sans Pro"/>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6350" cap="flat" cmpd="sng" algn="ctr">
          <a:solidFill>
            <a:schemeClr val="accent4"/>
          </a:solidFill>
          <a:prstDash val="solid"/>
          <a:round/>
          <a:headEnd type="none" w="med" len="med"/>
          <a:tailEnd type="none" w="med" len="med"/>
        </a:ln>
        <a:effectLst/>
      </a:spPr>
      <a:bodyPr vert="horz" wrap="none" lIns="91440" tIns="45720" rIns="91440" bIns="45720" numCol="1" rtlCol="0" anchor="ctr" anchorCtr="0" compatLnSpc="1">
        <a:prstTxWarp prst="textNoShape">
          <a:avLst/>
        </a:prstTxWarp>
      </a:bodyPr>
      <a:lstStyle>
        <a:defPPr marL="0" marR="0" indent="0" algn="ctr" defTabSz="1042988" rtl="0" eaLnBrk="1" fontAlgn="base" latinLnBrk="0" hangingPunct="1">
          <a:lnSpc>
            <a:spcPct val="100000"/>
          </a:lnSpc>
          <a:spcBef>
            <a:spcPct val="0"/>
          </a:spcBef>
          <a:spcAft>
            <a:spcPct val="0"/>
          </a:spcAft>
          <a:buClrTx/>
          <a:buSzTx/>
          <a:buFontTx/>
          <a:buNone/>
          <a:tabLst/>
          <a:defRPr kumimoji="0" sz="1600" b="0" i="0" u="none" strike="noStrike" cap="none" normalizeH="0" baseline="0" smtClean="0">
            <a:ln>
              <a:noFill/>
            </a:ln>
            <a:solidFill>
              <a:schemeClr val="tx1"/>
            </a:solidFill>
            <a:effectLst/>
            <a:latin typeface="Corpid C1 Regular" pitchFamily="34" charset="0"/>
          </a:defRPr>
        </a:defPPr>
      </a:lstStyle>
    </a:spDef>
    <a:lnDef>
      <a:spPr bwMode="auto">
        <a:solidFill>
          <a:schemeClr val="hlink"/>
        </a:solidFill>
        <a:ln w="6350" cap="flat" cmpd="sng" algn="ctr">
          <a:solidFill>
            <a:schemeClr val="tx1"/>
          </a:solidFill>
          <a:prstDash val="solid"/>
          <a:round/>
          <a:headEnd type="none" w="med" len="med"/>
          <a:tailEnd type="none" w="med" len="med"/>
        </a:ln>
        <a:effectLst/>
      </a:spPr>
      <a:bodyPr/>
      <a:lstStyle/>
    </a:lnDef>
    <a:txDef>
      <a:spPr>
        <a:noFill/>
      </a:spPr>
      <a:bodyPr wrap="square" lIns="0" tIns="0" rIns="0" bIns="0" rtlCol="0">
        <a:noAutofit/>
      </a:bodyPr>
      <a:lstStyle>
        <a:defPPr algn="l">
          <a:lnSpc>
            <a:spcPts val="1600"/>
          </a:lnSpc>
          <a:spcAft>
            <a:spcPts val="200"/>
          </a:spcAft>
          <a:defRPr sz="1300" dirty="0" err="1" smtClean="0">
            <a:latin typeface="+mn-lt"/>
          </a:defRPr>
        </a:defPPr>
      </a:lstStyle>
    </a:txDef>
  </a:objectDefaults>
  <a:extraClrSchemeLst>
    <a:extraClrScheme>
      <a:clrScheme name="NAB default design 1">
        <a:dk1>
          <a:srgbClr val="000000"/>
        </a:dk1>
        <a:lt1>
          <a:srgbClr val="FFFFFF"/>
        </a:lt1>
        <a:dk2>
          <a:srgbClr val="9A9AC8"/>
        </a:dk2>
        <a:lt2>
          <a:srgbClr val="4C626C"/>
        </a:lt2>
        <a:accent1>
          <a:srgbClr val="FF0000"/>
        </a:accent1>
        <a:accent2>
          <a:srgbClr val="000000"/>
        </a:accent2>
        <a:accent3>
          <a:srgbClr val="FFFFFF"/>
        </a:accent3>
        <a:accent4>
          <a:srgbClr val="000000"/>
        </a:accent4>
        <a:accent5>
          <a:srgbClr val="FFAAAA"/>
        </a:accent5>
        <a:accent6>
          <a:srgbClr val="000000"/>
        </a:accent6>
        <a:hlink>
          <a:srgbClr val="F2F4F6"/>
        </a:hlink>
        <a:folHlink>
          <a:srgbClr val="A3AD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NAB PPT Template_A4_26Apr24" id="{215151FD-7E06-0941-AB08-4E5378E2AC24}" vid="{5EB49CC5-EF90-ED4A-BE51-54552E09060C}"/>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NAB+PPT+Template_A4_26Apr24</Template>
  <TotalTime>67</TotalTime>
  <Words>422</Words>
  <Application>Microsoft Office PowerPoint</Application>
  <PresentationFormat>Custom</PresentationFormat>
  <Paragraphs>61</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Epilogue Medium</vt:lpstr>
      <vt:lpstr>Source Sans Pro</vt:lpstr>
      <vt:lpstr>Source Sans Pro Semibold</vt:lpstr>
      <vt:lpstr>CONTENT PAGES</vt:lpstr>
      <vt:lpstr>Role Purpose Statement- Manager, Business Improvement</vt:lpstr>
    </vt:vector>
  </TitlesOfParts>
  <Manager>nab</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Role purpose statement template example</dc:title>
  <dc:subject>nab</dc:subject>
  <dc:creator>Jesse D Durant</dc:creator>
  <cp:keywords>nab</cp:keywords>
  <dc:description>nab</dc:description>
  <cp:lastModifiedBy>Nick Tesselaar</cp:lastModifiedBy>
  <cp:revision>3</cp:revision>
  <cp:lastPrinted>2016-05-25T06:43:59Z</cp:lastPrinted>
  <dcterms:created xsi:type="dcterms:W3CDTF">2024-06-11T00:25:15Z</dcterms:created>
  <dcterms:modified xsi:type="dcterms:W3CDTF">2024-10-08T22:32:58Z</dcterms:modified>
  <cp:category>nab</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4677433</vt:lpwstr>
  </property>
  <property fmtid="{D5CDD505-2E9C-101B-9397-08002B2CF9AE}" pid="3" name="NXPowerLiteSettings">
    <vt:lpwstr>F780073804F000</vt:lpwstr>
  </property>
  <property fmtid="{D5CDD505-2E9C-101B-9397-08002B2CF9AE}" pid="4" name="NXPowerLiteVersion">
    <vt:lpwstr>D10.0.2</vt:lpwstr>
  </property>
  <property fmtid="{D5CDD505-2E9C-101B-9397-08002B2CF9AE}" pid="5" name="MSIP_Label_af445648-85c5-40d2-912a-e1ed7b95771d_Enabled">
    <vt:lpwstr>true</vt:lpwstr>
  </property>
  <property fmtid="{D5CDD505-2E9C-101B-9397-08002B2CF9AE}" pid="6" name="MSIP_Label_af445648-85c5-40d2-912a-e1ed7b95771d_SetDate">
    <vt:lpwstr>2024-06-11T01:32:42Z</vt:lpwstr>
  </property>
  <property fmtid="{D5CDD505-2E9C-101B-9397-08002B2CF9AE}" pid="7" name="MSIP_Label_af445648-85c5-40d2-912a-e1ed7b95771d_Method">
    <vt:lpwstr>Privileged</vt:lpwstr>
  </property>
  <property fmtid="{D5CDD505-2E9C-101B-9397-08002B2CF9AE}" pid="8" name="MSIP_Label_af445648-85c5-40d2-912a-e1ed7b95771d_Name">
    <vt:lpwstr>af445648-85c5-40d2-912a-e1ed7b95771d</vt:lpwstr>
  </property>
  <property fmtid="{D5CDD505-2E9C-101B-9397-08002B2CF9AE}" pid="9" name="MSIP_Label_af445648-85c5-40d2-912a-e1ed7b95771d_SiteId">
    <vt:lpwstr>48d6943f-580e-40b1-a0e1-c07fa3707873</vt:lpwstr>
  </property>
  <property fmtid="{D5CDD505-2E9C-101B-9397-08002B2CF9AE}" pid="10" name="MSIP_Label_af445648-85c5-40d2-912a-e1ed7b95771d_ActionId">
    <vt:lpwstr>5e449f1c-75aa-4cd7-a7ae-ac08f603e606</vt:lpwstr>
  </property>
  <property fmtid="{D5CDD505-2E9C-101B-9397-08002B2CF9AE}" pid="11" name="MSIP_Label_af445648-85c5-40d2-912a-e1ed7b95771d_ContentBits">
    <vt:lpwstr>0</vt:lpwstr>
  </property>
</Properties>
</file>