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4"/>
  </p:sldMasterIdLst>
  <p:notesMasterIdLst>
    <p:notesMasterId r:id="rId7"/>
  </p:notesMasterIdLst>
  <p:sldIdLst>
    <p:sldId id="319" r:id="rId5"/>
    <p:sldId id="320" r:id="rId6"/>
  </p:sldIdLst>
  <p:sldSz cx="10693400" cy="7561263"/>
  <p:notesSz cx="6670675" cy="9802813"/>
  <p:custDataLst>
    <p:tags r:id="rId8"/>
  </p:custDataLst>
  <p:defaultTextStyle>
    <a:defPPr>
      <a:defRPr lang="en-US"/>
    </a:defPPr>
    <a:lvl1pPr marL="177800" indent="-177800" algn="l" defTabSz="711200" rtl="0" eaLnBrk="1" latinLnBrk="0" hangingPunct="1">
      <a:spcBef>
        <a:spcPts val="1200"/>
      </a:spcBef>
      <a:buChar char="•"/>
      <a:defRPr sz="1600" kern="1200">
        <a:solidFill>
          <a:schemeClr val="tx1"/>
        </a:solidFill>
        <a:latin typeface="+mn-lt"/>
        <a:ea typeface="+mn-ea"/>
        <a:cs typeface="+mn-cs"/>
      </a:defRPr>
    </a:lvl1pPr>
    <a:lvl2pPr marL="355600" indent="-177800" algn="l" defTabSz="711200" rtl="0" eaLnBrk="1" latinLnBrk="0" hangingPunct="1">
      <a:spcBef>
        <a:spcPts val="600"/>
      </a:spcBef>
      <a:buChar char="–"/>
      <a:defRPr sz="1400" kern="1200">
        <a:solidFill>
          <a:schemeClr val="tx1"/>
        </a:solidFill>
        <a:latin typeface="+mn-lt"/>
        <a:ea typeface="+mn-ea"/>
        <a:cs typeface="+mn-cs"/>
      </a:defRPr>
    </a:lvl2pPr>
    <a:lvl3pPr marL="533400" indent="-177800" algn="l" defTabSz="711200" rtl="0" eaLnBrk="1" latinLnBrk="0" hangingPunct="1">
      <a:spcBef>
        <a:spcPts val="600"/>
      </a:spcBef>
      <a:buChar char="&gt;"/>
      <a:defRPr sz="1400" kern="1200">
        <a:solidFill>
          <a:schemeClr val="tx1"/>
        </a:solidFill>
        <a:latin typeface="+mn-lt"/>
        <a:ea typeface="+mn-ea"/>
        <a:cs typeface="+mn-cs"/>
      </a:defRPr>
    </a:lvl3pPr>
    <a:lvl4pPr marL="711200" indent="-177800" algn="l" defTabSz="711200" rtl="0" eaLnBrk="1" latinLnBrk="0" hangingPunct="1">
      <a:spcBef>
        <a:spcPts val="600"/>
      </a:spcBef>
      <a:buChar char="–"/>
      <a:defRPr sz="1400" kern="1200">
        <a:solidFill>
          <a:schemeClr val="tx1"/>
        </a:solidFill>
        <a:latin typeface="+mn-lt"/>
        <a:ea typeface="+mn-ea"/>
        <a:cs typeface="+mn-cs"/>
      </a:defRPr>
    </a:lvl4pPr>
    <a:lvl5pPr marL="889000" indent="-177800" algn="l" defTabSz="711200" rtl="0" eaLnBrk="1" latinLnBrk="0" hangingPunct="1">
      <a:spcBef>
        <a:spcPts val="600"/>
      </a:spcBef>
      <a:buChar char="&gt;"/>
      <a:defRPr sz="1400" kern="1200">
        <a:solidFill>
          <a:schemeClr val="tx1"/>
        </a:solidFill>
        <a:latin typeface="+mn-lt"/>
        <a:ea typeface="+mn-ea"/>
        <a:cs typeface="+mn-cs"/>
      </a:defRPr>
    </a:lvl5pPr>
    <a:lvl6pPr marL="1066800" indent="-177800" algn="l" defTabSz="711200" rtl="0" eaLnBrk="1" latinLnBrk="0" hangingPunct="1">
      <a:defRPr sz="1400" kern="1200">
        <a:solidFill>
          <a:schemeClr val="tx1"/>
        </a:solidFill>
        <a:latin typeface="+mn-lt"/>
        <a:ea typeface="+mn-ea"/>
        <a:cs typeface="+mn-cs"/>
      </a:defRPr>
    </a:lvl6pPr>
    <a:lvl7pPr marL="1244600" indent="-177800" algn="l" defTabSz="711200" rtl="0" eaLnBrk="1" latinLnBrk="0" hangingPunct="1">
      <a:defRPr sz="1400" kern="1200">
        <a:solidFill>
          <a:schemeClr val="tx1"/>
        </a:solidFill>
        <a:latin typeface="+mn-lt"/>
        <a:ea typeface="+mn-ea"/>
        <a:cs typeface="+mn-cs"/>
      </a:defRPr>
    </a:lvl7pPr>
    <a:lvl8pPr marL="1422400" indent="-177800" algn="l" defTabSz="711200" rtl="0" eaLnBrk="1" latinLnBrk="0" hangingPunct="1">
      <a:defRPr sz="1400" kern="1200">
        <a:solidFill>
          <a:schemeClr val="tx1"/>
        </a:solidFill>
        <a:latin typeface="+mn-lt"/>
        <a:ea typeface="+mn-ea"/>
        <a:cs typeface="+mn-cs"/>
      </a:defRPr>
    </a:lvl8pPr>
    <a:lvl9pPr marL="1600200" indent="-177800" algn="l" defTabSz="7112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Sullivan" initials="LS" lastIdx="0" clrIdx="0">
    <p:extLst>
      <p:ext uri="{19B8F6BF-5375-455C-9EA6-DF929625EA0E}">
        <p15:presenceInfo xmlns:p15="http://schemas.microsoft.com/office/powerpoint/2012/main" userId="Lewis Sulli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8A"/>
    <a:srgbClr val="C9CB00"/>
    <a:srgbClr val="A92582"/>
    <a:srgbClr val="E9600E"/>
    <a:srgbClr val="A4B123"/>
    <a:srgbClr val="FF0000"/>
    <a:srgbClr val="6FB2DE"/>
    <a:srgbClr val="D0D0D0"/>
    <a:srgbClr val="F7B000"/>
    <a:srgbClr val="572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4672"/>
  </p:normalViewPr>
  <p:slideViewPr>
    <p:cSldViewPr snapToGrid="0">
      <p:cViewPr>
        <p:scale>
          <a:sx n="100" d="100"/>
          <a:sy n="100" d="100"/>
        </p:scale>
        <p:origin x="586" y="5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heme" Target="../theme/theme2.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2891353" cy="490690"/>
          </a:xfrm>
          <a:prstGeom prst="rect">
            <a:avLst/>
          </a:prstGeom>
        </p:spPr>
        <p:txBody>
          <a:bodyPr vert="horz" lIns="90068" tIns="45034" rIns="90068" bIns="45034" rtlCol="0"/>
          <a:lstStyle>
            <a:lvl1pPr algn="l">
              <a:defRPr sz="1200"/>
            </a:lvl1pPr>
          </a:lstStyle>
          <a:p>
            <a:endParaRPr lang="en-AU"/>
          </a:p>
        </p:txBody>
      </p:sp>
      <p:sp>
        <p:nvSpPr>
          <p:cNvPr id="3" name="Date Placeholder 2"/>
          <p:cNvSpPr>
            <a:spLocks noGrp="1"/>
          </p:cNvSpPr>
          <p:nvPr>
            <p:ph type="dt" idx="1"/>
            <p:custDataLst>
              <p:tags r:id="rId3"/>
            </p:custDataLst>
          </p:nvPr>
        </p:nvSpPr>
        <p:spPr>
          <a:xfrm>
            <a:off x="3777765" y="0"/>
            <a:ext cx="2891353" cy="490690"/>
          </a:xfrm>
          <a:prstGeom prst="rect">
            <a:avLst/>
          </a:prstGeom>
        </p:spPr>
        <p:txBody>
          <a:bodyPr vert="horz" lIns="90068" tIns="45034" rIns="90068" bIns="45034" rtlCol="0"/>
          <a:lstStyle>
            <a:lvl1pPr algn="r">
              <a:defRPr sz="1200"/>
            </a:lvl1pPr>
          </a:lstStyle>
          <a:p>
            <a:fld id="{492E7985-0D4C-47BD-BA81-8A417925FCE9}" type="datetimeFigureOut">
              <a:rPr lang="en-AU" smtClean="0"/>
              <a:t>20/09/2024</a:t>
            </a:fld>
            <a:endParaRPr lang="en-AU"/>
          </a:p>
        </p:txBody>
      </p:sp>
      <p:sp>
        <p:nvSpPr>
          <p:cNvPr id="4" name="Slide Image Placeholder 3"/>
          <p:cNvSpPr>
            <a:spLocks noGrp="1" noRot="1" noChangeAspect="1"/>
          </p:cNvSpPr>
          <p:nvPr>
            <p:ph type="sldImg" idx="2"/>
            <p:custDataLst>
              <p:tags r:id="rId4"/>
            </p:custDataLst>
          </p:nvPr>
        </p:nvSpPr>
        <p:spPr>
          <a:xfrm>
            <a:off x="996950" y="1225550"/>
            <a:ext cx="4676775" cy="3308350"/>
          </a:xfrm>
          <a:prstGeom prst="rect">
            <a:avLst/>
          </a:prstGeom>
          <a:noFill/>
          <a:ln w="12700">
            <a:solidFill>
              <a:prstClr val="black"/>
            </a:solidFill>
          </a:ln>
        </p:spPr>
      </p:sp>
      <p:sp>
        <p:nvSpPr>
          <p:cNvPr id="5" name="Notes Placeholder 4"/>
          <p:cNvSpPr>
            <a:spLocks noGrp="1"/>
          </p:cNvSpPr>
          <p:nvPr>
            <p:ph type="body" sz="quarter" idx="3"/>
            <p:custDataLst>
              <p:tags r:id="rId5"/>
            </p:custDataLst>
          </p:nvPr>
        </p:nvSpPr>
        <p:spPr>
          <a:xfrm>
            <a:off x="666756" y="4717203"/>
            <a:ext cx="5337163" cy="3859671"/>
          </a:xfrm>
          <a:prstGeom prst="rect">
            <a:avLst/>
          </a:prstGeom>
        </p:spPr>
        <p:txBody>
          <a:bodyPr vert="horz" lIns="90068" tIns="45034" rIns="90068" bIns="450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custDataLst>
              <p:tags r:id="rId6"/>
            </p:custDataLst>
          </p:nvPr>
        </p:nvSpPr>
        <p:spPr>
          <a:xfrm>
            <a:off x="0" y="9312123"/>
            <a:ext cx="2891353" cy="490690"/>
          </a:xfrm>
          <a:prstGeom prst="rect">
            <a:avLst/>
          </a:prstGeom>
        </p:spPr>
        <p:txBody>
          <a:bodyPr vert="horz" lIns="90068" tIns="45034" rIns="90068" bIns="45034" rtlCol="0" anchor="b"/>
          <a:lstStyle>
            <a:lvl1pPr algn="l">
              <a:defRPr sz="1200"/>
            </a:lvl1pPr>
          </a:lstStyle>
          <a:p>
            <a:endParaRPr lang="en-AU"/>
          </a:p>
        </p:txBody>
      </p:sp>
      <p:sp>
        <p:nvSpPr>
          <p:cNvPr id="7" name="Slide Number Placeholder 6"/>
          <p:cNvSpPr>
            <a:spLocks noGrp="1"/>
          </p:cNvSpPr>
          <p:nvPr>
            <p:ph type="sldNum" sz="quarter" idx="5"/>
            <p:custDataLst>
              <p:tags r:id="rId7"/>
            </p:custDataLst>
          </p:nvPr>
        </p:nvSpPr>
        <p:spPr>
          <a:xfrm>
            <a:off x="3777765" y="9312123"/>
            <a:ext cx="2891353" cy="490690"/>
          </a:xfrm>
          <a:prstGeom prst="rect">
            <a:avLst/>
          </a:prstGeom>
        </p:spPr>
        <p:txBody>
          <a:bodyPr vert="horz" lIns="90068" tIns="45034" rIns="90068" bIns="45034" rtlCol="0" anchor="b"/>
          <a:lstStyle>
            <a:lvl1pPr algn="r">
              <a:defRPr sz="1200"/>
            </a:lvl1pPr>
          </a:lstStyle>
          <a:p>
            <a:fld id="{FEB8105E-6D33-49A0-9763-1D45E41B446B}" type="slidenum">
              <a:rPr lang="en-AU" smtClean="0"/>
              <a:t>‹#›</a:t>
            </a:fld>
            <a:endParaRPr lang="en-AU"/>
          </a:p>
        </p:txBody>
      </p:sp>
    </p:spTree>
    <p:extLst>
      <p:ext uri="{BB962C8B-B14F-4D97-AF65-F5344CB8AC3E}">
        <p14:creationId xmlns:p14="http://schemas.microsoft.com/office/powerpoint/2010/main" val="304377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userDrawn="1">
            <p:ph type="subTitle" idx="1" hasCustomPrompt="1"/>
            <p:custDataLst>
              <p:tags r:id="rId1"/>
            </p:custDataLst>
          </p:nvPr>
        </p:nvSpPr>
        <p:spPr>
          <a:xfrm>
            <a:off x="378000" y="4420471"/>
            <a:ext cx="4734000" cy="1512000"/>
          </a:xfrm>
        </p:spPr>
        <p:txBody>
          <a:bodyPr/>
          <a:lstStyle>
            <a:lvl1pPr marL="0" indent="0" algn="l">
              <a:lnSpc>
                <a:spcPct val="100000"/>
              </a:lnSpc>
              <a:spcBef>
                <a:spcPct val="0"/>
              </a:spcBef>
              <a:buNone/>
              <a:defRPr sz="3000" baseline="0">
                <a:solidFill>
                  <a:schemeClr val="tx1"/>
                </a:solidFill>
                <a:latin typeface="+mj-lt"/>
              </a:defRPr>
            </a:lvl1pPr>
            <a:lvl2pPr marL="400991" indent="0" algn="ctr">
              <a:buNone/>
              <a:defRPr sz="1754"/>
            </a:lvl2pPr>
            <a:lvl3pPr marL="801980" indent="0" algn="ctr">
              <a:buNone/>
              <a:defRPr sz="1579"/>
            </a:lvl3pPr>
            <a:lvl4pPr marL="1202971" indent="0" algn="ctr">
              <a:buNone/>
              <a:defRPr sz="1403"/>
            </a:lvl4pPr>
            <a:lvl5pPr marL="1603961" indent="0" algn="ctr">
              <a:buNone/>
              <a:defRPr sz="1403"/>
            </a:lvl5pPr>
            <a:lvl6pPr marL="2004951" indent="0" algn="ctr">
              <a:buNone/>
              <a:defRPr sz="1403"/>
            </a:lvl6pPr>
            <a:lvl7pPr marL="2405940" indent="0" algn="ctr">
              <a:buNone/>
              <a:defRPr sz="1403"/>
            </a:lvl7pPr>
            <a:lvl8pPr marL="2806931" indent="0" algn="ctr">
              <a:buNone/>
              <a:defRPr sz="1403"/>
            </a:lvl8pPr>
            <a:lvl9pPr marL="3207921" indent="0" algn="ctr">
              <a:buNone/>
              <a:defRPr sz="1403"/>
            </a:lvl9pPr>
          </a:lstStyle>
          <a:p>
            <a:r>
              <a:rPr lang="en-US"/>
              <a:t>CLICK TO ADD SUBTITLE/CONTACTS/DATE</a:t>
            </a:r>
          </a:p>
        </p:txBody>
      </p:sp>
      <p:sp>
        <p:nvSpPr>
          <p:cNvPr id="2" name="Title"/>
          <p:cNvSpPr>
            <a:spLocks noGrp="1"/>
          </p:cNvSpPr>
          <p:nvPr userDrawn="1">
            <p:ph type="ctrTitle" hasCustomPrompt="1"/>
            <p:custDataLst>
              <p:tags r:id="rId2"/>
            </p:custDataLst>
          </p:nvPr>
        </p:nvSpPr>
        <p:spPr>
          <a:xfrm>
            <a:off x="378000" y="1181198"/>
            <a:ext cx="4744800" cy="3074400"/>
          </a:xfrm>
        </p:spPr>
        <p:txBody>
          <a:bodyPr lIns="36000" bIns="36000" anchor="b" anchorCtr="0"/>
          <a:lstStyle>
            <a:lvl1pPr algn="l" defTabSz="1042948" rtl="0" eaLnBrk="1" fontAlgn="base" latinLnBrk="0" hangingPunct="1">
              <a:lnSpc>
                <a:spcPts val="5020"/>
              </a:lnSpc>
              <a:spcBef>
                <a:spcPct val="0"/>
              </a:spcBef>
              <a:spcAft>
                <a:spcPct val="0"/>
              </a:spcAft>
              <a:buNone/>
              <a:defRPr lang="en-US" sz="5500" b="0" kern="1200" cap="all" baseline="0">
                <a:solidFill>
                  <a:schemeClr val="accent1"/>
                </a:solidFill>
                <a:latin typeface="NAB Impact" pitchFamily="50" charset="0"/>
                <a:ea typeface="+mj-ea"/>
                <a:cs typeface="+mj-cs"/>
              </a:defRPr>
            </a:lvl1pPr>
          </a:lstStyle>
          <a:p>
            <a:r>
              <a:rPr lang="en-US"/>
              <a:t>Click to add title</a:t>
            </a:r>
          </a:p>
        </p:txBody>
      </p:sp>
      <p:sp>
        <p:nvSpPr>
          <p:cNvPr id="6" name="btfpLayoutConfig" hidden="1"/>
          <p:cNvSpPr txBox="1"/>
          <p:nvPr userDrawn="1">
            <p:custDataLst>
              <p:tags r:id="rId3"/>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overall_0_131468226384557565 columns_1_131468226384557565 </a:t>
            </a:r>
          </a:p>
        </p:txBody>
      </p:sp>
      <p:pic>
        <p:nvPicPr>
          <p:cNvPr id="10" name="Picture 9">
            <a:extLst>
              <a:ext uri="{FF2B5EF4-FFF2-40B4-BE49-F238E27FC236}">
                <a16:creationId xmlns:a16="http://schemas.microsoft.com/office/drawing/2014/main" id="{4EFA1A2A-9AB4-7940-9AD9-D254A968D4F6}"/>
              </a:ext>
            </a:extLst>
          </p:cNvPr>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tretch>
            <a:fillRect/>
          </a:stretch>
        </p:blipFill>
        <p:spPr>
          <a:xfrm>
            <a:off x="5346700" y="2052439"/>
            <a:ext cx="4952856" cy="4736064"/>
          </a:xfrm>
          <a:prstGeom prst="rect">
            <a:avLst/>
          </a:prstGeom>
        </p:spPr>
      </p:pic>
      <p:pic>
        <p:nvPicPr>
          <p:cNvPr id="11" name="Picture 10" descr="NAB logo">
            <a:extLst>
              <a:ext uri="{FF2B5EF4-FFF2-40B4-BE49-F238E27FC236}">
                <a16:creationId xmlns:a16="http://schemas.microsoft.com/office/drawing/2014/main" id="{2765274F-5601-D541-B46D-6B33468A9C4B}"/>
              </a:ext>
            </a:extLst>
          </p:cNvPr>
          <p:cNvPicPr>
            <a:picLocks noChangeAspect="1"/>
          </p:cNvPicPr>
          <p:nvPr userDrawn="1">
            <p:custDataLst>
              <p:tags r:id="rId5"/>
            </p:custDataLst>
          </p:nvPr>
        </p:nvPicPr>
        <p:blipFill>
          <a:blip r:embed="rId9">
            <a:extLst>
              <a:ext uri="{28A0092B-C50C-407E-A947-70E740481C1C}">
                <a14:useLocalDpi xmlns:a14="http://schemas.microsoft.com/office/drawing/2010/main"/>
              </a:ext>
            </a:extLst>
          </a:blip>
          <a:stretch>
            <a:fillRect/>
          </a:stretch>
        </p:blipFill>
        <p:spPr>
          <a:xfrm>
            <a:off x="9609686" y="217149"/>
            <a:ext cx="864000" cy="1267599"/>
          </a:xfrm>
          <a:prstGeom prst="rect">
            <a:avLst/>
          </a:prstGeom>
        </p:spPr>
      </p:pic>
      <p:sp>
        <p:nvSpPr>
          <p:cNvPr id="7" name="Text Placeholder 6"/>
          <p:cNvSpPr>
            <a:spLocks noGrp="1"/>
          </p:cNvSpPr>
          <p:nvPr>
            <p:ph type="body" sz="quarter" idx="10" hasCustomPrompt="1"/>
            <p:custDataLst>
              <p:tags r:id="rId6"/>
            </p:custDataLst>
          </p:nvPr>
        </p:nvSpPr>
        <p:spPr>
          <a:xfrm>
            <a:off x="288925" y="7140036"/>
            <a:ext cx="8553450" cy="282575"/>
          </a:xfrm>
        </p:spPr>
        <p:txBody>
          <a:bodyPr/>
          <a:lstStyle>
            <a:lvl1pPr marL="0" indent="0">
              <a:buFontTx/>
              <a:buNone/>
              <a:defRPr sz="1200" baseline="0"/>
            </a:lvl1pPr>
            <a:lvl2pPr marL="158733" indent="0">
              <a:buFontTx/>
              <a:buNone/>
              <a:defRPr/>
            </a:lvl2pPr>
            <a:lvl3pPr marL="317466" indent="0">
              <a:buFontTx/>
              <a:buNone/>
              <a:defRPr/>
            </a:lvl3pPr>
            <a:lvl4pPr marL="469238" indent="0">
              <a:buFontTx/>
              <a:buNone/>
              <a:defRPr/>
            </a:lvl4pPr>
            <a:lvl5pPr marL="627970" indent="0">
              <a:buFontTx/>
              <a:buNone/>
              <a:defRPr/>
            </a:lvl5pPr>
          </a:lstStyle>
          <a:p>
            <a:pPr lvl="0"/>
            <a:r>
              <a:rPr lang="en-US"/>
              <a:t>Author name | Presentation date</a:t>
            </a:r>
            <a:endParaRPr lang="en-AU"/>
          </a:p>
        </p:txBody>
      </p:sp>
    </p:spTree>
    <p:extLst>
      <p:ext uri="{BB962C8B-B14F-4D97-AF65-F5344CB8AC3E}">
        <p14:creationId xmlns:p14="http://schemas.microsoft.com/office/powerpoint/2010/main" val="125081577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Tree>
    <p:extLst>
      <p:ext uri="{BB962C8B-B14F-4D97-AF65-F5344CB8AC3E}">
        <p14:creationId xmlns:p14="http://schemas.microsoft.com/office/powerpoint/2010/main" val="825267663"/>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_white background">
    <p:spTree>
      <p:nvGrpSpPr>
        <p:cNvPr id="1" name=""/>
        <p:cNvGrpSpPr/>
        <p:nvPr/>
      </p:nvGrpSpPr>
      <p:grpSpPr>
        <a:xfrm>
          <a:off x="0" y="0"/>
          <a:ext cx="0" cy="0"/>
          <a:chOff x="0" y="0"/>
          <a:chExt cx="0" cy="0"/>
        </a:xfrm>
      </p:grpSpPr>
      <p:sp>
        <p:nvSpPr>
          <p:cNvPr id="2" name="btfpLayoutConfig" hidden="1"/>
          <p:cNvSpPr txBox="1"/>
          <p:nvPr userDrawn="1">
            <p:custDataLst>
              <p:tags r:id="rId1"/>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Light" panose="020B0303040502060204" pitchFamily="34" charset="0"/>
              </a:rPr>
              <a:t>overall_0_132210079158286871 columns_1_132210079158286871 </a:t>
            </a:r>
          </a:p>
        </p:txBody>
      </p:sp>
      <p:sp>
        <p:nvSpPr>
          <p:cNvPr id="4" name="Rectangle 3"/>
          <p:cNvSpPr/>
          <p:nvPr userDrawn="1">
            <p:custDataLst>
              <p:tags r:id="rId2"/>
            </p:custDataLst>
          </p:nvPr>
        </p:nvSpPr>
        <p:spPr bwMode="gray">
          <a:xfrm>
            <a:off x="0" y="0"/>
            <a:ext cx="10693400" cy="7561263"/>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
        <p:nvSpPr>
          <p:cNvPr id="3" name="Title 1">
            <a:extLst>
              <a:ext uri="{FF2B5EF4-FFF2-40B4-BE49-F238E27FC236}">
                <a16:creationId xmlns:a16="http://schemas.microsoft.com/office/drawing/2014/main" id="{4D84DD85-84AE-6441-A3D2-56CF218A985E}"/>
              </a:ext>
            </a:extLst>
          </p:cNvPr>
          <p:cNvSpPr>
            <a:spLocks noGrp="1"/>
          </p:cNvSpPr>
          <p:nvPr>
            <p:ph type="title" hasCustomPrompt="1"/>
            <p:custDataLst>
              <p:tags r:id="rId3"/>
            </p:custDataLst>
          </p:nvPr>
        </p:nvSpPr>
        <p:spPr>
          <a:xfrm>
            <a:off x="378148" y="1597324"/>
            <a:ext cx="4032280" cy="2376264"/>
          </a:xfrm>
        </p:spPr>
        <p:txBody>
          <a:bodyPr/>
          <a:lstStyle>
            <a:lvl1pPr>
              <a:lnSpc>
                <a:spcPts val="3720"/>
              </a:lnSpc>
              <a:defRPr sz="3600">
                <a:solidFill>
                  <a:schemeClr val="accent1"/>
                </a:solidFill>
              </a:defRPr>
            </a:lvl1pPr>
          </a:lstStyle>
          <a:p>
            <a:r>
              <a:rPr lang="en-GB"/>
              <a:t>Click to add title</a:t>
            </a:r>
            <a:br>
              <a:rPr lang="en-GB"/>
            </a:br>
            <a:r>
              <a:rPr lang="en-GB"/>
              <a:t>on one line or two</a:t>
            </a:r>
            <a:endParaRPr lang="en-AU"/>
          </a:p>
        </p:txBody>
      </p:sp>
      <p:pic>
        <p:nvPicPr>
          <p:cNvPr id="15" name="Picture Placeholder 5" descr="A picture containing toy, airplane&#10;&#10;Description automatically generated">
            <a:extLst>
              <a:ext uri="{FF2B5EF4-FFF2-40B4-BE49-F238E27FC236}">
                <a16:creationId xmlns:a16="http://schemas.microsoft.com/office/drawing/2014/main" id="{1AC9D3DD-A2E3-0349-B1C7-0214CE4504C3}"/>
              </a:ext>
            </a:extLst>
          </p:cNvPr>
          <p:cNvPicPr>
            <a:picLocks noChangeAspect="1"/>
          </p:cNvPicPr>
          <p:nvPr userDrawn="1">
            <p:custDataLst>
              <p:tags r:id="rId4"/>
            </p:custDataLst>
          </p:nvPr>
        </p:nvPicPr>
        <p:blipFill>
          <a:blip r:embed="rId7">
            <a:extLst>
              <a:ext uri="{28A0092B-C50C-407E-A947-70E740481C1C}">
                <a14:useLocalDpi xmlns:a14="http://schemas.microsoft.com/office/drawing/2010/main"/>
              </a:ext>
            </a:extLst>
          </a:blip>
          <a:stretch>
            <a:fillRect/>
          </a:stretch>
        </p:blipFill>
        <p:spPr>
          <a:xfrm>
            <a:off x="3419174" y="0"/>
            <a:ext cx="7274226" cy="7561263"/>
          </a:xfrm>
          <a:custGeom>
            <a:avLst/>
            <a:gdLst>
              <a:gd name="connsiteX0" fmla="*/ 2460978 w 7274226"/>
              <a:gd name="connsiteY0" fmla="*/ 0 h 7561263"/>
              <a:gd name="connsiteX1" fmla="*/ 7274226 w 7274226"/>
              <a:gd name="connsiteY1" fmla="*/ 0 h 7561263"/>
              <a:gd name="connsiteX2" fmla="*/ 7274226 w 7274226"/>
              <a:gd name="connsiteY2" fmla="*/ 7561263 h 7561263"/>
              <a:gd name="connsiteX3" fmla="*/ 0 w 7274226"/>
              <a:gd name="connsiteY3" fmla="*/ 7561263 h 7561263"/>
              <a:gd name="connsiteX4" fmla="*/ 2460978 w 7274226"/>
              <a:gd name="connsiteY4" fmla="*/ 0 h 7561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226" h="7561263">
                <a:moveTo>
                  <a:pt x="2460978" y="0"/>
                </a:moveTo>
                <a:lnTo>
                  <a:pt x="7274226" y="0"/>
                </a:lnTo>
                <a:lnTo>
                  <a:pt x="7274226" y="7561263"/>
                </a:lnTo>
                <a:lnTo>
                  <a:pt x="0" y="7561263"/>
                </a:lnTo>
                <a:lnTo>
                  <a:pt x="2460978" y="0"/>
                </a:lnTo>
                <a:close/>
              </a:path>
            </a:pathLst>
          </a:custGeom>
        </p:spPr>
      </p:pic>
      <p:sp>
        <p:nvSpPr>
          <p:cNvPr id="6" name="Text Placeholder 5"/>
          <p:cNvSpPr>
            <a:spLocks noGrp="1"/>
          </p:cNvSpPr>
          <p:nvPr>
            <p:ph type="body" sz="quarter" idx="14" hasCustomPrompt="1"/>
            <p:custDataLst>
              <p:tags r:id="rId5"/>
            </p:custDataLst>
          </p:nvPr>
        </p:nvSpPr>
        <p:spPr>
          <a:xfrm>
            <a:off x="377825" y="4673600"/>
            <a:ext cx="2936875" cy="2557463"/>
          </a:xfrm>
        </p:spPr>
        <p:txBody>
          <a:bodyPr wrap="none" lIns="0" tIns="0" rIns="0" bIns="0" anchor="ctr" anchorCtr="0">
            <a:normAutofit/>
          </a:bodyPr>
          <a:lstStyle>
            <a:lvl1pPr marL="0" indent="0">
              <a:buFontTx/>
              <a:buNone/>
              <a:defRPr sz="16700" baseline="0">
                <a:latin typeface="+mj-lt"/>
              </a:defRPr>
            </a:lvl1pPr>
            <a:lvl2pPr>
              <a:defRPr sz="17000">
                <a:latin typeface="+mj-lt"/>
              </a:defRPr>
            </a:lvl2pPr>
            <a:lvl3pPr>
              <a:defRPr sz="17000">
                <a:latin typeface="+mj-lt"/>
              </a:defRPr>
            </a:lvl3pPr>
            <a:lvl4pPr>
              <a:defRPr sz="17000">
                <a:latin typeface="+mj-lt"/>
              </a:defRPr>
            </a:lvl4pPr>
            <a:lvl5pPr>
              <a:defRPr sz="17000">
                <a:latin typeface="+mj-lt"/>
              </a:defRPr>
            </a:lvl5pPr>
          </a:lstStyle>
          <a:p>
            <a:pPr lvl="0"/>
            <a:r>
              <a:rPr lang="en-US"/>
              <a:t>#</a:t>
            </a:r>
            <a:endParaRPr lang="en-AU"/>
          </a:p>
        </p:txBody>
      </p:sp>
    </p:spTree>
    <p:extLst>
      <p:ext uri="{BB962C8B-B14F-4D97-AF65-F5344CB8AC3E}">
        <p14:creationId xmlns:p14="http://schemas.microsoft.com/office/powerpoint/2010/main" val="2714452481"/>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ient bullets square black">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marR="0" lvl="0" indent="0" algn="l" defTabSz="711200" rtl="0" eaLnBrk="1" fontAlgn="auto" latinLnBrk="0" hangingPunct="1">
              <a:lnSpc>
                <a:spcPct val="100000"/>
              </a:lnSpc>
              <a:spcBef>
                <a:spcPts val="1200"/>
              </a:spcBef>
              <a:spcAft>
                <a:spcPct val="0"/>
              </a:spcAft>
              <a:buClrTx/>
              <a:buSzTx/>
              <a:buFontTx/>
              <a:buNone/>
              <a:defRPr/>
            </a:pPr>
            <a:r>
              <a:rPr kumimoji="0" lang="en-AU" sz="100" b="0" i="0" u="none" strike="noStrike" kern="1200" cap="none" spc="0" normalizeH="0" baseline="0" noProof="0">
                <a:ln>
                  <a:noFill/>
                </a:ln>
                <a:solidFill>
                  <a:srgbClr val="FFFFFF">
                    <a:alpha val="0"/>
                  </a:srgbClr>
                </a:solidFill>
                <a:effectLst/>
                <a:uLnTx/>
                <a:uFillTx/>
                <a:latin typeface="Corpid C1 Regular"/>
                <a:ea typeface="+mn-ea"/>
                <a:cs typeface="Arial"/>
              </a:rPr>
              <a:t>overall_0_132158346389722912 columns_1_132158346389722912 </a:t>
            </a:r>
            <a:endParaRPr kumimoji="0" lang="en-AU" sz="100" b="0" i="0" u="none" strike="noStrike" kern="1200" cap="none" spc="0" normalizeH="0" baseline="0" noProof="0" err="1">
              <a:ln>
                <a:noFill/>
              </a:ln>
              <a:solidFill>
                <a:srgbClr val="FFFFFF">
                  <a:alpha val="0"/>
                </a:srgbClr>
              </a:solidFill>
              <a:effectLst/>
              <a:uLnTx/>
              <a:uFillTx/>
              <a:latin typeface="Corpid C1 Regular"/>
              <a:ea typeface="+mn-ea"/>
              <a:cs typeface="Arial"/>
            </a:endParaRPr>
          </a:p>
        </p:txBody>
      </p:sp>
      <p:sp>
        <p:nvSpPr>
          <p:cNvPr id="6" name="Text Placeholder 5"/>
          <p:cNvSpPr>
            <a:spLocks noGrp="1"/>
          </p:cNvSpPr>
          <p:nvPr>
            <p:ph type="body" sz="quarter" idx="10"/>
            <p:custDataLst>
              <p:tags r:id="rId3"/>
            </p:custDataLst>
          </p:nvPr>
        </p:nvSpPr>
        <p:spPr>
          <a:xfrm>
            <a:off x="292100" y="1517650"/>
            <a:ext cx="10107613" cy="51625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4710257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logo">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9722498" y="6652726"/>
            <a:ext cx="961571" cy="89920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73387400"/>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
        <p:nvSpPr>
          <p:cNvPr id="4" name="Rectangle 3"/>
          <p:cNvSpPr/>
          <p:nvPr userDrawn="1">
            <p:custDataLst>
              <p:tags r:id="rId3"/>
            </p:custDataLst>
          </p:nvPr>
        </p:nvSpPr>
        <p:spPr bwMode="gray">
          <a:xfrm>
            <a:off x="272700" y="7231063"/>
            <a:ext cx="203162" cy="189986"/>
          </a:xfrm>
          <a:prstGeom prst="rect">
            <a:avLst/>
          </a:prstGeom>
          <a:solidFill>
            <a:srgbClr val="FFFFFF"/>
          </a:solidFill>
          <a:ln w="9525" cap="flat" cmpd="sng" algn="ctr">
            <a:solidFill>
              <a:srgbClr val="FFFFFF"/>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indent="0" algn="ctr">
              <a:buNone/>
            </a:pPr>
            <a:endParaRPr lang="en-AU" sz="1600" err="1">
              <a:solidFill>
                <a:srgbClr val="000000"/>
              </a:solidFill>
            </a:endParaRPr>
          </a:p>
        </p:txBody>
      </p:sp>
    </p:spTree>
    <p:extLst>
      <p:ext uri="{BB962C8B-B14F-4D97-AF65-F5344CB8AC3E}">
        <p14:creationId xmlns:p14="http://schemas.microsoft.com/office/powerpoint/2010/main" val="3276471402"/>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no logo no page number">
    <p:spTree>
      <p:nvGrpSpPr>
        <p:cNvPr id="1" name=""/>
        <p:cNvGrpSpPr/>
        <p:nvPr/>
      </p:nvGrpSpPr>
      <p:grpSpPr>
        <a:xfrm>
          <a:off x="0" y="0"/>
          <a:ext cx="0" cy="0"/>
          <a:chOff x="0" y="0"/>
          <a:chExt cx="0" cy="0"/>
        </a:xfrm>
      </p:grpSpPr>
      <p:sp>
        <p:nvSpPr>
          <p:cNvPr id="2" name="Title"/>
          <p:cNvSpPr>
            <a:spLocks noGrp="1"/>
          </p:cNvSpPr>
          <p:nvPr>
            <p:ph type="title"/>
            <p:custDataLst>
              <p:tags r:id="rId1"/>
            </p:custDataLst>
          </p:nvPr>
        </p:nvSpPr>
        <p:spPr/>
        <p:txBody>
          <a:bodyPr/>
          <a:lstStyle>
            <a:lvl1pPr>
              <a:lnSpc>
                <a:spcPct val="80000"/>
              </a:lnSpc>
              <a:defRPr/>
            </a:lvl1pPr>
          </a:lstStyle>
          <a:p>
            <a:r>
              <a:rPr lang="en-US"/>
              <a:t>Click to edit Master title style</a:t>
            </a:r>
          </a:p>
        </p:txBody>
      </p:sp>
      <p:sp>
        <p:nvSpPr>
          <p:cNvPr id="3" name="btfpLayoutConfig" hidden="1"/>
          <p:cNvSpPr txBox="1"/>
          <p:nvPr userDrawn="1">
            <p:custDataLst>
              <p:tags r:id="rId2"/>
            </p:custDataLst>
          </p:nvPr>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AU" sz="100">
                <a:solidFill>
                  <a:srgbClr val="FFFFFF">
                    <a:alpha val="0"/>
                  </a:srgbClr>
                </a:solidFill>
                <a:latin typeface="Corpid C1 Regular"/>
              </a:rPr>
              <a:t>overall_0_132158346389722912 columns_1_132158346389722912 </a:t>
            </a:r>
          </a:p>
        </p:txBody>
      </p:sp>
    </p:spTree>
    <p:extLst>
      <p:ext uri="{BB962C8B-B14F-4D97-AF65-F5344CB8AC3E}">
        <p14:creationId xmlns:p14="http://schemas.microsoft.com/office/powerpoint/2010/main" val="148905694"/>
      </p:ext>
    </p:extLst>
  </p:cSld>
  <p:clrMapOvr>
    <a:masterClrMapping/>
  </p:clrMapOvr>
  <p:transition/>
  <p:extLst>
    <p:ext uri="{DCECCB84-F9BA-43D5-87BE-67443E8EF086}">
      <p15:sldGuideLst xmlns:p15="http://schemas.microsoft.com/office/powerpoint/2012/main">
        <p15:guide id="1" pos="184" userDrawn="1">
          <p15:clr>
            <a:srgbClr val="CCCCCC"/>
          </p15:clr>
        </p15:guide>
        <p15:guide id="2" pos="6552"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4028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 Type="http://schemas.openxmlformats.org/officeDocument/2006/relationships/slideLayout" Target="../slideLayouts/slideLayout2.xml"/><Relationship Id="rId16"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tags" Target="../tags/tag7.xml"/><Relationship Id="rId10" Type="http://schemas.openxmlformats.org/officeDocument/2006/relationships/tags" Target="../tags/tag2.xml"/><Relationship Id="rId19"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tfpConfiguration" hidden="1"/>
          <p:cNvSpPr txBox="1"/>
          <p:nvPr userDrawn="1">
            <p:custDataLst>
              <p:tags r:id="rId10"/>
            </p:custDataLst>
          </p:nvPr>
        </p:nvSpPr>
        <p:spPr bwMode="hidden">
          <a:xfrm>
            <a:off x="0" y="0"/>
            <a:ext cx="31575" cy="39692"/>
          </a:xfrm>
          <a:prstGeom prst="rect">
            <a:avLst/>
          </a:prstGeom>
          <a:noFill/>
        </p:spPr>
        <p:txBody>
          <a:bodyPr wrap="none" lIns="0" tIns="0" rIns="0" bIns="0" rtlCol="0">
            <a:noAutofit/>
          </a:bodyPr>
          <a:lstStyle/>
          <a:p>
            <a:pPr marL="0" indent="0">
              <a:buNone/>
            </a:pPr>
            <a:r>
              <a:rPr lang="en-US" sz="100">
                <a:solidFill>
                  <a:schemeClr val="bg1">
                    <a:alpha val="0"/>
                  </a:schemeClr>
                </a:solidFill>
              </a:rPr>
              <a:t>&lt;btfp&gt;</a:t>
            </a:r>
          </a:p>
          <a:p>
            <a:pPr marL="0" indent="0">
              <a:buNone/>
            </a:pPr>
            <a:r>
              <a:rPr lang="en-US" sz="100">
                <a:solidFill>
                  <a:schemeClr val="bg1">
                    <a:alpha val="0"/>
                  </a:schemeClr>
                </a:solidFill>
              </a:rPr>
              <a:t>  &lt;!-- Instructions for the &lt;template&gt; tag:</a:t>
            </a:r>
          </a:p>
          <a:p>
            <a:pPr marL="0" indent="0">
              <a:buNone/>
            </a:pPr>
            <a:r>
              <a:rPr lang="en-US" sz="100">
                <a:solidFill>
                  <a:schemeClr val="bg1">
                    <a:alpha val="0"/>
                  </a:schemeClr>
                </a:solidFill>
              </a:rPr>
              <a:t>       Keep "version" and "type" options unchanged.</a:t>
            </a:r>
          </a:p>
          <a:p>
            <a:pPr marL="0" indent="0">
              <a:buNone/>
            </a:pPr>
            <a:r>
              <a:rPr lang="en-US" sz="100">
                <a:solidFill>
                  <a:schemeClr val="bg1">
                    <a:alpha val="0"/>
                  </a:schemeClr>
                </a:solidFill>
              </a:rPr>
              <a:t>       Set "name" option to the client name that should appear on the client color section. </a:t>
            </a:r>
          </a:p>
          <a:p>
            <a:pPr marL="0" indent="0">
              <a:buNone/>
            </a:pPr>
            <a:r>
              <a:rPr lang="en-US" sz="100">
                <a:solidFill>
                  <a:schemeClr val="bg1">
                    <a:alpha val="0"/>
                  </a:schemeClr>
                </a:solidFill>
              </a:rPr>
              <a:t>       Set "pageSize" to the paper size you are setting this slide master up on. Valid values are: "widescreen" (which equals 16:9), "4_3", "a4" and "letter". Observe capitalization! --&gt;</a:t>
            </a:r>
          </a:p>
          <a:p>
            <a:pPr marL="0" indent="0">
              <a:buNone/>
            </a:pPr>
            <a:r>
              <a:rPr lang="en-US" sz="100">
                <a:solidFill>
                  <a:schemeClr val="bg1">
                    <a:alpha val="0"/>
                  </a:schemeClr>
                </a:solidFill>
              </a:rPr>
              <a:t>  &lt;template version="2.0.14" type="unbranded" name="NAB Core Custom v2" pageSize="widescreen"&gt;</a:t>
            </a:r>
          </a:p>
          <a:p>
            <a:pPr marL="0" indent="0">
              <a:buNone/>
            </a:pPr>
            <a:r>
              <a:rPr lang="en-US" sz="100">
                <a:solidFill>
                  <a:schemeClr val="bg1">
                    <a:alpha val="0"/>
                  </a:schemeClr>
                </a:solidFill>
              </a:rPr>
              <a:t>    &lt;!-- Instructions for &lt;settings&gt; tag:</a:t>
            </a:r>
          </a:p>
          <a:p>
            <a:pPr marL="0" indent="0">
              <a:buNone/>
            </a:pPr>
            <a:r>
              <a:rPr lang="en-US" sz="100">
                <a:solidFill>
                  <a:schemeClr val="bg1">
                    <a:alpha val="0"/>
                  </a:schemeClr>
                </a:solidFill>
              </a:rPr>
              <a:t>         In each sub-tag set the hex code of the RGB color you wish to use for the standard elements when they are created on this slide master.</a:t>
            </a:r>
          </a:p>
          <a:p>
            <a:pPr marL="0" indent="0">
              <a:buNone/>
            </a:pPr>
            <a:r>
              <a:rPr lang="en-US" sz="100">
                <a:solidFill>
                  <a:schemeClr val="bg1">
                    <a:alpha val="0"/>
                  </a:schemeClr>
                </a:solidFill>
              </a:rPr>
              <a:t>         If the value is missing or invalid, default colors will be used. --&gt;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&lt;runningAgendaBackColorLeft&gt;#000000&lt;/runningAgendaBackColorLeft&gt;</a:t>
            </a:r>
          </a:p>
          <a:p>
            <a:pPr marL="0" indent="0">
              <a:buNone/>
            </a:pPr>
            <a:r>
              <a:rPr lang="en-US" sz="100">
                <a:solidFill>
                  <a:schemeClr val="bg1">
                    <a:alpha val="0"/>
                  </a:schemeClr>
                </a:solidFill>
              </a:rPr>
              <a:t>      &lt;runningAgendaBackColorRight&gt;#D0D0D0&lt;/runningAgendaBackColorRight&gt;</a:t>
            </a:r>
          </a:p>
          <a:p>
            <a:pPr marL="0" indent="0">
              <a:buNone/>
            </a:pPr>
            <a:r>
              <a:rPr lang="en-US" sz="100">
                <a:solidFill>
                  <a:schemeClr val="bg1">
                    <a:alpha val="0"/>
                  </a:schemeClr>
                </a:solidFill>
              </a:rPr>
              <a:t>      &lt;runningAgendaTextColorLeft&gt;#FFFFFF&lt;/runningAgendaTextColorLeft&gt;</a:t>
            </a:r>
          </a:p>
          <a:p>
            <a:pPr marL="0" indent="0">
              <a:buNone/>
            </a:pPr>
            <a:r>
              <a:rPr lang="en-US" sz="100">
                <a:solidFill>
                  <a:schemeClr val="bg1">
                    <a:alpha val="0"/>
                  </a:schemeClr>
                </a:solidFill>
              </a:rPr>
              <a:t>      &lt;runningAgendaTextColorRight&gt;#000000&lt;/runningAgendaTextColorRight&gt;</a:t>
            </a:r>
          </a:p>
          <a:p>
            <a:pPr marL="0" indent="0">
              <a:buNone/>
            </a:pPr>
            <a:r>
              <a:rPr lang="en-US" sz="100">
                <a:solidFill>
                  <a:schemeClr val="bg1">
                    <a:alpha val="0"/>
                  </a:schemeClr>
                </a:solidFill>
              </a:rPr>
              <a:t>      &lt;columnHeaderLineColor&gt;#000000&lt;/columnHeaderLineColor&gt;</a:t>
            </a:r>
          </a:p>
          <a:p>
            <a:pPr marL="0" indent="0">
              <a:buNone/>
            </a:pPr>
            <a:r>
              <a:rPr lang="en-US" sz="100">
                <a:solidFill>
                  <a:schemeClr val="bg1">
                    <a:alpha val="0"/>
                  </a:schemeClr>
                </a:solidFill>
              </a:rPr>
              <a:t>      &lt;columnHeaderTextColor&gt;#000000&lt;/columnHeaderTextColor&gt;</a:t>
            </a:r>
          </a:p>
          <a:p>
            <a:pPr marL="0" indent="0">
              <a:buNone/>
            </a:pPr>
            <a:r>
              <a:rPr lang="en-US" sz="100">
                <a:solidFill>
                  <a:schemeClr val="bg1">
                    <a:alpha val="0"/>
                  </a:schemeClr>
                </a:solidFill>
              </a:rPr>
              <a:t>      &lt;rowHeaderLineColor&gt;#000000&lt;/rowHeaderLineColor&gt;</a:t>
            </a:r>
          </a:p>
          <a:p>
            <a:pPr marL="0" indent="0">
              <a:buNone/>
            </a:pPr>
            <a:r>
              <a:rPr lang="en-US" sz="100">
                <a:solidFill>
                  <a:schemeClr val="bg1">
                    <a:alpha val="0"/>
                  </a:schemeClr>
                </a:solidFill>
              </a:rPr>
              <a:t>      &lt;rowHeaderTextColor&gt;#000000&lt;/rowHeaderTextColor&gt;</a:t>
            </a:r>
          </a:p>
          <a:p>
            <a:pPr marL="0" indent="0">
              <a:buNone/>
            </a:pPr>
            <a:r>
              <a:rPr lang="en-US" sz="100">
                <a:solidFill>
                  <a:schemeClr val="bg1">
                    <a:alpha val="0"/>
                  </a:schemeClr>
                </a:solidFill>
              </a:rPr>
              <a:t>      &lt;bainArrowLineColor&gt;#FF0000&lt;/bainArrowLineColor&gt;</a:t>
            </a:r>
          </a:p>
          <a:p>
            <a:pPr marL="0" indent="0">
              <a:buNone/>
            </a:pPr>
            <a:r>
              <a:rPr lang="en-US" sz="100">
                <a:solidFill>
                  <a:schemeClr val="bg1">
                    <a:alpha val="0"/>
                  </a:schemeClr>
                </a:solidFill>
              </a:rPr>
              <a:t>      &lt;bainArrowTextColor&gt;#FF0000&lt;/bainArrowTextColor&gt;</a:t>
            </a:r>
          </a:p>
          <a:p>
            <a:pPr marL="0" indent="0">
              <a:buNone/>
            </a:pPr>
            <a:r>
              <a:rPr lang="en-US" sz="100">
                <a:solidFill>
                  <a:schemeClr val="bg1">
                    <a:alpha val="0"/>
                  </a:schemeClr>
                </a:solidFill>
              </a:rPr>
              <a:t>      &lt;percentageCircleFullCircleColor&gt;#D0D0D0&lt;/percentageCircleFullCircleColor&gt;</a:t>
            </a:r>
          </a:p>
          <a:p>
            <a:pPr marL="0" indent="0">
              <a:buNone/>
            </a:pPr>
            <a:r>
              <a:rPr lang="en-US" sz="100">
                <a:solidFill>
                  <a:schemeClr val="bg1">
                    <a:alpha val="0"/>
                  </a:schemeClr>
                </a:solidFill>
              </a:rPr>
              <a:t>      &lt;percentageCircleTextHighlightColor&gt;#FF0000&lt;/percentageCircleTextHighlightColor&gt;</a:t>
            </a:r>
          </a:p>
          <a:p>
            <a:pPr marL="0" indent="0">
              <a:buNone/>
            </a:pPr>
            <a:r>
              <a:rPr lang="en-US" sz="100">
                <a:solidFill>
                  <a:schemeClr val="bg1">
                    <a:alpha val="0"/>
                  </a:schemeClr>
                </a:solidFill>
              </a:rPr>
              <a:t>      &lt;statusStickerColor&gt;#000000&lt;/statusStickerColor&gt;</a:t>
            </a:r>
          </a:p>
          <a:p>
            <a:pPr marL="0" indent="0">
              <a:buNone/>
            </a:pPr>
            <a:r>
              <a:rPr lang="en-US" sz="100">
                <a:solidFill>
                  <a:schemeClr val="bg1">
                    <a:alpha val="0"/>
                  </a:schemeClr>
                </a:solidFill>
              </a:rPr>
              <a:t>      &lt;calloutBackColor&gt;#FFFFFF&lt;/calloutBackColor&gt;</a:t>
            </a:r>
          </a:p>
          <a:p>
            <a:pPr marL="0" indent="0">
              <a:buNone/>
            </a:pPr>
            <a:r>
              <a:rPr lang="en-US" sz="100">
                <a:solidFill>
                  <a:schemeClr val="bg1">
                    <a:alpha val="0"/>
                  </a:schemeClr>
                </a:solidFill>
              </a:rPr>
              <a:t>      &lt;calloutTextLineColor&gt;#FF0000&lt;/calloutTextLineColor&gt;</a:t>
            </a:r>
          </a:p>
          <a:p>
            <a:pPr marL="0" indent="0">
              <a:buNone/>
            </a:pPr>
            <a:r>
              <a:rPr lang="en-US" sz="100">
                <a:solidFill>
                  <a:schemeClr val="bg1">
                    <a:alpha val="0"/>
                  </a:schemeClr>
                </a:solidFill>
              </a:rPr>
              <a:t>      &lt;numberBubbleBackColor&gt;#FFFFFF&lt;/numberBubbleBackColor&gt;</a:t>
            </a:r>
          </a:p>
          <a:p>
            <a:pPr marL="0" indent="0">
              <a:buNone/>
            </a:pPr>
            <a:r>
              <a:rPr lang="en-US" sz="100">
                <a:solidFill>
                  <a:schemeClr val="bg1">
                    <a:alpha val="0"/>
                  </a:schemeClr>
                </a:solidFill>
              </a:rPr>
              <a:t>      &lt;numberBubbleTextLineColor&gt;#FF0000&lt;/numberBubbleTextLineColor&gt;</a:t>
            </a:r>
          </a:p>
          <a:p>
            <a:pPr marL="0" indent="0">
              <a:buNone/>
            </a:pPr>
            <a:r>
              <a:rPr lang="en-US" sz="100">
                <a:solidFill>
                  <a:schemeClr val="bg1">
                    <a:alpha val="0"/>
                  </a:schemeClr>
                </a:solidFill>
              </a:rPr>
              <a:t>      &lt;valueChainTextLineColor&gt;#000000&lt;/valueChainTextLineColor&gt;</a:t>
            </a:r>
          </a:p>
          <a:p>
            <a:pPr marL="0" indent="0">
              <a:buNone/>
            </a:pPr>
            <a:r>
              <a:rPr lang="en-US" sz="100">
                <a:solidFill>
                  <a:schemeClr val="bg1">
                    <a:alpha val="0"/>
                  </a:schemeClr>
                </a:solidFill>
              </a:rPr>
              <a:t>      &lt;agendaHighlightColor&gt;#FF0000&lt;/agendaHighlightColor&gt;</a:t>
            </a:r>
          </a:p>
          <a:p>
            <a:pPr marL="0" indent="0">
              <a:buNone/>
            </a:pPr>
            <a:r>
              <a:rPr lang="en-US" sz="100">
                <a:solidFill>
                  <a:schemeClr val="bg1">
                    <a:alpha val="0"/>
                  </a:schemeClr>
                </a:solidFill>
              </a:rPr>
              <a:t>      &lt;!-- The &lt;tableAccentNumber&gt; defines which table layout from the "Light Style 1" row should be applied for newly created tables. </a:t>
            </a:r>
          </a:p>
          <a:p>
            <a:pPr marL="0" indent="0">
              <a:buNone/>
            </a:pPr>
            <a:r>
              <a:rPr lang="en-US" sz="100">
                <a:solidFill>
                  <a:schemeClr val="bg1">
                    <a:alpha val="0"/>
                  </a:schemeClr>
                </a:solidFill>
              </a:rPr>
              <a:t>           Valid values are 0, 1, 2, 3, 4, 5, and 6 - representing the layouts on the Table Layout drop-down from left to right. </a:t>
            </a:r>
          </a:p>
          <a:p>
            <a:pPr marL="0" indent="0">
              <a:buNone/>
            </a:pPr>
            <a:r>
              <a:rPr lang="en-US" sz="100">
                <a:solidFill>
                  <a:schemeClr val="bg1">
                    <a:alpha val="0"/>
                  </a:schemeClr>
                </a:solidFill>
              </a:rPr>
              <a:t>           The highlight colors used in those table layouts link to the Theme color palette, they cannot be specified here. --&gt;</a:t>
            </a:r>
          </a:p>
          <a:p>
            <a:pPr marL="0" indent="0">
              <a:buNone/>
            </a:pPr>
            <a:r>
              <a:rPr lang="en-US" sz="100">
                <a:solidFill>
                  <a:schemeClr val="bg1">
                    <a:alpha val="0"/>
                  </a:schemeClr>
                </a:solidFill>
              </a:rPr>
              <a:t>      &lt;tableAccentNumber&gt;2&lt;/tableAccentNumber&gt;</a:t>
            </a:r>
          </a:p>
          <a:p>
            <a:pPr marL="0" indent="0">
              <a:buNone/>
            </a:pPr>
            <a:r>
              <a:rPr lang="en-US" sz="100">
                <a:solidFill>
                  <a:schemeClr val="bg1">
                    <a:alpha val="0"/>
                  </a:schemeClr>
                </a:solidFill>
              </a:rPr>
              <a:t>      &lt;!-- The &lt;statusStickerRunningAgendaFontSize&gt; tag determines what font size should be applied to newly created status stickers and running agendas. </a:t>
            </a:r>
          </a:p>
          <a:p>
            <a:pPr marL="0" indent="0">
              <a:buNone/>
            </a:pPr>
            <a:r>
              <a:rPr lang="en-US" sz="100">
                <a:solidFill>
                  <a:schemeClr val="bg1">
                    <a:alpha val="0"/>
                  </a:schemeClr>
                </a:solidFill>
              </a:rPr>
              <a:t>           Valid values are integer numbers. If the option is not present or not valid, the default is used. --&gt;</a:t>
            </a:r>
          </a:p>
          <a:p>
            <a:pPr marL="0" indent="0">
              <a:buNone/>
            </a:pPr>
            <a:r>
              <a:rPr lang="en-US" sz="100">
                <a:solidFill>
                  <a:schemeClr val="bg1">
                    <a:alpha val="0"/>
                  </a:schemeClr>
                </a:solidFill>
              </a:rPr>
              <a:t>      &lt;statusStickerRunningAgendaFontSize&gt;12&lt;/statusStickerRunningAgendaFontSize&gt;</a:t>
            </a:r>
          </a:p>
          <a:p>
            <a:pPr marL="0" indent="0">
              <a:buNone/>
            </a:pPr>
            <a:r>
              <a:rPr lang="en-US" sz="100">
                <a:solidFill>
                  <a:schemeClr val="bg1">
                    <a:alpha val="0"/>
                  </a:schemeClr>
                </a:solidFill>
              </a:rPr>
              <a:t>      &lt;!-- The &lt;columnSpacing&gt; tag determines the width of the spacing between columns in pt.</a:t>
            </a:r>
          </a:p>
          <a:p>
            <a:pPr marL="0" indent="0">
              <a:buNone/>
            </a:pPr>
            <a:r>
              <a:rPr lang="en-US" sz="100">
                <a:solidFill>
                  <a:schemeClr val="bg1">
                    <a:alpha val="0"/>
                  </a:schemeClr>
                </a:solidFill>
              </a:rPr>
              <a:t>           Valid values are integer numbers, min. 28, max. 85 (~1-3cm). If the option is not present or not valid, the default is used. --&gt;</a:t>
            </a:r>
          </a:p>
          <a:p>
            <a:pPr marL="0" indent="0">
              <a:buNone/>
            </a:pPr>
            <a:r>
              <a:rPr lang="en-US" sz="100">
                <a:solidFill>
                  <a:schemeClr val="bg1">
                    <a:alpha val="0"/>
                  </a:schemeClr>
                </a:solidFill>
              </a:rPr>
              <a:t>      &lt;columnSpacing&gt;42&lt;/columnSpacing&gt;</a:t>
            </a:r>
          </a:p>
          <a:p>
            <a:pPr marL="0" indent="0">
              <a:buNone/>
            </a:pPr>
            <a:r>
              <a:rPr lang="en-US" sz="100">
                <a:solidFill>
                  <a:schemeClr val="bg1">
                    <a:alpha val="0"/>
                  </a:schemeClr>
                </a:solidFill>
              </a:rPr>
              <a:t>    &lt;/settings&gt;</a:t>
            </a:r>
          </a:p>
          <a:p>
            <a:pPr marL="0" indent="0">
              <a:buNone/>
            </a:pPr>
            <a:r>
              <a:rPr lang="en-US" sz="100">
                <a:solidFill>
                  <a:schemeClr val="bg1">
                    <a:alpha val="0"/>
                  </a:schemeClr>
                </a:solidFill>
              </a:rPr>
              <a:t>    &lt;!-- Instructions for &lt;colors&gt; tag:</a:t>
            </a:r>
          </a:p>
          <a:p>
            <a:pPr marL="0" indent="0">
              <a:buNone/>
            </a:pPr>
            <a:r>
              <a:rPr lang="en-US" sz="100">
                <a:solidFill>
                  <a:schemeClr val="bg1">
                    <a:alpha val="0"/>
                  </a:schemeClr>
                </a:solidFill>
              </a:rPr>
              <a:t>         Use any number of &lt;color&gt;...&lt;/color&gt; lines. Each line creates a client color on the client color palette in the order they appear here.</a:t>
            </a:r>
          </a:p>
          <a:p>
            <a:pPr marL="0" indent="0">
              <a:buNone/>
            </a:pPr>
            <a:r>
              <a:rPr lang="en-US" sz="100">
                <a:solidFill>
                  <a:schemeClr val="bg1">
                    <a:alpha val="0"/>
                  </a:schemeClr>
                </a:solidFill>
              </a:rPr>
              <a:t>         The client color hex code goes between the &lt;color&gt; and &lt;/color&gt; tags.</a:t>
            </a:r>
          </a:p>
          <a:p>
            <a:pPr marL="0" indent="0">
              <a:buNone/>
            </a:pPr>
            <a:r>
              <a:rPr lang="en-US" sz="100">
                <a:solidFill>
                  <a:schemeClr val="bg1">
                    <a:alpha val="0"/>
                  </a:schemeClr>
                </a:solidFill>
              </a:rPr>
              <a:t>         The &lt;color&gt; tag may have the option "contrastingTextColor". If it is set to a valid RGB hex code then that color will be used for text if the user applies the client color to fill a shape. </a:t>
            </a:r>
          </a:p>
          <a:p>
            <a:pPr marL="0" indent="0">
              <a:buNone/>
            </a:pPr>
            <a:r>
              <a:rPr lang="en-US" sz="100">
                <a:solidFill>
                  <a:schemeClr val="bg1">
                    <a:alpha val="0"/>
                  </a:schemeClr>
                </a:solidFill>
              </a:rPr>
              <a:t>         Hence, contrastingTextColor usually is white (#FFFFFF), black (#000000) or another dark color. --&gt;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&lt;color contrastingTextColor="#000000"&gt;#FFFFFF&lt;/color&gt;</a:t>
            </a:r>
          </a:p>
          <a:p>
            <a:pPr marL="0" indent="0">
              <a:buNone/>
            </a:pPr>
            <a:r>
              <a:rPr lang="en-US" sz="100">
                <a:solidFill>
                  <a:schemeClr val="bg1">
                    <a:alpha val="0"/>
                  </a:schemeClr>
                </a:solidFill>
              </a:rPr>
              <a:t>      &lt;color contrastingTextColor="#FFFFFF"&gt;#000000&lt;/color&gt;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contrastingTextColor="#FFFFFF"&gt;#FF0000&lt;/color&gt;</a:t>
            </a:r>
          </a:p>
          <a:p>
            <a:pPr marL="0" indent="0">
              <a:buNone/>
            </a:pPr>
            <a:r>
              <a:rPr lang="en-US" sz="100">
                <a:solidFill>
                  <a:schemeClr val="bg1">
                    <a:alpha val="0"/>
                  </a:schemeClr>
                </a:solidFill>
              </a:rPr>
              <a:t>      &lt;color contrastingTextColor="#000000"&gt;#D0D0D0&lt;/color&gt;</a:t>
            </a:r>
          </a:p>
          <a:p>
            <a:pPr marL="0" indent="0">
              <a:buNone/>
            </a:pPr>
            <a:r>
              <a:rPr lang="en-US" sz="100">
                <a:solidFill>
                  <a:schemeClr val="bg1">
                    <a:alpha val="0"/>
                  </a:schemeClr>
                </a:solidFill>
              </a:rPr>
              <a:t>      &lt;color contrastingTextColor="#FFFFFF"&gt;#878787&lt;/color&gt;</a:t>
            </a:r>
          </a:p>
          <a:p>
            <a:pPr marL="0" indent="0">
              <a:buNone/>
            </a:pPr>
            <a:r>
              <a:rPr lang="en-US" sz="100">
                <a:solidFill>
                  <a:schemeClr val="bg1">
                    <a:alpha val="0"/>
                  </a:schemeClr>
                </a:solidFill>
              </a:rPr>
              <a:t>      &lt;color contrastingTextColor="#FFFFFF"&gt;#B2B2B2&lt;/color&gt;</a:t>
            </a:r>
          </a:p>
          <a:p>
            <a:pPr marL="0" indent="0">
              <a:buNone/>
            </a:pPr>
            <a:r>
              <a:rPr lang="en-US" sz="100">
                <a:solidFill>
                  <a:schemeClr val="bg1">
                    <a:alpha val="0"/>
                  </a:schemeClr>
                </a:solidFill>
              </a:rPr>
              <a:t>      &lt;color contrastingTextColor="#FFFFFF"&gt;#575757&lt;/color&gt;</a:t>
            </a:r>
          </a:p>
          <a:p>
            <a:pPr marL="0" indent="0">
              <a:buNone/>
            </a:pPr>
            <a:r>
              <a:rPr lang="en-US" sz="100">
                <a:solidFill>
                  <a:schemeClr val="bg1">
                    <a:alpha val="0"/>
                  </a:schemeClr>
                </a:solidFill>
              </a:rPr>
              <a:t>      &lt;color contrastingTextColor="#FFFFFF"&gt;#152773&lt;/color&gt;</a:t>
            </a:r>
          </a:p>
          <a:p>
            <a:pPr marL="0" indent="0">
              <a:buNone/>
            </a:pPr>
            <a:r>
              <a:rPr lang="en-US" sz="100">
                <a:solidFill>
                  <a:schemeClr val="bg1">
                    <a:alpha val="0"/>
                  </a:schemeClr>
                </a:solidFill>
              </a:rPr>
              <a:t>      &lt;color contrastingTextColor="#FFFFFF"&gt;#444694&lt;/color&gt;</a:t>
            </a:r>
          </a:p>
          <a:p>
            <a:pPr marL="0" indent="0">
              <a:buNone/>
            </a:pPr>
            <a:r>
              <a:rPr lang="en-US" sz="100">
                <a:solidFill>
                  <a:schemeClr val="bg1">
                    <a:alpha val="0"/>
                  </a:schemeClr>
                </a:solidFill>
              </a:rPr>
              <a:t>      &lt;color contrastingTextColor="#FFFFFF"&gt;#9A9AC8&lt;/color&gt;</a:t>
            </a:r>
          </a:p>
          <a:p>
            <a:pPr marL="0" indent="0">
              <a:buNone/>
            </a:pPr>
            <a:r>
              <a:rPr lang="en-US" sz="100">
                <a:solidFill>
                  <a:schemeClr val="bg1">
                    <a:alpha val="0"/>
                  </a:schemeClr>
                </a:solidFill>
              </a:rPr>
              <a:t>      &lt;color contrastingTextColor="#FFFFFF"&gt;#572381&lt;/color&gt;</a:t>
            </a:r>
          </a:p>
          <a:p>
            <a:pPr marL="0" indent="0">
              <a:buNone/>
            </a:pPr>
            <a:r>
              <a:rPr lang="en-US" sz="100">
                <a:solidFill>
                  <a:schemeClr val="bg1">
                    <a:alpha val="0"/>
                  </a:schemeClr>
                </a:solidFill>
              </a:rPr>
              <a:t>      &lt;color contrastingTextColor="#FFFFFF"&gt;#771C7F&lt;/color&gt;</a:t>
            </a:r>
          </a:p>
          <a:p>
            <a:pPr marL="0" indent="0">
              <a:buNone/>
            </a:pPr>
            <a:r>
              <a:rPr lang="en-US" sz="100">
                <a:solidFill>
                  <a:schemeClr val="bg1">
                    <a:alpha val="0"/>
                  </a:schemeClr>
                </a:solidFill>
              </a:rPr>
              <a:t>      &lt;color contrastingTextColor="#FFFFFF"&gt;#A92582&lt;/color&gt;</a:t>
            </a:r>
          </a:p>
          <a:p>
            <a:pPr marL="0" indent="0">
              <a:buNone/>
            </a:pPr>
            <a:r>
              <a:rPr lang="en-US" sz="100">
                <a:solidFill>
                  <a:schemeClr val="bg1">
                    <a:alpha val="0"/>
                  </a:schemeClr>
                </a:solidFill>
              </a:rPr>
              <a:t>      &lt;color contrastingTextColor="#FFFFFF"&gt;#1E5AA3&lt;/color&gt;</a:t>
            </a:r>
          </a:p>
          <a:p>
            <a:pPr marL="0" indent="0">
              <a:buNone/>
            </a:pPr>
            <a:r>
              <a:rPr lang="en-US" sz="100">
                <a:solidFill>
                  <a:schemeClr val="bg1">
                    <a:alpha val="0"/>
                  </a:schemeClr>
                </a:solidFill>
              </a:rPr>
              <a:t>      &lt;color contrastingTextColor="#FFFFFF"&gt;#6FB2DE&lt;/color&gt;</a:t>
            </a:r>
          </a:p>
          <a:p>
            <a:pPr marL="0" indent="0">
              <a:buNone/>
            </a:pPr>
            <a:r>
              <a:rPr lang="en-US" sz="100">
                <a:solidFill>
                  <a:schemeClr val="bg1">
                    <a:alpha val="0"/>
                  </a:schemeClr>
                </a:solidFill>
              </a:rPr>
              <a:t>      &lt;color contrastingTextColor="#000000"&gt;#AACFE4&lt;/color&gt;</a:t>
            </a:r>
          </a:p>
          <a:p>
            <a:pPr marL="0" indent="0">
              <a:buNone/>
            </a:pPr>
            <a:r>
              <a:rPr lang="en-US" sz="100">
                <a:solidFill>
                  <a:schemeClr val="bg1">
                    <a:alpha val="0"/>
                  </a:schemeClr>
                </a:solidFill>
              </a:rPr>
              <a:t>      &lt;color contrastingTextColor="#FFFFFF"&gt;#A4B123&lt;/color&gt;</a:t>
            </a:r>
          </a:p>
          <a:p>
            <a:pPr marL="0" indent="0">
              <a:buNone/>
            </a:pPr>
            <a:r>
              <a:rPr lang="en-US" sz="100">
                <a:solidFill>
                  <a:schemeClr val="bg1">
                    <a:alpha val="0"/>
                  </a:schemeClr>
                </a:solidFill>
              </a:rPr>
              <a:t>      &lt;color contrastingTextColor="#000000"&gt;#C9CB00&lt;/color&gt;</a:t>
            </a:r>
          </a:p>
          <a:p>
            <a:pPr marL="0" indent="0">
              <a:buNone/>
            </a:pPr>
            <a:r>
              <a:rPr lang="en-US" sz="100">
                <a:solidFill>
                  <a:schemeClr val="bg1">
                    <a:alpha val="0"/>
                  </a:schemeClr>
                </a:solidFill>
              </a:rPr>
              <a:t>      &lt;color contrastingTextColor="#000000"&gt;#F1EB82&lt;/color&gt;</a:t>
            </a:r>
          </a:p>
          <a:p>
            <a:pPr marL="0" indent="0">
              <a:buNone/>
            </a:pPr>
            <a:r>
              <a:rPr lang="en-US" sz="100">
                <a:solidFill>
                  <a:schemeClr val="bg1">
                    <a:alpha val="0"/>
                  </a:schemeClr>
                </a:solidFill>
              </a:rPr>
              <a:t>      &lt;color contrastingTextColor="#FFFFFF"&gt;#E9600E&lt;/color&gt;</a:t>
            </a:r>
          </a:p>
          <a:p>
            <a:pPr marL="0" indent="0">
              <a:buNone/>
            </a:pPr>
            <a:r>
              <a:rPr lang="en-US" sz="100">
                <a:solidFill>
                  <a:schemeClr val="bg1">
                    <a:alpha val="0"/>
                  </a:schemeClr>
                </a:solidFill>
              </a:rPr>
              <a:t>      &lt;color contrastingTextColor="#FFFFFF"&gt;#F08A16&lt;/color&gt;</a:t>
            </a:r>
          </a:p>
          <a:p>
            <a:pPr marL="0" indent="0">
              <a:buNone/>
            </a:pPr>
            <a:r>
              <a:rPr lang="en-US" sz="100">
                <a:solidFill>
                  <a:schemeClr val="bg1">
                    <a:alpha val="0"/>
                  </a:schemeClr>
                </a:solidFill>
              </a:rPr>
              <a:t>      &lt;color contrastingTextColor="#000000"&gt;#FCD59A&lt;/color&gt;</a:t>
            </a:r>
          </a:p>
          <a:p>
            <a:pPr marL="0" indent="0">
              <a:buNone/>
            </a:pPr>
            <a:r>
              <a:rPr lang="en-US" sz="100">
                <a:solidFill>
                  <a:schemeClr val="bg1">
                    <a:alpha val="0"/>
                  </a:schemeClr>
                </a:solidFill>
              </a:rPr>
              <a:t>      &lt;color contrastingTextColor="#FFFFFF"&gt;#E7B600&lt;/color&gt;</a:t>
            </a:r>
          </a:p>
          <a:p>
            <a:pPr marL="0" indent="0">
              <a:buNone/>
            </a:pPr>
            <a:r>
              <a:rPr lang="en-US" sz="100">
                <a:solidFill>
                  <a:schemeClr val="bg1">
                    <a:alpha val="0"/>
                  </a:schemeClr>
                </a:solidFill>
              </a:rPr>
              <a:t>      &lt;color contrastingTextColor="#000000"&gt;#F7B000&lt;/color&gt;</a:t>
            </a:r>
          </a:p>
          <a:p>
            <a:pPr marL="0" indent="0">
              <a:buNone/>
            </a:pPr>
            <a:r>
              <a:rPr lang="en-US" sz="100">
                <a:solidFill>
                  <a:schemeClr val="bg1">
                    <a:alpha val="0"/>
                  </a:schemeClr>
                </a:solidFill>
              </a:rPr>
              <a:t>      &lt;color contrastingTextColor="#000000"&gt;#FFDB7B&lt;/color&gt;</a:t>
            </a:r>
          </a:p>
          <a:p>
            <a:pPr marL="0" indent="0">
              <a:buNone/>
            </a:pPr>
            <a:r>
              <a:rPr lang="en-US" sz="100">
                <a:solidFill>
                  <a:schemeClr val="bg1">
                    <a:alpha val="0"/>
                  </a:schemeClr>
                </a:solidFill>
              </a:rPr>
              <a:t>    &lt;/colors&gt;</a:t>
            </a:r>
          </a:p>
          <a:p>
            <a:pPr marL="0" indent="0">
              <a:buNone/>
            </a:pPr>
            <a:r>
              <a:rPr lang="en-US" sz="100">
                <a:solidFill>
                  <a:schemeClr val="bg1">
                    <a:alpha val="0"/>
                  </a:schemeClr>
                </a:solidFill>
              </a:rPr>
              <a:t>  &lt;/template&gt;</a:t>
            </a:r>
          </a:p>
          <a:p>
            <a:pPr marL="0" indent="0">
              <a:buNone/>
            </a:pPr>
            <a:r>
              <a:rPr lang="en-US" sz="100">
                <a:solidFill>
                  <a:schemeClr val="bg1">
                    <a:alpha val="0"/>
                  </a:schemeClr>
                </a:solidFill>
              </a:rPr>
              <a:t>  &lt;!--BTFPCONFIGURATION: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gt;</a:t>
            </a:r>
          </a:p>
          <a:p>
            <a:pPr marL="0" indent="0">
              <a:buNone/>
            </a:pPr>
            <a:r>
              <a:rPr lang="en-US" sz="100">
                <a:solidFill>
                  <a:schemeClr val="bg1">
                    <a:alpha val="0"/>
                  </a:schemeClr>
                </a:solidFill>
              </a:rPr>
              <a:t>&lt;/btfp&gt;</a:t>
            </a:r>
          </a:p>
        </p:txBody>
      </p:sp>
      <p:sp>
        <p:nvSpPr>
          <p:cNvPr id="8" name="CreatedFooter"/>
          <p:cNvSpPr/>
          <p:nvPr userDrawn="1">
            <p:custDataLst>
              <p:tags r:id="rId11"/>
            </p:custDataLst>
          </p:nvPr>
        </p:nvSpPr>
        <p:spPr>
          <a:xfrm>
            <a:off x="6370471" y="7344497"/>
            <a:ext cx="1877421" cy="144686"/>
          </a:xfrm>
          <a:prstGeom prst="rect">
            <a:avLst/>
          </a:prstGeom>
        </p:spPr>
        <p:txBody>
          <a:bodyPr wrap="square" lIns="31575" tIns="31575" rIns="31575" bIns="31575">
            <a:spAutoFit/>
          </a:bodyPr>
          <a:lstStyle/>
          <a:p>
            <a:pPr marL="0" indent="0">
              <a:buNone/>
            </a:pPr>
            <a:r>
              <a:rPr lang="en-GB" sz="526">
                <a:solidFill>
                  <a:srgbClr val="FFFFFF"/>
                </a:solidFill>
              </a:rPr>
              <a:t>200428 Role Purpose Statements_v12</a:t>
            </a:r>
          </a:p>
        </p:txBody>
      </p:sp>
      <p:sp>
        <p:nvSpPr>
          <p:cNvPr id="7" name="OfficeCode"/>
          <p:cNvSpPr/>
          <p:nvPr userDrawn="1">
            <p:custDataLst>
              <p:tags r:id="rId12"/>
            </p:custDataLst>
          </p:nvPr>
        </p:nvSpPr>
        <p:spPr>
          <a:xfrm>
            <a:off x="5896562" y="7344497"/>
            <a:ext cx="473912" cy="144686"/>
          </a:xfrm>
          <a:prstGeom prst="rect">
            <a:avLst/>
          </a:prstGeom>
        </p:spPr>
        <p:txBody>
          <a:bodyPr wrap="square" lIns="31575" tIns="31575" rIns="31575" bIns="31575">
            <a:spAutoFit/>
          </a:bodyPr>
          <a:lstStyle/>
          <a:p>
            <a:pPr marL="0" indent="0">
              <a:buNone/>
            </a:pPr>
            <a:r>
              <a:rPr lang="en-GB" sz="526">
                <a:solidFill>
                  <a:srgbClr val="FFFFFF"/>
                </a:solidFill>
              </a:rPr>
              <a:t>MEL</a:t>
            </a:r>
          </a:p>
        </p:txBody>
      </p:sp>
      <p:sp>
        <p:nvSpPr>
          <p:cNvPr id="3" name="Text Placeholder"/>
          <p:cNvSpPr>
            <a:spLocks noGrp="1"/>
          </p:cNvSpPr>
          <p:nvPr>
            <p:ph type="body" idx="1"/>
            <p:custDataLst>
              <p:tags r:id="rId13"/>
            </p:custDataLst>
          </p:nvPr>
        </p:nvSpPr>
        <p:spPr>
          <a:xfrm>
            <a:off x="293328" y="1517506"/>
            <a:ext cx="10106283" cy="5194580"/>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Title"/>
          <p:cNvSpPr>
            <a:spLocks noGrp="1"/>
          </p:cNvSpPr>
          <p:nvPr>
            <p:ph type="title"/>
            <p:custDataLst>
              <p:tags r:id="rId14"/>
            </p:custDataLst>
          </p:nvPr>
        </p:nvSpPr>
        <p:spPr>
          <a:xfrm>
            <a:off x="293791" y="165378"/>
            <a:ext cx="10105820" cy="966588"/>
          </a:xfrm>
          <a:prstGeom prst="rect">
            <a:avLst/>
          </a:prstGeom>
        </p:spPr>
        <p:txBody>
          <a:bodyPr vert="horz" lIns="36000" tIns="36000" rIns="36000" bIns="72000" rtlCol="0" anchor="b">
            <a:noAutofit/>
          </a:bodyPr>
          <a:lstStyle/>
          <a:p>
            <a:pPr lvl="0" algn="l" defTabSz="1042988" rtl="0" eaLnBrk="1" fontAlgn="base" latinLnBrk="0" hangingPunct="1">
              <a:lnSpc>
                <a:spcPct val="80000"/>
              </a:lnSpc>
              <a:spcBef>
                <a:spcPct val="0"/>
              </a:spcBef>
              <a:spcAft>
                <a:spcPct val="0"/>
              </a:spcAft>
              <a:buNone/>
            </a:pPr>
            <a:r>
              <a:rPr lang="en-US"/>
              <a:t>Click to edit Master title style</a:t>
            </a:r>
          </a:p>
        </p:txBody>
      </p:sp>
      <p:sp>
        <p:nvSpPr>
          <p:cNvPr id="4" name="btfpLayoutConfig" hidden="1"/>
          <p:cNvSpPr txBox="1"/>
          <p:nvPr userDrawn="1">
            <p:custDataLst>
              <p:tags r:id="rId15"/>
            </p:custDataLst>
          </p:nvPr>
        </p:nvSpPr>
        <p:spPr>
          <a:xfrm>
            <a:off x="11139" y="14002"/>
            <a:ext cx="602376" cy="79156"/>
          </a:xfrm>
          <a:prstGeom prst="rect">
            <a:avLst/>
          </a:prstGeom>
          <a:noFill/>
        </p:spPr>
        <p:txBody>
          <a:bodyPr vert="horz" wrap="none" lIns="31575" tIns="31575" rIns="31575" bIns="31575" rtlCol="0">
            <a:spAutoFit/>
          </a:bodyPr>
          <a:lstStyle/>
          <a:p>
            <a:r>
              <a:rPr lang="en-US" sz="100">
                <a:solidFill>
                  <a:srgbClr val="FFFFFF">
                    <a:alpha val="0"/>
                  </a:srgbClr>
                </a:solidFill>
              </a:rPr>
              <a:t>overall_0_131468204519021135 columns_1_131468204519021135 </a:t>
            </a:r>
          </a:p>
        </p:txBody>
      </p:sp>
      <p:sp>
        <p:nvSpPr>
          <p:cNvPr id="15" name="Line 4"/>
          <p:cNvSpPr>
            <a:spLocks noChangeShapeType="1"/>
          </p:cNvSpPr>
          <p:nvPr userDrawn="1">
            <p:custDataLst>
              <p:tags r:id="rId16"/>
            </p:custDataLst>
          </p:nvPr>
        </p:nvSpPr>
        <p:spPr bwMode="auto">
          <a:xfrm>
            <a:off x="293688" y="1041400"/>
            <a:ext cx="10104437" cy="0"/>
          </a:xfrm>
          <a:prstGeom prst="line">
            <a:avLst/>
          </a:prstGeom>
          <a:noFill/>
          <a:ln w="12700">
            <a:solidFill>
              <a:schemeClr val="accent1"/>
            </a:solidFill>
            <a:rou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AU" sz="1600" b="0" i="0" u="none" strike="noStrike" kern="1200" cap="none" spc="0" normalizeH="0" baseline="0" noProof="0">
              <a:ln>
                <a:noFill/>
              </a:ln>
              <a:solidFill>
                <a:srgbClr val="000000"/>
              </a:solidFill>
              <a:effectLst/>
              <a:uLnTx/>
              <a:uFillTx/>
              <a:latin typeface="Corpid C1 Regular" pitchFamily="34" charset="0"/>
              <a:ea typeface="+mn-ea"/>
              <a:cs typeface="Arial"/>
            </a:endParaRPr>
          </a:p>
        </p:txBody>
      </p:sp>
      <p:pic>
        <p:nvPicPr>
          <p:cNvPr id="16" name="Picture 15" descr="NAB logo"/>
          <p:cNvPicPr>
            <a:picLocks noChangeAspect="1"/>
          </p:cNvPicPr>
          <p:nvPr userDrawn="1">
            <p:custDataLst>
              <p:tags r:id="rId17"/>
            </p:custDataLst>
          </p:nvPr>
        </p:nvPicPr>
        <p:blipFill>
          <a:blip r:embed="rId19">
            <a:extLst>
              <a:ext uri="{28A0092B-C50C-407E-A947-70E740481C1C}">
                <a14:useLocalDpi xmlns:a14="http://schemas.microsoft.com/office/drawing/2010/main"/>
              </a:ext>
            </a:extLst>
          </a:blip>
          <a:stretch>
            <a:fillRect/>
          </a:stretch>
        </p:blipFill>
        <p:spPr>
          <a:xfrm>
            <a:off x="9970038" y="6772437"/>
            <a:ext cx="439200" cy="644363"/>
          </a:xfrm>
          <a:prstGeom prst="rect">
            <a:avLst/>
          </a:prstGeom>
        </p:spPr>
      </p:pic>
      <p:sp>
        <p:nvSpPr>
          <p:cNvPr id="19" name="SlideNumber"/>
          <p:cNvSpPr/>
          <p:nvPr userDrawn="1">
            <p:custDataLst>
              <p:tags r:id="rId18"/>
            </p:custDataLst>
          </p:nvPr>
        </p:nvSpPr>
        <p:spPr bwMode="gray">
          <a:xfrm>
            <a:off x="266541" y="7338697"/>
            <a:ext cx="150682" cy="13849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marL="0" indent="0" algn="r" defTabSz="711200" rtl="0" eaLnBrk="1" latinLnBrk="0" hangingPunct="1">
              <a:spcBef>
                <a:spcPct val="0"/>
              </a:spcBef>
              <a:buNone/>
            </a:pPr>
            <a:fld id="{BB69BBE8-4DB2-4642-B003-B220ACD5A2FD}" type="slidenum">
              <a:rPr lang="en-US" sz="900" b="0" baseline="0" smtClean="0">
                <a:solidFill>
                  <a:schemeClr val="tx1"/>
                </a:solidFill>
                <a:latin typeface="+mn-lt"/>
              </a:rPr>
              <a:pPr marL="0" indent="0" algn="r" defTabSz="711200" rtl="0" eaLnBrk="1" latinLnBrk="0" hangingPunct="1">
                <a:spcBef>
                  <a:spcPct val="0"/>
                </a:spcBef>
                <a:buNone/>
              </a:pPr>
              <a:t>‹#›</a:t>
            </a:fld>
            <a:endParaRPr lang="fr-FR" sz="900" b="0">
              <a:solidFill>
                <a:schemeClr val="tx1"/>
              </a:solidFill>
              <a:latin typeface="+mn-lt"/>
            </a:endParaRPr>
          </a:p>
        </p:txBody>
      </p:sp>
    </p:spTree>
    <p:extLst>
      <p:ext uri="{BB962C8B-B14F-4D97-AF65-F5344CB8AC3E}">
        <p14:creationId xmlns:p14="http://schemas.microsoft.com/office/powerpoint/2010/main" val="176257475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Lst>
  <p:transition/>
  <p:txStyles>
    <p:titleStyle>
      <a:lvl1pPr algn="l" defTabSz="623794" rtl="0" eaLnBrk="1" latinLnBrk="0" hangingPunct="1">
        <a:lnSpc>
          <a:spcPct val="100000"/>
        </a:lnSpc>
        <a:spcBef>
          <a:spcPct val="0"/>
        </a:spcBef>
        <a:buNone/>
        <a:defRPr lang="en-US" sz="3600" b="0" kern="1200" cap="all" baseline="0">
          <a:solidFill>
            <a:schemeClr val="accent1"/>
          </a:solidFill>
          <a:latin typeface="NAB Impact" panose="02010608060202020104" pitchFamily="2" charset="0"/>
          <a:ea typeface="+mj-ea"/>
          <a:cs typeface="+mj-cs"/>
        </a:defRPr>
      </a:lvl1pPr>
    </p:titleStyle>
    <p:bodyStyle>
      <a:lvl1pPr marL="158733" indent="-158733" algn="l" defTabSz="801980" rtl="0" eaLnBrk="1" latinLnBrk="0" hangingPunct="1">
        <a:lnSpc>
          <a:spcPct val="100000"/>
        </a:lnSpc>
        <a:spcBef>
          <a:spcPts val="1053"/>
        </a:spcBef>
        <a:buFont typeface="Wingdings" panose="05000000000000000000" pitchFamily="2" charset="2"/>
        <a:buChar char="§"/>
        <a:defRPr sz="1403" kern="1200">
          <a:solidFill>
            <a:schemeClr val="tx1"/>
          </a:solidFill>
          <a:latin typeface="+mn-lt"/>
          <a:ea typeface="+mn-ea"/>
          <a:cs typeface="+mn-cs"/>
        </a:defRPr>
      </a:lvl1pPr>
      <a:lvl2pPr marL="317466"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2pPr>
      <a:lvl3pPr marL="469238" indent="-151772"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3pPr>
      <a:lvl4pPr marL="627971" indent="-158733" algn="l" defTabSz="801980" rtl="0" eaLnBrk="1" latinLnBrk="0" hangingPunct="1">
        <a:lnSpc>
          <a:spcPct val="100000"/>
        </a:lnSpc>
        <a:spcBef>
          <a:spcPts val="526"/>
        </a:spcBef>
        <a:buFont typeface="Arial" panose="020B0604020202020204" pitchFamily="34" charset="0"/>
        <a:buChar char="–"/>
        <a:defRPr sz="1228" kern="1200">
          <a:solidFill>
            <a:schemeClr val="tx1"/>
          </a:solidFill>
          <a:latin typeface="+mn-lt"/>
          <a:ea typeface="+mn-ea"/>
          <a:cs typeface="+mn-cs"/>
        </a:defRPr>
      </a:lvl4pPr>
      <a:lvl5pPr marL="788096" indent="-160126" algn="l" defTabSz="801980" rtl="0" eaLnBrk="1" latinLnBrk="0" hangingPunct="1">
        <a:lnSpc>
          <a:spcPct val="100000"/>
        </a:lnSpc>
        <a:spcBef>
          <a:spcPts val="526"/>
        </a:spcBef>
        <a:buFont typeface="Arial" panose="020B0604020202020204" pitchFamily="34" charset="0"/>
        <a:buChar char="&gt;"/>
        <a:defRPr sz="1228" kern="1200">
          <a:solidFill>
            <a:schemeClr val="tx1"/>
          </a:solidFill>
          <a:latin typeface="+mn-lt"/>
          <a:ea typeface="+mn-ea"/>
          <a:cs typeface="+mn-cs"/>
        </a:defRPr>
      </a:lvl5pPr>
      <a:lvl6pPr marL="2205445"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43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42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416" indent="-200495" algn="l" defTabSz="80198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155948" indent="-155948" algn="l" defTabSz="623794" rtl="0" eaLnBrk="1" latinLnBrk="0" hangingPunct="1">
        <a:spcBef>
          <a:spcPts val="1053"/>
        </a:spcBef>
        <a:buChar char="•"/>
        <a:defRPr sz="1403" kern="1200">
          <a:solidFill>
            <a:schemeClr val="tx1"/>
          </a:solidFill>
          <a:latin typeface="+mn-lt"/>
          <a:ea typeface="+mn-ea"/>
          <a:cs typeface="+mn-cs"/>
        </a:defRPr>
      </a:lvl1pPr>
      <a:lvl2pPr marL="311897" indent="-155948" algn="l" defTabSz="623794" rtl="0" eaLnBrk="1" latinLnBrk="0" hangingPunct="1">
        <a:spcBef>
          <a:spcPts val="526"/>
        </a:spcBef>
        <a:buChar char="–"/>
        <a:defRPr sz="1228" kern="1200">
          <a:solidFill>
            <a:schemeClr val="tx1"/>
          </a:solidFill>
          <a:latin typeface="+mn-lt"/>
          <a:ea typeface="+mn-ea"/>
          <a:cs typeface="+mn-cs"/>
        </a:defRPr>
      </a:lvl2pPr>
      <a:lvl3pPr marL="467845" indent="-155948" algn="l" defTabSz="623794" rtl="0" eaLnBrk="1" latinLnBrk="0" hangingPunct="1">
        <a:spcBef>
          <a:spcPts val="526"/>
        </a:spcBef>
        <a:buChar char="&gt;"/>
        <a:defRPr sz="1228" kern="1200">
          <a:solidFill>
            <a:schemeClr val="tx1"/>
          </a:solidFill>
          <a:latin typeface="+mn-lt"/>
          <a:ea typeface="+mn-ea"/>
          <a:cs typeface="+mn-cs"/>
        </a:defRPr>
      </a:lvl3pPr>
      <a:lvl4pPr marL="623794" indent="-155948" algn="l" defTabSz="623794" rtl="0" eaLnBrk="1" latinLnBrk="0" hangingPunct="1">
        <a:spcBef>
          <a:spcPts val="526"/>
        </a:spcBef>
        <a:buChar char="–"/>
        <a:defRPr sz="1228" kern="1200">
          <a:solidFill>
            <a:schemeClr val="tx1"/>
          </a:solidFill>
          <a:latin typeface="+mn-lt"/>
          <a:ea typeface="+mn-ea"/>
          <a:cs typeface="+mn-cs"/>
        </a:defRPr>
      </a:lvl4pPr>
      <a:lvl5pPr marL="779742" indent="-155948" algn="l" defTabSz="623794" rtl="0" eaLnBrk="1" latinLnBrk="0" hangingPunct="1">
        <a:spcBef>
          <a:spcPts val="526"/>
        </a:spcBef>
        <a:buChar char="&gt;"/>
        <a:defRPr sz="1228" kern="1200">
          <a:solidFill>
            <a:schemeClr val="tx1"/>
          </a:solidFill>
          <a:latin typeface="+mn-lt"/>
          <a:ea typeface="+mn-ea"/>
          <a:cs typeface="+mn-cs"/>
        </a:defRPr>
      </a:lvl5pPr>
      <a:lvl6pPr marL="935690" algn="l" defTabSz="623794" rtl="0" eaLnBrk="1" latinLnBrk="0" hangingPunct="1">
        <a:defRPr sz="1228" kern="1200">
          <a:solidFill>
            <a:schemeClr val="tx1"/>
          </a:solidFill>
          <a:latin typeface="+mn-lt"/>
          <a:ea typeface="+mn-ea"/>
          <a:cs typeface="+mn-cs"/>
        </a:defRPr>
      </a:lvl6pPr>
      <a:lvl7pPr marL="1091639" algn="l" defTabSz="623794" rtl="0" eaLnBrk="1" latinLnBrk="0" hangingPunct="1">
        <a:defRPr sz="1228" kern="1200">
          <a:solidFill>
            <a:schemeClr val="tx1"/>
          </a:solidFill>
          <a:latin typeface="+mn-lt"/>
          <a:ea typeface="+mn-ea"/>
          <a:cs typeface="+mn-cs"/>
        </a:defRPr>
      </a:lvl7pPr>
      <a:lvl8pPr marL="1247587" algn="l" defTabSz="623794" rtl="0" eaLnBrk="1" latinLnBrk="0" hangingPunct="1">
        <a:defRPr sz="1228" kern="1200">
          <a:solidFill>
            <a:schemeClr val="tx1"/>
          </a:solidFill>
          <a:latin typeface="+mn-lt"/>
          <a:ea typeface="+mn-ea"/>
          <a:cs typeface="+mn-cs"/>
        </a:defRPr>
      </a:lvl8pPr>
      <a:lvl9pPr marL="1403535" algn="l" defTabSz="623794" rtl="0" eaLnBrk="1" latinLnBrk="0" hangingPunct="1">
        <a:defRPr sz="12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D1D1D1"/>
          </p15:clr>
        </p15:guide>
        <p15:guide id="2" pos="185" userDrawn="1">
          <p15:clr>
            <a:srgbClr val="D1D1D1"/>
          </p15:clr>
        </p15:guide>
        <p15:guide id="4" orient="horz" pos="956" userDrawn="1">
          <p15:clr>
            <a:srgbClr val="D1D1D1"/>
          </p15:clr>
        </p15:guide>
        <p15:guide id="7" orient="horz" pos="4547" userDrawn="1">
          <p15:clr>
            <a:srgbClr val="D1D1D1"/>
          </p15:clr>
        </p15:guide>
        <p15:guide id="8" pos="6551"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AU" sz="3200" dirty="0">
                <a:latin typeface="Epilogue" pitchFamily="2" charset="0"/>
              </a:rPr>
              <a:t>Role purpose statement Grp 2 analyst, Engineer </a:t>
            </a:r>
          </a:p>
        </p:txBody>
      </p:sp>
      <p:sp>
        <p:nvSpPr>
          <p:cNvPr id="3" name="btfpLayoutConfig" hidden="1"/>
          <p:cNvSpPr txBox="1"/>
          <p:nvPr>
            <p:custDataLst>
              <p:tags r:id="rId2"/>
            </p:custDataLst>
          </p:nvPr>
        </p:nvSpPr>
        <p:spPr bwMode="gray">
          <a:xfrm>
            <a:off x="12700" y="12700"/>
            <a:ext cx="726728" cy="88092"/>
          </a:xfrm>
          <a:prstGeom prst="rect">
            <a:avLst/>
          </a:prstGeom>
          <a:noFill/>
        </p:spPr>
        <p:txBody>
          <a:bodyPr vert="horz" wrap="none" lIns="36000" tIns="36000" rIns="36000" bIns="36000" rtlCol="0">
            <a:spAutoFit/>
          </a:bodyPr>
          <a:lstStyle/>
          <a:p>
            <a:pPr marL="0" marR="0" lvl="0" indent="0" algn="l" defTabSz="711200" rtl="0" eaLnBrk="1" fontAlgn="auto" latinLnBrk="0" hangingPunct="1">
              <a:lnSpc>
                <a:spcPct val="100000"/>
              </a:lnSpc>
              <a:spcBef>
                <a:spcPts val="1200"/>
              </a:spcBef>
              <a:spcAft>
                <a:spcPts val="0"/>
              </a:spcAft>
              <a:buClrTx/>
              <a:buSzTx/>
              <a:buFontTx/>
              <a:buNone/>
              <a:tabLst/>
              <a:defRPr/>
            </a:pPr>
            <a:r>
              <a:rPr kumimoji="0" lang="en-AU" sz="100" b="0" i="0" u="none" strike="noStrike" kern="1200" cap="none" spc="0" normalizeH="0" baseline="0" noProof="0">
                <a:ln>
                  <a:noFill/>
                </a:ln>
                <a:solidFill>
                  <a:srgbClr val="FFFFFF">
                    <a:alpha val="0"/>
                  </a:srgbClr>
                </a:solidFill>
                <a:effectLst/>
                <a:uLnTx/>
                <a:uFillTx/>
                <a:latin typeface="Corpid C1 Light"/>
                <a:cs typeface="Arial"/>
              </a:rPr>
              <a:t>overall_0_132301825390820478 columns_1_132301865183776965 9_1_132301823146380162 43_1_132301834520744357 </a:t>
            </a:r>
          </a:p>
        </p:txBody>
      </p:sp>
      <p:graphicFrame>
        <p:nvGraphicFramePr>
          <p:cNvPr id="9" name="Table 8">
            <a:extLst>
              <a:ext uri="{FF2B5EF4-FFF2-40B4-BE49-F238E27FC236}">
                <a16:creationId xmlns:a16="http://schemas.microsoft.com/office/drawing/2014/main" id="{63C88412-7579-4610-807F-27B1EBC90119}"/>
              </a:ext>
            </a:extLst>
          </p:cNvPr>
          <p:cNvGraphicFramePr>
            <a:graphicFrameLocks noGrp="1"/>
          </p:cNvGraphicFramePr>
          <p:nvPr>
            <p:custDataLst>
              <p:tags r:id="rId3"/>
            </p:custDataLst>
            <p:extLst>
              <p:ext uri="{D42A27DB-BD31-4B8C-83A1-F6EECF244321}">
                <p14:modId xmlns:p14="http://schemas.microsoft.com/office/powerpoint/2010/main" val="2139406291"/>
              </p:ext>
            </p:extLst>
          </p:nvPr>
        </p:nvGraphicFramePr>
        <p:xfrm>
          <a:off x="99061" y="1064539"/>
          <a:ext cx="10594340" cy="5902758"/>
        </p:xfrm>
        <a:graphic>
          <a:graphicData uri="http://schemas.openxmlformats.org/drawingml/2006/table">
            <a:tbl>
              <a:tblPr firstRow="1" bandRow="1">
                <a:effectLst/>
                <a:tableStyleId>{5C22544A-7EE6-4342-B048-85BDC9FD1C3A}</a:tableStyleId>
              </a:tblPr>
              <a:tblGrid>
                <a:gridCol w="2080259">
                  <a:extLst>
                    <a:ext uri="{9D8B030D-6E8A-4147-A177-3AD203B41FA5}">
                      <a16:colId xmlns:a16="http://schemas.microsoft.com/office/drawing/2014/main" val="20000"/>
                    </a:ext>
                  </a:extLst>
                </a:gridCol>
                <a:gridCol w="5562600">
                  <a:extLst>
                    <a:ext uri="{9D8B030D-6E8A-4147-A177-3AD203B41FA5}">
                      <a16:colId xmlns:a16="http://schemas.microsoft.com/office/drawing/2014/main" val="1901469753"/>
                    </a:ext>
                  </a:extLst>
                </a:gridCol>
                <a:gridCol w="156002">
                  <a:extLst>
                    <a:ext uri="{9D8B030D-6E8A-4147-A177-3AD203B41FA5}">
                      <a16:colId xmlns:a16="http://schemas.microsoft.com/office/drawing/2014/main" val="3155465336"/>
                    </a:ext>
                  </a:extLst>
                </a:gridCol>
                <a:gridCol w="2795479">
                  <a:extLst>
                    <a:ext uri="{9D8B030D-6E8A-4147-A177-3AD203B41FA5}">
                      <a16:colId xmlns:a16="http://schemas.microsoft.com/office/drawing/2014/main" val="1383526670"/>
                    </a:ext>
                  </a:extLst>
                </a:gridCol>
              </a:tblGrid>
              <a:tr h="187551">
                <a:tc>
                  <a:txBody>
                    <a:bodyPr/>
                    <a:lstStyle/>
                    <a:p>
                      <a:pPr marL="0" indent="0" algn="ctr">
                        <a:buClr>
                          <a:srgbClr val="000000"/>
                        </a:buClr>
                        <a:buNone/>
                      </a:pPr>
                      <a:r>
                        <a:rPr lang="en-GB" sz="800" b="0" kern="1200" dirty="0">
                          <a:solidFill>
                            <a:schemeClr val="tx1"/>
                          </a:solidFill>
                          <a:effectLst/>
                          <a:latin typeface="Epilogue" pitchFamily="2" charset="0"/>
                          <a:ea typeface="+mn-ea"/>
                          <a:cs typeface="+mn-cs"/>
                        </a:rPr>
                        <a:t>Position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None/>
                        <a:defRPr/>
                      </a:pPr>
                      <a:r>
                        <a:rPr kumimoji="0" lang="en-GB" sz="800" b="0" i="0" u="none" strike="noStrike" kern="1200" cap="none" spc="0" normalizeH="0" baseline="0" noProof="0" dirty="0">
                          <a:ln>
                            <a:noFill/>
                          </a:ln>
                          <a:solidFill>
                            <a:schemeClr val="tx1"/>
                          </a:solidFill>
                          <a:effectLst/>
                          <a:uLnTx/>
                          <a:uFillTx/>
                          <a:latin typeface="Epilogue" pitchFamily="2" charset="0"/>
                          <a:ea typeface="+mn-ea"/>
                          <a:cs typeface="+mn-cs"/>
                        </a:rPr>
                        <a:t>Division</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marR="0" lvl="0" indent="0" algn="ctr" defTabSz="623794" rtl="0" eaLnBrk="1" fontAlgn="auto" latinLnBrk="0" hangingPunct="1">
                        <a:lnSpc>
                          <a:spcPct val="100000"/>
                        </a:lnSpc>
                        <a:spcBef>
                          <a:spcPts val="1053"/>
                        </a:spcBef>
                        <a:spcAft>
                          <a:spcPct val="0"/>
                        </a:spcAft>
                        <a:buClr>
                          <a:srgbClr val="000000"/>
                        </a:buClr>
                        <a:buSzTx/>
                        <a:buNone/>
                        <a:defRPr/>
                      </a:pPr>
                      <a:endParaRPr kumimoji="0" lang="en-GB" sz="900" b="0" i="0" u="none" strike="noStrike" kern="1200" cap="none" spc="0" normalizeH="0" baseline="0" noProof="0" dirty="0">
                        <a:ln>
                          <a:noFill/>
                        </a:ln>
                        <a:solidFill>
                          <a:schemeClr val="tx1"/>
                        </a:solidFill>
                        <a:effectLst/>
                        <a:uLnTx/>
                        <a:uFillTx/>
                        <a:latin typeface="Epilogue" pitchFamily="2" charset="0"/>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marR="0" lvl="0" indent="0" algn="ctr" defTabSz="623794" rtl="0" eaLnBrk="1" fontAlgn="auto" latinLnBrk="0" hangingPunct="1">
                        <a:lnSpc>
                          <a:spcPct val="100000"/>
                        </a:lnSpc>
                        <a:spcBef>
                          <a:spcPts val="1053"/>
                        </a:spcBef>
                        <a:spcAft>
                          <a:spcPts val="0"/>
                        </a:spcAft>
                        <a:buClrTx/>
                        <a:buSzTx/>
                        <a:buNone/>
                        <a:tabLst/>
                        <a:defRPr/>
                      </a:pPr>
                      <a:r>
                        <a:rPr lang="en-GB" sz="800" b="1" kern="1200" dirty="0">
                          <a:solidFill>
                            <a:schemeClr val="tx1"/>
                          </a:solidFill>
                          <a:effectLst/>
                          <a:latin typeface="Epilogue" pitchFamily="2" charset="0"/>
                          <a:ea typeface="+mn-ea"/>
                          <a:cs typeface="+mn-cs"/>
                        </a:rPr>
                        <a:t>Job Grade</a:t>
                      </a:r>
                      <a:endParaRPr lang="en-AU" sz="800" dirty="0">
                        <a:solidFill>
                          <a:schemeClr val="tx1"/>
                        </a:solidFill>
                        <a:latin typeface="Epilogue" pitchFamily="2" charset="0"/>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888405909"/>
                  </a:ext>
                </a:extLst>
              </a:tr>
              <a:tr h="187551">
                <a:tc>
                  <a:txBody>
                    <a:bodyPr/>
                    <a:lstStyle/>
                    <a:p>
                      <a:pPr marL="0" indent="0" algn="ctr">
                        <a:buClr>
                          <a:srgbClr val="000000"/>
                        </a:buClr>
                        <a:buNone/>
                      </a:pPr>
                      <a:r>
                        <a:rPr lang="en-AU" sz="800" b="1" kern="1200" dirty="0">
                          <a:solidFill>
                            <a:schemeClr val="tx1"/>
                          </a:solidFill>
                          <a:effectLst/>
                          <a:latin typeface="Epilogue" pitchFamily="2" charset="0"/>
                          <a:ea typeface="+mn-ea"/>
                          <a:cs typeface="+mn-cs"/>
                        </a:rPr>
                        <a:t>Analyst, AV VC Engineer</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2">
                  <a:txBody>
                    <a:bodyPr/>
                    <a:lstStyle/>
                    <a:p>
                      <a:pPr marL="0" indent="0" algn="ctr">
                        <a:buClr>
                          <a:srgbClr val="000000"/>
                        </a:buClr>
                        <a:buNone/>
                      </a:pPr>
                      <a:r>
                        <a:rPr lang="en-GB" sz="800" b="1" kern="1200" dirty="0">
                          <a:solidFill>
                            <a:schemeClr val="tx1"/>
                          </a:solidFill>
                          <a:effectLst/>
                          <a:latin typeface="Epilogue" pitchFamily="2" charset="0"/>
                          <a:ea typeface="+mn-ea"/>
                          <a:cs typeface="+mn-cs"/>
                        </a:rPr>
                        <a:t>Enterprise Tech</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pPr marL="0" indent="0" algn="ctr">
                        <a:buClr>
                          <a:srgbClr val="000000"/>
                        </a:buClr>
                        <a:buNone/>
                      </a:pPr>
                      <a:endParaRPr lang="en-GB" sz="900" b="1" kern="1200" dirty="0">
                        <a:solidFill>
                          <a:schemeClr val="tx1"/>
                        </a:solidFill>
                        <a:effectLst/>
                        <a:latin typeface="Epilogue" pitchFamily="2" charset="0"/>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a:txBody>
                    <a:bodyPr/>
                    <a:lstStyle/>
                    <a:p>
                      <a:pPr marL="0" indent="0" algn="ctr">
                        <a:buNone/>
                      </a:pPr>
                      <a:r>
                        <a:rPr lang="en-AU" sz="800" dirty="0">
                          <a:solidFill>
                            <a:schemeClr val="tx1"/>
                          </a:solidFill>
                          <a:latin typeface="Epilogue" pitchFamily="2" charset="0"/>
                        </a:rPr>
                        <a:t>2</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3802313842"/>
                  </a:ext>
                </a:extLst>
              </a:tr>
              <a:tr h="187551">
                <a:tc>
                  <a:txBody>
                    <a:bodyPr/>
                    <a:lstStyle/>
                    <a:p>
                      <a:pPr marL="0" indent="0" algn="ctr">
                        <a:buClr>
                          <a:srgbClr val="000000"/>
                        </a:buClr>
                        <a:buNone/>
                      </a:pPr>
                      <a:r>
                        <a:rPr lang="en-GB" sz="800" b="1" kern="1200">
                          <a:solidFill>
                            <a:schemeClr val="tx1"/>
                          </a:solidFill>
                          <a:effectLst/>
                          <a:latin typeface="Epilogue" pitchFamily="2" charset="0"/>
                          <a:ea typeface="+mn-ea"/>
                          <a:cs typeface="+mn-cs"/>
                        </a:rPr>
                        <a:t>Purpose</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3">
                  <a:txBody>
                    <a:bodyPr/>
                    <a:lstStyle/>
                    <a:p>
                      <a:pPr marL="0" marR="0" lvl="0" indent="0" algn="ctr" defTabSz="914309" rtl="0" eaLnBrk="1" fontAlgn="auto" latinLnBrk="0" hangingPunct="1">
                        <a:lnSpc>
                          <a:spcPct val="100000"/>
                        </a:lnSpc>
                        <a:spcBef>
                          <a:spcPct val="0"/>
                        </a:spcBef>
                        <a:spcAft>
                          <a:spcPct val="0"/>
                        </a:spcAft>
                        <a:buClr>
                          <a:srgbClr val="000000"/>
                        </a:buClr>
                        <a:buSzTx/>
                        <a:buNone/>
                        <a:defRPr>
                          <a:effectLst/>
                        </a:defRPr>
                      </a:pPr>
                      <a:r>
                        <a:rPr lang="en-GB" sz="800" b="1" kern="1200" dirty="0">
                          <a:solidFill>
                            <a:schemeClr val="tx1"/>
                          </a:solidFill>
                          <a:effectLst/>
                          <a:latin typeface="Epilogue" pitchFamily="2" charset="0"/>
                          <a:ea typeface="+mn-ea"/>
                          <a:cs typeface="+mn-cs"/>
                        </a:rPr>
                        <a:t>Capabilities,</a:t>
                      </a:r>
                      <a:r>
                        <a:rPr lang="en-GB" sz="800" b="1" kern="1200" baseline="0" dirty="0">
                          <a:solidFill>
                            <a:schemeClr val="tx1"/>
                          </a:solidFill>
                          <a:effectLst/>
                          <a:latin typeface="Epilogue" pitchFamily="2" charset="0"/>
                          <a:ea typeface="+mn-ea"/>
                          <a:cs typeface="+mn-cs"/>
                        </a:rPr>
                        <a:t> Experience &amp; Qualification Requirements </a:t>
                      </a:r>
                      <a:endParaRPr lang="en-GB" sz="800" b="1" kern="1200" dirty="0">
                        <a:solidFill>
                          <a:schemeClr val="tx1"/>
                        </a:solidFill>
                        <a:effectLst/>
                        <a:latin typeface="Epilogue" pitchFamily="2" charset="0"/>
                        <a:ea typeface="+mn-ea"/>
                        <a:cs typeface="+mn-cs"/>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hMerge="1">
                  <a:txBody>
                    <a:bodyPr/>
                    <a:lstStyle/>
                    <a:p>
                      <a:endParaRPr lang="en-AU"/>
                    </a:p>
                  </a:txBody>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0005"/>
                  </a:ext>
                </a:extLst>
              </a:tr>
              <a:tr h="3735238">
                <a:tc rowSpan="2">
                  <a:txBody>
                    <a:bodyPr/>
                    <a:lstStyle/>
                    <a:p>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dedicated onsite and remote support services and coordination for all onshore (local) and international NAB sites across all commercial and retail meeting room spaces including premium/priority rooms. This will involve proactively servicing and facilitating in-room equipment, testing, monitoring, and Event tech set up.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In addition, provide end to end support and daily monitoring of all VC, AV and DMS, Branch Audio hardware across all NAB Head Office and Retail sites using dashboards, alerting and monitoring tools.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Service the tech for onsite, hybrid and Zoom webinar events across the business. Technical event services include set-up, testing, monitoring and training requests.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r>
                        <a:rPr lang="en-AU" sz="800" kern="1200" dirty="0">
                          <a:ln>
                            <a:noFill/>
                          </a:ln>
                          <a:solidFill>
                            <a:schemeClr val="dk1"/>
                          </a:solidFill>
                          <a:effectLst/>
                          <a:latin typeface="Corpid C1 Regular" panose="020B0603040502060204" pitchFamily="34" charset="0"/>
                          <a:ea typeface="Calibri" panose="020F0502020204030204" pitchFamily="34" charset="0"/>
                          <a:cs typeface="+mn-cs"/>
                        </a:rPr>
                        <a:t>Carry out and oversee VC and DMS commissioning tasks across the organisation. Conduct end user sessions to enhance the user experience for all employees when using the VC, AV &amp; Digital Media Services across NAB.</a:t>
                      </a:r>
                      <a:endParaRPr lang="en-US" sz="800" kern="1200" dirty="0">
                        <a:ln>
                          <a:noFill/>
                        </a:ln>
                        <a:solidFill>
                          <a:schemeClr val="dk1"/>
                        </a:solidFill>
                        <a:effectLst/>
                        <a:latin typeface="Corpid C1 Regular" panose="020B0603040502060204" pitchFamily="34" charset="0"/>
                        <a:ea typeface="Calibri" panose="020F0502020204030204" pitchFamily="34" charset="0"/>
                        <a:cs typeface="TheAcademy-Regular"/>
                      </a:endParaRPr>
                    </a:p>
                    <a:p>
                      <a:pPr marL="0" marR="0" lvl="0" indent="0" algn="l" defTabSz="914309" rtl="0" eaLnBrk="1" fontAlgn="auto" latinLnBrk="0" hangingPunct="1">
                        <a:lnSpc>
                          <a:spcPct val="100000"/>
                        </a:lnSpc>
                        <a:spcBef>
                          <a:spcPct val="0"/>
                        </a:spcBef>
                        <a:spcAft>
                          <a:spcPct val="0"/>
                        </a:spcAft>
                        <a:buClrTx/>
                        <a:buSzTx/>
                        <a:buNone/>
                        <a:defRPr/>
                      </a:pPr>
                      <a:endParaRPr lang="en-US" sz="800" kern="1200" dirty="0">
                        <a:solidFill>
                          <a:schemeClr val="tx1"/>
                        </a:solidFill>
                        <a:latin typeface="Epilogue" pitchFamily="2" charset="0"/>
                        <a:ea typeface="+mn-ea"/>
                        <a:cs typeface="+mn-cs"/>
                      </a:endParaRPr>
                    </a:p>
                  </a:txBody>
                  <a:tcPr marL="36000" marR="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Knowledge of video conferencing and digital media services. </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Support and Deployment experience with Cisco, Zoom, Polycom or similar video infrastructure</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Proven ability to build strong relationships with key stakeholders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Strong interpersonal skills and good verbal and written communication ability</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Strong ability to create and document processes, standard operating procedures, technical documentation, and training material and user guides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Knowledge of video conferencing and digital media services. </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Support and Deployment experience with Cisco, Zoom, Polycom or similar video infrastructure</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Experience in using ServiceNow for incident, change and request management.</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Experience w/VoIP best practices, process, and procedures for deployment and support</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Proven ability to build strong relationships with key stakeholders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Strong sense of ownership to drive outcomes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Able to quickly grasp end user requirements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Ability to support and collaborate with third party technicians and developers and backend engineering teams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Excellent interpersonal, analytical, written and oral communications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Energetic, outgoing and always willing to dive in where needed.</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Proficient in Microsoft Office products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Experience with unified communications suite products </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Strong awareness and understanding of hardware, networks, software technologies and applications</a:t>
                      </a:r>
                      <a:endParaRPr lang="en-AU" sz="800" dirty="0">
                        <a:ln>
                          <a:noFill/>
                        </a:ln>
                        <a:effectLst/>
                        <a:latin typeface="Corpid C1 Regular" panose="020B0603040502060204" pitchFamily="34" charset="0"/>
                        <a:ea typeface="Calibri" panose="020F0502020204030204" pitchFamily="34" charset="0"/>
                        <a:cs typeface="TheAcademy-Regular"/>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latin typeface="Epilogue" pitchFamily="2" charset="0"/>
                        </a:rPr>
                        <a:t>Experience</a:t>
                      </a:r>
                    </a:p>
                    <a:p>
                      <a:pPr marL="0" indent="0" algn="l" defTabSz="914309" rtl="0" eaLnBrk="1" latinLnBrk="0" hangingPunct="1">
                        <a:lnSpc>
                          <a:spcPct val="100000"/>
                        </a:lnSpc>
                        <a:spcBef>
                          <a:spcPts val="144"/>
                        </a:spcBef>
                        <a:spcAft>
                          <a:spcPct val="0"/>
                        </a:spcAft>
                        <a:buClrTx/>
                        <a:buSzTx/>
                        <a:buNone/>
                      </a:pPr>
                      <a:endParaRPr lang="en-GB" sz="800" b="0" u="sng" kern="1200" baseline="0" dirty="0">
                        <a:solidFill>
                          <a:schemeClr val="tx1"/>
                        </a:solidFill>
                        <a:effectLst/>
                        <a:latin typeface="Epilogue" pitchFamily="2" charset="0"/>
                        <a:ea typeface="+mn-ea"/>
                        <a:cs typeface="+mn-cs"/>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2+ years’ experience supporting services to large scale enterprise, preferably with AV solutions (Video, Web and Audio Conferencing) and/or Digital Media services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2+ years of experience working in a Workplace Operations environment dealing with multiple levels of stakeholders</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Experience in using ServiceNow for incident, change and request management.</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Experience w/VoIP best practices, process, and procedures for deployment and support</a:t>
                      </a:r>
                      <a:endParaRPr lang="en-AU" sz="800" dirty="0">
                        <a:ln>
                          <a:noFill/>
                        </a:ln>
                        <a:effectLst/>
                        <a:latin typeface="Corpid C1 Regular" panose="020B0603040502060204" pitchFamily="34" charset="0"/>
                        <a:ea typeface="Calibri" panose="020F0502020204030204" pitchFamily="34" charset="0"/>
                        <a:cs typeface="TheAcademy-Regular"/>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pPr marL="0" indent="0" algn="l" defTabSz="914309" rtl="0" eaLnBrk="1" latinLnBrk="0" hangingPunct="1">
                        <a:lnSpc>
                          <a:spcPct val="100000"/>
                        </a:lnSpc>
                        <a:spcBef>
                          <a:spcPts val="144"/>
                        </a:spcBef>
                        <a:spcAft>
                          <a:spcPct val="0"/>
                        </a:spcAft>
                        <a:buClrTx/>
                        <a:buSzTx/>
                        <a:buNone/>
                      </a:pPr>
                      <a:r>
                        <a:rPr lang="en-GB" sz="900" b="0" u="sng" baseline="0" dirty="0">
                          <a:solidFill>
                            <a:schemeClr val="tx1"/>
                          </a:solidFill>
                          <a:effectLst/>
                          <a:latin typeface="Epilogue" pitchFamily="2" charset="0"/>
                        </a:rPr>
                        <a:t>Experience</a:t>
                      </a:r>
                    </a:p>
                    <a:p>
                      <a:pPr marL="0" indent="0" algn="l" defTabSz="914309" rtl="0" eaLnBrk="1" latinLnBrk="0" hangingPunct="1">
                        <a:lnSpc>
                          <a:spcPct val="100000"/>
                        </a:lnSpc>
                        <a:spcBef>
                          <a:spcPts val="144"/>
                        </a:spcBef>
                        <a:spcAft>
                          <a:spcPct val="0"/>
                        </a:spcAft>
                        <a:buClrTx/>
                        <a:buSzTx/>
                        <a:buNone/>
                      </a:pPr>
                      <a:endParaRPr lang="en-GB" sz="900" b="0" u="sng" kern="1200" baseline="0" dirty="0">
                        <a:solidFill>
                          <a:schemeClr val="tx1"/>
                        </a:solidFill>
                        <a:effectLst/>
                        <a:latin typeface="Epilogue" pitchFamily="2" charset="0"/>
                        <a:ea typeface="+mn-ea"/>
                        <a:cs typeface="+mn-cs"/>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2+ years’ experience supporting services to large scale enterprise, preferably with AV solutions (Video, Web and Audio Conferencing) and/or Digital Media services</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2+ years of experience working in a Workplace Operations environment dealing with multiple levels of stakeholders</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Strong interpersonal skills and good verbal and written communication ability</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Strong ability to create and document processes, standard operating procedures, technical documentation, and training material and user guides</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Knowledge of video conferencing and digital media services. </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Support and Deployment experience with Cisco, Zoom, Polycom or similar video infrastructure</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Experience in using ServiceNow for incident, change and request management.</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Experience w/VoIP best practices, process, and procedures for deployment and support</a:t>
                      </a:r>
                      <a:endParaRPr lang="en-AU" sz="9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900" dirty="0">
                          <a:ln>
                            <a:noFill/>
                          </a:ln>
                          <a:effectLst/>
                          <a:latin typeface="Corpid C1 Regular" panose="020B0603040502060204" pitchFamily="34" charset="0"/>
                          <a:ea typeface="Calibri" panose="020F0502020204030204" pitchFamily="34" charset="0"/>
                          <a:cs typeface="TheAcademy-Regular"/>
                        </a:rPr>
                        <a:t>Proven ability to build strong relationships with key stakeholders</a:t>
                      </a:r>
                      <a:endParaRPr lang="en-AU" sz="900" dirty="0">
                        <a:solidFill>
                          <a:schemeClr val="tx1"/>
                        </a:solidFill>
                        <a:latin typeface="Epilogue" pitchFamily="2" charset="0"/>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1585760">
                <a:tc vMerge="1">
                  <a:txBody>
                    <a:bodyPr/>
                    <a:lstStyle/>
                    <a:p>
                      <a:r>
                        <a:rPr kumimoji="0" lang="en-GB" sz="800" b="1" i="0" u="none" strike="noStrike" kern="0" cap="none" spc="0" normalizeH="0" baseline="0" noProof="0" dirty="0">
                          <a:ln>
                            <a:noFill/>
                          </a:ln>
                          <a:solidFill>
                            <a:schemeClr val="tx1"/>
                          </a:solidFill>
                          <a:effectLst/>
                          <a:uLnTx/>
                          <a:uFillTx/>
                          <a:latin typeface="Epilogue" pitchFamily="2" charset="0"/>
                          <a:ea typeface="+mn-ea"/>
                          <a:cs typeface="+mn-cs"/>
                        </a:rPr>
                        <a:t>Key Stakeholders</a:t>
                      </a:r>
                      <a:endParaRPr lang="en-GB" sz="800" dirty="0">
                        <a:effectLst/>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gridSpan="3">
                  <a:txBody>
                    <a:bodyPr/>
                    <a:lstStyle/>
                    <a:p>
                      <a:pPr marL="0" indent="0" algn="l" defTabSz="914309" rtl="0" eaLnBrk="1" latinLnBrk="0" hangingPunct="1">
                        <a:lnSpc>
                          <a:spcPct val="100000"/>
                        </a:lnSpc>
                        <a:spcBef>
                          <a:spcPts val="144"/>
                        </a:spcBef>
                        <a:spcAft>
                          <a:spcPct val="0"/>
                        </a:spcAft>
                        <a:buClrTx/>
                        <a:buSzTx/>
                        <a:buNone/>
                      </a:pPr>
                      <a:r>
                        <a:rPr lang="en-GB" sz="800" b="0" u="sng" baseline="0" dirty="0">
                          <a:solidFill>
                            <a:schemeClr val="tx1"/>
                          </a:solidFill>
                          <a:effectLst/>
                          <a:latin typeface="Epilogue" pitchFamily="2" charset="0"/>
                        </a:rPr>
                        <a:t>Qualification Requirements</a:t>
                      </a: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Tertiary qualification in a Technology discipline or related field desirable</a:t>
                      </a:r>
                      <a:endParaRPr lang="en-AU" sz="800" dirty="0">
                        <a:ln>
                          <a:noFill/>
                        </a:ln>
                        <a:effectLst/>
                        <a:latin typeface="Corpid C1 Regular" panose="020B0603040502060204" pitchFamily="34" charset="0"/>
                        <a:ea typeface="Calibri" panose="020F0502020204030204" pitchFamily="34" charset="0"/>
                        <a:cs typeface="TheAcademy-Regular"/>
                      </a:endParaRPr>
                    </a:p>
                    <a:p>
                      <a:pPr marL="342900" lvl="0" indent="-342900">
                        <a:spcBef>
                          <a:spcPts val="200"/>
                        </a:spcBef>
                        <a:spcAft>
                          <a:spcPts val="200"/>
                        </a:spcAft>
                        <a:buSzPts val="1000"/>
                        <a:buFont typeface="Symbol" panose="05050102010706020507" pitchFamily="18" charset="2"/>
                        <a:buChar char=""/>
                        <a:tabLst>
                          <a:tab pos="180340" algn="l"/>
                        </a:tabLst>
                      </a:pPr>
                      <a:r>
                        <a:rPr lang="en-US" sz="800" dirty="0">
                          <a:ln>
                            <a:noFill/>
                          </a:ln>
                          <a:effectLst/>
                          <a:latin typeface="Corpid C1 Regular" panose="020B0603040502060204" pitchFamily="34" charset="0"/>
                          <a:ea typeface="Calibri" panose="020F0502020204030204" pitchFamily="34" charset="0"/>
                          <a:cs typeface="TheAcademy-Regular"/>
                        </a:rPr>
                        <a:t>ITIL v3 Certification is desirable</a:t>
                      </a:r>
                    </a:p>
                    <a:p>
                      <a:pPr marL="342900" marR="0" lvl="0" indent="-342900" algn="l" defTabSz="623794" rtl="0" eaLnBrk="1" fontAlgn="auto" latinLnBrk="0" hangingPunct="1">
                        <a:lnSpc>
                          <a:spcPct val="100000"/>
                        </a:lnSpc>
                        <a:spcBef>
                          <a:spcPts val="200"/>
                        </a:spcBef>
                        <a:spcAft>
                          <a:spcPts val="200"/>
                        </a:spcAft>
                        <a:buClrTx/>
                        <a:buSzPts val="1000"/>
                        <a:buFont typeface="Symbol" panose="05050102010706020507" pitchFamily="18" charset="2"/>
                        <a:buChar char=""/>
                        <a:tabLst>
                          <a:tab pos="180340" algn="l"/>
                        </a:tabLst>
                        <a:defRPr/>
                      </a:pPr>
                      <a:r>
                        <a:rPr lang="en-US" sz="800" dirty="0">
                          <a:ln>
                            <a:noFill/>
                          </a:ln>
                          <a:effectLst/>
                          <a:latin typeface="Corpid C1 Regular" panose="020B0603040502060204" pitchFamily="34" charset="0"/>
                          <a:ea typeface="Calibri" panose="020F0502020204030204" pitchFamily="34" charset="0"/>
                          <a:cs typeface="TheAcademy-Regular"/>
                        </a:rPr>
                        <a:t>Relevant industry certifications desirable</a:t>
                      </a:r>
                      <a:endParaRPr lang="en-AU" sz="800" dirty="0">
                        <a:ln>
                          <a:noFill/>
                        </a:ln>
                        <a:effectLst/>
                        <a:latin typeface="Corpid C1 Regular" panose="020B0603040502060204" pitchFamily="34" charset="0"/>
                        <a:ea typeface="Calibri" panose="020F0502020204030204" pitchFamily="34" charset="0"/>
                        <a:cs typeface="TheAcademy-Regular"/>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tc hMerge="1">
                  <a:txBody>
                    <a:bodyPr/>
                    <a:lstStyle/>
                    <a:p>
                      <a:endParaRPr lang="en-US"/>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665344109"/>
                  </a:ext>
                </a:extLst>
              </a:tr>
            </a:tbl>
          </a:graphicData>
        </a:graphic>
      </p:graphicFrame>
    </p:spTree>
    <p:extLst>
      <p:ext uri="{BB962C8B-B14F-4D97-AF65-F5344CB8AC3E}">
        <p14:creationId xmlns:p14="http://schemas.microsoft.com/office/powerpoint/2010/main" val="30685360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15AEF41-7A1F-C460-11FE-C40A1A64D8F0}"/>
              </a:ext>
            </a:extLst>
          </p:cNvPr>
          <p:cNvGraphicFramePr>
            <a:graphicFrameLocks noGrp="1"/>
          </p:cNvGraphicFramePr>
          <p:nvPr>
            <p:custDataLst>
              <p:tags r:id="rId1"/>
            </p:custDataLst>
            <p:extLst>
              <p:ext uri="{D42A27DB-BD31-4B8C-83A1-F6EECF244321}">
                <p14:modId xmlns:p14="http://schemas.microsoft.com/office/powerpoint/2010/main" val="3601567336"/>
              </p:ext>
            </p:extLst>
          </p:nvPr>
        </p:nvGraphicFramePr>
        <p:xfrm>
          <a:off x="137160" y="96799"/>
          <a:ext cx="10485120" cy="7165061"/>
        </p:xfrm>
        <a:graphic>
          <a:graphicData uri="http://schemas.openxmlformats.org/drawingml/2006/table">
            <a:tbl>
              <a:tblPr firstRow="1" bandRow="1">
                <a:effectLst/>
                <a:tableStyleId>{5C22544A-7EE6-4342-B048-85BDC9FD1C3A}</a:tableStyleId>
              </a:tblPr>
              <a:tblGrid>
                <a:gridCol w="2773673">
                  <a:extLst>
                    <a:ext uri="{9D8B030D-6E8A-4147-A177-3AD203B41FA5}">
                      <a16:colId xmlns:a16="http://schemas.microsoft.com/office/drawing/2014/main" val="20000"/>
                    </a:ext>
                  </a:extLst>
                </a:gridCol>
                <a:gridCol w="7711447">
                  <a:extLst>
                    <a:ext uri="{9D8B030D-6E8A-4147-A177-3AD203B41FA5}">
                      <a16:colId xmlns:a16="http://schemas.microsoft.com/office/drawing/2014/main" val="1901469753"/>
                    </a:ext>
                  </a:extLst>
                </a:gridCol>
              </a:tblGrid>
              <a:tr h="172185">
                <a:tc>
                  <a:txBody>
                    <a:bodyPr/>
                    <a:lstStyle/>
                    <a:p>
                      <a:pPr marL="0" indent="0" algn="ctr">
                        <a:buClr>
                          <a:srgbClr val="000000"/>
                        </a:buClr>
                        <a:buNone/>
                      </a:pPr>
                      <a:r>
                        <a:rPr lang="en-GB" sz="650" b="1" kern="1200">
                          <a:solidFill>
                            <a:schemeClr val="tx1"/>
                          </a:solidFill>
                          <a:effectLst/>
                          <a:latin typeface="Epilogue" pitchFamily="2" charset="0"/>
                          <a:ea typeface="+mn-ea"/>
                          <a:cs typeface="+mn-cs"/>
                        </a:rPr>
                        <a:t>Key Decisions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650" b="1" kern="1200" dirty="0">
                          <a:solidFill>
                            <a:schemeClr val="tx1"/>
                          </a:solidFill>
                          <a:effectLst/>
                          <a:latin typeface="Epilogue" pitchFamily="2" charset="0"/>
                          <a:ea typeface="+mn-ea"/>
                          <a:cs typeface="+mn-cs"/>
                        </a:rPr>
                        <a:t>Key Accountabilities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3450640238"/>
                  </a:ext>
                </a:extLst>
              </a:tr>
              <a:tr h="5562683">
                <a:tc>
                  <a:txBody>
                    <a:bodyPr/>
                    <a:lstStyle/>
                    <a:p>
                      <a:pPr marL="182245" marR="0" lvl="0" indent="-182245" algn="l" rtl="0" eaLnBrk="0" fontAlgn="base" latinLnBrk="0" hangingPunct="0">
                        <a:lnSpc>
                          <a:spcPct val="100000"/>
                        </a:lnSpc>
                        <a:spcBef>
                          <a:spcPts val="384"/>
                        </a:spcBef>
                        <a:spcAft>
                          <a:spcPct val="0"/>
                        </a:spcAft>
                        <a:buFont typeface="Verdana" panose="020B0604030504040204" pitchFamily="34" charset="0"/>
                        <a:buChar char="•"/>
                      </a:pPr>
                      <a:endParaRPr lang="en-AU" sz="800" kern="1200" dirty="0">
                        <a:solidFill>
                          <a:schemeClr val="dk1"/>
                        </a:solidFill>
                        <a:effectLst/>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Provides onsite support of all facets of Cisco, Zoom and AV rooms locally at designated Head office sites, as well as remote coordination and support of all other local and international NAB commercial and Retail meeting room spaces.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Support of day-to-day BAU operations for all VC, AV, Zoom Webinar, Branch Audio, Foxtel &amp; Digital Media services across the organization, including support and maintenance of premium spaces.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Support of the Digital Media service across NAB including registration, onboarding and set up of new digital media players, as well as monitoring of devices via the </a:t>
                      </a:r>
                      <a:r>
                        <a:rPr lang="en-US" sz="800" kern="1200" dirty="0" err="1">
                          <a:ln>
                            <a:noFill/>
                          </a:ln>
                          <a:solidFill>
                            <a:schemeClr val="dk1"/>
                          </a:solidFill>
                          <a:effectLst/>
                          <a:latin typeface="Corpid C1 Regular" panose="020B0603040502060204" pitchFamily="34" charset="0"/>
                          <a:ea typeface="Calibri" panose="020F0502020204030204" pitchFamily="34" charset="0"/>
                          <a:cs typeface="+mn-cs"/>
                        </a:rPr>
                        <a:t>Appspace</a:t>
                      </a: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 Cloud portal.</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Support and service the technology used for onsite, hybrid and Zoom webinar events held in premium spaces such as the Boardrooms, Auditoriums, Amphitheatre and other premium spaces. Maintain the tech and provide user training to key stakeholders across the business.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Support and BVT production fleet software, hardware, firmware and application updates to ensure currency of technology.</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Support AV event services including tech and config set up, user training and guides, and support of all AV technology within NAB event spaces.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Offers expertise of high, medium and low severity issues.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Understands the end-to-end (E2E) technical service(s) including dependent components and infrastructure for Zoom, Cisco, AV &amp; DMS equipment.</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and facilitate additional support to troubleshoot technical issues and offer support for problems reported by NAB business customers and other team members through various channels including in person, phone, email, web and ticketing. All within agreed SLAs.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Proactive daily monitoring and checks of NAB AV systems, Zoom and Cisco platforms, &amp; Digital Media via health checks, dashboards and alerting for all Head and Metro offices, Retail sites, and International.</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Reports, investigation and remediation activities captured following major events including post incident reviews and post change reviews.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training, create documentation and training material for Zoom rooms, Zoom AV events, DMS, and other VC related components.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Maintain clear, concise, and positive communication for all cases in a timely and efficient manner including follow-ups with the business, customers, team members, other internal support teams, and escalations to third party suppliers and integrators.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Assist with Business engagement on gathering requirements for new services, delivery of hardware and associated support.</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Assist in the development of pro-active improvements to the service.</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Stay current with all of Zoom, Cisco, AV and Digital Media products, offerings, and integrations as well as those of software and hardware competitors and partners in the industry.</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support to Projects in the successful implementation of VC, AV, DMS and Foxtel solutions at local and international NAB commercial and Retail sites including testing and commissioning of new rooms and hardware.</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peer review and approval of High-Level Designs, As-Built Documentation and Functional/Non-Functional testing relating to VC, AV and DMS Implementations.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onsite and remote training and guidance for use of Zoom rooms, Cisco video endpoints and AV equipment for general users, Property and Event Assist teams, and key stakeholders.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Provide Digital Media product training and guidance where applicable.</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Stakeholder management </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Assist in the development of pro-active improvements to the Services.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Create and maintain internal team intranet pages, processes, technical documentation, standard operating procedures, KB articles and team templates.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Conduct business verification testing as part of internal IT changes.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Flexible approach to ad-hoc tasks requested by AV, VC and DMS management team.</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p>
                      <a:pPr marL="342900" lvl="0" indent="-342900" algn="l" defTabSz="623794" rtl="0" eaLnBrk="1" latinLnBrk="0" hangingPunct="1">
                        <a:spcBef>
                          <a:spcPts val="200"/>
                        </a:spcBef>
                        <a:spcAft>
                          <a:spcPts val="200"/>
                        </a:spcAft>
                        <a:buSzPts val="1000"/>
                        <a:buFont typeface="Symbol" panose="05050102010706020507" pitchFamily="18" charset="2"/>
                        <a:buChar char=""/>
                        <a:tabLst>
                          <a:tab pos="180340" algn="l"/>
                        </a:tabLst>
                      </a:pPr>
                      <a:r>
                        <a:rPr lang="en-US" sz="800" kern="1200" dirty="0">
                          <a:ln>
                            <a:noFill/>
                          </a:ln>
                          <a:solidFill>
                            <a:schemeClr val="dk1"/>
                          </a:solidFill>
                          <a:effectLst/>
                          <a:latin typeface="Corpid C1 Regular" panose="020B0603040502060204" pitchFamily="34" charset="0"/>
                          <a:ea typeface="Calibri" panose="020F0502020204030204" pitchFamily="34" charset="0"/>
                          <a:cs typeface="+mn-cs"/>
                        </a:rPr>
                        <a:t>Existing knowledge of Cisco, Zoom and DMS solutions.</a:t>
                      </a:r>
                      <a:endParaRPr lang="en-AU" sz="800" kern="1200" dirty="0">
                        <a:ln>
                          <a:noFill/>
                        </a:ln>
                        <a:solidFill>
                          <a:schemeClr val="dk1"/>
                        </a:solidFill>
                        <a:effectLst/>
                        <a:latin typeface="Corpid C1 Regular" panose="020B0603040502060204" pitchFamily="34" charset="0"/>
                        <a:ea typeface="Calibri" panose="020F0502020204030204" pitchFamily="34" charset="0"/>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668567337"/>
                  </a:ext>
                </a:extLst>
              </a:tr>
              <a:tr h="184300">
                <a:tc>
                  <a:txBody>
                    <a:bodyPr/>
                    <a:lstStyle/>
                    <a:p>
                      <a:pPr marL="0" marR="0" lvl="0" indent="0" algn="ctr" defTabSz="981075" rtl="0" eaLnBrk="0" fontAlgn="base" latinLnBrk="0" hangingPunct="0">
                        <a:lnSpc>
                          <a:spcPct val="100000"/>
                        </a:lnSpc>
                        <a:spcBef>
                          <a:spcPts val="384"/>
                        </a:spcBef>
                        <a:spcAft>
                          <a:spcPct val="0"/>
                        </a:spcAft>
                        <a:buClrTx/>
                        <a:buSzTx/>
                        <a:buFont typeface="Verdana" panose="020B0604030504040204" pitchFamily="34" charset="0"/>
                        <a:buNone/>
                        <a:tabLst>
                          <a:tab pos="173038" algn="l"/>
                        </a:tabLst>
                        <a:defRPr>
                          <a:effectLst/>
                        </a:defRPr>
                      </a:pPr>
                      <a:r>
                        <a:rPr kumimoji="0" lang="en-GB" sz="650" b="1" i="0" u="none" strike="noStrike" kern="0" cap="none" spc="0" normalizeH="0" baseline="0" noProof="0" dirty="0">
                          <a:ln>
                            <a:noFill/>
                          </a:ln>
                          <a:solidFill>
                            <a:schemeClr val="tx1"/>
                          </a:solidFill>
                          <a:effectLst/>
                          <a:uLnTx/>
                          <a:uFillTx/>
                          <a:latin typeface="Epilogue" pitchFamily="2" charset="0"/>
                          <a:ea typeface="+mn-ea"/>
                          <a:cs typeface="+mn-cs"/>
                        </a:rPr>
                        <a:t>Key Stakeholders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tc>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800" b="1" kern="1200" dirty="0">
                          <a:solidFill>
                            <a:schemeClr val="tx1"/>
                          </a:solidFill>
                          <a:effectLst/>
                          <a:latin typeface="Epilogue" pitchFamily="2" charset="0"/>
                          <a:ea typeface="+mn-ea"/>
                          <a:cs typeface="+mn-cs"/>
                        </a:rPr>
                        <a:t>Key Performance Indicators</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lumMod val="85000"/>
                      </a:schemeClr>
                    </a:solidFill>
                  </a:tcPr>
                </a:tc>
                <a:extLst>
                  <a:ext uri="{0D108BD9-81ED-4DB2-BD59-A6C34878D82A}">
                    <a16:rowId xmlns:a16="http://schemas.microsoft.com/office/drawing/2014/main" val="102959977"/>
                  </a:ext>
                </a:extLst>
              </a:tr>
              <a:tr h="945916">
                <a:tc>
                  <a:txBody>
                    <a:bodyPr/>
                    <a:lstStyle/>
                    <a:p>
                      <a:pPr marL="0" marR="0" lvl="0" indent="0" algn="l" defTabSz="981075" rtl="0" eaLnBrk="0" fontAlgn="base" latinLnBrk="0" hangingPunct="0">
                        <a:lnSpc>
                          <a:spcPct val="100000"/>
                        </a:lnSpc>
                        <a:spcBef>
                          <a:spcPts val="384"/>
                        </a:spcBef>
                        <a:spcAft>
                          <a:spcPct val="0"/>
                        </a:spcAft>
                        <a:buClrTx/>
                        <a:buSzTx/>
                        <a:buFontTx/>
                        <a:buNone/>
                        <a:tabLst>
                          <a:tab pos="173038" algn="l"/>
                        </a:tabLst>
                        <a:defRPr>
                          <a:effectLst/>
                        </a:defRPr>
                      </a:pPr>
                      <a:endParaRPr lang="en-GB" sz="800" b="0" kern="1200" noProof="0" dirty="0">
                        <a:solidFill>
                          <a:schemeClr val="dk1"/>
                        </a:solidFill>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155575" marR="0" lvl="0" indent="-155575" algn="l" defTabSz="623794" rtl="0" eaLnBrk="1" fontAlgn="auto" latinLnBrk="0" hangingPunct="1">
                        <a:lnSpc>
                          <a:spcPct val="100000"/>
                        </a:lnSpc>
                        <a:spcBef>
                          <a:spcPct val="0"/>
                        </a:spcBef>
                        <a:spcAft>
                          <a:spcPct val="0"/>
                        </a:spcAft>
                        <a:buFontTx/>
                        <a:buChar char="•"/>
                      </a:pPr>
                      <a:endParaRPr lang="en-AU" sz="800" b="0" kern="1200" dirty="0">
                        <a:solidFill>
                          <a:schemeClr val="dk1"/>
                        </a:solidFill>
                        <a:latin typeface="Epilogue" pitchFamily="2" charset="0"/>
                        <a:ea typeface="+mn-ea"/>
                        <a:cs typeface="+mn-cs"/>
                      </a:endParaRPr>
                    </a:p>
                    <a:p>
                      <a:pPr marL="0" indent="0" algn="l" defTabSz="914309" rtl="0" eaLnBrk="1" latinLnBrk="0" hangingPunct="1">
                        <a:lnSpc>
                          <a:spcPct val="100000"/>
                        </a:lnSpc>
                        <a:spcBef>
                          <a:spcPct val="0"/>
                        </a:spcBef>
                        <a:spcAft>
                          <a:spcPct val="0"/>
                        </a:spcAft>
                        <a:buClrTx/>
                        <a:buSzTx/>
                        <a:buNone/>
                      </a:pPr>
                      <a:endParaRPr lang="en-GB" sz="800" kern="1200" dirty="0">
                        <a:solidFill>
                          <a:schemeClr val="tx1"/>
                        </a:solidFill>
                        <a:effectLst/>
                        <a:latin typeface="Epilogue" pitchFamily="2" charset="0"/>
                        <a:ea typeface="+mn-ea"/>
                        <a:cs typeface="+mn-cs"/>
                      </a:endParaRPr>
                    </a:p>
                  </a:txBody>
                  <a:tcPr marL="36000" marR="36000" marT="36000" marB="360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47792904"/>
                  </a:ext>
                </a:extLst>
              </a:tr>
            </a:tbl>
          </a:graphicData>
        </a:graphic>
      </p:graphicFrame>
    </p:spTree>
    <p:extLst>
      <p:ext uri="{BB962C8B-B14F-4D97-AF65-F5344CB8AC3E}">
        <p14:creationId xmlns:p14="http://schemas.microsoft.com/office/powerpoint/2010/main" val="181222879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134.0"/>
  <p:tag name="AS_RELEASE_DATE" val="2017.05.17"/>
  <p:tag name="AS_TITLE" val="Aspose.Slides for .NET 4.0"/>
  <p:tag name="AS_VERSION" val="17.5"/>
  <p:tag name="MEKKOFORMATS" val="&lt;MekkoFormats&gt;&lt;NumberFormat DecimalSeparator=&quot;.&quot; ThousandSeparator=&quot;,&quot; NegativeNumberFormat=&quot;1&quot; /&gt;&lt;Font&gt;&lt;Output_Font_Name Default=&quot;Arial&quot; UsePPTTheme=&quot;True&quot; /&gt;&lt;FarEast_Output_Font_Name Default=&quot;Arial&quot; UsePPTTheme=&quot;True&quot; RotateAndFlipEnabled=&quot;False&quot; /&gt;&lt;/Font&gt;&lt;DateFormat CultureID=&quot;3081&quot; FormatString=&quot;d/MM/yyyy&quot; /&gt;&lt;/MekkoFormats&gt;"/>
  <p:tag name="OFFICE" val="Melbourne"/>
</p:tagLst>
</file>

<file path=ppt/tags/tag10.xml><?xml version="1.0" encoding="utf-8"?>
<p:tagLst xmlns:a="http://schemas.openxmlformats.org/drawingml/2006/main" xmlns:r="http://schemas.openxmlformats.org/officeDocument/2006/relationships" xmlns:p="http://schemas.openxmlformats.org/presentationml/2006/main">
  <p:tag name="AS_UNIQUEID" val="21765"/>
</p:tagLst>
</file>

<file path=ppt/tags/tag11.xml><?xml version="1.0" encoding="utf-8"?>
<p:tagLst xmlns:a="http://schemas.openxmlformats.org/drawingml/2006/main" xmlns:r="http://schemas.openxmlformats.org/officeDocument/2006/relationships" xmlns:p="http://schemas.openxmlformats.org/presentationml/2006/main">
  <p:tag name="AS_UNIQUEID" val="21726"/>
</p:tagLst>
</file>

<file path=ppt/tags/tag12.xml><?xml version="1.0" encoding="utf-8"?>
<p:tagLst xmlns:a="http://schemas.openxmlformats.org/drawingml/2006/main" xmlns:r="http://schemas.openxmlformats.org/officeDocument/2006/relationships" xmlns:p="http://schemas.openxmlformats.org/presentationml/2006/main">
  <p:tag name="AS_UNIQUEID" val="21727"/>
</p:tagLst>
</file>

<file path=ppt/tags/tag13.xml><?xml version="1.0" encoding="utf-8"?>
<p:tagLst xmlns:a="http://schemas.openxmlformats.org/drawingml/2006/main" xmlns:r="http://schemas.openxmlformats.org/officeDocument/2006/relationships" xmlns:p="http://schemas.openxmlformats.org/presentationml/2006/main">
  <p:tag name="AS_UNIQUEID" val="21728"/>
</p:tagLst>
</file>

<file path=ppt/tags/tag14.xml><?xml version="1.0" encoding="utf-8"?>
<p:tagLst xmlns:a="http://schemas.openxmlformats.org/drawingml/2006/main" xmlns:r="http://schemas.openxmlformats.org/officeDocument/2006/relationships" xmlns:p="http://schemas.openxmlformats.org/presentationml/2006/main">
  <p:tag name="AS_UNIQUEID" val="21729"/>
</p:tagLst>
</file>

<file path=ppt/tags/tag15.xml><?xml version="1.0" encoding="utf-8"?>
<p:tagLst xmlns:a="http://schemas.openxmlformats.org/drawingml/2006/main" xmlns:r="http://schemas.openxmlformats.org/officeDocument/2006/relationships" xmlns:p="http://schemas.openxmlformats.org/presentationml/2006/main">
  <p:tag name="AS_UNIQUEID" val="21730"/>
</p:tagLst>
</file>

<file path=ppt/tags/tag16.xml><?xml version="1.0" encoding="utf-8"?>
<p:tagLst xmlns:a="http://schemas.openxmlformats.org/drawingml/2006/main" xmlns:r="http://schemas.openxmlformats.org/officeDocument/2006/relationships" xmlns:p="http://schemas.openxmlformats.org/presentationml/2006/main">
  <p:tag name="AS_UNIQUEID" val="21731"/>
</p:tagLst>
</file>

<file path=ppt/tags/tag17.xml><?xml version="1.0" encoding="utf-8"?>
<p:tagLst xmlns:a="http://schemas.openxmlformats.org/drawingml/2006/main" xmlns:r="http://schemas.openxmlformats.org/officeDocument/2006/relationships" xmlns:p="http://schemas.openxmlformats.org/presentationml/2006/main">
  <p:tag name="AS_UNIQUEID" val="21733"/>
</p:tagLst>
</file>

<file path=ppt/tags/tag18.xml><?xml version="1.0" encoding="utf-8"?>
<p:tagLst xmlns:a="http://schemas.openxmlformats.org/drawingml/2006/main" xmlns:r="http://schemas.openxmlformats.org/officeDocument/2006/relationships" xmlns:p="http://schemas.openxmlformats.org/presentationml/2006/main">
  <p:tag name="AS_UNIQUEID" val="21735"/>
</p:tagLst>
</file>

<file path=ppt/tags/tag19.xml><?xml version="1.0" encoding="utf-8"?>
<p:tagLst xmlns:a="http://schemas.openxmlformats.org/drawingml/2006/main" xmlns:r="http://schemas.openxmlformats.org/officeDocument/2006/relationships" xmlns:p="http://schemas.openxmlformats.org/presentationml/2006/main">
  <p:tag name="AS_UNIQUEID" val="21736"/>
</p:tagLst>
</file>

<file path=ppt/tags/tag2.xml><?xml version="1.0" encoding="utf-8"?>
<p:tagLst xmlns:a="http://schemas.openxmlformats.org/drawingml/2006/main" xmlns:r="http://schemas.openxmlformats.org/officeDocument/2006/relationships" xmlns:p="http://schemas.openxmlformats.org/presentationml/2006/main">
  <p:tag name="AS_UNIQUEID" val="21757"/>
</p:tagLst>
</file>

<file path=ppt/tags/tag20.xml><?xml version="1.0" encoding="utf-8"?>
<p:tagLst xmlns:a="http://schemas.openxmlformats.org/drawingml/2006/main" xmlns:r="http://schemas.openxmlformats.org/officeDocument/2006/relationships" xmlns:p="http://schemas.openxmlformats.org/presentationml/2006/main">
  <p:tag name="AS_UNIQUEID" val="21737"/>
</p:tagLst>
</file>

<file path=ppt/tags/tag21.xml><?xml version="1.0" encoding="utf-8"?>
<p:tagLst xmlns:a="http://schemas.openxmlformats.org/drawingml/2006/main" xmlns:r="http://schemas.openxmlformats.org/officeDocument/2006/relationships" xmlns:p="http://schemas.openxmlformats.org/presentationml/2006/main">
  <p:tag name="AS_UNIQUEID" val="21738"/>
</p:tagLst>
</file>

<file path=ppt/tags/tag22.xml><?xml version="1.0" encoding="utf-8"?>
<p:tagLst xmlns:a="http://schemas.openxmlformats.org/drawingml/2006/main" xmlns:r="http://schemas.openxmlformats.org/officeDocument/2006/relationships" xmlns:p="http://schemas.openxmlformats.org/presentationml/2006/main">
  <p:tag name="AS_UNIQUEID" val="21739"/>
</p:tagLst>
</file>

<file path=ppt/tags/tag23.xml><?xml version="1.0" encoding="utf-8"?>
<p:tagLst xmlns:a="http://schemas.openxmlformats.org/drawingml/2006/main" xmlns:r="http://schemas.openxmlformats.org/officeDocument/2006/relationships" xmlns:p="http://schemas.openxmlformats.org/presentationml/2006/main">
  <p:tag name="AS_UNIQUEID" val="21741"/>
</p:tagLst>
</file>

<file path=ppt/tags/tag24.xml><?xml version="1.0" encoding="utf-8"?>
<p:tagLst xmlns:a="http://schemas.openxmlformats.org/drawingml/2006/main" xmlns:r="http://schemas.openxmlformats.org/officeDocument/2006/relationships" xmlns:p="http://schemas.openxmlformats.org/presentationml/2006/main">
  <p:tag name="AS_UNIQUEID" val="21742"/>
</p:tagLst>
</file>

<file path=ppt/tags/tag25.xml><?xml version="1.0" encoding="utf-8"?>
<p:tagLst xmlns:a="http://schemas.openxmlformats.org/drawingml/2006/main" xmlns:r="http://schemas.openxmlformats.org/officeDocument/2006/relationships" xmlns:p="http://schemas.openxmlformats.org/presentationml/2006/main">
  <p:tag name="AS_UNIQUEID" val="21743"/>
</p:tagLst>
</file>

<file path=ppt/tags/tag26.xml><?xml version="1.0" encoding="utf-8"?>
<p:tagLst xmlns:a="http://schemas.openxmlformats.org/drawingml/2006/main" xmlns:r="http://schemas.openxmlformats.org/officeDocument/2006/relationships" xmlns:p="http://schemas.openxmlformats.org/presentationml/2006/main">
  <p:tag name="AS_UNIQUEID" val="21745"/>
</p:tagLst>
</file>

<file path=ppt/tags/tag27.xml><?xml version="1.0" encoding="utf-8"?>
<p:tagLst xmlns:a="http://schemas.openxmlformats.org/drawingml/2006/main" xmlns:r="http://schemas.openxmlformats.org/officeDocument/2006/relationships" xmlns:p="http://schemas.openxmlformats.org/presentationml/2006/main">
  <p:tag name="AS_UNIQUEID" val="21746"/>
</p:tagLst>
</file>

<file path=ppt/tags/tag28.xml><?xml version="1.0" encoding="utf-8"?>
<p:tagLst xmlns:a="http://schemas.openxmlformats.org/drawingml/2006/main" xmlns:r="http://schemas.openxmlformats.org/officeDocument/2006/relationships" xmlns:p="http://schemas.openxmlformats.org/presentationml/2006/main">
  <p:tag name="AS_UNIQUEID" val="21747"/>
</p:tagLst>
</file>

<file path=ppt/tags/tag29.xml><?xml version="1.0" encoding="utf-8"?>
<p:tagLst xmlns:a="http://schemas.openxmlformats.org/drawingml/2006/main" xmlns:r="http://schemas.openxmlformats.org/officeDocument/2006/relationships" xmlns:p="http://schemas.openxmlformats.org/presentationml/2006/main">
  <p:tag name="AS_UNIQUEID" val="21749"/>
</p:tagLst>
</file>

<file path=ppt/tags/tag3.xml><?xml version="1.0" encoding="utf-8"?>
<p:tagLst xmlns:a="http://schemas.openxmlformats.org/drawingml/2006/main" xmlns:r="http://schemas.openxmlformats.org/officeDocument/2006/relationships" xmlns:p="http://schemas.openxmlformats.org/presentationml/2006/main">
  <p:tag name="AS_UNIQUEID" val="21758"/>
</p:tagLst>
</file>

<file path=ppt/tags/tag30.xml><?xml version="1.0" encoding="utf-8"?>
<p:tagLst xmlns:a="http://schemas.openxmlformats.org/drawingml/2006/main" xmlns:r="http://schemas.openxmlformats.org/officeDocument/2006/relationships" xmlns:p="http://schemas.openxmlformats.org/presentationml/2006/main">
  <p:tag name="AS_UNIQUEID" val="21750"/>
</p:tagLst>
</file>

<file path=ppt/tags/tag31.xml><?xml version="1.0" encoding="utf-8"?>
<p:tagLst xmlns:a="http://schemas.openxmlformats.org/drawingml/2006/main" xmlns:r="http://schemas.openxmlformats.org/officeDocument/2006/relationships" xmlns:p="http://schemas.openxmlformats.org/presentationml/2006/main">
  <p:tag name="AS_UNIQUEID" val="21751"/>
</p:tagLst>
</file>

<file path=ppt/tags/tag32.xml><?xml version="1.0" encoding="utf-8"?>
<p:tagLst xmlns:a="http://schemas.openxmlformats.org/drawingml/2006/main" xmlns:r="http://schemas.openxmlformats.org/officeDocument/2006/relationships" xmlns:p="http://schemas.openxmlformats.org/presentationml/2006/main">
  <p:tag name="AS_UNIQUEID" val="21753"/>
</p:tagLst>
</file>

<file path=ppt/tags/tag33.xml><?xml version="1.0" encoding="utf-8"?>
<p:tagLst xmlns:a="http://schemas.openxmlformats.org/drawingml/2006/main" xmlns:r="http://schemas.openxmlformats.org/officeDocument/2006/relationships" xmlns:p="http://schemas.openxmlformats.org/presentationml/2006/main">
  <p:tag name="AS_UNIQUEID" val="21754"/>
</p:tagLst>
</file>

<file path=ppt/tags/tag34.xml><?xml version="1.0" encoding="utf-8"?>
<p:tagLst xmlns:a="http://schemas.openxmlformats.org/drawingml/2006/main" xmlns:r="http://schemas.openxmlformats.org/officeDocument/2006/relationships" xmlns:p="http://schemas.openxmlformats.org/presentationml/2006/main">
  <p:tag name="AS_UNIQUEID" val="21767"/>
</p:tagLst>
</file>

<file path=ppt/tags/tag35.xml><?xml version="1.0" encoding="utf-8"?>
<p:tagLst xmlns:a="http://schemas.openxmlformats.org/drawingml/2006/main" xmlns:r="http://schemas.openxmlformats.org/officeDocument/2006/relationships" xmlns:p="http://schemas.openxmlformats.org/presentationml/2006/main">
  <p:tag name="AS_UNIQUEID" val="21768"/>
</p:tagLst>
</file>

<file path=ppt/tags/tag36.xml><?xml version="1.0" encoding="utf-8"?>
<p:tagLst xmlns:a="http://schemas.openxmlformats.org/drawingml/2006/main" xmlns:r="http://schemas.openxmlformats.org/officeDocument/2006/relationships" xmlns:p="http://schemas.openxmlformats.org/presentationml/2006/main">
  <p:tag name="AS_UNIQUEID" val="21769"/>
</p:tagLst>
</file>

<file path=ppt/tags/tag37.xml><?xml version="1.0" encoding="utf-8"?>
<p:tagLst xmlns:a="http://schemas.openxmlformats.org/drawingml/2006/main" xmlns:r="http://schemas.openxmlformats.org/officeDocument/2006/relationships" xmlns:p="http://schemas.openxmlformats.org/presentationml/2006/main">
  <p:tag name="AS_UNIQUEID" val="21770"/>
</p:tagLst>
</file>

<file path=ppt/tags/tag38.xml><?xml version="1.0" encoding="utf-8"?>
<p:tagLst xmlns:a="http://schemas.openxmlformats.org/drawingml/2006/main" xmlns:r="http://schemas.openxmlformats.org/officeDocument/2006/relationships" xmlns:p="http://schemas.openxmlformats.org/presentationml/2006/main">
  <p:tag name="AS_UNIQUEID" val="21771"/>
</p:tagLst>
</file>

<file path=ppt/tags/tag39.xml><?xml version="1.0" encoding="utf-8"?>
<p:tagLst xmlns:a="http://schemas.openxmlformats.org/drawingml/2006/main" xmlns:r="http://schemas.openxmlformats.org/officeDocument/2006/relationships" xmlns:p="http://schemas.openxmlformats.org/presentationml/2006/main">
  <p:tag name="AS_UNIQUEID" val="21772"/>
</p:tagLst>
</file>

<file path=ppt/tags/tag4.xml><?xml version="1.0" encoding="utf-8"?>
<p:tagLst xmlns:a="http://schemas.openxmlformats.org/drawingml/2006/main" xmlns:r="http://schemas.openxmlformats.org/officeDocument/2006/relationships" xmlns:p="http://schemas.openxmlformats.org/presentationml/2006/main">
  <p:tag name="AS_UNIQUEID" val="21759"/>
</p:tagLst>
</file>

<file path=ppt/tags/tag40.xml><?xml version="1.0" encoding="utf-8"?>
<p:tagLst xmlns:a="http://schemas.openxmlformats.org/drawingml/2006/main" xmlns:r="http://schemas.openxmlformats.org/officeDocument/2006/relationships" xmlns:p="http://schemas.openxmlformats.org/presentationml/2006/main">
  <p:tag name="AS_UNIQUEID" val="22153"/>
</p:tagLst>
</file>

<file path=ppt/tags/tag41.xml><?xml version="1.0" encoding="utf-8"?>
<p:tagLst xmlns:a="http://schemas.openxmlformats.org/drawingml/2006/main" xmlns:r="http://schemas.openxmlformats.org/officeDocument/2006/relationships" xmlns:p="http://schemas.openxmlformats.org/presentationml/2006/main">
  <p:tag name="AS_UNIQUEID" val="22154"/>
</p:tagLst>
</file>

<file path=ppt/tags/tag42.xml><?xml version="1.0" encoding="utf-8"?>
<p:tagLst xmlns:a="http://schemas.openxmlformats.org/drawingml/2006/main" xmlns:r="http://schemas.openxmlformats.org/officeDocument/2006/relationships" xmlns:p="http://schemas.openxmlformats.org/presentationml/2006/main">
  <p:tag name="AS_UNIQUEID" val="22221"/>
  <p:tag name="BAINBULLETSACTIVATED" val="True"/>
  <p:tag name="BAINBULLETSINDENTS" val="1"/>
  <p:tag name="BAINBULLETSLEVELSFINGERPRINT" val="1949116856"/>
  <p:tag name="BAINBULLETSLINESPACING" val="1"/>
  <p:tag name="BTFPBAINBULLETS" val="1"/>
</p:tagLst>
</file>

<file path=ppt/tags/tag43.xml><?xml version="1.0" encoding="utf-8"?>
<p:tagLst xmlns:a="http://schemas.openxmlformats.org/drawingml/2006/main" xmlns:r="http://schemas.openxmlformats.org/officeDocument/2006/relationships" xmlns:p="http://schemas.openxmlformats.org/presentationml/2006/main">
  <p:tag name="AS_UNIQUEID" val="22221"/>
  <p:tag name="BAINBULLETSACTIVATED" val="True"/>
  <p:tag name="BAINBULLETSINDENTS" val="1"/>
  <p:tag name="BAINBULLETSLEVELSFINGERPRINT" val="1949116856"/>
  <p:tag name="BAINBULLETSLINESPACING" val="1"/>
  <p:tag name="BTFPBAINBULLETS" val="1"/>
</p:tagLst>
</file>

<file path=ppt/tags/tag5.xml><?xml version="1.0" encoding="utf-8"?>
<p:tagLst xmlns:a="http://schemas.openxmlformats.org/drawingml/2006/main" xmlns:r="http://schemas.openxmlformats.org/officeDocument/2006/relationships" xmlns:p="http://schemas.openxmlformats.org/presentationml/2006/main">
  <p:tag name="AS_UNIQUEID" val="21760"/>
</p:tagLst>
</file>

<file path=ppt/tags/tag6.xml><?xml version="1.0" encoding="utf-8"?>
<p:tagLst xmlns:a="http://schemas.openxmlformats.org/drawingml/2006/main" xmlns:r="http://schemas.openxmlformats.org/officeDocument/2006/relationships" xmlns:p="http://schemas.openxmlformats.org/presentationml/2006/main">
  <p:tag name="AS_UNIQUEID" val="21761"/>
</p:tagLst>
</file>

<file path=ppt/tags/tag7.xml><?xml version="1.0" encoding="utf-8"?>
<p:tagLst xmlns:a="http://schemas.openxmlformats.org/drawingml/2006/main" xmlns:r="http://schemas.openxmlformats.org/officeDocument/2006/relationships" xmlns:p="http://schemas.openxmlformats.org/presentationml/2006/main">
  <p:tag name="AS_UNIQUEID" val="21762"/>
</p:tagLst>
</file>

<file path=ppt/tags/tag8.xml><?xml version="1.0" encoding="utf-8"?>
<p:tagLst xmlns:a="http://schemas.openxmlformats.org/drawingml/2006/main" xmlns:r="http://schemas.openxmlformats.org/officeDocument/2006/relationships" xmlns:p="http://schemas.openxmlformats.org/presentationml/2006/main">
  <p:tag name="AS_UNIQUEID" val="21763"/>
</p:tagLst>
</file>

<file path=ppt/tags/tag9.xml><?xml version="1.0" encoding="utf-8"?>
<p:tagLst xmlns:a="http://schemas.openxmlformats.org/drawingml/2006/main" xmlns:r="http://schemas.openxmlformats.org/officeDocument/2006/relationships" xmlns:p="http://schemas.openxmlformats.org/presentationml/2006/main">
  <p:tag name="AS_UNIQUEID" val="21764"/>
</p:tagLst>
</file>

<file path=ppt/theme/theme1.xml><?xml version="1.0" encoding="utf-8"?>
<a:theme xmlns:a="http://schemas.openxmlformats.org/drawingml/2006/main" name="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NAB Core Custom v2">
      <a:majorFont>
        <a:latin typeface="NAB Impact"/>
        <a:ea typeface="Arial"/>
        <a:cs typeface="Arial"/>
      </a:majorFont>
      <a:minorFont>
        <a:latin typeface="Corpid C1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0" indent="0" algn="ctr">
          <a:buNone/>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cap="flat">
          <a:solidFill>
            <a:schemeClr val="tx1"/>
          </a:solidFill>
          <a:miter lim="800000"/>
          <a:tailEnd type="none" w="med" len="lg"/>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36000" tIns="36000" rIns="36000" bIns="36000" rtlCol="0">
        <a:spAutoFit/>
      </a:bodyPr>
      <a:lstStyle>
        <a:defPPr marL="0" indent="0">
          <a:buNone/>
          <a:defRPr sz="1600" dirty="0" err="1" smtClean="0"/>
        </a:defPPr>
      </a:lstStyle>
    </a:txDef>
  </a:objectDefaults>
  <a:extraClrSchemeLst/>
  <a:extLst>
    <a:ext uri="{05A4C25C-085E-4340-85A3-A5531E510DB2}">
      <thm15:themeFamily xmlns:thm15="http://schemas.microsoft.com/office/thememl/2012/main" name="NAB Core Custom v2.potx" id="{2EA58E5F-0147-46DC-B541-91AA04A90583}" vid="{26A1CF3A-BBC5-46FA-9FB4-F559E2B6D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4E89007284A64F8596D5FA57325BC0" ma:contentTypeVersion="1" ma:contentTypeDescription="Create a new document." ma:contentTypeScope="" ma:versionID="ad56f24c0d9dbedab6a0b5bd5b72942d">
  <xsd:schema xmlns:xsd="http://www.w3.org/2001/XMLSchema" xmlns:xs="http://www.w3.org/2001/XMLSchema" xmlns:p="http://schemas.microsoft.com/office/2006/metadata/properties" xmlns:ns1="http://schemas.microsoft.com/sharepoint/v3" targetNamespace="http://schemas.microsoft.com/office/2006/metadata/properties" ma:root="true" ma:fieldsID="c1f93725f7087a5b061f45bb51e2e5d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C457D0-F370-4780-ACA3-0179BCC8A87A}">
  <ds:schemaRefs>
    <ds:schemaRef ds:uri="http://schemas.microsoft.com/sharepoint/v3/contenttype/forms"/>
  </ds:schemaRefs>
</ds:datastoreItem>
</file>

<file path=customXml/itemProps2.xml><?xml version="1.0" encoding="utf-8"?>
<ds:datastoreItem xmlns:ds="http://schemas.openxmlformats.org/officeDocument/2006/customXml" ds:itemID="{E894F7AE-7C28-4AE6-9E99-B2A7C2B1664F}">
  <ds:schemaRefs>
    <ds:schemaRef ds:uri="http://purl.org/dc/elements/1.1/"/>
    <ds:schemaRef ds:uri="http://purl.org/dc/dcmitype/"/>
    <ds:schemaRef ds:uri="http://www.w3.org/XML/1998/namespace"/>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F939694-A491-4032-83DE-37D15FA4A980}">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NAB Core Custom v2</Template>
  <TotalTime>29604</TotalTime>
  <Words>1134</Words>
  <Application>Microsoft Office PowerPoint</Application>
  <PresentationFormat>Custom</PresentationFormat>
  <Paragraphs>72</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Corpid C1 Light</vt:lpstr>
      <vt:lpstr>Corpid C1 Regular</vt:lpstr>
      <vt:lpstr>Epilogue</vt:lpstr>
      <vt:lpstr>NAB Impact</vt:lpstr>
      <vt:lpstr>Symbol</vt:lpstr>
      <vt:lpstr>Verdana</vt:lpstr>
      <vt:lpstr>Wingdings</vt:lpstr>
      <vt:lpstr>NAB Core Custom v2</vt:lpstr>
      <vt:lpstr>Role purpose statement Grp 2 analyst, Engineer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purpose statements</dc:title>
  <dc:creator>Sarah Buxton</dc:creator>
  <cp:lastModifiedBy>Punam Ahluwalia</cp:lastModifiedBy>
  <cp:revision>7</cp:revision>
  <dcterms:created xsi:type="dcterms:W3CDTF">2020-04-28T13:57:14Z</dcterms:created>
  <dcterms:modified xsi:type="dcterms:W3CDTF">2024-09-30T03:02:03Z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0x010100294E89007284A64F8596D5FA57325BC0</vt:lpwstr>
  </property>
  <property fmtid="{D5CDD505-2E9C-101B-9397-08002B2CF9AE}" pid="3" name="MSIP_Label_b00d377c-712a-4212-ac8f-67d0339a635d_Enabled">
    <vt:lpwstr>true</vt:lpwstr>
  </property>
  <property fmtid="{D5CDD505-2E9C-101B-9397-08002B2CF9AE}" pid="4" name="MSIP_Label_b00d377c-712a-4212-ac8f-67d0339a635d_SetDate">
    <vt:lpwstr>2022-11-09T02:02:31Z</vt:lpwstr>
  </property>
  <property fmtid="{D5CDD505-2E9C-101B-9397-08002B2CF9AE}" pid="5" name="MSIP_Label_b00d377c-712a-4212-ac8f-67d0339a635d_Method">
    <vt:lpwstr>Privileged</vt:lpwstr>
  </property>
  <property fmtid="{D5CDD505-2E9C-101B-9397-08002B2CF9AE}" pid="6" name="MSIP_Label_b00d377c-712a-4212-ac8f-67d0339a635d_Name">
    <vt:lpwstr>b00d377c-712a-4212-ac8f-67d0339a635d</vt:lpwstr>
  </property>
  <property fmtid="{D5CDD505-2E9C-101B-9397-08002B2CF9AE}" pid="7" name="MSIP_Label_b00d377c-712a-4212-ac8f-67d0339a635d_SiteId">
    <vt:lpwstr>48d6943f-580e-40b1-a0e1-c07fa3707873</vt:lpwstr>
  </property>
  <property fmtid="{D5CDD505-2E9C-101B-9397-08002B2CF9AE}" pid="8" name="MSIP_Label_b00d377c-712a-4212-ac8f-67d0339a635d_ActionId">
    <vt:lpwstr>ca830281-3707-4182-8e90-44f0985faa02</vt:lpwstr>
  </property>
  <property fmtid="{D5CDD505-2E9C-101B-9397-08002B2CF9AE}" pid="9" name="MSIP_Label_b00d377c-712a-4212-ac8f-67d0339a635d_ContentBits">
    <vt:lpwstr>0</vt:lpwstr>
  </property>
</Properties>
</file>