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20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8" name="Slide Number Placeholder 13">
            <a:extLst>
              <a:ext uri="{FF2B5EF4-FFF2-40B4-BE49-F238E27FC236}">
                <a16:creationId xmlns:a16="http://schemas.microsoft.com/office/drawing/2014/main" id="{2D1C3266-59AA-0545-9C3E-75AD124A0C76}"/>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9" name="Rectangle 2">
            <a:extLst>
              <a:ext uri="{FF2B5EF4-FFF2-40B4-BE49-F238E27FC236}">
                <a16:creationId xmlns:a16="http://schemas.microsoft.com/office/drawing/2014/main" id="{11A2C42F-6945-624E-9EC1-4F8573D53FDD}"/>
              </a:ext>
            </a:extLst>
          </p:cNvPr>
          <p:cNvSpPr>
            <a:spLocks noGrp="1" noChangeArrowheads="1"/>
          </p:cNvSpPr>
          <p:nvPr>
            <p:ph type="title" hasCustomPrompt="1"/>
          </p:nvPr>
        </p:nvSpPr>
        <p:spPr bwMode="auto">
          <a:xfrm>
            <a:off x="334433" y="274253"/>
            <a:ext cx="10753360"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defRPr>
                <a:solidFill>
                  <a:schemeClr val="tx1"/>
                </a:solidFill>
              </a:defRPr>
            </a:lvl1pPr>
          </a:lstStyle>
          <a:p>
            <a:r>
              <a:rPr lang="en-AU" dirty="0">
                <a:solidFill>
                  <a:srgbClr val="FF0000"/>
                </a:solidFill>
                <a:effectLst/>
                <a:latin typeface="NAB Impact" panose="02010608060202020104" pitchFamily="2" charset="0"/>
              </a:rPr>
              <a:t>content page </a:t>
            </a:r>
            <a:r>
              <a:rPr lang="en-AU" dirty="0">
                <a:effectLst/>
                <a:latin typeface="NAB Impact" panose="02010608060202020104" pitchFamily="2" charset="0"/>
              </a:rPr>
              <a:t>nab impact headline in 28pt</a:t>
            </a:r>
          </a:p>
        </p:txBody>
      </p:sp>
      <p:sp>
        <p:nvSpPr>
          <p:cNvPr id="5" name="Content Placeholder 2">
            <a:extLst>
              <a:ext uri="{FF2B5EF4-FFF2-40B4-BE49-F238E27FC236}">
                <a16:creationId xmlns:a16="http://schemas.microsoft.com/office/drawing/2014/main" id="{75ADAFE4-D83A-2142-9FC6-D68DC4E4B045}"/>
              </a:ext>
            </a:extLst>
          </p:cNvPr>
          <p:cNvSpPr>
            <a:spLocks noGrp="1"/>
          </p:cNvSpPr>
          <p:nvPr>
            <p:ph sz="quarter" idx="1"/>
          </p:nvPr>
        </p:nvSpPr>
        <p:spPr>
          <a:xfrm>
            <a:off x="334434" y="2565202"/>
            <a:ext cx="4512733" cy="3840129"/>
          </a:xfrm>
        </p:spPr>
        <p:txBody>
          <a:bodyPr/>
          <a:lstStyle>
            <a:lvl1pPr marL="241285" indent="-241285">
              <a:buSzPct val="120000"/>
              <a:buFont typeface="System Font Regular"/>
              <a:buChar char="•"/>
              <a:defRPr sz="1333" baseline="0"/>
            </a:lvl1pPr>
            <a:lvl2pPr>
              <a:defRPr sz="1333" baseline="0"/>
            </a:lvl2pPr>
            <a:lvl3pPr>
              <a:defRPr sz="1333" baseline="0"/>
            </a:lvl3pPr>
            <a:lvl4pPr>
              <a:defRPr sz="1333" baseline="0"/>
            </a:lvl4pPr>
            <a:lvl5pPr>
              <a:defRPr sz="1333"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Text Placeholder 4">
            <a:extLst>
              <a:ext uri="{FF2B5EF4-FFF2-40B4-BE49-F238E27FC236}">
                <a16:creationId xmlns:a16="http://schemas.microsoft.com/office/drawing/2014/main" id="{823B4779-AEDA-B642-A5B2-82B97C87B469}"/>
              </a:ext>
            </a:extLst>
          </p:cNvPr>
          <p:cNvSpPr>
            <a:spLocks noGrp="1"/>
          </p:cNvSpPr>
          <p:nvPr>
            <p:ph type="body" sz="half" idx="3" hasCustomPrompt="1"/>
          </p:nvPr>
        </p:nvSpPr>
        <p:spPr>
          <a:xfrm>
            <a:off x="334433" y="1411818"/>
            <a:ext cx="4513771" cy="947132"/>
          </a:xfrm>
        </p:spPr>
        <p:txBody>
          <a:bodyPr anchor="b"/>
          <a:lstStyle>
            <a:lvl1pPr marL="0" indent="0">
              <a:lnSpc>
                <a:spcPts val="2400"/>
              </a:lnSpc>
              <a:buFontTx/>
              <a:buNone/>
              <a:defRPr sz="2400">
                <a:latin typeface="NAB Impact" panose="02010608060202020104" pitchFamily="2" charset="0"/>
                <a:ea typeface="NAB Impact" panose="02010608060202020104" pitchFamily="2" charset="0"/>
              </a:defRPr>
            </a:lvl1pPr>
          </a:lstStyle>
          <a:p>
            <a:pPr lvl="0"/>
            <a:r>
              <a:rPr lang="en-AU" noProof="0" dirty="0"/>
              <a:t>HEADING IN 18 PT NAB IMPACT</a:t>
            </a:r>
          </a:p>
        </p:txBody>
      </p:sp>
      <p:sp>
        <p:nvSpPr>
          <p:cNvPr id="7" name="Footer Placeholder 2">
            <a:extLst>
              <a:ext uri="{FF2B5EF4-FFF2-40B4-BE49-F238E27FC236}">
                <a16:creationId xmlns:a16="http://schemas.microsoft.com/office/drawing/2014/main" id="{18D36690-CE50-7D44-8703-AEC4EF0F1DA0}"/>
              </a:ext>
            </a:extLst>
          </p:cNvPr>
          <p:cNvSpPr>
            <a:spLocks noGrp="1"/>
          </p:cNvSpPr>
          <p:nvPr>
            <p:ph type="ftr" sz="quarter" idx="10"/>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69638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TEXT plus Image">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8ED1C036-3D02-A543-9B54-4109554BC81C}"/>
              </a:ext>
            </a:extLst>
          </p:cNvPr>
          <p:cNvSpPr>
            <a:spLocks noGrp="1"/>
          </p:cNvSpPr>
          <p:nvPr>
            <p:ph type="body" sz="half" idx="28" hasCustomPrompt="1"/>
          </p:nvPr>
        </p:nvSpPr>
        <p:spPr>
          <a:xfrm>
            <a:off x="350019" y="1412777"/>
            <a:ext cx="3242592" cy="947132"/>
          </a:xfrm>
        </p:spPr>
        <p:txBody>
          <a:bodyPr tIns="0" bIns="0" anchor="b" anchorCtr="0"/>
          <a:lstStyle>
            <a:lvl1pPr marL="0" indent="0">
              <a:lnSpc>
                <a:spcPts val="2400"/>
              </a:lnSpc>
              <a:spcBef>
                <a:spcPts val="0"/>
              </a:spcBef>
              <a:buFontTx/>
              <a:buNone/>
              <a:defRPr sz="2400" cap="all" baseline="0">
                <a:latin typeface="NAB Impact" panose="02010608060202020104" pitchFamily="2" charset="0"/>
                <a:ea typeface="NAB Impact" panose="02010608060202020104" pitchFamily="2" charset="0"/>
              </a:defRPr>
            </a:lvl1pPr>
          </a:lstStyle>
          <a:p>
            <a:pPr lvl="0"/>
            <a:r>
              <a:rPr lang="en-AU" noProof="0" dirty="0"/>
              <a:t>HEADING IN 18 PT NAB IMPACT ACROSS two LINES</a:t>
            </a:r>
          </a:p>
        </p:txBody>
      </p:sp>
      <p:sp>
        <p:nvSpPr>
          <p:cNvPr id="14" name="Rectangle 2">
            <a:extLst>
              <a:ext uri="{FF2B5EF4-FFF2-40B4-BE49-F238E27FC236}">
                <a16:creationId xmlns:a16="http://schemas.microsoft.com/office/drawing/2014/main" id="{D70AEF1D-3830-6C45-A484-3653E1FCA886}"/>
              </a:ext>
            </a:extLst>
          </p:cNvPr>
          <p:cNvSpPr>
            <a:spLocks noGrp="1" noChangeArrowheads="1"/>
          </p:cNvSpPr>
          <p:nvPr>
            <p:ph type="title" hasCustomPrompt="1"/>
          </p:nvPr>
        </p:nvSpPr>
        <p:spPr bwMode="auto">
          <a:xfrm>
            <a:off x="334433" y="274253"/>
            <a:ext cx="10753360"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defRPr>
                <a:solidFill>
                  <a:schemeClr val="tx1"/>
                </a:solidFill>
              </a:defRPr>
            </a:lvl1pPr>
          </a:lstStyle>
          <a:p>
            <a:r>
              <a:rPr lang="en-AU" dirty="0">
                <a:solidFill>
                  <a:srgbClr val="FF0000"/>
                </a:solidFill>
                <a:effectLst/>
                <a:latin typeface="NAB Impact" panose="02010608060202020104" pitchFamily="2" charset="0"/>
              </a:rPr>
              <a:t>3 column text with image </a:t>
            </a:r>
            <a:r>
              <a:rPr lang="en-AU" dirty="0">
                <a:effectLst/>
                <a:latin typeface="NAB Impact" panose="02010608060202020104" pitchFamily="2" charset="0"/>
              </a:rPr>
              <a:t>nab impact headline in 28pt</a:t>
            </a:r>
          </a:p>
        </p:txBody>
      </p:sp>
      <p:sp>
        <p:nvSpPr>
          <p:cNvPr id="12" name="Slide Number Placeholder 13">
            <a:extLst>
              <a:ext uri="{FF2B5EF4-FFF2-40B4-BE49-F238E27FC236}">
                <a16:creationId xmlns:a16="http://schemas.microsoft.com/office/drawing/2014/main" id="{727E07FC-3365-C045-9126-89335BE4B271}"/>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17" name="Text Placeholder 4">
            <a:extLst>
              <a:ext uri="{FF2B5EF4-FFF2-40B4-BE49-F238E27FC236}">
                <a16:creationId xmlns:a16="http://schemas.microsoft.com/office/drawing/2014/main" id="{D6E89F74-812A-8346-B8BA-CC4018B4FD29}"/>
              </a:ext>
            </a:extLst>
          </p:cNvPr>
          <p:cNvSpPr>
            <a:spLocks noGrp="1"/>
          </p:cNvSpPr>
          <p:nvPr>
            <p:ph type="body" sz="half" idx="36" hasCustomPrompt="1"/>
          </p:nvPr>
        </p:nvSpPr>
        <p:spPr>
          <a:xfrm>
            <a:off x="4086049" y="1412777"/>
            <a:ext cx="3259200" cy="947132"/>
          </a:xfrm>
        </p:spPr>
        <p:txBody>
          <a:bodyPr tIns="0" bIns="0" anchor="b" anchorCtr="0"/>
          <a:lstStyle>
            <a:lvl1pPr marL="0" indent="0">
              <a:lnSpc>
                <a:spcPts val="2400"/>
              </a:lnSpc>
              <a:spcBef>
                <a:spcPts val="0"/>
              </a:spcBef>
              <a:buFontTx/>
              <a:buNone/>
              <a:defRPr sz="2400" cap="all" baseline="0">
                <a:latin typeface="NAB Impact" panose="02010608060202020104" pitchFamily="2" charset="0"/>
                <a:ea typeface="NAB Impact" panose="02010608060202020104" pitchFamily="2" charset="0"/>
              </a:defRPr>
            </a:lvl1pPr>
          </a:lstStyle>
          <a:p>
            <a:pPr lvl="0"/>
            <a:r>
              <a:rPr lang="en-AU" noProof="0" dirty="0"/>
              <a:t>HEADING IN 18 PT NAB IMPACT ACROSS two LINES</a:t>
            </a:r>
          </a:p>
        </p:txBody>
      </p:sp>
      <p:sp>
        <p:nvSpPr>
          <p:cNvPr id="20" name="Text Placeholder 4">
            <a:extLst>
              <a:ext uri="{FF2B5EF4-FFF2-40B4-BE49-F238E27FC236}">
                <a16:creationId xmlns:a16="http://schemas.microsoft.com/office/drawing/2014/main" id="{0360B4BF-48DE-5140-9DA6-23D61FFF6A3C}"/>
              </a:ext>
            </a:extLst>
          </p:cNvPr>
          <p:cNvSpPr>
            <a:spLocks noGrp="1"/>
          </p:cNvSpPr>
          <p:nvPr>
            <p:ph type="body" sz="half" idx="37" hasCustomPrompt="1"/>
          </p:nvPr>
        </p:nvSpPr>
        <p:spPr>
          <a:xfrm>
            <a:off x="7824463" y="1412777"/>
            <a:ext cx="3251372" cy="947132"/>
          </a:xfrm>
        </p:spPr>
        <p:txBody>
          <a:bodyPr tIns="0" bIns="0" anchor="b" anchorCtr="0"/>
          <a:lstStyle>
            <a:lvl1pPr marL="0" indent="0">
              <a:lnSpc>
                <a:spcPts val="2400"/>
              </a:lnSpc>
              <a:spcBef>
                <a:spcPts val="0"/>
              </a:spcBef>
              <a:buFontTx/>
              <a:buNone/>
              <a:defRPr sz="2400" cap="all" baseline="0">
                <a:latin typeface="NAB Impact" panose="02010608060202020104" pitchFamily="2" charset="0"/>
                <a:ea typeface="NAB Impact" panose="02010608060202020104" pitchFamily="2" charset="0"/>
              </a:defRPr>
            </a:lvl1pPr>
          </a:lstStyle>
          <a:p>
            <a:pPr lvl="0"/>
            <a:r>
              <a:rPr lang="en-AU" noProof="0" dirty="0"/>
              <a:t>HEADING IN 18 PT NAB IMPACT ACROSS two LINES</a:t>
            </a:r>
          </a:p>
        </p:txBody>
      </p:sp>
      <p:sp>
        <p:nvSpPr>
          <p:cNvPr id="23" name="Picture Placeholder 3">
            <a:extLst>
              <a:ext uri="{FF2B5EF4-FFF2-40B4-BE49-F238E27FC236}">
                <a16:creationId xmlns:a16="http://schemas.microsoft.com/office/drawing/2014/main" id="{74B9219D-E8FE-104F-A969-DAC8C9D61253}"/>
              </a:ext>
            </a:extLst>
          </p:cNvPr>
          <p:cNvSpPr>
            <a:spLocks noGrp="1"/>
          </p:cNvSpPr>
          <p:nvPr>
            <p:ph type="pic" sz="quarter" idx="38"/>
          </p:nvPr>
        </p:nvSpPr>
        <p:spPr>
          <a:xfrm>
            <a:off x="342028" y="2468894"/>
            <a:ext cx="3257696" cy="2496276"/>
          </a:xfrm>
        </p:spPr>
        <p:txBody>
          <a:bodyPr/>
          <a:lstStyle>
            <a:lvl1pPr marL="0" indent="0" algn="ctr">
              <a:buNone/>
              <a:defRPr sz="1400">
                <a:solidFill>
                  <a:schemeClr val="accent4"/>
                </a:solidFill>
              </a:defRPr>
            </a:lvl1pPr>
          </a:lstStyle>
          <a:p>
            <a:r>
              <a:rPr lang="en-US" dirty="0"/>
              <a:t>Click icon to add picture</a:t>
            </a:r>
            <a:endParaRPr lang="en-AU" dirty="0"/>
          </a:p>
        </p:txBody>
      </p:sp>
      <p:sp>
        <p:nvSpPr>
          <p:cNvPr id="24" name="Picture Placeholder 3">
            <a:extLst>
              <a:ext uri="{FF2B5EF4-FFF2-40B4-BE49-F238E27FC236}">
                <a16:creationId xmlns:a16="http://schemas.microsoft.com/office/drawing/2014/main" id="{949D1964-EC11-6341-AD98-4B7C7126A6DF}"/>
              </a:ext>
            </a:extLst>
          </p:cNvPr>
          <p:cNvSpPr>
            <a:spLocks noGrp="1"/>
          </p:cNvSpPr>
          <p:nvPr>
            <p:ph type="pic" sz="quarter" idx="39"/>
          </p:nvPr>
        </p:nvSpPr>
        <p:spPr>
          <a:xfrm>
            <a:off x="4086049" y="2469853"/>
            <a:ext cx="3259200" cy="2496276"/>
          </a:xfrm>
        </p:spPr>
        <p:txBody>
          <a:bodyPr/>
          <a:lstStyle>
            <a:lvl1pPr marL="0" indent="0" algn="ctr">
              <a:buNone/>
              <a:defRPr sz="1400">
                <a:solidFill>
                  <a:schemeClr val="accent4"/>
                </a:solidFill>
              </a:defRPr>
            </a:lvl1pPr>
          </a:lstStyle>
          <a:p>
            <a:r>
              <a:rPr lang="en-US" dirty="0"/>
              <a:t>Click icon to add picture</a:t>
            </a:r>
            <a:endParaRPr lang="en-AU" dirty="0"/>
          </a:p>
        </p:txBody>
      </p:sp>
      <p:sp>
        <p:nvSpPr>
          <p:cNvPr id="26" name="Picture Placeholder 3">
            <a:extLst>
              <a:ext uri="{FF2B5EF4-FFF2-40B4-BE49-F238E27FC236}">
                <a16:creationId xmlns:a16="http://schemas.microsoft.com/office/drawing/2014/main" id="{29A5BE01-B4B8-2F4F-9794-F2367F9B1F26}"/>
              </a:ext>
            </a:extLst>
          </p:cNvPr>
          <p:cNvSpPr>
            <a:spLocks noGrp="1"/>
          </p:cNvSpPr>
          <p:nvPr>
            <p:ph type="pic" sz="quarter" idx="40"/>
          </p:nvPr>
        </p:nvSpPr>
        <p:spPr>
          <a:xfrm>
            <a:off x="7824192" y="2468894"/>
            <a:ext cx="3259200" cy="2496276"/>
          </a:xfrm>
        </p:spPr>
        <p:txBody>
          <a:bodyPr/>
          <a:lstStyle>
            <a:lvl1pPr marL="0" indent="0" algn="ctr">
              <a:buNone/>
              <a:defRPr sz="1400">
                <a:solidFill>
                  <a:schemeClr val="accent4"/>
                </a:solidFill>
              </a:defRPr>
            </a:lvl1pPr>
          </a:lstStyle>
          <a:p>
            <a:r>
              <a:rPr lang="en-US" dirty="0"/>
              <a:t>Click icon to add picture</a:t>
            </a:r>
            <a:endParaRPr lang="en-AU" dirty="0"/>
          </a:p>
        </p:txBody>
      </p:sp>
      <p:sp>
        <p:nvSpPr>
          <p:cNvPr id="18" name="Content Placeholder 2">
            <a:extLst>
              <a:ext uri="{FF2B5EF4-FFF2-40B4-BE49-F238E27FC236}">
                <a16:creationId xmlns:a16="http://schemas.microsoft.com/office/drawing/2014/main" id="{F952F8A1-945B-6947-ACB9-6297E80E29B1}"/>
              </a:ext>
            </a:extLst>
          </p:cNvPr>
          <p:cNvSpPr>
            <a:spLocks noGrp="1"/>
          </p:cNvSpPr>
          <p:nvPr>
            <p:ph sz="quarter" idx="1"/>
          </p:nvPr>
        </p:nvSpPr>
        <p:spPr>
          <a:xfrm>
            <a:off x="334435" y="5061183"/>
            <a:ext cx="3269421" cy="1341179"/>
          </a:xfrm>
        </p:spPr>
        <p:txBody>
          <a:bodyPr/>
          <a:lstStyle>
            <a:lvl1pPr marL="241285" indent="-241285">
              <a:buSzPct val="120000"/>
              <a:buFont typeface="System Font Regular"/>
              <a:buChar char="•"/>
              <a:defRPr sz="1333" baseline="0"/>
            </a:lvl1pPr>
            <a:lvl2pPr>
              <a:defRPr sz="1333" baseline="0"/>
            </a:lvl2pPr>
            <a:lvl3pPr>
              <a:defRPr sz="1333" baseline="0"/>
            </a:lvl3pPr>
            <a:lvl4pPr>
              <a:defRPr sz="1333" baseline="0"/>
            </a:lvl4pPr>
            <a:lvl5pPr>
              <a:defRPr sz="1333" baseline="0"/>
            </a:lvl5pPr>
          </a:lstStyle>
          <a:p>
            <a:pPr lvl="0"/>
            <a:r>
              <a:rPr lang="en-US" noProof="0"/>
              <a:t>Edit Master text styles</a:t>
            </a:r>
          </a:p>
          <a:p>
            <a:pPr lvl="1"/>
            <a:r>
              <a:rPr lang="en-US" noProof="0"/>
              <a:t>Second level</a:t>
            </a:r>
          </a:p>
        </p:txBody>
      </p:sp>
      <p:sp>
        <p:nvSpPr>
          <p:cNvPr id="19" name="Content Placeholder 2">
            <a:extLst>
              <a:ext uri="{FF2B5EF4-FFF2-40B4-BE49-F238E27FC236}">
                <a16:creationId xmlns:a16="http://schemas.microsoft.com/office/drawing/2014/main" id="{0CE07F30-A21E-144A-8C9C-81C186622CCE}"/>
              </a:ext>
            </a:extLst>
          </p:cNvPr>
          <p:cNvSpPr>
            <a:spLocks noGrp="1"/>
          </p:cNvSpPr>
          <p:nvPr>
            <p:ph sz="quarter" idx="41"/>
          </p:nvPr>
        </p:nvSpPr>
        <p:spPr>
          <a:xfrm>
            <a:off x="4086050" y="5065993"/>
            <a:ext cx="3269421" cy="1341179"/>
          </a:xfrm>
        </p:spPr>
        <p:txBody>
          <a:bodyPr/>
          <a:lstStyle>
            <a:lvl1pPr marL="241285" indent="-241285">
              <a:buSzPct val="120000"/>
              <a:buFont typeface="System Font Regular"/>
              <a:buChar char="•"/>
              <a:defRPr sz="1333" baseline="0"/>
            </a:lvl1pPr>
            <a:lvl2pPr>
              <a:defRPr sz="1333" baseline="0"/>
            </a:lvl2pPr>
            <a:lvl3pPr>
              <a:defRPr sz="1333" baseline="0"/>
            </a:lvl3pPr>
            <a:lvl4pPr>
              <a:defRPr sz="1333" baseline="0"/>
            </a:lvl4pPr>
            <a:lvl5pPr>
              <a:defRPr sz="1333" baseline="0"/>
            </a:lvl5pPr>
          </a:lstStyle>
          <a:p>
            <a:pPr lvl="0"/>
            <a:r>
              <a:rPr lang="en-US" noProof="0"/>
              <a:t>Edit Master text styles</a:t>
            </a:r>
          </a:p>
          <a:p>
            <a:pPr lvl="1"/>
            <a:r>
              <a:rPr lang="en-US" noProof="0"/>
              <a:t>Second level</a:t>
            </a:r>
          </a:p>
        </p:txBody>
      </p:sp>
      <p:sp>
        <p:nvSpPr>
          <p:cNvPr id="21" name="Content Placeholder 2">
            <a:extLst>
              <a:ext uri="{FF2B5EF4-FFF2-40B4-BE49-F238E27FC236}">
                <a16:creationId xmlns:a16="http://schemas.microsoft.com/office/drawing/2014/main" id="{3247C00C-7B9F-E540-9931-C3D8844B0839}"/>
              </a:ext>
            </a:extLst>
          </p:cNvPr>
          <p:cNvSpPr>
            <a:spLocks noGrp="1"/>
          </p:cNvSpPr>
          <p:nvPr>
            <p:ph sz="quarter" idx="42"/>
          </p:nvPr>
        </p:nvSpPr>
        <p:spPr>
          <a:xfrm>
            <a:off x="7818372" y="5063855"/>
            <a:ext cx="3269421" cy="1341179"/>
          </a:xfrm>
        </p:spPr>
        <p:txBody>
          <a:bodyPr/>
          <a:lstStyle>
            <a:lvl1pPr marL="241285" indent="-241285">
              <a:buSzPct val="120000"/>
              <a:buFont typeface="System Font Regular"/>
              <a:buChar char="•"/>
              <a:defRPr sz="1333" baseline="0"/>
            </a:lvl1pPr>
            <a:lvl2pPr>
              <a:defRPr sz="1333" baseline="0"/>
            </a:lvl2pPr>
            <a:lvl3pPr>
              <a:defRPr sz="1333" baseline="0"/>
            </a:lvl3pPr>
            <a:lvl4pPr>
              <a:defRPr sz="1333" baseline="0"/>
            </a:lvl4pPr>
            <a:lvl5pPr>
              <a:defRPr sz="1333" baseline="0"/>
            </a:lvl5pPr>
          </a:lstStyle>
          <a:p>
            <a:pPr lvl="0"/>
            <a:r>
              <a:rPr lang="en-US" noProof="0"/>
              <a:t>Edit Master text styles</a:t>
            </a:r>
          </a:p>
          <a:p>
            <a:pPr lvl="1"/>
            <a:r>
              <a:rPr lang="en-US" noProof="0"/>
              <a:t>Second level</a:t>
            </a:r>
          </a:p>
        </p:txBody>
      </p:sp>
      <p:sp>
        <p:nvSpPr>
          <p:cNvPr id="22" name="Footer Placeholder 2">
            <a:extLst>
              <a:ext uri="{FF2B5EF4-FFF2-40B4-BE49-F238E27FC236}">
                <a16:creationId xmlns:a16="http://schemas.microsoft.com/office/drawing/2014/main" id="{483380F3-C7F7-FD42-8F2B-DE2F585AA2D9}"/>
              </a:ext>
            </a:extLst>
          </p:cNvPr>
          <p:cNvSpPr>
            <a:spLocks noGrp="1"/>
          </p:cNvSpPr>
          <p:nvPr>
            <p:ph type="ftr" sz="quarter" idx="10"/>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383131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page illustration with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EB35BD-F992-7D4E-8EB6-DD7F23AD3AA2}"/>
              </a:ext>
            </a:extLst>
          </p:cNvPr>
          <p:cNvSpPr/>
          <p:nvPr userDrawn="1"/>
        </p:nvSpPr>
        <p:spPr bwMode="auto">
          <a:xfrm>
            <a:off x="0" y="0"/>
            <a:ext cx="6096000" cy="6858000"/>
          </a:xfrm>
          <a:prstGeom prst="rect">
            <a:avLst/>
          </a:prstGeom>
          <a:solidFill>
            <a:schemeClr val="accent1"/>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390616" rtl="0" eaLnBrk="1" fontAlgn="base" latinLnBrk="0" hangingPunct="1">
              <a:lnSpc>
                <a:spcPct val="100000"/>
              </a:lnSpc>
              <a:spcBef>
                <a:spcPct val="0"/>
              </a:spcBef>
              <a:spcAft>
                <a:spcPct val="0"/>
              </a:spcAft>
              <a:buClrTx/>
              <a:buSzTx/>
              <a:buFontTx/>
              <a:buNone/>
              <a:tabLst/>
            </a:pPr>
            <a:endParaRPr kumimoji="0" lang="en-US" sz="2133" b="0" i="0" u="none" strike="noStrike" cap="none" normalizeH="0" baseline="0" dirty="0">
              <a:ln>
                <a:noFill/>
              </a:ln>
              <a:solidFill>
                <a:schemeClr val="tx1"/>
              </a:solidFill>
              <a:effectLst/>
              <a:latin typeface="Corpid C1 Regular" pitchFamily="34" charset="0"/>
            </a:endParaRPr>
          </a:p>
        </p:txBody>
      </p:sp>
      <p:sp>
        <p:nvSpPr>
          <p:cNvPr id="3" name="Slide Number Placeholder 13">
            <a:extLst>
              <a:ext uri="{FF2B5EF4-FFF2-40B4-BE49-F238E27FC236}">
                <a16:creationId xmlns:a16="http://schemas.microsoft.com/office/drawing/2014/main" id="{72871A66-9382-8841-8BE9-A639D9128535}"/>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7" name="Text Placeholder 11">
            <a:extLst>
              <a:ext uri="{FF2B5EF4-FFF2-40B4-BE49-F238E27FC236}">
                <a16:creationId xmlns:a16="http://schemas.microsoft.com/office/drawing/2014/main" id="{CA00B370-7A1D-C84F-8B1F-5BB090FD3D2B}"/>
              </a:ext>
            </a:extLst>
          </p:cNvPr>
          <p:cNvSpPr>
            <a:spLocks noGrp="1"/>
          </p:cNvSpPr>
          <p:nvPr>
            <p:ph type="body" sz="half" idx="10" hasCustomPrompt="1"/>
          </p:nvPr>
        </p:nvSpPr>
        <p:spPr>
          <a:xfrm>
            <a:off x="6576483" y="1425751"/>
            <a:ext cx="4512735" cy="947132"/>
          </a:xfrm>
        </p:spPr>
        <p:txBody>
          <a:bodyPr anchor="b" anchorCtr="0"/>
          <a:lstStyle>
            <a:lvl1pPr marL="0" indent="0">
              <a:lnSpc>
                <a:spcPts val="3493"/>
              </a:lnSpc>
              <a:buFontTx/>
              <a:buNone/>
              <a:defRPr sz="3733" cap="all" baseline="0">
                <a:solidFill>
                  <a:schemeClr val="tx1"/>
                </a:solidFill>
                <a:latin typeface="NAB Impact" panose="02010608060202020104" pitchFamily="2" charset="0"/>
              </a:defRPr>
            </a:lvl1pPr>
          </a:lstStyle>
          <a:p>
            <a:r>
              <a:rPr lang="en-AU" dirty="0">
                <a:solidFill>
                  <a:srgbClr val="FF0000"/>
                </a:solidFill>
                <a:effectLst/>
                <a:latin typeface="NAB Impact" panose="02010608060202020104" pitchFamily="2" charset="0"/>
              </a:rPr>
              <a:t>Half page illustration with</a:t>
            </a:r>
            <a:br>
              <a:rPr lang="en-AU" dirty="0">
                <a:solidFill>
                  <a:srgbClr val="FF0000"/>
                </a:solidFill>
                <a:effectLst/>
                <a:latin typeface="NAB Impact" panose="02010608060202020104" pitchFamily="2" charset="0"/>
              </a:rPr>
            </a:br>
            <a:r>
              <a:rPr lang="en-AU" dirty="0">
                <a:effectLst/>
                <a:latin typeface="NAB Impact" panose="02010608060202020104" pitchFamily="2" charset="0"/>
              </a:rPr>
              <a:t>nab impact headline in 28pt</a:t>
            </a:r>
            <a:endParaRPr lang="en-US" dirty="0">
              <a:solidFill>
                <a:schemeClr val="accent1"/>
              </a:solidFill>
            </a:endParaRPr>
          </a:p>
        </p:txBody>
      </p:sp>
      <p:sp>
        <p:nvSpPr>
          <p:cNvPr id="8" name="Content Placeholder 9">
            <a:extLst>
              <a:ext uri="{FF2B5EF4-FFF2-40B4-BE49-F238E27FC236}">
                <a16:creationId xmlns:a16="http://schemas.microsoft.com/office/drawing/2014/main" id="{0D6F9BB5-97A1-5640-A22D-15C7476D6043}"/>
              </a:ext>
            </a:extLst>
          </p:cNvPr>
          <p:cNvSpPr>
            <a:spLocks noGrp="1"/>
          </p:cNvSpPr>
          <p:nvPr>
            <p:ph sz="quarter" idx="1"/>
          </p:nvPr>
        </p:nvSpPr>
        <p:spPr>
          <a:xfrm>
            <a:off x="719403" y="1411817"/>
            <a:ext cx="4608075" cy="4993216"/>
          </a:xfrm>
        </p:spPr>
        <p:txBody>
          <a:bodyPr/>
          <a:lstStyle>
            <a:lvl1pPr marL="241285" indent="-241285">
              <a:defRPr/>
            </a:lvl1pPr>
          </a:lstStyle>
          <a:p>
            <a:pPr marL="0" lvl="0" indent="0">
              <a:buNone/>
            </a:pPr>
            <a:r>
              <a:rPr lang="en-US"/>
              <a:t>Edit Master text styles</a:t>
            </a:r>
          </a:p>
        </p:txBody>
      </p:sp>
      <p:sp>
        <p:nvSpPr>
          <p:cNvPr id="9" name="Text Placeholder 8">
            <a:extLst>
              <a:ext uri="{FF2B5EF4-FFF2-40B4-BE49-F238E27FC236}">
                <a16:creationId xmlns:a16="http://schemas.microsoft.com/office/drawing/2014/main" id="{2AB98F4D-E8CD-0743-9F1E-6D3CD96D8B4D}"/>
              </a:ext>
            </a:extLst>
          </p:cNvPr>
          <p:cNvSpPr>
            <a:spLocks noGrp="1"/>
          </p:cNvSpPr>
          <p:nvPr>
            <p:ph type="body" sz="quarter" idx="11" hasCustomPrompt="1"/>
          </p:nvPr>
        </p:nvSpPr>
        <p:spPr>
          <a:xfrm>
            <a:off x="6584692" y="2564903"/>
            <a:ext cx="4504525" cy="3840131"/>
          </a:xfrm>
        </p:spPr>
        <p:txBody>
          <a:bodyPr/>
          <a:lstStyle>
            <a:lvl1pPr marL="241285" indent="-241285">
              <a:defRPr sz="1333"/>
            </a:lvl1pPr>
            <a:lvl2pPr>
              <a:defRPr sz="1333"/>
            </a:lvl2pPr>
            <a:lvl3pPr>
              <a:defRPr sz="1333"/>
            </a:lvl3pPr>
          </a:lstStyle>
          <a:p>
            <a:pPr lvl="0"/>
            <a:r>
              <a:rPr lang="en-GB" dirty="0"/>
              <a:t>We should work hard to keep the number of words on every page to a minimum. </a:t>
            </a:r>
          </a:p>
          <a:p>
            <a:pPr lvl="0"/>
            <a:r>
              <a:rPr lang="en-GB" dirty="0"/>
              <a:t>We want them listening to you, not reading every word on the page.</a:t>
            </a:r>
          </a:p>
          <a:p>
            <a:pPr lvl="1"/>
            <a:r>
              <a:rPr lang="en-AU" dirty="0"/>
              <a:t>Keep paragraphs short and concise, and use a maximum of six bullet points per page.</a:t>
            </a:r>
          </a:p>
          <a:p>
            <a:pPr lvl="1"/>
            <a:r>
              <a:rPr lang="en-AU" dirty="0"/>
              <a:t>To replace the image, select and delete.</a:t>
            </a:r>
          </a:p>
          <a:p>
            <a:pPr lvl="1"/>
            <a:r>
              <a:rPr lang="en-AU" dirty="0"/>
              <a:t>Then click on the icon in the image placeholder frame and select your own image from file. </a:t>
            </a:r>
          </a:p>
          <a:p>
            <a:pPr lvl="2"/>
            <a:r>
              <a:rPr lang="en-AU" dirty="0"/>
              <a:t>Or you can drag &amp; drop the image into the placeholder.</a:t>
            </a:r>
          </a:p>
        </p:txBody>
      </p:sp>
      <p:sp>
        <p:nvSpPr>
          <p:cNvPr id="12" name="Footer Placeholder 2">
            <a:extLst>
              <a:ext uri="{FF2B5EF4-FFF2-40B4-BE49-F238E27FC236}">
                <a16:creationId xmlns:a16="http://schemas.microsoft.com/office/drawing/2014/main" id="{11BA67E7-4FF8-F24D-9924-B5F5110AB804}"/>
              </a:ext>
            </a:extLst>
          </p:cNvPr>
          <p:cNvSpPr>
            <a:spLocks noGrp="1"/>
          </p:cNvSpPr>
          <p:nvPr>
            <p:ph type="ftr" sz="quarter" idx="12"/>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3569724099"/>
      </p:ext>
    </p:extLst>
  </p:cSld>
  <p:clrMapOvr>
    <a:masterClrMapping/>
  </p:clrMapOvr>
  <p:extLst>
    <p:ext uri="{DCECCB84-F9BA-43D5-87BE-67443E8EF086}">
      <p15:sldGuideLst xmlns:p15="http://schemas.microsoft.com/office/powerpoint/2012/main">
        <p15:guide id="1" pos="3107">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Image with text">
    <p:spTree>
      <p:nvGrpSpPr>
        <p:cNvPr id="1" name=""/>
        <p:cNvGrpSpPr/>
        <p:nvPr/>
      </p:nvGrpSpPr>
      <p:grpSpPr>
        <a:xfrm>
          <a:off x="0" y="0"/>
          <a:ext cx="0" cy="0"/>
          <a:chOff x="0" y="0"/>
          <a:chExt cx="0" cy="0"/>
        </a:xfrm>
      </p:grpSpPr>
      <p:sp>
        <p:nvSpPr>
          <p:cNvPr id="3" name="Slide Number Placeholder 13">
            <a:extLst>
              <a:ext uri="{FF2B5EF4-FFF2-40B4-BE49-F238E27FC236}">
                <a16:creationId xmlns:a16="http://schemas.microsoft.com/office/drawing/2014/main" id="{72871A66-9382-8841-8BE9-A639D9128535}"/>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11" name="Content Placeholder 9">
            <a:extLst>
              <a:ext uri="{FF2B5EF4-FFF2-40B4-BE49-F238E27FC236}">
                <a16:creationId xmlns:a16="http://schemas.microsoft.com/office/drawing/2014/main" id="{A061BC47-B7CB-3249-BCD1-9CEC19C8558D}"/>
              </a:ext>
            </a:extLst>
          </p:cNvPr>
          <p:cNvSpPr>
            <a:spLocks noGrp="1"/>
          </p:cNvSpPr>
          <p:nvPr>
            <p:ph sz="quarter" idx="1" hasCustomPrompt="1"/>
          </p:nvPr>
        </p:nvSpPr>
        <p:spPr>
          <a:xfrm>
            <a:off x="6576484" y="2565202"/>
            <a:ext cx="4512733" cy="3840129"/>
          </a:xfrm>
        </p:spPr>
        <p:txBody>
          <a:bodyPr/>
          <a:lstStyle>
            <a:lvl1pPr>
              <a:defRPr sz="1333"/>
            </a:lvl1pPr>
            <a:lvl2pPr>
              <a:defRPr sz="1333"/>
            </a:lvl2pPr>
            <a:lvl3pPr>
              <a:defRPr sz="1333"/>
            </a:lvl3pPr>
          </a:lstStyle>
          <a:p>
            <a:pPr lvl="0"/>
            <a:r>
              <a:rPr lang="en-GB" dirty="0"/>
              <a:t>We should work hard to keep the number of words on every page to a minimum. </a:t>
            </a:r>
          </a:p>
          <a:p>
            <a:pPr lvl="0"/>
            <a:r>
              <a:rPr lang="en-GB" dirty="0"/>
              <a:t>We want them listening to you, not reading every word on the page.</a:t>
            </a:r>
          </a:p>
          <a:p>
            <a:pPr lvl="1"/>
            <a:r>
              <a:rPr lang="en-AU" dirty="0"/>
              <a:t>Keep paragraphs short and concise, and use a maximum of six bullet points per page.</a:t>
            </a:r>
          </a:p>
          <a:p>
            <a:pPr lvl="1"/>
            <a:r>
              <a:rPr lang="en-AU" dirty="0"/>
              <a:t>To replace the image, select and delete.</a:t>
            </a:r>
          </a:p>
          <a:p>
            <a:pPr lvl="1"/>
            <a:r>
              <a:rPr lang="en-AU" dirty="0"/>
              <a:t>Then click on the icon in the image placeholder frame and select your own image from file. </a:t>
            </a:r>
          </a:p>
          <a:p>
            <a:pPr lvl="2"/>
            <a:r>
              <a:rPr lang="en-AU" dirty="0"/>
              <a:t>Or you can drag &amp; drop the image into the placeholder.</a:t>
            </a:r>
          </a:p>
          <a:p>
            <a:pPr lvl="0"/>
            <a:endParaRPr lang="en-AU" dirty="0"/>
          </a:p>
        </p:txBody>
      </p:sp>
      <p:sp>
        <p:nvSpPr>
          <p:cNvPr id="12" name="Picture Placeholder 3">
            <a:extLst>
              <a:ext uri="{FF2B5EF4-FFF2-40B4-BE49-F238E27FC236}">
                <a16:creationId xmlns:a16="http://schemas.microsoft.com/office/drawing/2014/main" id="{AAA72705-B4D0-4047-82EC-F9BBA85BA2DE}"/>
              </a:ext>
            </a:extLst>
          </p:cNvPr>
          <p:cNvSpPr>
            <a:spLocks noGrp="1"/>
          </p:cNvSpPr>
          <p:nvPr>
            <p:ph type="pic" sz="quarter" idx="37"/>
          </p:nvPr>
        </p:nvSpPr>
        <p:spPr>
          <a:xfrm>
            <a:off x="0" y="0"/>
            <a:ext cx="6096000" cy="6851507"/>
          </a:xfrm>
        </p:spPr>
        <p:txBody>
          <a:bodyPr/>
          <a:lstStyle>
            <a:lvl1pPr marL="0" indent="0" algn="ctr">
              <a:buNone/>
              <a:defRPr sz="1400">
                <a:solidFill>
                  <a:schemeClr val="accent4"/>
                </a:solidFill>
              </a:defRPr>
            </a:lvl1pPr>
          </a:lstStyle>
          <a:p>
            <a:r>
              <a:rPr lang="en-US" dirty="0"/>
              <a:t>Click icon to add picture</a:t>
            </a:r>
            <a:endParaRPr lang="en-AU" dirty="0"/>
          </a:p>
        </p:txBody>
      </p:sp>
      <p:sp>
        <p:nvSpPr>
          <p:cNvPr id="6" name="Text Placeholder 11">
            <a:extLst>
              <a:ext uri="{FF2B5EF4-FFF2-40B4-BE49-F238E27FC236}">
                <a16:creationId xmlns:a16="http://schemas.microsoft.com/office/drawing/2014/main" id="{156BCC0A-D6DC-4C47-89EA-C299E8AEFB78}"/>
              </a:ext>
            </a:extLst>
          </p:cNvPr>
          <p:cNvSpPr>
            <a:spLocks noGrp="1"/>
          </p:cNvSpPr>
          <p:nvPr>
            <p:ph type="body" sz="half" idx="10" hasCustomPrompt="1"/>
          </p:nvPr>
        </p:nvSpPr>
        <p:spPr>
          <a:xfrm>
            <a:off x="6576483" y="1425751"/>
            <a:ext cx="4512735" cy="947132"/>
          </a:xfrm>
        </p:spPr>
        <p:txBody>
          <a:bodyPr anchor="b" anchorCtr="0"/>
          <a:lstStyle>
            <a:lvl1pPr marL="0" indent="0">
              <a:lnSpc>
                <a:spcPts val="3493"/>
              </a:lnSpc>
              <a:buFontTx/>
              <a:buNone/>
              <a:defRPr sz="3733" cap="all" baseline="0">
                <a:solidFill>
                  <a:schemeClr val="tx1"/>
                </a:solidFill>
                <a:latin typeface="NAB Impact" panose="02010608060202020104" pitchFamily="2" charset="0"/>
              </a:defRPr>
            </a:lvl1pPr>
          </a:lstStyle>
          <a:p>
            <a:r>
              <a:rPr lang="en-AU" dirty="0">
                <a:solidFill>
                  <a:srgbClr val="FF0000"/>
                </a:solidFill>
                <a:effectLst/>
                <a:latin typeface="NAB Impact" panose="02010608060202020104" pitchFamily="2" charset="0"/>
              </a:rPr>
              <a:t>Half page image with text</a:t>
            </a:r>
            <a:br>
              <a:rPr lang="en-AU" dirty="0">
                <a:solidFill>
                  <a:srgbClr val="FF0000"/>
                </a:solidFill>
                <a:effectLst/>
                <a:latin typeface="NAB Impact" panose="02010608060202020104" pitchFamily="2" charset="0"/>
              </a:rPr>
            </a:br>
            <a:r>
              <a:rPr lang="en-AU" dirty="0">
                <a:effectLst/>
                <a:latin typeface="NAB Impact" panose="02010608060202020104" pitchFamily="2" charset="0"/>
              </a:rPr>
              <a:t>nab impact headline in 28pt</a:t>
            </a:r>
            <a:endParaRPr lang="en-US" dirty="0">
              <a:solidFill>
                <a:schemeClr val="accent1"/>
              </a:solidFill>
            </a:endParaRPr>
          </a:p>
        </p:txBody>
      </p:sp>
      <p:sp>
        <p:nvSpPr>
          <p:cNvPr id="9" name="Footer Placeholder 2">
            <a:extLst>
              <a:ext uri="{FF2B5EF4-FFF2-40B4-BE49-F238E27FC236}">
                <a16:creationId xmlns:a16="http://schemas.microsoft.com/office/drawing/2014/main" id="{22125C08-9351-6647-85A0-DB91B216E81F}"/>
              </a:ext>
            </a:extLst>
          </p:cNvPr>
          <p:cNvSpPr>
            <a:spLocks noGrp="1"/>
          </p:cNvSpPr>
          <p:nvPr>
            <p:ph type="ftr" sz="quarter" idx="38"/>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1115704694"/>
      </p:ext>
    </p:extLst>
  </p:cSld>
  <p:clrMapOvr>
    <a:masterClrMapping/>
  </p:clrMapOvr>
  <p:extLst>
    <p:ext uri="{DCECCB84-F9BA-43D5-87BE-67443E8EF086}">
      <p15:sldGuideLst xmlns:p15="http://schemas.microsoft.com/office/powerpoint/2012/main">
        <p15:guide id="1" pos="3107">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le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EBA6-7F34-1846-AB51-59DB019A21F2}"/>
              </a:ext>
            </a:extLst>
          </p:cNvPr>
          <p:cNvSpPr>
            <a:spLocks noGrp="1"/>
          </p:cNvSpPr>
          <p:nvPr>
            <p:ph type="title" hasCustomPrompt="1"/>
          </p:nvPr>
        </p:nvSpPr>
        <p:spPr/>
        <p:txBody>
          <a:bodyPr/>
          <a:lstStyle>
            <a:lvl1pPr>
              <a:defRPr/>
            </a:lvl1pPr>
          </a:lstStyle>
          <a:p>
            <a:r>
              <a:rPr lang="en-AU" dirty="0">
                <a:solidFill>
                  <a:srgbClr val="FF0000"/>
                </a:solidFill>
                <a:effectLst/>
                <a:latin typeface="NAB Impact" panose="02010608060202020104" pitchFamily="2" charset="0"/>
              </a:rPr>
              <a:t>Milestone </a:t>
            </a:r>
            <a:r>
              <a:rPr lang="en-AU" dirty="0">
                <a:effectLst/>
                <a:latin typeface="NAB Impact" panose="02010608060202020104" pitchFamily="2" charset="0"/>
              </a:rPr>
              <a:t>nab impact headline in 28pt</a:t>
            </a:r>
            <a:endParaRPr lang="en-US" dirty="0"/>
          </a:p>
        </p:txBody>
      </p:sp>
      <p:sp>
        <p:nvSpPr>
          <p:cNvPr id="3" name="Footer Placeholder 2">
            <a:extLst>
              <a:ext uri="{FF2B5EF4-FFF2-40B4-BE49-F238E27FC236}">
                <a16:creationId xmlns:a16="http://schemas.microsoft.com/office/drawing/2014/main" id="{B03F70A6-D7F1-E245-A105-7B391188DA41}"/>
              </a:ext>
            </a:extLst>
          </p:cNvPr>
          <p:cNvSpPr>
            <a:spLocks noGrp="1"/>
          </p:cNvSpPr>
          <p:nvPr>
            <p:ph type="ftr" sz="quarter" idx="10"/>
          </p:nvPr>
        </p:nvSpPr>
        <p:spPr/>
        <p:txBody>
          <a:bodyPr/>
          <a:lstStyle/>
          <a:p>
            <a:pPr>
              <a:defRPr/>
            </a:pPr>
            <a:r>
              <a:rPr lang="en-AU" dirty="0"/>
              <a:t>Presentation name</a:t>
            </a:r>
            <a:r>
              <a:rPr lang="en-AU" dirty="0">
                <a:latin typeface="Corpid C1 Light" panose="020B0303040502060204" pitchFamily="34" charset="77"/>
              </a:rPr>
              <a:t> | Date</a:t>
            </a:r>
          </a:p>
        </p:txBody>
      </p:sp>
      <p:sp>
        <p:nvSpPr>
          <p:cNvPr id="4" name="Slide Number Placeholder 3">
            <a:extLst>
              <a:ext uri="{FF2B5EF4-FFF2-40B4-BE49-F238E27FC236}">
                <a16:creationId xmlns:a16="http://schemas.microsoft.com/office/drawing/2014/main" id="{B023E31C-58A6-1C45-A870-7E63A7CABA40}"/>
              </a:ext>
            </a:extLst>
          </p:cNvPr>
          <p:cNvSpPr>
            <a:spLocks noGrp="1"/>
          </p:cNvSpPr>
          <p:nvPr>
            <p:ph type="sldNum" sz="quarter" idx="11"/>
          </p:nvPr>
        </p:nvSpPr>
        <p:spPr/>
        <p:txBody>
          <a:bodyPr/>
          <a:lstStyle/>
          <a:p>
            <a:pPr>
              <a:defRPr/>
            </a:pPr>
            <a:fld id="{FF7A3E3D-051B-944E-AB48-DB19A60425EF}" type="slidenum">
              <a:rPr lang="en-US" smtClean="0"/>
              <a:pPr>
                <a:defRPr/>
              </a:pPr>
              <a:t>‹#›</a:t>
            </a:fld>
            <a:endParaRPr lang="en-US" dirty="0"/>
          </a:p>
        </p:txBody>
      </p:sp>
      <p:pic>
        <p:nvPicPr>
          <p:cNvPr id="5" name="Picture 4">
            <a:extLst>
              <a:ext uri="{FF2B5EF4-FFF2-40B4-BE49-F238E27FC236}">
                <a16:creationId xmlns:a16="http://schemas.microsoft.com/office/drawing/2014/main" id="{0A2AFEF1-FE03-754B-9B65-91B2912036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96136"/>
            <a:ext cx="12192000" cy="2924097"/>
          </a:xfrm>
          <a:prstGeom prst="rect">
            <a:avLst/>
          </a:prstGeom>
        </p:spPr>
      </p:pic>
      <p:pic>
        <p:nvPicPr>
          <p:cNvPr id="6" name="Picture 5">
            <a:extLst>
              <a:ext uri="{FF2B5EF4-FFF2-40B4-BE49-F238E27FC236}">
                <a16:creationId xmlns:a16="http://schemas.microsoft.com/office/drawing/2014/main" id="{8C38A876-AC34-2545-A0F3-48C23EBAF42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12720" y="4303240"/>
            <a:ext cx="508000" cy="660400"/>
          </a:xfrm>
          <a:prstGeom prst="rect">
            <a:avLst/>
          </a:prstGeom>
        </p:spPr>
      </p:pic>
      <p:pic>
        <p:nvPicPr>
          <p:cNvPr id="7" name="Picture 6">
            <a:extLst>
              <a:ext uri="{FF2B5EF4-FFF2-40B4-BE49-F238E27FC236}">
                <a16:creationId xmlns:a16="http://schemas.microsoft.com/office/drawing/2014/main" id="{9CBE7CF5-4391-014A-9242-7F7A322847D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6169" y="2754999"/>
            <a:ext cx="508000" cy="660400"/>
          </a:xfrm>
          <a:prstGeom prst="rect">
            <a:avLst/>
          </a:prstGeom>
        </p:spPr>
      </p:pic>
      <p:pic>
        <p:nvPicPr>
          <p:cNvPr id="11" name="Picture 10">
            <a:extLst>
              <a:ext uri="{FF2B5EF4-FFF2-40B4-BE49-F238E27FC236}">
                <a16:creationId xmlns:a16="http://schemas.microsoft.com/office/drawing/2014/main" id="{8B60DE59-5342-DA46-AB4A-52A3F4BF71C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776167" y="2827529"/>
            <a:ext cx="508000" cy="660400"/>
          </a:xfrm>
          <a:prstGeom prst="rect">
            <a:avLst/>
          </a:prstGeom>
        </p:spPr>
      </p:pic>
      <p:pic>
        <p:nvPicPr>
          <p:cNvPr id="12" name="Picture 11">
            <a:extLst>
              <a:ext uri="{FF2B5EF4-FFF2-40B4-BE49-F238E27FC236}">
                <a16:creationId xmlns:a16="http://schemas.microsoft.com/office/drawing/2014/main" id="{ADAFD1CB-E61A-6A40-A4A6-16DF83E860C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24089" y="3835629"/>
            <a:ext cx="508000" cy="660400"/>
          </a:xfrm>
          <a:prstGeom prst="rect">
            <a:avLst/>
          </a:prstGeom>
        </p:spPr>
      </p:pic>
      <p:pic>
        <p:nvPicPr>
          <p:cNvPr id="13" name="Picture 12">
            <a:extLst>
              <a:ext uri="{FF2B5EF4-FFF2-40B4-BE49-F238E27FC236}">
                <a16:creationId xmlns:a16="http://schemas.microsoft.com/office/drawing/2014/main" id="{02B9B0F5-5A71-274F-B2F3-11619C9D973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84104" y="3101856"/>
            <a:ext cx="508000" cy="660400"/>
          </a:xfrm>
          <a:prstGeom prst="rect">
            <a:avLst/>
          </a:prstGeom>
        </p:spPr>
      </p:pic>
      <p:pic>
        <p:nvPicPr>
          <p:cNvPr id="14" name="Picture 13">
            <a:extLst>
              <a:ext uri="{FF2B5EF4-FFF2-40B4-BE49-F238E27FC236}">
                <a16:creationId xmlns:a16="http://schemas.microsoft.com/office/drawing/2014/main" id="{1DF364C9-D988-4E48-AA11-F610832340C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10516" y="4377752"/>
            <a:ext cx="508000" cy="660400"/>
          </a:xfrm>
          <a:prstGeom prst="rect">
            <a:avLst/>
          </a:prstGeom>
        </p:spPr>
      </p:pic>
      <p:pic>
        <p:nvPicPr>
          <p:cNvPr id="15" name="Picture 14">
            <a:extLst>
              <a:ext uri="{FF2B5EF4-FFF2-40B4-BE49-F238E27FC236}">
                <a16:creationId xmlns:a16="http://schemas.microsoft.com/office/drawing/2014/main" id="{F7372B72-31CD-E04D-BE14-20111C2BBAE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36427" y="5629377"/>
            <a:ext cx="508000" cy="660400"/>
          </a:xfrm>
          <a:prstGeom prst="rect">
            <a:avLst/>
          </a:prstGeom>
        </p:spPr>
      </p:pic>
      <p:sp>
        <p:nvSpPr>
          <p:cNvPr id="31" name="Text Placeholder 4">
            <a:extLst>
              <a:ext uri="{FF2B5EF4-FFF2-40B4-BE49-F238E27FC236}">
                <a16:creationId xmlns:a16="http://schemas.microsoft.com/office/drawing/2014/main" id="{952CBA42-8FAB-ED4D-9368-FC8C47F168DF}"/>
              </a:ext>
            </a:extLst>
          </p:cNvPr>
          <p:cNvSpPr>
            <a:spLocks noGrp="1"/>
          </p:cNvSpPr>
          <p:nvPr>
            <p:ph type="body" sz="half" idx="35" hasCustomPrompt="1"/>
          </p:nvPr>
        </p:nvSpPr>
        <p:spPr>
          <a:xfrm>
            <a:off x="326656" y="1371044"/>
            <a:ext cx="2216949" cy="427821"/>
          </a:xfrm>
        </p:spPr>
        <p:txBody>
          <a:bodyPr tIns="0" bIns="0" anchor="b"/>
          <a:lstStyle>
            <a:lvl1pPr marL="0" indent="0">
              <a:lnSpc>
                <a:spcPts val="2400"/>
              </a:lnSpc>
              <a:buFontTx/>
              <a:buNone/>
              <a:defRPr sz="2400" cap="all" baseline="0">
                <a:latin typeface="NAB Impact" panose="02010608060202020104" pitchFamily="2" charset="0"/>
                <a:ea typeface="NAB Impact" panose="02010608060202020104" pitchFamily="2" charset="0"/>
              </a:defRPr>
            </a:lvl1pPr>
          </a:lstStyle>
          <a:p>
            <a:pPr lvl="0"/>
            <a:r>
              <a:rPr lang="en-AU" noProof="0" dirty="0"/>
              <a:t>20XX milestone</a:t>
            </a:r>
          </a:p>
        </p:txBody>
      </p:sp>
      <p:sp>
        <p:nvSpPr>
          <p:cNvPr id="34" name="Text Placeholder 33">
            <a:extLst>
              <a:ext uri="{FF2B5EF4-FFF2-40B4-BE49-F238E27FC236}">
                <a16:creationId xmlns:a16="http://schemas.microsoft.com/office/drawing/2014/main" id="{7D21582A-E9D2-A845-A6A6-59561AC46413}"/>
              </a:ext>
            </a:extLst>
          </p:cNvPr>
          <p:cNvSpPr>
            <a:spLocks noGrp="1"/>
          </p:cNvSpPr>
          <p:nvPr>
            <p:ph type="body" sz="quarter" idx="36" hasCustomPrompt="1"/>
          </p:nvPr>
        </p:nvSpPr>
        <p:spPr>
          <a:xfrm>
            <a:off x="326657" y="1862667"/>
            <a:ext cx="2216151" cy="764117"/>
          </a:xfrm>
        </p:spPr>
        <p:txBody>
          <a:bodyPr/>
          <a:lstStyle>
            <a:lvl1pPr marL="0" indent="0">
              <a:buFont typeface="Wingdings" pitchFamily="2" charset="2"/>
              <a:buNone/>
              <a:defRPr sz="1333"/>
            </a:lvl1pPr>
            <a:lvl2pPr marL="482571" indent="0">
              <a:buNone/>
              <a:defRPr sz="1333"/>
            </a:lvl2pPr>
            <a:lvl3pPr marL="952440" indent="0">
              <a:buNone/>
              <a:defRPr sz="1333"/>
            </a:lvl3pPr>
            <a:lvl4pPr marL="1435009" indent="0">
              <a:buNone/>
              <a:defRPr sz="1333"/>
            </a:lvl4pPr>
            <a:lvl5pPr marL="1917580" indent="0">
              <a:buNone/>
              <a:defRPr sz="1333"/>
            </a:lvl5pPr>
          </a:lstStyle>
          <a:p>
            <a:pPr marL="0" indent="0">
              <a:buFont typeface="Wingdings" pitchFamily="2" charset="2"/>
              <a:buNone/>
            </a:pPr>
            <a:r>
              <a:rPr lang="en-US" sz="1333" kern="0" dirty="0"/>
              <a:t>Keep your text brief and in black, using a maximum of three lines – ideally two.</a:t>
            </a:r>
          </a:p>
        </p:txBody>
      </p:sp>
      <p:sp>
        <p:nvSpPr>
          <p:cNvPr id="37" name="Text Placeholder 4">
            <a:extLst>
              <a:ext uri="{FF2B5EF4-FFF2-40B4-BE49-F238E27FC236}">
                <a16:creationId xmlns:a16="http://schemas.microsoft.com/office/drawing/2014/main" id="{CE44AC05-9C60-C94F-8BD2-3A22E4FFAD8A}"/>
              </a:ext>
            </a:extLst>
          </p:cNvPr>
          <p:cNvSpPr>
            <a:spLocks noGrp="1"/>
          </p:cNvSpPr>
          <p:nvPr>
            <p:ph type="body" sz="half" idx="37" hasCustomPrompt="1"/>
          </p:nvPr>
        </p:nvSpPr>
        <p:spPr>
          <a:xfrm>
            <a:off x="2762932" y="1518523"/>
            <a:ext cx="2216949" cy="427821"/>
          </a:xfrm>
        </p:spPr>
        <p:txBody>
          <a:bodyPr tIns="0" bIns="0" anchor="b"/>
          <a:lstStyle>
            <a:lvl1pPr marL="0" indent="0">
              <a:lnSpc>
                <a:spcPts val="2400"/>
              </a:lnSpc>
              <a:buFontTx/>
              <a:buNone/>
              <a:defRPr sz="2400" cap="all" baseline="0">
                <a:latin typeface="NAB Impact" panose="02010608060202020104" pitchFamily="2" charset="0"/>
                <a:ea typeface="NAB Impact" panose="02010608060202020104" pitchFamily="2" charset="0"/>
              </a:defRPr>
            </a:lvl1pPr>
          </a:lstStyle>
          <a:p>
            <a:pPr lvl="0"/>
            <a:r>
              <a:rPr lang="en-AU" noProof="0" dirty="0"/>
              <a:t>20XX milestone</a:t>
            </a:r>
          </a:p>
        </p:txBody>
      </p:sp>
      <p:sp>
        <p:nvSpPr>
          <p:cNvPr id="38" name="Text Placeholder 33">
            <a:extLst>
              <a:ext uri="{FF2B5EF4-FFF2-40B4-BE49-F238E27FC236}">
                <a16:creationId xmlns:a16="http://schemas.microsoft.com/office/drawing/2014/main" id="{E8DE3F90-D3BB-F44D-9966-C8B10DDEFC8D}"/>
              </a:ext>
            </a:extLst>
          </p:cNvPr>
          <p:cNvSpPr>
            <a:spLocks noGrp="1"/>
          </p:cNvSpPr>
          <p:nvPr>
            <p:ph type="body" sz="quarter" idx="38" hasCustomPrompt="1"/>
          </p:nvPr>
        </p:nvSpPr>
        <p:spPr>
          <a:xfrm>
            <a:off x="2762932" y="2010146"/>
            <a:ext cx="2216151" cy="764117"/>
          </a:xfrm>
        </p:spPr>
        <p:txBody>
          <a:bodyPr/>
          <a:lstStyle>
            <a:lvl1pPr marL="0" indent="0">
              <a:buFont typeface="Wingdings" pitchFamily="2" charset="2"/>
              <a:buNone/>
              <a:defRPr sz="1333"/>
            </a:lvl1pPr>
            <a:lvl2pPr marL="482571" indent="0">
              <a:buNone/>
              <a:defRPr sz="1333"/>
            </a:lvl2pPr>
            <a:lvl3pPr marL="952440" indent="0">
              <a:buNone/>
              <a:defRPr sz="1333"/>
            </a:lvl3pPr>
            <a:lvl4pPr marL="1435009" indent="0">
              <a:buNone/>
              <a:defRPr sz="1333"/>
            </a:lvl4pPr>
            <a:lvl5pPr marL="1917580" indent="0">
              <a:buNone/>
              <a:defRPr sz="1333"/>
            </a:lvl5pPr>
          </a:lstStyle>
          <a:p>
            <a:pPr marL="0" indent="0">
              <a:buFont typeface="Wingdings" pitchFamily="2" charset="2"/>
              <a:buNone/>
            </a:pPr>
            <a:r>
              <a:rPr lang="en-US" sz="1333" kern="0" dirty="0"/>
              <a:t>Reposition the drop pins in the Slide Master.</a:t>
            </a:r>
          </a:p>
        </p:txBody>
      </p:sp>
      <p:sp>
        <p:nvSpPr>
          <p:cNvPr id="39" name="Text Placeholder 4">
            <a:extLst>
              <a:ext uri="{FF2B5EF4-FFF2-40B4-BE49-F238E27FC236}">
                <a16:creationId xmlns:a16="http://schemas.microsoft.com/office/drawing/2014/main" id="{CCC186BD-9E66-CE43-91E4-9ABC12A2A2F2}"/>
              </a:ext>
            </a:extLst>
          </p:cNvPr>
          <p:cNvSpPr>
            <a:spLocks noGrp="1"/>
          </p:cNvSpPr>
          <p:nvPr>
            <p:ph type="body" sz="half" idx="39" hasCustomPrompt="1"/>
          </p:nvPr>
        </p:nvSpPr>
        <p:spPr>
          <a:xfrm>
            <a:off x="5200008" y="1790470"/>
            <a:ext cx="2216949" cy="427821"/>
          </a:xfrm>
        </p:spPr>
        <p:txBody>
          <a:bodyPr tIns="0" bIns="0" anchor="b"/>
          <a:lstStyle>
            <a:lvl1pPr marL="0" indent="0">
              <a:lnSpc>
                <a:spcPts val="2400"/>
              </a:lnSpc>
              <a:buFontTx/>
              <a:buNone/>
              <a:defRPr sz="2400" cap="all" baseline="0">
                <a:latin typeface="NAB Impact" panose="02010608060202020104" pitchFamily="2" charset="0"/>
                <a:ea typeface="NAB Impact" panose="02010608060202020104" pitchFamily="2" charset="0"/>
              </a:defRPr>
            </a:lvl1pPr>
          </a:lstStyle>
          <a:p>
            <a:pPr lvl="0"/>
            <a:r>
              <a:rPr lang="en-AU" noProof="0" dirty="0"/>
              <a:t>20XX milestone</a:t>
            </a:r>
          </a:p>
        </p:txBody>
      </p:sp>
      <p:sp>
        <p:nvSpPr>
          <p:cNvPr id="40" name="Text Placeholder 33">
            <a:extLst>
              <a:ext uri="{FF2B5EF4-FFF2-40B4-BE49-F238E27FC236}">
                <a16:creationId xmlns:a16="http://schemas.microsoft.com/office/drawing/2014/main" id="{FFD8BFE2-1D7B-AE41-B74B-6489736A448E}"/>
              </a:ext>
            </a:extLst>
          </p:cNvPr>
          <p:cNvSpPr>
            <a:spLocks noGrp="1"/>
          </p:cNvSpPr>
          <p:nvPr>
            <p:ph type="body" sz="quarter" idx="40" hasCustomPrompt="1"/>
          </p:nvPr>
        </p:nvSpPr>
        <p:spPr>
          <a:xfrm>
            <a:off x="5200009" y="2282092"/>
            <a:ext cx="2216151" cy="764117"/>
          </a:xfrm>
        </p:spPr>
        <p:txBody>
          <a:bodyPr/>
          <a:lstStyle>
            <a:lvl1pPr marL="0" indent="0">
              <a:buFont typeface="Wingdings" pitchFamily="2" charset="2"/>
              <a:buNone/>
              <a:defRPr sz="1333"/>
            </a:lvl1pPr>
            <a:lvl2pPr marL="482571" indent="0">
              <a:buNone/>
              <a:defRPr sz="1333"/>
            </a:lvl2pPr>
            <a:lvl3pPr marL="952440" indent="0">
              <a:buNone/>
              <a:defRPr sz="1333"/>
            </a:lvl3pPr>
            <a:lvl4pPr marL="1435009" indent="0">
              <a:buNone/>
              <a:defRPr sz="1333"/>
            </a:lvl4pPr>
            <a:lvl5pPr marL="1917580" indent="0">
              <a:buNone/>
              <a:defRPr sz="1333"/>
            </a:lvl5pPr>
          </a:lstStyle>
          <a:p>
            <a:pPr marL="0" indent="0">
              <a:buFont typeface="Wingdings" pitchFamily="2" charset="2"/>
              <a:buNone/>
            </a:pPr>
            <a:r>
              <a:rPr lang="en-US" sz="1333" kern="0" dirty="0"/>
              <a:t>Don’t use more than seven milestones, it will get too cluttered</a:t>
            </a:r>
          </a:p>
        </p:txBody>
      </p:sp>
      <p:sp>
        <p:nvSpPr>
          <p:cNvPr id="42" name="Text Placeholder 4">
            <a:extLst>
              <a:ext uri="{FF2B5EF4-FFF2-40B4-BE49-F238E27FC236}">
                <a16:creationId xmlns:a16="http://schemas.microsoft.com/office/drawing/2014/main" id="{29918798-02F3-D843-9F00-924275038685}"/>
              </a:ext>
            </a:extLst>
          </p:cNvPr>
          <p:cNvSpPr>
            <a:spLocks noGrp="1"/>
          </p:cNvSpPr>
          <p:nvPr>
            <p:ph type="body" sz="half" idx="41" hasCustomPrompt="1"/>
          </p:nvPr>
        </p:nvSpPr>
        <p:spPr>
          <a:xfrm>
            <a:off x="7222556" y="3094731"/>
            <a:ext cx="2216949" cy="427821"/>
          </a:xfrm>
        </p:spPr>
        <p:txBody>
          <a:bodyPr tIns="0" bIns="0" anchor="b"/>
          <a:lstStyle>
            <a:lvl1pPr marL="0" indent="0">
              <a:lnSpc>
                <a:spcPts val="2400"/>
              </a:lnSpc>
              <a:buFontTx/>
              <a:buNone/>
              <a:defRPr sz="2400" cap="all" baseline="0">
                <a:latin typeface="NAB Impact" panose="02010608060202020104" pitchFamily="2" charset="0"/>
                <a:ea typeface="NAB Impact" panose="02010608060202020104" pitchFamily="2" charset="0"/>
              </a:defRPr>
            </a:lvl1pPr>
          </a:lstStyle>
          <a:p>
            <a:pPr lvl="0"/>
            <a:r>
              <a:rPr lang="en-AU" noProof="0" dirty="0"/>
              <a:t>20XX milestone</a:t>
            </a:r>
          </a:p>
        </p:txBody>
      </p:sp>
      <p:sp>
        <p:nvSpPr>
          <p:cNvPr id="43" name="Text Placeholder 33">
            <a:extLst>
              <a:ext uri="{FF2B5EF4-FFF2-40B4-BE49-F238E27FC236}">
                <a16:creationId xmlns:a16="http://schemas.microsoft.com/office/drawing/2014/main" id="{7D2A2E03-F6E8-EF4F-B8E7-C6667E5483A8}"/>
              </a:ext>
            </a:extLst>
          </p:cNvPr>
          <p:cNvSpPr>
            <a:spLocks noGrp="1"/>
          </p:cNvSpPr>
          <p:nvPr>
            <p:ph type="body" sz="quarter" idx="42" hasCustomPrompt="1"/>
          </p:nvPr>
        </p:nvSpPr>
        <p:spPr>
          <a:xfrm>
            <a:off x="7222556" y="3586354"/>
            <a:ext cx="2216151" cy="764117"/>
          </a:xfrm>
        </p:spPr>
        <p:txBody>
          <a:bodyPr/>
          <a:lstStyle>
            <a:lvl1pPr marL="0" indent="0">
              <a:buFont typeface="Wingdings" pitchFamily="2" charset="2"/>
              <a:buNone/>
              <a:defRPr sz="1333"/>
            </a:lvl1pPr>
            <a:lvl2pPr marL="482571" indent="0">
              <a:buNone/>
              <a:defRPr sz="1333"/>
            </a:lvl2pPr>
            <a:lvl3pPr marL="952440" indent="0">
              <a:buNone/>
              <a:defRPr sz="1333"/>
            </a:lvl3pPr>
            <a:lvl4pPr marL="1435009" indent="0">
              <a:buNone/>
              <a:defRPr sz="1333"/>
            </a:lvl4pPr>
            <a:lvl5pPr marL="1917580" indent="0">
              <a:buNone/>
              <a:defRPr sz="1333"/>
            </a:lvl5pPr>
          </a:lstStyle>
          <a:p>
            <a:pPr marL="0" indent="0">
              <a:buFont typeface="Wingdings" pitchFamily="2" charset="2"/>
              <a:buNone/>
            </a:pPr>
            <a:r>
              <a:rPr lang="en-US" sz="1333" kern="0" dirty="0"/>
              <a:t>Reposition the drop pins in the Slide Master.</a:t>
            </a:r>
          </a:p>
        </p:txBody>
      </p:sp>
      <p:sp>
        <p:nvSpPr>
          <p:cNvPr id="44" name="Text Placeholder 4">
            <a:extLst>
              <a:ext uri="{FF2B5EF4-FFF2-40B4-BE49-F238E27FC236}">
                <a16:creationId xmlns:a16="http://schemas.microsoft.com/office/drawing/2014/main" id="{D380D86B-E12B-514D-BF51-E284A2403D46}"/>
              </a:ext>
            </a:extLst>
          </p:cNvPr>
          <p:cNvSpPr>
            <a:spLocks noGrp="1"/>
          </p:cNvSpPr>
          <p:nvPr>
            <p:ph type="body" sz="half" idx="43" hasCustomPrompt="1"/>
          </p:nvPr>
        </p:nvSpPr>
        <p:spPr>
          <a:xfrm>
            <a:off x="9623152" y="4332834"/>
            <a:ext cx="2216949" cy="427821"/>
          </a:xfrm>
        </p:spPr>
        <p:txBody>
          <a:bodyPr tIns="0" bIns="0" anchor="b"/>
          <a:lstStyle>
            <a:lvl1pPr marL="0" indent="0">
              <a:lnSpc>
                <a:spcPts val="2400"/>
              </a:lnSpc>
              <a:buFontTx/>
              <a:buNone/>
              <a:defRPr sz="2400" cap="all" baseline="0">
                <a:latin typeface="NAB Impact" panose="02010608060202020104" pitchFamily="2" charset="0"/>
                <a:ea typeface="NAB Impact" panose="02010608060202020104" pitchFamily="2" charset="0"/>
              </a:defRPr>
            </a:lvl1pPr>
          </a:lstStyle>
          <a:p>
            <a:pPr lvl="0"/>
            <a:r>
              <a:rPr lang="en-AU" noProof="0" dirty="0"/>
              <a:t>20XX milestone</a:t>
            </a:r>
          </a:p>
        </p:txBody>
      </p:sp>
      <p:sp>
        <p:nvSpPr>
          <p:cNvPr id="45" name="Text Placeholder 33">
            <a:extLst>
              <a:ext uri="{FF2B5EF4-FFF2-40B4-BE49-F238E27FC236}">
                <a16:creationId xmlns:a16="http://schemas.microsoft.com/office/drawing/2014/main" id="{314D71CF-F82C-F946-BCC1-581F5D9AA249}"/>
              </a:ext>
            </a:extLst>
          </p:cNvPr>
          <p:cNvSpPr>
            <a:spLocks noGrp="1"/>
          </p:cNvSpPr>
          <p:nvPr>
            <p:ph type="body" sz="quarter" idx="44" hasCustomPrompt="1"/>
          </p:nvPr>
        </p:nvSpPr>
        <p:spPr>
          <a:xfrm>
            <a:off x="9623153" y="4824456"/>
            <a:ext cx="2216151" cy="764117"/>
          </a:xfrm>
        </p:spPr>
        <p:txBody>
          <a:bodyPr/>
          <a:lstStyle>
            <a:lvl1pPr marL="0" indent="0">
              <a:buFont typeface="Wingdings" pitchFamily="2" charset="2"/>
              <a:buNone/>
              <a:defRPr sz="1333"/>
            </a:lvl1pPr>
            <a:lvl2pPr marL="482571" indent="0">
              <a:buNone/>
              <a:defRPr sz="1333"/>
            </a:lvl2pPr>
            <a:lvl3pPr marL="952440" indent="0">
              <a:buNone/>
              <a:defRPr sz="1333"/>
            </a:lvl3pPr>
            <a:lvl4pPr marL="1435009" indent="0">
              <a:buNone/>
              <a:defRPr sz="1333"/>
            </a:lvl4pPr>
            <a:lvl5pPr marL="1917580" indent="0">
              <a:buNone/>
              <a:defRPr sz="1333"/>
            </a:lvl5pPr>
          </a:lstStyle>
          <a:p>
            <a:pPr marL="0" indent="0">
              <a:buFont typeface="Wingdings" pitchFamily="2" charset="2"/>
              <a:buNone/>
            </a:pPr>
            <a:r>
              <a:rPr lang="en-US" sz="1333" kern="0" dirty="0"/>
              <a:t>Keep your text brief and in black, using a maximum of three lines – ideally two.</a:t>
            </a:r>
          </a:p>
        </p:txBody>
      </p:sp>
      <p:sp>
        <p:nvSpPr>
          <p:cNvPr id="46" name="Text Placeholder 4">
            <a:extLst>
              <a:ext uri="{FF2B5EF4-FFF2-40B4-BE49-F238E27FC236}">
                <a16:creationId xmlns:a16="http://schemas.microsoft.com/office/drawing/2014/main" id="{91326B00-0CCE-2243-9F1D-5652976C6EDF}"/>
              </a:ext>
            </a:extLst>
          </p:cNvPr>
          <p:cNvSpPr>
            <a:spLocks noGrp="1"/>
          </p:cNvSpPr>
          <p:nvPr>
            <p:ph type="body" sz="half" idx="45" hasCustomPrompt="1"/>
          </p:nvPr>
        </p:nvSpPr>
        <p:spPr>
          <a:xfrm>
            <a:off x="5196059" y="5112207"/>
            <a:ext cx="2216949" cy="427821"/>
          </a:xfrm>
        </p:spPr>
        <p:txBody>
          <a:bodyPr tIns="0" bIns="0" anchor="b"/>
          <a:lstStyle>
            <a:lvl1pPr marL="0" indent="0">
              <a:lnSpc>
                <a:spcPts val="2400"/>
              </a:lnSpc>
              <a:buFontTx/>
              <a:buNone/>
              <a:defRPr sz="2400" cap="all" baseline="0">
                <a:latin typeface="NAB Impact" panose="02010608060202020104" pitchFamily="2" charset="0"/>
                <a:ea typeface="NAB Impact" panose="02010608060202020104" pitchFamily="2" charset="0"/>
              </a:defRPr>
            </a:lvl1pPr>
          </a:lstStyle>
          <a:p>
            <a:pPr lvl="0"/>
            <a:r>
              <a:rPr lang="en-AU" noProof="0" dirty="0"/>
              <a:t>20XX milestone</a:t>
            </a:r>
          </a:p>
        </p:txBody>
      </p:sp>
      <p:sp>
        <p:nvSpPr>
          <p:cNvPr id="47" name="Text Placeholder 33">
            <a:extLst>
              <a:ext uri="{FF2B5EF4-FFF2-40B4-BE49-F238E27FC236}">
                <a16:creationId xmlns:a16="http://schemas.microsoft.com/office/drawing/2014/main" id="{643F682B-4A0A-2849-B98D-F073636DDBD9}"/>
              </a:ext>
            </a:extLst>
          </p:cNvPr>
          <p:cNvSpPr>
            <a:spLocks noGrp="1"/>
          </p:cNvSpPr>
          <p:nvPr>
            <p:ph type="body" sz="quarter" idx="46" hasCustomPrompt="1"/>
          </p:nvPr>
        </p:nvSpPr>
        <p:spPr>
          <a:xfrm>
            <a:off x="5196059" y="5603830"/>
            <a:ext cx="2216151" cy="764117"/>
          </a:xfrm>
        </p:spPr>
        <p:txBody>
          <a:bodyPr/>
          <a:lstStyle>
            <a:lvl1pPr marL="0" indent="0">
              <a:buFont typeface="Wingdings" pitchFamily="2" charset="2"/>
              <a:buNone/>
              <a:defRPr sz="1333"/>
            </a:lvl1pPr>
            <a:lvl2pPr marL="482571" indent="0">
              <a:buNone/>
              <a:defRPr sz="1333"/>
            </a:lvl2pPr>
            <a:lvl3pPr marL="952440" indent="0">
              <a:buNone/>
              <a:defRPr sz="1333"/>
            </a:lvl3pPr>
            <a:lvl4pPr marL="1435009" indent="0">
              <a:buNone/>
              <a:defRPr sz="1333"/>
            </a:lvl4pPr>
            <a:lvl5pPr marL="1917580" indent="0">
              <a:buNone/>
              <a:defRPr sz="1333"/>
            </a:lvl5pPr>
          </a:lstStyle>
          <a:p>
            <a:pPr marL="0" indent="0">
              <a:buFont typeface="Wingdings" pitchFamily="2" charset="2"/>
              <a:buNone/>
            </a:pPr>
            <a:r>
              <a:rPr lang="en-US" sz="1333" kern="0" dirty="0"/>
              <a:t>Don’t use more than seven milestones, it will get too cluttered</a:t>
            </a:r>
          </a:p>
        </p:txBody>
      </p:sp>
      <p:sp>
        <p:nvSpPr>
          <p:cNvPr id="48" name="Text Placeholder 4">
            <a:extLst>
              <a:ext uri="{FF2B5EF4-FFF2-40B4-BE49-F238E27FC236}">
                <a16:creationId xmlns:a16="http://schemas.microsoft.com/office/drawing/2014/main" id="{A723E838-AE8E-F346-B838-AF3E54021F44}"/>
              </a:ext>
            </a:extLst>
          </p:cNvPr>
          <p:cNvSpPr>
            <a:spLocks noGrp="1"/>
          </p:cNvSpPr>
          <p:nvPr>
            <p:ph type="body" sz="half" idx="47" hasCustomPrompt="1"/>
          </p:nvPr>
        </p:nvSpPr>
        <p:spPr>
          <a:xfrm>
            <a:off x="2762932" y="4852647"/>
            <a:ext cx="2216949" cy="427821"/>
          </a:xfrm>
        </p:spPr>
        <p:txBody>
          <a:bodyPr tIns="0" bIns="0" anchor="b"/>
          <a:lstStyle>
            <a:lvl1pPr marL="0" indent="0">
              <a:lnSpc>
                <a:spcPts val="2400"/>
              </a:lnSpc>
              <a:buFontTx/>
              <a:buNone/>
              <a:defRPr sz="2400" cap="all" baseline="0">
                <a:latin typeface="NAB Impact" panose="02010608060202020104" pitchFamily="2" charset="0"/>
                <a:ea typeface="NAB Impact" panose="02010608060202020104" pitchFamily="2" charset="0"/>
              </a:defRPr>
            </a:lvl1pPr>
          </a:lstStyle>
          <a:p>
            <a:pPr lvl="0"/>
            <a:r>
              <a:rPr lang="en-AU" noProof="0" dirty="0"/>
              <a:t>20XX milestone</a:t>
            </a:r>
          </a:p>
        </p:txBody>
      </p:sp>
      <p:sp>
        <p:nvSpPr>
          <p:cNvPr id="49" name="Text Placeholder 33">
            <a:extLst>
              <a:ext uri="{FF2B5EF4-FFF2-40B4-BE49-F238E27FC236}">
                <a16:creationId xmlns:a16="http://schemas.microsoft.com/office/drawing/2014/main" id="{1849AF13-23FC-4743-A0D9-331A450C143A}"/>
              </a:ext>
            </a:extLst>
          </p:cNvPr>
          <p:cNvSpPr>
            <a:spLocks noGrp="1"/>
          </p:cNvSpPr>
          <p:nvPr>
            <p:ph type="body" sz="quarter" idx="48" hasCustomPrompt="1"/>
          </p:nvPr>
        </p:nvSpPr>
        <p:spPr>
          <a:xfrm>
            <a:off x="2762932" y="5344270"/>
            <a:ext cx="2216151" cy="764117"/>
          </a:xfrm>
        </p:spPr>
        <p:txBody>
          <a:bodyPr/>
          <a:lstStyle>
            <a:lvl1pPr marL="0" indent="0">
              <a:buFont typeface="Wingdings" pitchFamily="2" charset="2"/>
              <a:buNone/>
              <a:defRPr sz="1333"/>
            </a:lvl1pPr>
            <a:lvl2pPr marL="482571" indent="0">
              <a:buNone/>
              <a:defRPr sz="1333"/>
            </a:lvl2pPr>
            <a:lvl3pPr marL="952440" indent="0">
              <a:buNone/>
              <a:defRPr sz="1333"/>
            </a:lvl3pPr>
            <a:lvl4pPr marL="1435009" indent="0">
              <a:buNone/>
              <a:defRPr sz="1333"/>
            </a:lvl4pPr>
            <a:lvl5pPr marL="1917580" indent="0">
              <a:buNone/>
              <a:defRPr sz="1333"/>
            </a:lvl5pPr>
          </a:lstStyle>
          <a:p>
            <a:pPr marL="0" indent="0">
              <a:buFont typeface="Wingdings" pitchFamily="2" charset="2"/>
              <a:buNone/>
            </a:pPr>
            <a:r>
              <a:rPr lang="en-US" sz="1333" kern="0" dirty="0"/>
              <a:t>Keep your text brief and in black, using a maximum of three lines – ideally two.</a:t>
            </a:r>
          </a:p>
        </p:txBody>
      </p:sp>
    </p:spTree>
    <p:extLst>
      <p:ext uri="{BB962C8B-B14F-4D97-AF65-F5344CB8AC3E}">
        <p14:creationId xmlns:p14="http://schemas.microsoft.com/office/powerpoint/2010/main" val="33584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13">
            <a:extLst>
              <a:ext uri="{FF2B5EF4-FFF2-40B4-BE49-F238E27FC236}">
                <a16:creationId xmlns:a16="http://schemas.microsoft.com/office/drawing/2014/main" id="{08694309-54F5-0D49-8D61-91A8342780AD}"/>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7" name="Rectangle 2">
            <a:extLst>
              <a:ext uri="{FF2B5EF4-FFF2-40B4-BE49-F238E27FC236}">
                <a16:creationId xmlns:a16="http://schemas.microsoft.com/office/drawing/2014/main" id="{2A9136D0-BECD-8443-9E37-CE31E21F31E2}"/>
              </a:ext>
            </a:extLst>
          </p:cNvPr>
          <p:cNvSpPr>
            <a:spLocks noGrp="1" noChangeArrowheads="1"/>
          </p:cNvSpPr>
          <p:nvPr>
            <p:ph type="title" hasCustomPrompt="1"/>
          </p:nvPr>
        </p:nvSpPr>
        <p:spPr bwMode="auto">
          <a:xfrm>
            <a:off x="334433" y="274253"/>
            <a:ext cx="10754784"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defRPr>
                <a:solidFill>
                  <a:schemeClr val="tx1"/>
                </a:solidFill>
              </a:defRPr>
            </a:lvl1pPr>
          </a:lstStyle>
          <a:p>
            <a:r>
              <a:rPr lang="en-AU" dirty="0">
                <a:solidFill>
                  <a:srgbClr val="FF0000"/>
                </a:solidFill>
                <a:effectLst/>
                <a:latin typeface="NAB Impact" panose="02010608060202020104" pitchFamily="2" charset="0"/>
              </a:rPr>
              <a:t>Title only in 28PT </a:t>
            </a:r>
            <a:r>
              <a:rPr lang="en-AU" dirty="0">
                <a:effectLst/>
                <a:latin typeface="NAB Impact" panose="02010608060202020104" pitchFamily="2" charset="0"/>
              </a:rPr>
              <a:t>NAB IMPACT black and RED</a:t>
            </a:r>
          </a:p>
        </p:txBody>
      </p:sp>
      <p:sp>
        <p:nvSpPr>
          <p:cNvPr id="4" name="Footer Placeholder 2">
            <a:extLst>
              <a:ext uri="{FF2B5EF4-FFF2-40B4-BE49-F238E27FC236}">
                <a16:creationId xmlns:a16="http://schemas.microsoft.com/office/drawing/2014/main" id="{48AE4C51-76CF-154F-8C9C-B7AEADC1FED9}"/>
              </a:ext>
            </a:extLst>
          </p:cNvPr>
          <p:cNvSpPr>
            <a:spLocks noGrp="1"/>
          </p:cNvSpPr>
          <p:nvPr>
            <p:ph type="ftr" sz="quarter" idx="10"/>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43822522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NT USE THIS SLIDE - How to use template">
    <p:spTree>
      <p:nvGrpSpPr>
        <p:cNvPr id="1" name=""/>
        <p:cNvGrpSpPr/>
        <p:nvPr/>
      </p:nvGrpSpPr>
      <p:grpSpPr>
        <a:xfrm>
          <a:off x="0" y="0"/>
          <a:ext cx="0" cy="0"/>
          <a:chOff x="0" y="0"/>
          <a:chExt cx="0" cy="0"/>
        </a:xfrm>
      </p:grpSpPr>
      <p:pic>
        <p:nvPicPr>
          <p:cNvPr id="22" name="Picture 21" descr="A screenshot of a social media post&#10;&#10;Description automatically generated">
            <a:extLst>
              <a:ext uri="{FF2B5EF4-FFF2-40B4-BE49-F238E27FC236}">
                <a16:creationId xmlns:a16="http://schemas.microsoft.com/office/drawing/2014/main" id="{5B4F020E-0D87-3642-8AED-E3518279770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570759" y="1411818"/>
            <a:ext cx="2518459" cy="1825161"/>
          </a:xfrm>
          <a:prstGeom prst="rect">
            <a:avLst/>
          </a:prstGeom>
        </p:spPr>
      </p:pic>
      <p:sp>
        <p:nvSpPr>
          <p:cNvPr id="23" name="Text Box 27">
            <a:extLst>
              <a:ext uri="{FF2B5EF4-FFF2-40B4-BE49-F238E27FC236}">
                <a16:creationId xmlns:a16="http://schemas.microsoft.com/office/drawing/2014/main" id="{C0F86D80-0C45-9D41-9813-319576B235F8}"/>
              </a:ext>
            </a:extLst>
          </p:cNvPr>
          <p:cNvSpPr txBox="1">
            <a:spLocks noChangeArrowheads="1"/>
          </p:cNvSpPr>
          <p:nvPr userDrawn="1"/>
        </p:nvSpPr>
        <p:spPr bwMode="auto">
          <a:xfrm>
            <a:off x="334434" y="1411818"/>
            <a:ext cx="4897471" cy="502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333" b="1" kern="1200" dirty="0">
                <a:solidFill>
                  <a:schemeClr val="accent1"/>
                </a:solidFill>
                <a:latin typeface="Corpid C1" panose="020B0603040502060204" pitchFamily="34" charset="77"/>
                <a:ea typeface="+mn-ea"/>
                <a:cs typeface="Arial" pitchFamily="34" charset="0"/>
              </a:rPr>
              <a:t>Saving this as a PowerPoint template</a:t>
            </a:r>
          </a:p>
          <a:p>
            <a:pPr marL="0" indent="0">
              <a:spcBef>
                <a:spcPts val="400"/>
              </a:spcBef>
              <a:tabLst>
                <a:tab pos="584185" algn="l"/>
              </a:tabLst>
            </a:pPr>
            <a:r>
              <a:rPr lang="en-AU" sz="1200" b="1" kern="1200" dirty="0">
                <a:solidFill>
                  <a:schemeClr val="tx1"/>
                </a:solidFill>
                <a:latin typeface="Corpid C1" panose="020B0603040502060204" pitchFamily="34" charset="77"/>
                <a:ea typeface="+mn-ea"/>
                <a:cs typeface="Arial" pitchFamily="34" charset="0"/>
              </a:rPr>
              <a:t>PC</a:t>
            </a:r>
            <a:r>
              <a:rPr lang="en-AU" sz="1333" b="1" kern="1200" dirty="0">
                <a:solidFill>
                  <a:schemeClr val="tx1"/>
                </a:solidFill>
                <a:latin typeface="Corpid C1" panose="020B0603040502060204" pitchFamily="34" charset="77"/>
                <a:ea typeface="+mn-ea"/>
                <a:cs typeface="Arial" pitchFamily="34" charset="0"/>
              </a:rPr>
              <a:t>	</a:t>
            </a:r>
            <a:r>
              <a:rPr lang="en-AU" sz="1200" b="0" kern="1200" dirty="0">
                <a:solidFill>
                  <a:schemeClr val="tx1"/>
                </a:solidFill>
                <a:latin typeface="Corpid C1" panose="020B0603040502060204" pitchFamily="34" charset="77"/>
                <a:ea typeface="+mn-ea"/>
                <a:cs typeface="Arial" pitchFamily="34" charset="0"/>
              </a:rPr>
              <a:t>File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Save As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Save As PowerPoint Template (.potx)</a:t>
            </a:r>
            <a:r>
              <a:rPr lang="en-AU" sz="1200" b="0" kern="1200" dirty="0">
                <a:solidFill>
                  <a:srgbClr val="FF0000"/>
                </a:solidFill>
                <a:latin typeface="Corpid C1" panose="020B0603040502060204" pitchFamily="34" charset="77"/>
                <a:ea typeface="+mn-ea"/>
                <a:cs typeface="Arial" pitchFamily="34" charset="0"/>
              </a:rPr>
              <a:t> &gt;</a:t>
            </a:r>
            <a:endParaRPr lang="en-AU" sz="1200" b="0" kern="1200" dirty="0">
              <a:solidFill>
                <a:schemeClr val="tx1"/>
              </a:solidFill>
              <a:latin typeface="Corpid C1" panose="020B0603040502060204" pitchFamily="34" charset="77"/>
              <a:ea typeface="+mn-ea"/>
              <a:cs typeface="Arial" pitchFamily="34" charset="0"/>
            </a:endParaRPr>
          </a:p>
          <a:p>
            <a:pPr marL="0" indent="0">
              <a:spcBef>
                <a:spcPts val="400"/>
              </a:spcBef>
              <a:tabLst>
                <a:tab pos="584185" algn="l"/>
              </a:tabLst>
            </a:pPr>
            <a:r>
              <a:rPr lang="en-AU" sz="1200" b="0" kern="1200" dirty="0">
                <a:solidFill>
                  <a:schemeClr val="tx1"/>
                </a:solidFill>
                <a:latin typeface="Corpid C1" panose="020B0603040502060204" pitchFamily="34" charset="77"/>
                <a:ea typeface="+mn-ea"/>
                <a:cs typeface="Arial" pitchFamily="34" charset="0"/>
              </a:rPr>
              <a:t>	More Options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Save to your profile (eg. p7##..)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Save</a:t>
            </a:r>
          </a:p>
          <a:p>
            <a:pPr marL="0" indent="0">
              <a:spcBef>
                <a:spcPts val="1333"/>
              </a:spcBef>
              <a:tabLst>
                <a:tab pos="584185" algn="l"/>
              </a:tabLst>
            </a:pPr>
            <a:r>
              <a:rPr lang="en-AU" sz="1200" b="1" kern="1200" dirty="0">
                <a:solidFill>
                  <a:schemeClr val="tx1"/>
                </a:solidFill>
                <a:latin typeface="Corpid C1" panose="020B0603040502060204" pitchFamily="34" charset="77"/>
                <a:ea typeface="+mn-ea"/>
                <a:cs typeface="Arial" pitchFamily="34" charset="0"/>
              </a:rPr>
              <a:t>Mac</a:t>
            </a:r>
            <a:r>
              <a:rPr lang="en-AU" sz="1333" b="1" kern="1200" dirty="0">
                <a:solidFill>
                  <a:schemeClr val="tx1"/>
                </a:solidFill>
                <a:latin typeface="Corpid C1" panose="020B0603040502060204" pitchFamily="34" charset="77"/>
                <a:ea typeface="+mn-ea"/>
                <a:cs typeface="Arial" pitchFamily="34" charset="0"/>
              </a:rPr>
              <a:t>	</a:t>
            </a:r>
            <a:r>
              <a:rPr lang="en-AU" sz="1200" b="0" kern="1200" dirty="0">
                <a:solidFill>
                  <a:schemeClr val="tx1"/>
                </a:solidFill>
                <a:latin typeface="Corpid C1" panose="020B0603040502060204" pitchFamily="34" charset="77"/>
                <a:ea typeface="+mn-ea"/>
                <a:cs typeface="Arial" pitchFamily="34" charset="0"/>
              </a:rPr>
              <a:t>File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Save As Template (.potx)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Save in Template folder </a:t>
            </a:r>
            <a:br>
              <a:rPr lang="en-AU" sz="1200" b="0" kern="1200" dirty="0">
                <a:solidFill>
                  <a:schemeClr val="tx1"/>
                </a:solidFill>
                <a:latin typeface="Corpid C1" panose="020B0603040502060204" pitchFamily="34" charset="77"/>
                <a:ea typeface="+mn-ea"/>
                <a:cs typeface="Arial" pitchFamily="34" charset="0"/>
              </a:rPr>
            </a:br>
            <a:r>
              <a:rPr lang="en-AU" sz="1200" b="0" kern="1200" dirty="0">
                <a:solidFill>
                  <a:schemeClr val="tx1"/>
                </a:solidFill>
                <a:latin typeface="Corpid C1" panose="020B0603040502060204" pitchFamily="34" charset="77"/>
                <a:ea typeface="+mn-ea"/>
                <a:cs typeface="Arial" pitchFamily="34" charset="0"/>
              </a:rPr>
              <a:t>	</a:t>
            </a:r>
            <a:r>
              <a:rPr lang="en-AU" sz="1200" b="0" kern="1200" dirty="0">
                <a:solidFill>
                  <a:srgbClr val="FF0000"/>
                </a:solidFill>
                <a:latin typeface="Corpid C1" panose="020B0603040502060204" pitchFamily="34" charset="77"/>
                <a:ea typeface="+mn-ea"/>
                <a:cs typeface="Arial" pitchFamily="34" charset="0"/>
              </a:rPr>
              <a:t> &gt;</a:t>
            </a:r>
            <a:r>
              <a:rPr lang="en-AU" sz="1200" b="0" kern="1200" dirty="0">
                <a:solidFill>
                  <a:schemeClr val="tx1"/>
                </a:solidFill>
                <a:latin typeface="Corpid C1" panose="020B0603040502060204" pitchFamily="34" charset="77"/>
                <a:ea typeface="+mn-ea"/>
                <a:cs typeface="Arial" pitchFamily="34" charset="0"/>
              </a:rPr>
              <a:t> Save</a:t>
            </a:r>
            <a:r>
              <a:rPr lang="en-AU" sz="1200" kern="1200" dirty="0">
                <a:solidFill>
                  <a:schemeClr val="tx1"/>
                </a:solidFill>
                <a:latin typeface="Corpid C1" panose="020B0603040502060204" pitchFamily="34" charset="77"/>
                <a:ea typeface="+mn-ea"/>
                <a:cs typeface="Arial" pitchFamily="34" charset="0"/>
              </a:rPr>
              <a:t>.</a:t>
            </a:r>
          </a:p>
          <a:p>
            <a:pPr algn="l" rtl="0" fontAlgn="base">
              <a:spcBef>
                <a:spcPts val="1600"/>
              </a:spcBef>
              <a:spcAft>
                <a:spcPct val="0"/>
              </a:spcAft>
            </a:pPr>
            <a:r>
              <a:rPr lang="en-AU" sz="1333" b="1" kern="1200" dirty="0">
                <a:solidFill>
                  <a:schemeClr val="accent1"/>
                </a:solidFill>
                <a:latin typeface="Corpid C1" panose="020B0603040502060204" pitchFamily="34" charset="77"/>
                <a:ea typeface="+mn-ea"/>
                <a:cs typeface="Arial" pitchFamily="34" charset="0"/>
              </a:rPr>
              <a:t>Creating a new presentation from this template</a:t>
            </a:r>
          </a:p>
          <a:p>
            <a:pPr>
              <a:spcBef>
                <a:spcPts val="400"/>
              </a:spcBef>
            </a:pPr>
            <a:r>
              <a:rPr lang="en-AU" sz="1200" b="0" kern="1200" dirty="0">
                <a:solidFill>
                  <a:schemeClr val="tx1"/>
                </a:solidFill>
                <a:latin typeface="Corpid C1" panose="020B0603040502060204" pitchFamily="34" charset="77"/>
                <a:ea typeface="+mn-ea"/>
                <a:cs typeface="Arial" pitchFamily="34" charset="0"/>
              </a:rPr>
              <a:t>File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New from Template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New, select Personal tab at top </a:t>
            </a:r>
          </a:p>
          <a:p>
            <a:pPr>
              <a:spcBef>
                <a:spcPts val="400"/>
              </a:spcBef>
            </a:pP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Select the file </a:t>
            </a:r>
            <a:br>
              <a:rPr lang="en-AU" sz="1200" kern="1200" dirty="0">
                <a:solidFill>
                  <a:schemeClr val="tx1"/>
                </a:solidFill>
                <a:latin typeface="Corpid C1" panose="020B0603040502060204" pitchFamily="34" charset="77"/>
                <a:ea typeface="+mn-ea"/>
                <a:cs typeface="Arial" pitchFamily="34" charset="0"/>
              </a:rPr>
            </a:br>
            <a:br>
              <a:rPr lang="en-AU" sz="1200" kern="1200" dirty="0">
                <a:solidFill>
                  <a:schemeClr val="tx1"/>
                </a:solidFill>
                <a:latin typeface="Corpid C1" panose="020B0603040502060204" pitchFamily="34" charset="77"/>
                <a:ea typeface="+mn-ea"/>
                <a:cs typeface="Arial" pitchFamily="34" charset="0"/>
              </a:rPr>
            </a:br>
            <a:r>
              <a:rPr lang="en-AU" sz="1333" b="1" kern="1200" dirty="0">
                <a:solidFill>
                  <a:schemeClr val="accent1"/>
                </a:solidFill>
                <a:latin typeface="Corpid C1" panose="020B0603040502060204" pitchFamily="34" charset="77"/>
                <a:ea typeface="+mn-ea"/>
                <a:cs typeface="Arial" pitchFamily="34" charset="0"/>
              </a:rPr>
              <a:t>Adding new slides</a:t>
            </a:r>
          </a:p>
          <a:p>
            <a:pPr marL="0" indent="0">
              <a:spcBef>
                <a:spcPts val="400"/>
              </a:spcBef>
              <a:buClr>
                <a:schemeClr val="accent1"/>
              </a:buClr>
              <a:buSzPct val="120000"/>
              <a:buFont typeface="System Font Regular"/>
              <a:buNone/>
            </a:pPr>
            <a:r>
              <a:rPr lang="en-AU" sz="1200" b="0" kern="1200" dirty="0">
                <a:solidFill>
                  <a:schemeClr val="tx1"/>
                </a:solidFill>
                <a:latin typeface="Corpid C1" panose="020B0603040502060204" pitchFamily="34" charset="77"/>
                <a:ea typeface="+mn-ea"/>
                <a:cs typeface="Arial" pitchFamily="34" charset="0"/>
              </a:rPr>
              <a:t>Home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Select new ‘Covers’, ‘Content’ or ‘Infographic’ slide. </a:t>
            </a:r>
            <a:endParaRPr lang="en-AU" sz="1200" b="0" dirty="0">
              <a:solidFill>
                <a:schemeClr val="accent1"/>
              </a:solidFill>
              <a:latin typeface="Corpid C1" panose="020B0603040502060204" pitchFamily="34" charset="77"/>
              <a:cs typeface="Arial" pitchFamily="34" charset="0"/>
            </a:endParaRPr>
          </a:p>
          <a:p>
            <a:pPr marL="0">
              <a:spcBef>
                <a:spcPts val="1333"/>
              </a:spcBef>
            </a:pPr>
            <a:r>
              <a:rPr lang="en-AU" sz="1333" b="1" kern="1200" dirty="0">
                <a:solidFill>
                  <a:schemeClr val="accent1"/>
                </a:solidFill>
                <a:latin typeface="Corpid C1" panose="020B0603040502060204" pitchFamily="34" charset="77"/>
                <a:ea typeface="+mn-ea"/>
                <a:cs typeface="Arial" pitchFamily="34" charset="0"/>
              </a:rPr>
              <a:t>Customising your presentation</a:t>
            </a:r>
          </a:p>
          <a:p>
            <a:pPr>
              <a:spcBef>
                <a:spcPts val="400"/>
              </a:spcBef>
            </a:pPr>
            <a:r>
              <a:rPr lang="en-AU" sz="1200" b="1" kern="1200" dirty="0">
                <a:solidFill>
                  <a:schemeClr val="tx1"/>
                </a:solidFill>
                <a:latin typeface="Corpid C1" panose="020B0603040502060204" pitchFamily="34" charset="77"/>
                <a:ea typeface="+mn-ea"/>
                <a:cs typeface="Arial" pitchFamily="34" charset="0"/>
              </a:rPr>
              <a:t>Changing the footer wording</a:t>
            </a:r>
          </a:p>
          <a:p>
            <a:pPr marL="0" indent="0">
              <a:spcBef>
                <a:spcPts val="400"/>
              </a:spcBef>
              <a:buClr>
                <a:schemeClr val="accent1"/>
              </a:buClr>
              <a:buSzPct val="120000"/>
              <a:buFont typeface="System Font Regular"/>
              <a:buNone/>
            </a:pPr>
            <a:r>
              <a:rPr lang="en-AU" sz="1200" b="0" kern="1200" dirty="0">
                <a:solidFill>
                  <a:schemeClr val="tx1"/>
                </a:solidFill>
                <a:latin typeface="Corpid C1" panose="020B0603040502060204" pitchFamily="34" charset="77"/>
                <a:ea typeface="+mn-ea"/>
                <a:cs typeface="Arial" pitchFamily="34" charset="0"/>
              </a:rPr>
              <a:t>Insert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Header &amp; Footer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update footer wording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Apply to All. </a:t>
            </a:r>
          </a:p>
          <a:p>
            <a:pPr marL="0">
              <a:spcBef>
                <a:spcPts val="800"/>
              </a:spcBef>
            </a:pPr>
            <a:r>
              <a:rPr lang="en-AU" sz="1200" b="1" kern="1200" dirty="0">
                <a:solidFill>
                  <a:schemeClr val="tx1"/>
                </a:solidFill>
                <a:latin typeface="Corpid C1" panose="020B0603040502060204" pitchFamily="34" charset="77"/>
                <a:ea typeface="+mn-ea"/>
                <a:cs typeface="Arial" pitchFamily="34" charset="0"/>
              </a:rPr>
              <a:t>Tables</a:t>
            </a:r>
          </a:p>
          <a:p>
            <a:pPr marL="0" indent="0">
              <a:spcBef>
                <a:spcPts val="400"/>
              </a:spcBef>
              <a:buClr>
                <a:schemeClr val="accent1"/>
              </a:buClr>
              <a:buSzPct val="120000"/>
              <a:buFont typeface="System Font Regular"/>
              <a:buNone/>
            </a:pPr>
            <a:r>
              <a:rPr lang="en-AU" sz="1200" b="0" kern="1200" dirty="0">
                <a:solidFill>
                  <a:schemeClr val="tx1"/>
                </a:solidFill>
                <a:latin typeface="Corpid C1" panose="020B0603040502060204" pitchFamily="34" charset="77"/>
                <a:ea typeface="+mn-ea"/>
                <a:cs typeface="Arial" pitchFamily="34" charset="0"/>
              </a:rPr>
              <a:t>Select a simple option with a red or black row at the top, with minimum shading and detail under Table Design tab. </a:t>
            </a:r>
          </a:p>
          <a:p>
            <a:pPr marL="0">
              <a:spcBef>
                <a:spcPts val="800"/>
              </a:spcBef>
            </a:pPr>
            <a:r>
              <a:rPr lang="en-AU" sz="1200" b="1" kern="1200" dirty="0">
                <a:solidFill>
                  <a:schemeClr val="tx1"/>
                </a:solidFill>
                <a:latin typeface="Corpid C1" panose="020B0603040502060204" pitchFamily="34" charset="77"/>
                <a:ea typeface="+mn-ea"/>
                <a:cs typeface="Arial" pitchFamily="34" charset="0"/>
              </a:rPr>
              <a:t>Charts</a:t>
            </a:r>
          </a:p>
          <a:p>
            <a:pPr marL="0" indent="0">
              <a:spcBef>
                <a:spcPts val="400"/>
              </a:spcBef>
              <a:buClr>
                <a:schemeClr val="accent1"/>
              </a:buClr>
              <a:buSzPct val="120000"/>
              <a:buFont typeface="System Font Regular"/>
              <a:buNone/>
            </a:pPr>
            <a:r>
              <a:rPr lang="en-AU" sz="1200" b="0" kern="1200" dirty="0">
                <a:solidFill>
                  <a:schemeClr val="tx1"/>
                </a:solidFill>
                <a:latin typeface="Corpid C1" panose="020B0603040502060204" pitchFamily="34" charset="77"/>
                <a:ea typeface="+mn-ea"/>
                <a:cs typeface="Arial" pitchFamily="34" charset="0"/>
              </a:rPr>
              <a:t>Keep them simple and use our core colours first and then venture in to the secondary colours after that. </a:t>
            </a:r>
          </a:p>
        </p:txBody>
      </p:sp>
      <p:sp>
        <p:nvSpPr>
          <p:cNvPr id="24" name="Text Box 27">
            <a:extLst>
              <a:ext uri="{FF2B5EF4-FFF2-40B4-BE49-F238E27FC236}">
                <a16:creationId xmlns:a16="http://schemas.microsoft.com/office/drawing/2014/main" id="{7D5D9382-2D17-3249-83F4-CB7C7DAD3609}"/>
              </a:ext>
            </a:extLst>
          </p:cNvPr>
          <p:cNvSpPr txBox="1">
            <a:spLocks noChangeArrowheads="1"/>
          </p:cNvSpPr>
          <p:nvPr userDrawn="1"/>
        </p:nvSpPr>
        <p:spPr bwMode="auto">
          <a:xfrm>
            <a:off x="5808893" y="3717032"/>
            <a:ext cx="2592288" cy="230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1219170" rtl="0" eaLnBrk="1" fontAlgn="base" latinLnBrk="0" hangingPunct="1">
              <a:lnSpc>
                <a:spcPct val="100000"/>
              </a:lnSpc>
              <a:spcBef>
                <a:spcPts val="1600"/>
              </a:spcBef>
              <a:spcAft>
                <a:spcPct val="0"/>
              </a:spcAft>
              <a:buClr>
                <a:schemeClr val="accent1"/>
              </a:buClr>
              <a:buSzPct val="120000"/>
              <a:buFont typeface="System Font Regular"/>
              <a:buNone/>
              <a:tabLst/>
              <a:defRPr/>
            </a:pPr>
            <a:r>
              <a:rPr lang="en-AU" sz="1333" b="1" kern="1200" dirty="0">
                <a:solidFill>
                  <a:schemeClr val="accent1"/>
                </a:solidFill>
                <a:latin typeface="Corpid C1" panose="020B0603040502060204" pitchFamily="34" charset="77"/>
                <a:ea typeface="+mn-ea"/>
                <a:cs typeface="Arial" pitchFamily="34" charset="0"/>
              </a:rPr>
              <a:t>Minimising file size</a:t>
            </a:r>
            <a:endParaRPr lang="en-AU" sz="1333" b="1" kern="1200" dirty="0">
              <a:solidFill>
                <a:schemeClr val="tx1"/>
              </a:solidFill>
              <a:latin typeface="Corpid C1" panose="020B0603040502060204" pitchFamily="34" charset="77"/>
              <a:ea typeface="+mn-ea"/>
              <a:cs typeface="Arial" pitchFamily="34" charset="0"/>
            </a:endParaRPr>
          </a:p>
          <a:p>
            <a:pPr marL="0" marR="0" lvl="0" indent="0" algn="l" defTabSz="1219170" rtl="0" eaLnBrk="1" fontAlgn="base" latinLnBrk="0" hangingPunct="1">
              <a:lnSpc>
                <a:spcPct val="100000"/>
              </a:lnSpc>
              <a:spcBef>
                <a:spcPts val="400"/>
              </a:spcBef>
              <a:spcAft>
                <a:spcPct val="0"/>
              </a:spcAft>
              <a:buClr>
                <a:schemeClr val="accent1"/>
              </a:buClr>
              <a:buSzPct val="120000"/>
              <a:buFont typeface="System Font Regular"/>
              <a:buNone/>
              <a:tabLst/>
              <a:defRPr/>
            </a:pPr>
            <a:r>
              <a:rPr lang="en-AU" sz="1200" kern="1200" dirty="0">
                <a:solidFill>
                  <a:schemeClr val="tx1"/>
                </a:solidFill>
                <a:latin typeface="Corpid C1" panose="020B0603040502060204" pitchFamily="34" charset="77"/>
                <a:ea typeface="+mn-ea"/>
                <a:cs typeface="Arial" pitchFamily="34" charset="0"/>
              </a:rPr>
              <a:t>When your presentation is finalised, follow any or all of the below steps:</a:t>
            </a:r>
          </a:p>
          <a:p>
            <a:pPr marL="228594" marR="0" lvl="0" indent="-228594" algn="l" defTabSz="1219170" rtl="0" eaLnBrk="1" fontAlgn="base" latinLnBrk="0" hangingPunct="1">
              <a:lnSpc>
                <a:spcPct val="100000"/>
              </a:lnSpc>
              <a:spcBef>
                <a:spcPts val="400"/>
              </a:spcBef>
              <a:spcAft>
                <a:spcPct val="0"/>
              </a:spcAft>
              <a:buClr>
                <a:schemeClr val="accent1"/>
              </a:buClr>
              <a:buSzPct val="120000"/>
              <a:buFont typeface="System Font Regular"/>
              <a:buChar char="•"/>
              <a:tabLst/>
              <a:defRPr/>
            </a:pPr>
            <a:r>
              <a:rPr lang="en-AU" sz="1200" kern="1200" dirty="0">
                <a:solidFill>
                  <a:schemeClr val="tx1"/>
                </a:solidFill>
                <a:latin typeface="Corpid C1" panose="020B0603040502060204" pitchFamily="34" charset="77"/>
                <a:ea typeface="+mn-ea"/>
                <a:cs typeface="Arial" pitchFamily="34" charset="0"/>
              </a:rPr>
              <a:t>Delete unused slides </a:t>
            </a:r>
          </a:p>
          <a:p>
            <a:pPr marL="228594" marR="0" lvl="0" indent="-228594" algn="l" defTabSz="1219170" rtl="0" eaLnBrk="1" fontAlgn="base" latinLnBrk="0" hangingPunct="1">
              <a:lnSpc>
                <a:spcPct val="100000"/>
              </a:lnSpc>
              <a:spcBef>
                <a:spcPts val="400"/>
              </a:spcBef>
              <a:spcAft>
                <a:spcPct val="0"/>
              </a:spcAft>
              <a:buClr>
                <a:schemeClr val="accent1"/>
              </a:buClr>
              <a:buSzPct val="120000"/>
              <a:buFont typeface="System Font Regular"/>
              <a:buChar char="•"/>
              <a:tabLst/>
              <a:defRPr/>
            </a:pPr>
            <a:r>
              <a:rPr lang="en-AU" sz="1200" kern="1200" dirty="0">
                <a:solidFill>
                  <a:schemeClr val="tx1"/>
                </a:solidFill>
                <a:latin typeface="Corpid C1" panose="020B0603040502060204" pitchFamily="34" charset="77"/>
                <a:ea typeface="+mn-ea"/>
                <a:cs typeface="Arial" pitchFamily="34" charset="0"/>
              </a:rPr>
              <a:t>View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Slide Master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Delete any unused cover slides </a:t>
            </a:r>
          </a:p>
          <a:p>
            <a:pPr marL="228594" indent="-228594">
              <a:spcBef>
                <a:spcPts val="400"/>
              </a:spcBef>
              <a:buClr>
                <a:schemeClr val="accent1"/>
              </a:buClr>
              <a:buSzPct val="120000"/>
              <a:buFont typeface="System Font Regular"/>
              <a:buChar char="•"/>
            </a:pPr>
            <a:r>
              <a:rPr lang="en-AU" sz="1200" b="0" kern="1200" dirty="0">
                <a:solidFill>
                  <a:schemeClr val="tx1"/>
                </a:solidFill>
                <a:latin typeface="Corpid C1" panose="020B0603040502060204" pitchFamily="34" charset="77"/>
                <a:ea typeface="+mn-ea"/>
                <a:cs typeface="Arial" pitchFamily="34" charset="0"/>
              </a:rPr>
              <a:t>File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Compress Pictures to HD (330 </a:t>
            </a:r>
            <a:r>
              <a:rPr lang="en-AU" sz="1200" b="0" kern="1200" dirty="0" err="1">
                <a:solidFill>
                  <a:schemeClr val="tx1"/>
                </a:solidFill>
                <a:latin typeface="Corpid C1" panose="020B0603040502060204" pitchFamily="34" charset="77"/>
                <a:ea typeface="+mn-ea"/>
                <a:cs typeface="Arial" pitchFamily="34" charset="0"/>
              </a:rPr>
              <a:t>ppi</a:t>
            </a:r>
            <a:r>
              <a:rPr lang="en-AU" sz="1200" b="0" kern="1200" dirty="0">
                <a:solidFill>
                  <a:schemeClr val="tx1"/>
                </a:solidFill>
                <a:latin typeface="Corpid C1" panose="020B0603040502060204" pitchFamily="34" charset="77"/>
                <a:ea typeface="+mn-ea"/>
                <a:cs typeface="Arial" pitchFamily="34" charset="0"/>
              </a:rPr>
              <a:t>).</a:t>
            </a:r>
          </a:p>
          <a:p>
            <a:pPr marL="228594" indent="-228594">
              <a:spcBef>
                <a:spcPts val="400"/>
              </a:spcBef>
              <a:buClr>
                <a:schemeClr val="accent1"/>
              </a:buClr>
              <a:buSzPct val="120000"/>
              <a:buFont typeface="System Font Regular"/>
              <a:buChar char="•"/>
            </a:pPr>
            <a:r>
              <a:rPr lang="en-AU" sz="1200" b="0" kern="1200" dirty="0">
                <a:solidFill>
                  <a:schemeClr val="tx1"/>
                </a:solidFill>
                <a:latin typeface="Corpid C1" panose="020B0603040502060204" pitchFamily="34" charset="77"/>
                <a:ea typeface="+mn-ea"/>
                <a:cs typeface="Arial" pitchFamily="34" charset="0"/>
              </a:rPr>
              <a:t>Make sure they are the final images, as this step will permanently </a:t>
            </a:r>
            <a:r>
              <a:rPr lang="en-AU" sz="1200" kern="1200" dirty="0">
                <a:solidFill>
                  <a:schemeClr val="tx1"/>
                </a:solidFill>
                <a:latin typeface="Corpid C1" panose="020B0603040502060204" pitchFamily="34" charset="77"/>
                <a:ea typeface="+mn-ea"/>
                <a:cs typeface="Arial" pitchFamily="34" charset="0"/>
              </a:rPr>
              <a:t>delete cropped areas.</a:t>
            </a:r>
          </a:p>
        </p:txBody>
      </p:sp>
      <p:sp>
        <p:nvSpPr>
          <p:cNvPr id="25" name="Text Box 27">
            <a:extLst>
              <a:ext uri="{FF2B5EF4-FFF2-40B4-BE49-F238E27FC236}">
                <a16:creationId xmlns:a16="http://schemas.microsoft.com/office/drawing/2014/main" id="{DF93988A-86FA-B449-813A-59CDF45A8074}"/>
              </a:ext>
            </a:extLst>
          </p:cNvPr>
          <p:cNvSpPr txBox="1">
            <a:spLocks noChangeArrowheads="1"/>
          </p:cNvSpPr>
          <p:nvPr userDrawn="1"/>
        </p:nvSpPr>
        <p:spPr bwMode="auto">
          <a:xfrm>
            <a:off x="5808894" y="1404752"/>
            <a:ext cx="2399341" cy="139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spcBef>
                <a:spcPts val="800"/>
              </a:spcBef>
            </a:pPr>
            <a:r>
              <a:rPr lang="en-AU" sz="1200" b="1" kern="1200" dirty="0">
                <a:solidFill>
                  <a:schemeClr val="tx1"/>
                </a:solidFill>
                <a:latin typeface="+mj-lt"/>
                <a:ea typeface="+mn-ea"/>
                <a:cs typeface="Arial" pitchFamily="34" charset="0"/>
              </a:rPr>
              <a:t>Add new images from Brand Hub</a:t>
            </a:r>
          </a:p>
          <a:p>
            <a:pPr marL="228594" indent="-228594">
              <a:spcBef>
                <a:spcPts val="400"/>
              </a:spcBef>
              <a:buClr>
                <a:schemeClr val="accent1"/>
              </a:buClr>
              <a:buSzPct val="120000"/>
              <a:buFont typeface="System Font Regular"/>
              <a:buChar char="•"/>
            </a:pPr>
            <a:r>
              <a:rPr lang="en-AU" sz="1200" b="0" kern="1200" dirty="0">
                <a:solidFill>
                  <a:schemeClr val="tx1"/>
                </a:solidFill>
                <a:latin typeface="Corpid C1" panose="020B0603040502060204" pitchFamily="34" charset="77"/>
                <a:ea typeface="+mn-ea"/>
                <a:cs typeface="Arial" pitchFamily="34" charset="0"/>
              </a:rPr>
              <a:t>go/brand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Library from Menu bar </a:t>
            </a:r>
            <a:r>
              <a:rPr lang="en-AU" sz="1200" b="0" kern="1200" dirty="0">
                <a:solidFill>
                  <a:srgbClr val="FF0000"/>
                </a:solidFill>
                <a:latin typeface="Corpid C1" panose="020B0603040502060204" pitchFamily="34" charset="77"/>
                <a:ea typeface="+mn-ea"/>
                <a:cs typeface="Arial" pitchFamily="34" charset="0"/>
              </a:rPr>
              <a:t>&gt;</a:t>
            </a:r>
            <a:r>
              <a:rPr lang="en-AU" sz="1200" b="0" kern="1200" dirty="0">
                <a:solidFill>
                  <a:schemeClr val="tx1"/>
                </a:solidFill>
                <a:latin typeface="Corpid C1" panose="020B0603040502060204" pitchFamily="34" charset="77"/>
                <a:ea typeface="+mn-ea"/>
                <a:cs typeface="Arial" pitchFamily="34" charset="0"/>
              </a:rPr>
              <a:t> choose a category </a:t>
            </a:r>
          </a:p>
          <a:p>
            <a:pPr marL="228594" indent="-228594">
              <a:spcBef>
                <a:spcPts val="400"/>
              </a:spcBef>
              <a:buClr>
                <a:schemeClr val="accent1"/>
              </a:buClr>
              <a:buSzPct val="120000"/>
              <a:buFont typeface="System Font Regular"/>
              <a:buChar char="•"/>
            </a:pPr>
            <a:r>
              <a:rPr lang="en-AU" sz="1200" b="0" kern="1200" dirty="0">
                <a:solidFill>
                  <a:schemeClr val="tx1"/>
                </a:solidFill>
                <a:latin typeface="Corpid C1" panose="020B0603040502060204" pitchFamily="34" charset="77"/>
                <a:ea typeface="+mn-ea"/>
                <a:cs typeface="Arial" pitchFamily="34" charset="0"/>
              </a:rPr>
              <a:t>Choose Jpeg at 25% from the Download Options panel. Aim for an Estimated File Size under 1MB.</a:t>
            </a:r>
          </a:p>
        </p:txBody>
      </p:sp>
      <p:pic>
        <p:nvPicPr>
          <p:cNvPr id="9" name="Picture 8">
            <a:extLst>
              <a:ext uri="{FF2B5EF4-FFF2-40B4-BE49-F238E27FC236}">
                <a16:creationId xmlns:a16="http://schemas.microsoft.com/office/drawing/2014/main" id="{8B13B6B3-7240-EC42-B4F0-6A6849A470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8569335" y="4019672"/>
            <a:ext cx="2518459" cy="1714696"/>
          </a:xfrm>
          <a:prstGeom prst="roundRect">
            <a:avLst>
              <a:gd name="adj" fmla="val 2295"/>
            </a:avLst>
          </a:prstGeom>
        </p:spPr>
      </p:pic>
      <p:sp>
        <p:nvSpPr>
          <p:cNvPr id="13" name="Text Placeholder 20">
            <a:extLst>
              <a:ext uri="{FF2B5EF4-FFF2-40B4-BE49-F238E27FC236}">
                <a16:creationId xmlns:a16="http://schemas.microsoft.com/office/drawing/2014/main" id="{45970A12-A5FD-E845-B15E-68AB6D90B2CC}"/>
              </a:ext>
            </a:extLst>
          </p:cNvPr>
          <p:cNvSpPr txBox="1">
            <a:spLocks/>
          </p:cNvSpPr>
          <p:nvPr userDrawn="1"/>
        </p:nvSpPr>
        <p:spPr bwMode="auto">
          <a:xfrm>
            <a:off x="338855" y="270480"/>
            <a:ext cx="10193047"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1042948" rtl="0" eaLnBrk="1" fontAlgn="base" hangingPunct="1">
              <a:lnSpc>
                <a:spcPts val="2000"/>
              </a:lnSpc>
              <a:spcBef>
                <a:spcPct val="50000"/>
              </a:spcBef>
              <a:spcAft>
                <a:spcPct val="0"/>
              </a:spcAft>
              <a:buClr>
                <a:schemeClr val="accent1"/>
              </a:buClr>
              <a:buSzPct val="70000"/>
              <a:buFontTx/>
              <a:buNone/>
              <a:defRPr sz="2000">
                <a:solidFill>
                  <a:schemeClr val="tx1"/>
                </a:solidFill>
                <a:latin typeface="NAB Impact" panose="02010608060202020104" pitchFamily="2" charset="0"/>
                <a:ea typeface="NAB Impact" panose="02010608060202020104" pitchFamily="2" charset="0"/>
                <a:cs typeface="+mn-cs"/>
              </a:defRPr>
            </a:lvl1pPr>
            <a:lvl2pPr marL="542905"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2pPr>
            <a:lvl3pPr marL="895316"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3pPr>
            <a:lvl4pPr marL="1257252"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4pPr>
            <a:lvl5pPr marL="1619189"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5pPr>
            <a:lvl6pPr marL="2916127"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6pPr>
            <a:lvl7pPr marL="3373311"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7pPr>
            <a:lvl8pPr marL="3830493"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8pPr>
            <a:lvl9pPr marL="4287675"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9pPr>
          </a:lstStyle>
          <a:p>
            <a:pPr>
              <a:lnSpc>
                <a:spcPts val="3467"/>
              </a:lnSpc>
              <a:spcBef>
                <a:spcPts val="0"/>
              </a:spcBef>
            </a:pPr>
            <a:r>
              <a:rPr lang="en-AU" sz="3733" dirty="0">
                <a:solidFill>
                  <a:schemeClr val="accent1"/>
                </a:solidFill>
              </a:rPr>
              <a:t>HOW TO GET THE MOST </a:t>
            </a:r>
            <a:r>
              <a:rPr lang="en-AU" sz="3733" dirty="0">
                <a:solidFill>
                  <a:schemeClr val="tx1"/>
                </a:solidFill>
              </a:rPr>
              <a:t>FROM THIS TEMPLATE</a:t>
            </a:r>
          </a:p>
        </p:txBody>
      </p:sp>
    </p:spTree>
    <p:extLst>
      <p:ext uri="{BB962C8B-B14F-4D97-AF65-F5344CB8AC3E}">
        <p14:creationId xmlns:p14="http://schemas.microsoft.com/office/powerpoint/2010/main" val="1399220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NT USE THIS SLIDE - Our colour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5624B38-D310-354E-A663-12D61CF10977}"/>
              </a:ext>
            </a:extLst>
          </p:cNvPr>
          <p:cNvGrpSpPr/>
          <p:nvPr userDrawn="1"/>
        </p:nvGrpSpPr>
        <p:grpSpPr>
          <a:xfrm>
            <a:off x="4463819" y="1652721"/>
            <a:ext cx="4032448" cy="988611"/>
            <a:chOff x="310102" y="2252963"/>
            <a:chExt cx="3358718" cy="804222"/>
          </a:xfrm>
        </p:grpSpPr>
        <p:sp>
          <p:nvSpPr>
            <p:cNvPr id="6" name="Text Box 7">
              <a:extLst>
                <a:ext uri="{FF2B5EF4-FFF2-40B4-BE49-F238E27FC236}">
                  <a16:creationId xmlns:a16="http://schemas.microsoft.com/office/drawing/2014/main" id="{F658F9B0-EBD6-7C4D-B521-F968CE7859D0}"/>
                </a:ext>
              </a:extLst>
            </p:cNvPr>
            <p:cNvSpPr txBox="1">
              <a:spLocks noChangeArrowheads="1"/>
            </p:cNvSpPr>
            <p:nvPr userDrawn="1"/>
          </p:nvSpPr>
          <p:spPr bwMode="auto">
            <a:xfrm>
              <a:off x="310102" y="2252963"/>
              <a:ext cx="1053243" cy="804222"/>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067" dirty="0">
                  <a:solidFill>
                    <a:schemeClr val="bg1"/>
                  </a:solidFill>
                  <a:latin typeface="+mj-lt"/>
                  <a:cs typeface="Arial" pitchFamily="34" charset="0"/>
                </a:rPr>
                <a:t>Red</a:t>
              </a:r>
              <a:endParaRPr lang="en-AU" sz="1067" dirty="0">
                <a:solidFill>
                  <a:schemeClr val="bg1"/>
                </a:solidFill>
                <a:latin typeface="Corpid C1 Heavy" pitchFamily="34" charset="0"/>
                <a:cs typeface="Arial" pitchFamily="34" charset="0"/>
              </a:endParaRPr>
            </a:p>
            <a:p>
              <a:r>
                <a:rPr lang="en-AU" sz="1067" dirty="0">
                  <a:solidFill>
                    <a:schemeClr val="bg1"/>
                  </a:solidFill>
                  <a:latin typeface="Corpid C1 Regular" pitchFamily="34" charset="0"/>
                  <a:cs typeface="Arial" pitchFamily="34" charset="0"/>
                </a:rPr>
                <a:t>R 255 </a:t>
              </a:r>
            </a:p>
            <a:p>
              <a:r>
                <a:rPr lang="en-AU" sz="1067" dirty="0">
                  <a:solidFill>
                    <a:schemeClr val="bg1"/>
                  </a:solidFill>
                  <a:latin typeface="Corpid C1 Regular" pitchFamily="34" charset="0"/>
                  <a:cs typeface="Arial" pitchFamily="34" charset="0"/>
                </a:rPr>
                <a:t>G 0 </a:t>
              </a:r>
            </a:p>
            <a:p>
              <a:r>
                <a:rPr lang="en-AU" sz="1067" dirty="0">
                  <a:solidFill>
                    <a:schemeClr val="bg1"/>
                  </a:solidFill>
                  <a:latin typeface="Corpid C1 Regular" pitchFamily="34" charset="0"/>
                  <a:cs typeface="Arial" pitchFamily="34" charset="0"/>
                </a:rPr>
                <a:t>B 0</a:t>
              </a:r>
            </a:p>
          </p:txBody>
        </p:sp>
        <p:sp>
          <p:nvSpPr>
            <p:cNvPr id="7" name="Text Box 8">
              <a:extLst>
                <a:ext uri="{FF2B5EF4-FFF2-40B4-BE49-F238E27FC236}">
                  <a16:creationId xmlns:a16="http://schemas.microsoft.com/office/drawing/2014/main" id="{85ADCFAE-00AC-0742-88D0-C7B6006ECDC4}"/>
                </a:ext>
              </a:extLst>
            </p:cNvPr>
            <p:cNvSpPr txBox="1">
              <a:spLocks noChangeArrowheads="1"/>
            </p:cNvSpPr>
            <p:nvPr userDrawn="1"/>
          </p:nvSpPr>
          <p:spPr bwMode="auto">
            <a:xfrm>
              <a:off x="1461834" y="2252963"/>
              <a:ext cx="1053243" cy="804222"/>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067" dirty="0">
                  <a:solidFill>
                    <a:schemeClr val="bg1"/>
                  </a:solidFill>
                  <a:latin typeface="+mj-lt"/>
                  <a:cs typeface="Arial" pitchFamily="34" charset="0"/>
                </a:rPr>
                <a:t>Black</a:t>
              </a:r>
              <a:endParaRPr lang="en-AU" sz="1067" dirty="0">
                <a:solidFill>
                  <a:schemeClr val="bg1"/>
                </a:solidFill>
                <a:latin typeface="Corpid C1 Heavy" pitchFamily="34" charset="0"/>
                <a:cs typeface="Arial" pitchFamily="34" charset="0"/>
              </a:endParaRPr>
            </a:p>
            <a:p>
              <a:r>
                <a:rPr lang="en-AU" sz="1067" dirty="0">
                  <a:solidFill>
                    <a:schemeClr val="bg1"/>
                  </a:solidFill>
                  <a:latin typeface="Corpid C1 Regular" pitchFamily="34" charset="0"/>
                  <a:cs typeface="Arial" pitchFamily="34" charset="0"/>
                </a:rPr>
                <a:t>R 0 </a:t>
              </a:r>
            </a:p>
            <a:p>
              <a:r>
                <a:rPr lang="en-AU" sz="1067" dirty="0">
                  <a:solidFill>
                    <a:schemeClr val="bg1"/>
                  </a:solidFill>
                  <a:latin typeface="Corpid C1 Regular" pitchFamily="34" charset="0"/>
                  <a:cs typeface="Arial" pitchFamily="34" charset="0"/>
                </a:rPr>
                <a:t>G 0 </a:t>
              </a:r>
            </a:p>
            <a:p>
              <a:r>
                <a:rPr lang="en-AU" sz="1067" dirty="0">
                  <a:solidFill>
                    <a:schemeClr val="bg1"/>
                  </a:solidFill>
                  <a:latin typeface="Corpid C1 Regular" pitchFamily="34" charset="0"/>
                  <a:cs typeface="Arial" pitchFamily="34" charset="0"/>
                </a:rPr>
                <a:t>B 0</a:t>
              </a:r>
            </a:p>
          </p:txBody>
        </p:sp>
        <p:sp>
          <p:nvSpPr>
            <p:cNvPr id="8" name="Text Box 9">
              <a:extLst>
                <a:ext uri="{FF2B5EF4-FFF2-40B4-BE49-F238E27FC236}">
                  <a16:creationId xmlns:a16="http://schemas.microsoft.com/office/drawing/2014/main" id="{20350B19-9602-424B-AD6F-248D515E22DD}"/>
                </a:ext>
              </a:extLst>
            </p:cNvPr>
            <p:cNvSpPr txBox="1">
              <a:spLocks noChangeArrowheads="1"/>
            </p:cNvSpPr>
            <p:nvPr userDrawn="1"/>
          </p:nvSpPr>
          <p:spPr bwMode="auto">
            <a:xfrm>
              <a:off x="2613568" y="2252963"/>
              <a:ext cx="1055252" cy="80422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067" dirty="0">
                  <a:latin typeface="+mj-lt"/>
                  <a:cs typeface="Arial" pitchFamily="34" charset="0"/>
                </a:rPr>
                <a:t>White</a:t>
              </a:r>
              <a:endParaRPr lang="en-AU" sz="1067" dirty="0">
                <a:latin typeface="Corpid C1 Heavy" pitchFamily="34" charset="0"/>
                <a:cs typeface="Arial" pitchFamily="34" charset="0"/>
              </a:endParaRPr>
            </a:p>
            <a:p>
              <a:r>
                <a:rPr lang="en-AU" sz="1067" dirty="0">
                  <a:latin typeface="Corpid C1 Regular" pitchFamily="34" charset="0"/>
                  <a:cs typeface="Arial" pitchFamily="34" charset="0"/>
                </a:rPr>
                <a:t>R 255 </a:t>
              </a:r>
            </a:p>
            <a:p>
              <a:r>
                <a:rPr lang="en-AU" sz="1067" dirty="0">
                  <a:latin typeface="Corpid C1 Regular" pitchFamily="34" charset="0"/>
                  <a:cs typeface="Arial" pitchFamily="34" charset="0"/>
                </a:rPr>
                <a:t>G 255 </a:t>
              </a:r>
            </a:p>
            <a:p>
              <a:r>
                <a:rPr lang="en-AU" sz="1067" dirty="0">
                  <a:latin typeface="Corpid C1 Regular" pitchFamily="34" charset="0"/>
                  <a:cs typeface="Arial" pitchFamily="34" charset="0"/>
                </a:rPr>
                <a:t>B 255</a:t>
              </a:r>
            </a:p>
          </p:txBody>
        </p:sp>
      </p:grpSp>
      <p:grpSp>
        <p:nvGrpSpPr>
          <p:cNvPr id="9" name="Group 8">
            <a:extLst>
              <a:ext uri="{FF2B5EF4-FFF2-40B4-BE49-F238E27FC236}">
                <a16:creationId xmlns:a16="http://schemas.microsoft.com/office/drawing/2014/main" id="{B8E1EE06-37AE-A548-8396-5C21650172B0}"/>
              </a:ext>
            </a:extLst>
          </p:cNvPr>
          <p:cNvGrpSpPr/>
          <p:nvPr userDrawn="1"/>
        </p:nvGrpSpPr>
        <p:grpSpPr>
          <a:xfrm>
            <a:off x="4463817" y="3085285"/>
            <a:ext cx="4032448" cy="782479"/>
            <a:chOff x="3767311" y="2252963"/>
            <a:chExt cx="4516481" cy="804222"/>
          </a:xfrm>
        </p:grpSpPr>
        <p:sp>
          <p:nvSpPr>
            <p:cNvPr id="10" name="Text Box 10">
              <a:extLst>
                <a:ext uri="{FF2B5EF4-FFF2-40B4-BE49-F238E27FC236}">
                  <a16:creationId xmlns:a16="http://schemas.microsoft.com/office/drawing/2014/main" id="{612B720D-A478-B146-8649-0B536DB72CF4}"/>
                </a:ext>
              </a:extLst>
            </p:cNvPr>
            <p:cNvSpPr txBox="1">
              <a:spLocks noChangeArrowheads="1"/>
            </p:cNvSpPr>
            <p:nvPr userDrawn="1"/>
          </p:nvSpPr>
          <p:spPr bwMode="auto">
            <a:xfrm>
              <a:off x="3767311" y="2252963"/>
              <a:ext cx="1055252" cy="804222"/>
            </a:xfrm>
            <a:prstGeom prst="rect">
              <a:avLst/>
            </a:prstGeom>
            <a:solidFill>
              <a:schemeClr val="accent3"/>
            </a:solidFill>
            <a:ln>
              <a:noFill/>
            </a:ln>
            <a:effec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067" dirty="0">
                  <a:latin typeface="+mj-lt"/>
                  <a:cs typeface="Arial" pitchFamily="34" charset="0"/>
                </a:rPr>
                <a:t>25% black</a:t>
              </a:r>
            </a:p>
            <a:p>
              <a:r>
                <a:rPr lang="en-AU" sz="1067" dirty="0">
                  <a:latin typeface="Corpid C1 Regular" pitchFamily="34" charset="0"/>
                  <a:cs typeface="Arial" pitchFamily="34" charset="0"/>
                </a:rPr>
                <a:t>R 208</a:t>
              </a:r>
            </a:p>
            <a:p>
              <a:r>
                <a:rPr lang="en-AU" sz="1067" dirty="0">
                  <a:latin typeface="Corpid C1 Regular" pitchFamily="34" charset="0"/>
                  <a:cs typeface="Arial" pitchFamily="34" charset="0"/>
                </a:rPr>
                <a:t>G 208</a:t>
              </a:r>
            </a:p>
            <a:p>
              <a:r>
                <a:rPr lang="en-AU" sz="1067" dirty="0">
                  <a:latin typeface="Corpid C1 Regular" pitchFamily="34" charset="0"/>
                  <a:cs typeface="Arial" pitchFamily="34" charset="0"/>
                </a:rPr>
                <a:t>B 208</a:t>
              </a:r>
            </a:p>
          </p:txBody>
        </p:sp>
        <p:sp>
          <p:nvSpPr>
            <p:cNvPr id="11" name="Text Box 11">
              <a:extLst>
                <a:ext uri="{FF2B5EF4-FFF2-40B4-BE49-F238E27FC236}">
                  <a16:creationId xmlns:a16="http://schemas.microsoft.com/office/drawing/2014/main" id="{E21B6765-390D-1A40-81F7-4B08E9D51A9B}"/>
                </a:ext>
              </a:extLst>
            </p:cNvPr>
            <p:cNvSpPr txBox="1">
              <a:spLocks noChangeArrowheads="1"/>
            </p:cNvSpPr>
            <p:nvPr userDrawn="1"/>
          </p:nvSpPr>
          <p:spPr bwMode="auto">
            <a:xfrm>
              <a:off x="4923063" y="2252963"/>
              <a:ext cx="1053243" cy="804222"/>
            </a:xfrm>
            <a:prstGeom prst="rect">
              <a:avLst/>
            </a:prstGeom>
            <a:solidFill>
              <a:schemeClr val="accent4"/>
            </a:solidFill>
            <a:ln>
              <a:noFill/>
            </a:ln>
            <a:effec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r>
                <a:rPr lang="en-AU" sz="1067" dirty="0">
                  <a:solidFill>
                    <a:srgbClr val="000000"/>
                  </a:solidFill>
                  <a:latin typeface="+mj-lt"/>
                  <a:cs typeface="Arial" pitchFamily="34" charset="0"/>
                </a:rPr>
                <a:t>60% black</a:t>
              </a:r>
            </a:p>
            <a:p>
              <a:pPr lvl="0"/>
              <a:r>
                <a:rPr lang="en-AU" sz="1067" dirty="0">
                  <a:solidFill>
                    <a:srgbClr val="000000"/>
                  </a:solidFill>
                  <a:latin typeface="Corpid C1 Regular" pitchFamily="34" charset="0"/>
                  <a:cs typeface="Arial" pitchFamily="34" charset="0"/>
                </a:rPr>
                <a:t>R 135</a:t>
              </a:r>
            </a:p>
            <a:p>
              <a:pPr lvl="0"/>
              <a:r>
                <a:rPr lang="en-AU" sz="1067" dirty="0">
                  <a:solidFill>
                    <a:srgbClr val="000000"/>
                  </a:solidFill>
                  <a:latin typeface="Corpid C1 Regular" pitchFamily="34" charset="0"/>
                  <a:cs typeface="Arial" pitchFamily="34" charset="0"/>
                </a:rPr>
                <a:t>G 135</a:t>
              </a:r>
            </a:p>
            <a:p>
              <a:pPr lvl="0"/>
              <a:r>
                <a:rPr lang="en-AU" sz="1067" dirty="0">
                  <a:solidFill>
                    <a:srgbClr val="000000"/>
                  </a:solidFill>
                  <a:latin typeface="Corpid C1 Regular" pitchFamily="34" charset="0"/>
                  <a:cs typeface="Arial" pitchFamily="34" charset="0"/>
                </a:rPr>
                <a:t>B 135</a:t>
              </a:r>
            </a:p>
          </p:txBody>
        </p:sp>
        <p:sp>
          <p:nvSpPr>
            <p:cNvPr id="12" name="Text Box 5">
              <a:extLst>
                <a:ext uri="{FF2B5EF4-FFF2-40B4-BE49-F238E27FC236}">
                  <a16:creationId xmlns:a16="http://schemas.microsoft.com/office/drawing/2014/main" id="{022F474D-AB2B-B248-A7B5-F0D9D2B6ED7E}"/>
                </a:ext>
              </a:extLst>
            </p:cNvPr>
            <p:cNvSpPr txBox="1">
              <a:spLocks noChangeArrowheads="1"/>
            </p:cNvSpPr>
            <p:nvPr userDrawn="1"/>
          </p:nvSpPr>
          <p:spPr bwMode="auto">
            <a:xfrm>
              <a:off x="6074797" y="2252963"/>
              <a:ext cx="1057263" cy="804222"/>
            </a:xfrm>
            <a:prstGeom prst="rect">
              <a:avLst/>
            </a:prstGeom>
            <a:solidFill>
              <a:schemeClr val="accent5"/>
            </a:solidFill>
            <a:ln w="9525" algn="ctr">
              <a:noFill/>
              <a:miter lim="800000"/>
              <a:headEnd/>
              <a:tailEnd/>
            </a:ln>
            <a:effectLst/>
          </p:spPr>
          <p:txBody>
            <a:bodyPr vert="horz" wrap="square" lIns="90000" tIns="46800" rIns="0" bIns="46800" numCol="1" anchor="t" anchorCtr="0" compatLnSpc="1">
              <a:prstTxWarp prst="textNoShape">
                <a:avLst/>
              </a:prstTxWarp>
            </a:bodyPr>
            <a:lstStyle/>
            <a:p>
              <a:pPr lvl="0" algn="l"/>
              <a:r>
                <a:rPr lang="en-AU" sz="1067" dirty="0">
                  <a:solidFill>
                    <a:srgbClr val="000000"/>
                  </a:solidFill>
                  <a:latin typeface="+mj-lt"/>
                  <a:cs typeface="Arial" pitchFamily="34" charset="0"/>
                </a:rPr>
                <a:t>40% black</a:t>
              </a:r>
            </a:p>
            <a:p>
              <a:pPr lvl="0" algn="l"/>
              <a:r>
                <a:rPr lang="en-AU" sz="1067" dirty="0">
                  <a:solidFill>
                    <a:srgbClr val="000000"/>
                  </a:solidFill>
                  <a:cs typeface="Arial" pitchFamily="34" charset="0"/>
                </a:rPr>
                <a:t>R 178</a:t>
              </a:r>
            </a:p>
            <a:p>
              <a:pPr lvl="0" algn="l"/>
              <a:r>
                <a:rPr lang="en-AU" sz="1067" dirty="0">
                  <a:solidFill>
                    <a:srgbClr val="000000"/>
                  </a:solidFill>
                  <a:cs typeface="Arial" pitchFamily="34" charset="0"/>
                </a:rPr>
                <a:t>G 178</a:t>
              </a:r>
            </a:p>
            <a:p>
              <a:pPr lvl="0" algn="l"/>
              <a:r>
                <a:rPr lang="en-AU" sz="1067" dirty="0">
                  <a:solidFill>
                    <a:srgbClr val="000000"/>
                  </a:solidFill>
                  <a:cs typeface="Arial" pitchFamily="34" charset="0"/>
                </a:rPr>
                <a:t>B 178</a:t>
              </a:r>
            </a:p>
          </p:txBody>
        </p:sp>
        <p:sp>
          <p:nvSpPr>
            <p:cNvPr id="13" name="Text Box 6">
              <a:extLst>
                <a:ext uri="{FF2B5EF4-FFF2-40B4-BE49-F238E27FC236}">
                  <a16:creationId xmlns:a16="http://schemas.microsoft.com/office/drawing/2014/main" id="{F160E120-0782-D44B-BB6D-124FE67A5E56}"/>
                </a:ext>
              </a:extLst>
            </p:cNvPr>
            <p:cNvSpPr txBox="1">
              <a:spLocks noChangeArrowheads="1"/>
            </p:cNvSpPr>
            <p:nvPr userDrawn="1"/>
          </p:nvSpPr>
          <p:spPr bwMode="auto">
            <a:xfrm>
              <a:off x="7230549" y="2252963"/>
              <a:ext cx="1053243" cy="804222"/>
            </a:xfrm>
            <a:prstGeom prst="rect">
              <a:avLst/>
            </a:prstGeom>
            <a:solidFill>
              <a:schemeClr val="accent6"/>
            </a:solidFill>
            <a:ln w="9525" algn="ctr">
              <a:noFill/>
              <a:miter lim="800000"/>
              <a:headEnd/>
              <a:tailEnd/>
            </a:ln>
            <a:effectLst/>
          </p:spPr>
          <p:txBody>
            <a:bodyPr vert="horz" wrap="square" lIns="90000" tIns="46800" rIns="0" bIns="46800" numCol="1" anchor="t" anchorCtr="0" compatLnSpc="1">
              <a:prstTxWarp prst="textNoShape">
                <a:avLst/>
              </a:prstTxWarp>
            </a:bodyPr>
            <a:lstStyle/>
            <a:p>
              <a:pPr algn="l"/>
              <a:r>
                <a:rPr lang="en-AU" sz="1067" dirty="0">
                  <a:solidFill>
                    <a:schemeClr val="bg1"/>
                  </a:solidFill>
                  <a:latin typeface="+mj-lt"/>
                  <a:cs typeface="Arial" pitchFamily="34" charset="0"/>
                </a:rPr>
                <a:t>80% black</a:t>
              </a:r>
            </a:p>
            <a:p>
              <a:pPr algn="l"/>
              <a:r>
                <a:rPr lang="en-AU" sz="1067" dirty="0">
                  <a:solidFill>
                    <a:schemeClr val="bg1"/>
                  </a:solidFill>
                  <a:cs typeface="Arial" pitchFamily="34" charset="0"/>
                </a:rPr>
                <a:t>R 87</a:t>
              </a:r>
            </a:p>
            <a:p>
              <a:pPr algn="l"/>
              <a:r>
                <a:rPr lang="en-AU" sz="1067" dirty="0">
                  <a:solidFill>
                    <a:schemeClr val="bg1"/>
                  </a:solidFill>
                  <a:cs typeface="Arial" pitchFamily="34" charset="0"/>
                </a:rPr>
                <a:t>G 87</a:t>
              </a:r>
            </a:p>
            <a:p>
              <a:pPr algn="l"/>
              <a:r>
                <a:rPr lang="en-AU" sz="1067" dirty="0">
                  <a:solidFill>
                    <a:schemeClr val="bg1"/>
                  </a:solidFill>
                  <a:cs typeface="Arial" pitchFamily="34" charset="0"/>
                </a:rPr>
                <a:t>B 87</a:t>
              </a:r>
            </a:p>
          </p:txBody>
        </p:sp>
      </p:grpSp>
      <p:sp>
        <p:nvSpPr>
          <p:cNvPr id="37" name="Triangle 36">
            <a:extLst>
              <a:ext uri="{FF2B5EF4-FFF2-40B4-BE49-F238E27FC236}">
                <a16:creationId xmlns:a16="http://schemas.microsoft.com/office/drawing/2014/main" id="{DB1C5A38-10C0-FB4C-B0E9-164DD593F047}"/>
              </a:ext>
            </a:extLst>
          </p:cNvPr>
          <p:cNvSpPr/>
          <p:nvPr userDrawn="1"/>
        </p:nvSpPr>
        <p:spPr bwMode="auto">
          <a:xfrm rot="16200000">
            <a:off x="10529689" y="1838188"/>
            <a:ext cx="197003" cy="192579"/>
          </a:xfrm>
          <a:prstGeom prst="triangle">
            <a:avLst/>
          </a:prstGeom>
          <a:solidFill>
            <a:schemeClr val="accent1"/>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390616"/>
            <a:endParaRPr lang="en-AU" sz="2133"/>
          </a:p>
        </p:txBody>
      </p:sp>
      <p:sp>
        <p:nvSpPr>
          <p:cNvPr id="39" name="Rectangle 38">
            <a:extLst>
              <a:ext uri="{FF2B5EF4-FFF2-40B4-BE49-F238E27FC236}">
                <a16:creationId xmlns:a16="http://schemas.microsoft.com/office/drawing/2014/main" id="{55F6913A-FCB5-4E47-8D31-495F0E6149D7}"/>
              </a:ext>
            </a:extLst>
          </p:cNvPr>
          <p:cNvSpPr/>
          <p:nvPr userDrawn="1"/>
        </p:nvSpPr>
        <p:spPr>
          <a:xfrm>
            <a:off x="8923075" y="1411818"/>
            <a:ext cx="1127681" cy="184666"/>
          </a:xfrm>
          <a:prstGeom prst="rect">
            <a:avLst/>
          </a:prstGeom>
        </p:spPr>
        <p:txBody>
          <a:bodyPr wrap="none" lIns="0" tIns="0" rIns="0" bIns="0">
            <a:spAutoFit/>
          </a:bodyPr>
          <a:lstStyle/>
          <a:p>
            <a:pPr algn="l"/>
            <a:r>
              <a:rPr lang="en-AU" sz="1200" b="1" kern="1200" dirty="0">
                <a:solidFill>
                  <a:schemeClr val="tx1"/>
                </a:solidFill>
                <a:latin typeface="+mj-lt"/>
                <a:ea typeface="+mn-ea"/>
                <a:cs typeface="Arial" pitchFamily="34" charset="0"/>
              </a:rPr>
              <a:t>Theme Colours</a:t>
            </a:r>
          </a:p>
        </p:txBody>
      </p:sp>
      <p:grpSp>
        <p:nvGrpSpPr>
          <p:cNvPr id="21" name="Group 20">
            <a:extLst>
              <a:ext uri="{FF2B5EF4-FFF2-40B4-BE49-F238E27FC236}">
                <a16:creationId xmlns:a16="http://schemas.microsoft.com/office/drawing/2014/main" id="{0E322F9D-FC3C-FF46-97C0-4C957B66B5FB}"/>
              </a:ext>
            </a:extLst>
          </p:cNvPr>
          <p:cNvGrpSpPr/>
          <p:nvPr userDrawn="1"/>
        </p:nvGrpSpPr>
        <p:grpSpPr>
          <a:xfrm>
            <a:off x="4463819" y="4423335"/>
            <a:ext cx="2995557" cy="781944"/>
            <a:chOff x="310102" y="2252963"/>
            <a:chExt cx="3358718" cy="804222"/>
          </a:xfrm>
        </p:grpSpPr>
        <p:sp>
          <p:nvSpPr>
            <p:cNvPr id="23" name="Text Box 7">
              <a:extLst>
                <a:ext uri="{FF2B5EF4-FFF2-40B4-BE49-F238E27FC236}">
                  <a16:creationId xmlns:a16="http://schemas.microsoft.com/office/drawing/2014/main" id="{6E178A9D-FA7F-6940-AAD1-ECAA7E23CCAC}"/>
                </a:ext>
              </a:extLst>
            </p:cNvPr>
            <p:cNvSpPr txBox="1">
              <a:spLocks noChangeArrowheads="1"/>
            </p:cNvSpPr>
            <p:nvPr userDrawn="1"/>
          </p:nvSpPr>
          <p:spPr bwMode="auto">
            <a:xfrm>
              <a:off x="310102" y="2252963"/>
              <a:ext cx="1053243" cy="804222"/>
            </a:xfrm>
            <a:prstGeom prst="rect">
              <a:avLst/>
            </a:prstGeom>
            <a:solidFill>
              <a:srgbClr val="007DB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067" dirty="0">
                  <a:solidFill>
                    <a:schemeClr val="bg1"/>
                  </a:solidFill>
                  <a:latin typeface="+mj-lt"/>
                  <a:cs typeface="Arial" pitchFamily="34" charset="0"/>
                </a:rPr>
                <a:t>ANZ</a:t>
              </a:r>
              <a:endParaRPr lang="en-AU" sz="1067" dirty="0">
                <a:solidFill>
                  <a:schemeClr val="bg1"/>
                </a:solidFill>
                <a:latin typeface="Corpid C1 Heavy" pitchFamily="34" charset="0"/>
                <a:cs typeface="Arial" pitchFamily="34" charset="0"/>
              </a:endParaRPr>
            </a:p>
            <a:p>
              <a:r>
                <a:rPr lang="en-AU" sz="1067" dirty="0">
                  <a:solidFill>
                    <a:schemeClr val="bg1"/>
                  </a:solidFill>
                  <a:latin typeface="Corpid C1 Regular" pitchFamily="34" charset="0"/>
                  <a:cs typeface="Arial" pitchFamily="34" charset="0"/>
                </a:rPr>
                <a:t>R 0 </a:t>
              </a:r>
            </a:p>
            <a:p>
              <a:r>
                <a:rPr lang="en-AU" sz="1067" dirty="0">
                  <a:solidFill>
                    <a:schemeClr val="bg1"/>
                  </a:solidFill>
                  <a:latin typeface="Corpid C1 Regular" pitchFamily="34" charset="0"/>
                  <a:cs typeface="Arial" pitchFamily="34" charset="0"/>
                </a:rPr>
                <a:t>G 125 </a:t>
              </a:r>
            </a:p>
            <a:p>
              <a:r>
                <a:rPr lang="en-AU" sz="1067" dirty="0">
                  <a:solidFill>
                    <a:schemeClr val="bg1"/>
                  </a:solidFill>
                  <a:latin typeface="Corpid C1 Regular" pitchFamily="34" charset="0"/>
                  <a:cs typeface="Arial" pitchFamily="34" charset="0"/>
                </a:rPr>
                <a:t>B 186</a:t>
              </a:r>
            </a:p>
          </p:txBody>
        </p:sp>
        <p:sp>
          <p:nvSpPr>
            <p:cNvPr id="24" name="Text Box 8">
              <a:extLst>
                <a:ext uri="{FF2B5EF4-FFF2-40B4-BE49-F238E27FC236}">
                  <a16:creationId xmlns:a16="http://schemas.microsoft.com/office/drawing/2014/main" id="{7FE9D984-BF88-404A-9FC7-30389F41D648}"/>
                </a:ext>
              </a:extLst>
            </p:cNvPr>
            <p:cNvSpPr txBox="1">
              <a:spLocks noChangeArrowheads="1"/>
            </p:cNvSpPr>
            <p:nvPr userDrawn="1"/>
          </p:nvSpPr>
          <p:spPr bwMode="auto">
            <a:xfrm>
              <a:off x="1461834" y="2252963"/>
              <a:ext cx="1053243" cy="804222"/>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067" dirty="0">
                  <a:solidFill>
                    <a:schemeClr val="tx1"/>
                  </a:solidFill>
                  <a:latin typeface="+mj-lt"/>
                  <a:cs typeface="Arial" pitchFamily="34" charset="0"/>
                </a:rPr>
                <a:t>CBA</a:t>
              </a:r>
              <a:endParaRPr lang="en-AU" sz="1067" dirty="0">
                <a:solidFill>
                  <a:schemeClr val="tx1"/>
                </a:solidFill>
                <a:latin typeface="Corpid C1 Heavy" pitchFamily="34" charset="0"/>
                <a:cs typeface="Arial" pitchFamily="34" charset="0"/>
              </a:endParaRPr>
            </a:p>
            <a:p>
              <a:r>
                <a:rPr lang="en-AU" sz="1067" dirty="0">
                  <a:solidFill>
                    <a:schemeClr val="tx1"/>
                  </a:solidFill>
                  <a:latin typeface="Corpid C1 Regular" pitchFamily="34" charset="0"/>
                  <a:cs typeface="Arial" pitchFamily="34" charset="0"/>
                </a:rPr>
                <a:t>R 255 </a:t>
              </a:r>
            </a:p>
            <a:p>
              <a:r>
                <a:rPr lang="en-AU" sz="1067" dirty="0">
                  <a:solidFill>
                    <a:schemeClr val="tx1"/>
                  </a:solidFill>
                  <a:latin typeface="Corpid C1 Regular" pitchFamily="34" charset="0"/>
                  <a:cs typeface="Arial" pitchFamily="34" charset="0"/>
                </a:rPr>
                <a:t>G 204</a:t>
              </a:r>
            </a:p>
            <a:p>
              <a:r>
                <a:rPr lang="en-AU" sz="1067" dirty="0">
                  <a:solidFill>
                    <a:schemeClr val="tx1"/>
                  </a:solidFill>
                  <a:latin typeface="Corpid C1 Regular" pitchFamily="34" charset="0"/>
                  <a:cs typeface="Arial" pitchFamily="34" charset="0"/>
                </a:rPr>
                <a:t>B 0</a:t>
              </a:r>
            </a:p>
          </p:txBody>
        </p:sp>
        <p:sp>
          <p:nvSpPr>
            <p:cNvPr id="25" name="Text Box 9">
              <a:extLst>
                <a:ext uri="{FF2B5EF4-FFF2-40B4-BE49-F238E27FC236}">
                  <a16:creationId xmlns:a16="http://schemas.microsoft.com/office/drawing/2014/main" id="{9E0B76DA-600F-D345-ADFD-8B60DFC19402}"/>
                </a:ext>
              </a:extLst>
            </p:cNvPr>
            <p:cNvSpPr txBox="1">
              <a:spLocks noChangeArrowheads="1"/>
            </p:cNvSpPr>
            <p:nvPr userDrawn="1"/>
          </p:nvSpPr>
          <p:spPr bwMode="auto">
            <a:xfrm>
              <a:off x="2613568" y="2252963"/>
              <a:ext cx="1055252" cy="804222"/>
            </a:xfrm>
            <a:prstGeom prst="rect">
              <a:avLst/>
            </a:prstGeom>
            <a:solidFill>
              <a:srgbClr val="621A4B"/>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067" dirty="0">
                  <a:solidFill>
                    <a:schemeClr val="bg1"/>
                  </a:solidFill>
                  <a:latin typeface="+mj-lt"/>
                  <a:cs typeface="Arial" pitchFamily="34" charset="0"/>
                </a:rPr>
                <a:t>Westpac</a:t>
              </a:r>
              <a:endParaRPr lang="en-AU" sz="1067" dirty="0">
                <a:solidFill>
                  <a:schemeClr val="bg1"/>
                </a:solidFill>
                <a:latin typeface="Corpid C1 Heavy" pitchFamily="34" charset="0"/>
                <a:cs typeface="Arial" pitchFamily="34" charset="0"/>
              </a:endParaRPr>
            </a:p>
            <a:p>
              <a:r>
                <a:rPr lang="en-AU" sz="1067" dirty="0">
                  <a:solidFill>
                    <a:schemeClr val="bg1"/>
                  </a:solidFill>
                  <a:latin typeface="Corpid C1 Regular" pitchFamily="34" charset="0"/>
                  <a:cs typeface="Arial" pitchFamily="34" charset="0"/>
                </a:rPr>
                <a:t>R 98</a:t>
              </a:r>
            </a:p>
            <a:p>
              <a:r>
                <a:rPr lang="en-AU" sz="1067" dirty="0">
                  <a:solidFill>
                    <a:schemeClr val="bg1"/>
                  </a:solidFill>
                  <a:latin typeface="Corpid C1 Regular" pitchFamily="34" charset="0"/>
                  <a:cs typeface="Arial" pitchFamily="34" charset="0"/>
                </a:rPr>
                <a:t>G 26 </a:t>
              </a:r>
            </a:p>
            <a:p>
              <a:r>
                <a:rPr lang="en-AU" sz="1067" dirty="0">
                  <a:solidFill>
                    <a:schemeClr val="bg1"/>
                  </a:solidFill>
                  <a:latin typeface="Corpid C1 Regular" pitchFamily="34" charset="0"/>
                  <a:cs typeface="Arial" pitchFamily="34" charset="0"/>
                </a:rPr>
                <a:t>B 75</a:t>
              </a:r>
            </a:p>
          </p:txBody>
        </p:sp>
      </p:grpSp>
      <p:sp>
        <p:nvSpPr>
          <p:cNvPr id="26" name="Rectangle 25">
            <a:extLst>
              <a:ext uri="{FF2B5EF4-FFF2-40B4-BE49-F238E27FC236}">
                <a16:creationId xmlns:a16="http://schemas.microsoft.com/office/drawing/2014/main" id="{283B2BCF-6376-9C4A-8577-ED60D4DA42BD}"/>
              </a:ext>
            </a:extLst>
          </p:cNvPr>
          <p:cNvSpPr/>
          <p:nvPr userDrawn="1"/>
        </p:nvSpPr>
        <p:spPr>
          <a:xfrm>
            <a:off x="4471491" y="1396606"/>
            <a:ext cx="1191608" cy="184666"/>
          </a:xfrm>
          <a:prstGeom prst="rect">
            <a:avLst/>
          </a:prstGeom>
        </p:spPr>
        <p:txBody>
          <a:bodyPr wrap="none" lIns="0" tIns="0" rIns="0" bIns="0">
            <a:spAutoFit/>
          </a:bodyPr>
          <a:lstStyle/>
          <a:p>
            <a:pPr algn="l"/>
            <a:r>
              <a:rPr lang="en-AU" sz="1200" b="1" kern="1200" dirty="0">
                <a:solidFill>
                  <a:schemeClr val="tx1"/>
                </a:solidFill>
                <a:latin typeface="+mj-lt"/>
                <a:ea typeface="+mn-ea"/>
                <a:cs typeface="Arial" pitchFamily="34" charset="0"/>
              </a:rPr>
              <a:t>Primary colours</a:t>
            </a:r>
          </a:p>
        </p:txBody>
      </p:sp>
      <p:sp>
        <p:nvSpPr>
          <p:cNvPr id="27" name="Rectangle 26">
            <a:extLst>
              <a:ext uri="{FF2B5EF4-FFF2-40B4-BE49-F238E27FC236}">
                <a16:creationId xmlns:a16="http://schemas.microsoft.com/office/drawing/2014/main" id="{A44061BD-5580-8446-B6CB-53BAC77CAF78}"/>
              </a:ext>
            </a:extLst>
          </p:cNvPr>
          <p:cNvSpPr/>
          <p:nvPr userDrawn="1"/>
        </p:nvSpPr>
        <p:spPr>
          <a:xfrm>
            <a:off x="4463818" y="2843996"/>
            <a:ext cx="944297" cy="184666"/>
          </a:xfrm>
          <a:prstGeom prst="rect">
            <a:avLst/>
          </a:prstGeom>
        </p:spPr>
        <p:txBody>
          <a:bodyPr wrap="none" lIns="0" tIns="0" rIns="0" bIns="0">
            <a:spAutoFit/>
          </a:bodyPr>
          <a:lstStyle/>
          <a:p>
            <a:pPr algn="l"/>
            <a:r>
              <a:rPr lang="en-AU" sz="1200" b="1" kern="1200" dirty="0">
                <a:solidFill>
                  <a:schemeClr val="tx1"/>
                </a:solidFill>
                <a:latin typeface="+mj-lt"/>
                <a:ea typeface="+mn-ea"/>
                <a:cs typeface="Arial" pitchFamily="34" charset="0"/>
              </a:rPr>
              <a:t>Grey colours</a:t>
            </a:r>
          </a:p>
        </p:txBody>
      </p:sp>
      <p:sp>
        <p:nvSpPr>
          <p:cNvPr id="28" name="Rectangle 27">
            <a:extLst>
              <a:ext uri="{FF2B5EF4-FFF2-40B4-BE49-F238E27FC236}">
                <a16:creationId xmlns:a16="http://schemas.microsoft.com/office/drawing/2014/main" id="{450B05DE-F326-4742-9666-3BDFA20244BA}"/>
              </a:ext>
            </a:extLst>
          </p:cNvPr>
          <p:cNvSpPr/>
          <p:nvPr userDrawn="1"/>
        </p:nvSpPr>
        <p:spPr>
          <a:xfrm>
            <a:off x="4490404" y="4176154"/>
            <a:ext cx="1451488" cy="184666"/>
          </a:xfrm>
          <a:prstGeom prst="rect">
            <a:avLst/>
          </a:prstGeom>
        </p:spPr>
        <p:txBody>
          <a:bodyPr wrap="none" lIns="0" tIns="0" rIns="0" bIns="0">
            <a:spAutoFit/>
          </a:bodyPr>
          <a:lstStyle/>
          <a:p>
            <a:pPr algn="l"/>
            <a:r>
              <a:rPr lang="en-AU" sz="1200" b="1" kern="1200" dirty="0">
                <a:solidFill>
                  <a:schemeClr val="tx1"/>
                </a:solidFill>
                <a:latin typeface="+mj-lt"/>
                <a:ea typeface="+mn-ea"/>
                <a:cs typeface="Arial" pitchFamily="34" charset="0"/>
              </a:rPr>
              <a:t>Competitor colours</a:t>
            </a:r>
          </a:p>
        </p:txBody>
      </p:sp>
      <p:sp>
        <p:nvSpPr>
          <p:cNvPr id="29" name="TextBox 28">
            <a:extLst>
              <a:ext uri="{FF2B5EF4-FFF2-40B4-BE49-F238E27FC236}">
                <a16:creationId xmlns:a16="http://schemas.microsoft.com/office/drawing/2014/main" id="{104D2D4D-0522-954D-A3F9-38DB971DBC53}"/>
              </a:ext>
            </a:extLst>
          </p:cNvPr>
          <p:cNvSpPr txBox="1"/>
          <p:nvPr userDrawn="1"/>
        </p:nvSpPr>
        <p:spPr>
          <a:xfrm>
            <a:off x="341805" y="1411818"/>
            <a:ext cx="3553321" cy="4328364"/>
          </a:xfrm>
          <a:prstGeom prst="rect">
            <a:avLst/>
          </a:prstGeom>
        </p:spPr>
        <p:txBody>
          <a:bodyPr wrap="square" lIns="0" tIns="0" rIns="0" bIns="0" rtlCol="0">
            <a:spAutoFit/>
          </a:bodyPr>
          <a:lstStyle/>
          <a:p>
            <a:pPr marL="241285" marR="0" lvl="0" indent="-241285" algn="l" defTabSz="1390563" rtl="0" eaLnBrk="1" fontAlgn="base" latinLnBrk="0" hangingPunct="1">
              <a:lnSpc>
                <a:spcPct val="100000"/>
              </a:lnSpc>
              <a:spcBef>
                <a:spcPts val="800"/>
              </a:spcBef>
              <a:spcAft>
                <a:spcPct val="0"/>
              </a:spcAft>
              <a:buClr>
                <a:srgbClr val="FF0000"/>
              </a:buClr>
              <a:buSzPct val="70000"/>
              <a:buFont typeface="Wingdings" pitchFamily="2" charset="2"/>
              <a:buChar char="l"/>
              <a:tabLst/>
              <a:defRPr/>
            </a:pPr>
            <a:r>
              <a:rPr kumimoji="0" lang="en-GB" sz="1333" b="0" i="0" u="none" strike="noStrike" kern="0" cap="none" spc="0" normalizeH="0" baseline="0" noProof="0" dirty="0">
                <a:ln>
                  <a:noFill/>
                </a:ln>
                <a:solidFill>
                  <a:srgbClr val="000000"/>
                </a:solidFill>
                <a:effectLst/>
                <a:uLnTx/>
                <a:uFillTx/>
                <a:latin typeface="Corpid C1 Regular"/>
                <a:ea typeface="+mn-ea"/>
                <a:cs typeface="+mn-cs"/>
              </a:rPr>
              <a:t>R255 is the only Red we use in PowerPoint. Don’t use R194 or any other red colours. </a:t>
            </a:r>
          </a:p>
          <a:p>
            <a:pPr marL="241285" marR="0" lvl="0" indent="-241285" algn="l" defTabSz="1390563" rtl="0" eaLnBrk="1" fontAlgn="base" latinLnBrk="0" hangingPunct="1">
              <a:lnSpc>
                <a:spcPct val="100000"/>
              </a:lnSpc>
              <a:spcBef>
                <a:spcPts val="800"/>
              </a:spcBef>
              <a:spcAft>
                <a:spcPct val="0"/>
              </a:spcAft>
              <a:buClr>
                <a:srgbClr val="FF0000"/>
              </a:buClr>
              <a:buSzPct val="70000"/>
              <a:buFont typeface="Wingdings" pitchFamily="2" charset="2"/>
              <a:buChar char="l"/>
              <a:tabLst/>
              <a:defRPr/>
            </a:pPr>
            <a:r>
              <a:rPr kumimoji="0" lang="en-GB" sz="1333" b="0" i="0" u="none" strike="noStrike" kern="0" cap="none" spc="0" normalizeH="0" baseline="0" noProof="0" dirty="0">
                <a:ln>
                  <a:noFill/>
                </a:ln>
                <a:solidFill>
                  <a:srgbClr val="000000"/>
                </a:solidFill>
                <a:effectLst/>
                <a:uLnTx/>
                <a:uFillTx/>
                <a:latin typeface="Corpid C1 Regular"/>
                <a:ea typeface="+mn-ea"/>
                <a:cs typeface="+mn-cs"/>
              </a:rPr>
              <a:t>Only use the full Red colour, not any of the tints – even if PowerPoint suggests it. </a:t>
            </a:r>
          </a:p>
          <a:p>
            <a:pPr marL="241285" marR="0" lvl="0" indent="-241285" algn="l" defTabSz="1390563" rtl="0" eaLnBrk="1" fontAlgn="base" latinLnBrk="0" hangingPunct="1">
              <a:lnSpc>
                <a:spcPct val="100000"/>
              </a:lnSpc>
              <a:spcBef>
                <a:spcPts val="800"/>
              </a:spcBef>
              <a:spcAft>
                <a:spcPct val="0"/>
              </a:spcAft>
              <a:buClr>
                <a:srgbClr val="FF0000"/>
              </a:buClr>
              <a:buSzPct val="70000"/>
              <a:buFont typeface="Wingdings" pitchFamily="2" charset="2"/>
              <a:buChar char="l"/>
              <a:tabLst/>
              <a:defRPr/>
            </a:pPr>
            <a:r>
              <a:rPr kumimoji="0" lang="en-GB" sz="1333" b="0" i="0" u="none" strike="noStrike" kern="0" cap="none" spc="0" normalizeH="0" baseline="0" noProof="0" dirty="0">
                <a:ln>
                  <a:noFill/>
                </a:ln>
                <a:solidFill>
                  <a:srgbClr val="000000"/>
                </a:solidFill>
                <a:effectLst/>
                <a:uLnTx/>
                <a:uFillTx/>
                <a:latin typeface="Corpid C1 Regular"/>
                <a:ea typeface="+mn-ea"/>
                <a:cs typeface="+mn-cs"/>
              </a:rPr>
              <a:t>Our Primary colours are built in to top row of the template’s theme, for fast and easy use.</a:t>
            </a:r>
          </a:p>
          <a:p>
            <a:pPr marL="241285" marR="0" lvl="0" indent="-241285" algn="l" defTabSz="1390563" rtl="0" eaLnBrk="1" fontAlgn="base" latinLnBrk="0" hangingPunct="1">
              <a:lnSpc>
                <a:spcPct val="100000"/>
              </a:lnSpc>
              <a:spcBef>
                <a:spcPts val="800"/>
              </a:spcBef>
              <a:spcAft>
                <a:spcPct val="0"/>
              </a:spcAft>
              <a:buClr>
                <a:srgbClr val="FF0000"/>
              </a:buClr>
              <a:buSzPct val="70000"/>
              <a:buFont typeface="Wingdings" pitchFamily="2" charset="2"/>
              <a:buChar char="l"/>
              <a:tabLst/>
              <a:defRPr/>
            </a:pPr>
            <a:r>
              <a:rPr kumimoji="0" lang="en-GB" sz="1333" b="0" i="0" u="none" strike="noStrike" kern="0" cap="none" spc="0" normalizeH="0" baseline="0" noProof="0" dirty="0">
                <a:ln>
                  <a:noFill/>
                </a:ln>
                <a:solidFill>
                  <a:srgbClr val="000000"/>
                </a:solidFill>
                <a:effectLst/>
                <a:uLnTx/>
                <a:uFillTx/>
                <a:latin typeface="Corpid C1 Regular"/>
                <a:ea typeface="+mn-ea"/>
                <a:cs typeface="+mn-cs"/>
              </a:rPr>
              <a:t>Everything should be in Red, Black and White, with a little bit of grey – except:</a:t>
            </a:r>
          </a:p>
          <a:p>
            <a:pPr marL="723855" marR="0" lvl="1" indent="-241285" algn="l" defTabSz="1390563" rtl="0" eaLnBrk="1" fontAlgn="base" latinLnBrk="0" hangingPunct="1">
              <a:lnSpc>
                <a:spcPct val="100000"/>
              </a:lnSpc>
              <a:spcBef>
                <a:spcPts val="800"/>
              </a:spcBef>
              <a:spcAft>
                <a:spcPct val="0"/>
              </a:spcAft>
              <a:buClrTx/>
              <a:buSzTx/>
              <a:buFont typeface="Corpid C1 Regular" pitchFamily="34" charset="0"/>
              <a:buChar char="–"/>
              <a:tabLst/>
              <a:defRPr/>
            </a:pPr>
            <a:r>
              <a:rPr kumimoji="0" lang="en-GB" sz="1333" b="0" i="0" u="none" strike="noStrike" kern="0" cap="none" spc="0" normalizeH="0" baseline="0" noProof="0" dirty="0">
                <a:ln>
                  <a:noFill/>
                </a:ln>
                <a:solidFill>
                  <a:srgbClr val="000000"/>
                </a:solidFill>
                <a:effectLst/>
                <a:uLnTx/>
                <a:uFillTx/>
                <a:latin typeface="Corpid C1 Regular"/>
                <a:cs typeface="+mn-cs"/>
              </a:rPr>
              <a:t>if a chart needs more than 6 categories, use Sea from top row.</a:t>
            </a:r>
          </a:p>
          <a:p>
            <a:pPr marL="723855" marR="0" lvl="1" indent="-241285" algn="l" defTabSz="1390563" rtl="0" eaLnBrk="1" fontAlgn="base" latinLnBrk="0" hangingPunct="1">
              <a:lnSpc>
                <a:spcPct val="100000"/>
              </a:lnSpc>
              <a:spcBef>
                <a:spcPts val="800"/>
              </a:spcBef>
              <a:spcAft>
                <a:spcPct val="0"/>
              </a:spcAft>
              <a:buClrTx/>
              <a:buSzTx/>
              <a:buFont typeface="Corpid C1 Regular" pitchFamily="34" charset="0"/>
              <a:buChar char="–"/>
              <a:tabLst/>
              <a:defRPr/>
            </a:pPr>
            <a:r>
              <a:rPr kumimoji="0" lang="en-GB" sz="1333" b="0" i="0" u="none" strike="noStrike" kern="0" cap="none" spc="0" normalizeH="0" baseline="0" noProof="0" dirty="0">
                <a:ln>
                  <a:noFill/>
                </a:ln>
                <a:solidFill>
                  <a:srgbClr val="000000"/>
                </a:solidFill>
                <a:effectLst/>
                <a:uLnTx/>
                <a:uFillTx/>
                <a:latin typeface="Corpid C1 Regular"/>
                <a:cs typeface="+mn-cs"/>
              </a:rPr>
              <a:t>If it has an associated meaning like the traffic light system for project tracking – like a green dot.</a:t>
            </a:r>
          </a:p>
          <a:p>
            <a:pPr marL="723855" marR="0" lvl="1" indent="-241285" algn="l" defTabSz="1390563" rtl="0" eaLnBrk="1" fontAlgn="base" latinLnBrk="0" hangingPunct="1">
              <a:lnSpc>
                <a:spcPct val="100000"/>
              </a:lnSpc>
              <a:spcBef>
                <a:spcPts val="800"/>
              </a:spcBef>
              <a:spcAft>
                <a:spcPct val="0"/>
              </a:spcAft>
              <a:buClrTx/>
              <a:buSzTx/>
              <a:buFont typeface="Corpid C1 Regular" pitchFamily="34" charset="0"/>
              <a:buChar char="–"/>
              <a:tabLst/>
              <a:defRPr/>
            </a:pPr>
            <a:r>
              <a:rPr kumimoji="0" lang="en-GB" sz="1333" b="0" i="0" u="none" strike="noStrike" kern="0" cap="none" spc="0" normalizeH="0" baseline="0" noProof="0" dirty="0">
                <a:ln>
                  <a:noFill/>
                </a:ln>
                <a:solidFill>
                  <a:srgbClr val="000000"/>
                </a:solidFill>
                <a:effectLst/>
                <a:uLnTx/>
                <a:uFillTx/>
                <a:latin typeface="Corpid C1 Regular"/>
                <a:cs typeface="+mn-cs"/>
              </a:rPr>
              <a:t>Representing competitors by their colour, see details on right.</a:t>
            </a:r>
          </a:p>
          <a:p>
            <a:pPr marL="0" indent="0" algn="l">
              <a:buNone/>
            </a:pPr>
            <a:endParaRPr lang="en-US" sz="1467" kern="0" dirty="0"/>
          </a:p>
        </p:txBody>
      </p:sp>
      <p:sp>
        <p:nvSpPr>
          <p:cNvPr id="34" name="Text Placeholder 20">
            <a:extLst>
              <a:ext uri="{FF2B5EF4-FFF2-40B4-BE49-F238E27FC236}">
                <a16:creationId xmlns:a16="http://schemas.microsoft.com/office/drawing/2014/main" id="{7EA291F0-731E-704E-8DAB-7E41BCD709C8}"/>
              </a:ext>
            </a:extLst>
          </p:cNvPr>
          <p:cNvSpPr txBox="1">
            <a:spLocks/>
          </p:cNvSpPr>
          <p:nvPr userDrawn="1"/>
        </p:nvSpPr>
        <p:spPr bwMode="auto">
          <a:xfrm>
            <a:off x="338855" y="270480"/>
            <a:ext cx="10193047"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1042948" rtl="0" eaLnBrk="1" fontAlgn="base" hangingPunct="1">
              <a:lnSpc>
                <a:spcPts val="2000"/>
              </a:lnSpc>
              <a:spcBef>
                <a:spcPct val="50000"/>
              </a:spcBef>
              <a:spcAft>
                <a:spcPct val="0"/>
              </a:spcAft>
              <a:buClr>
                <a:schemeClr val="accent1"/>
              </a:buClr>
              <a:buSzPct val="70000"/>
              <a:buFontTx/>
              <a:buNone/>
              <a:defRPr sz="2000">
                <a:solidFill>
                  <a:schemeClr val="tx1"/>
                </a:solidFill>
                <a:latin typeface="NAB Impact" panose="02010608060202020104" pitchFamily="2" charset="0"/>
                <a:ea typeface="NAB Impact" panose="02010608060202020104" pitchFamily="2" charset="0"/>
                <a:cs typeface="+mn-cs"/>
              </a:defRPr>
            </a:lvl1pPr>
            <a:lvl2pPr marL="542905"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2pPr>
            <a:lvl3pPr marL="895316"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3pPr>
            <a:lvl4pPr marL="1257252"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4pPr>
            <a:lvl5pPr marL="1619189"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5pPr>
            <a:lvl6pPr marL="2916127"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6pPr>
            <a:lvl7pPr marL="3373311"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7pPr>
            <a:lvl8pPr marL="3830493"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8pPr>
            <a:lvl9pPr marL="4287675"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9pPr>
          </a:lstStyle>
          <a:p>
            <a:pPr>
              <a:lnSpc>
                <a:spcPts val="3467"/>
              </a:lnSpc>
              <a:spcBef>
                <a:spcPts val="0"/>
              </a:spcBef>
            </a:pPr>
            <a:r>
              <a:rPr lang="en-AU" sz="3733" dirty="0">
                <a:solidFill>
                  <a:schemeClr val="accent1"/>
                </a:solidFill>
              </a:rPr>
              <a:t>TIPS ON USING </a:t>
            </a:r>
            <a:r>
              <a:rPr lang="en-AU" sz="3733" dirty="0">
                <a:solidFill>
                  <a:schemeClr val="tx1"/>
                </a:solidFill>
              </a:rPr>
              <a:t>NAB COLOURS</a:t>
            </a:r>
          </a:p>
        </p:txBody>
      </p:sp>
      <p:pic>
        <p:nvPicPr>
          <p:cNvPr id="3" name="Picture 2" descr="A screenshot of a cell phone&#10;&#10;Description automatically generated">
            <a:extLst>
              <a:ext uri="{FF2B5EF4-FFF2-40B4-BE49-F238E27FC236}">
                <a16:creationId xmlns:a16="http://schemas.microsoft.com/office/drawing/2014/main" id="{A7DA22CD-00A5-104A-81B3-36742DBF08C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923075" y="1652722"/>
            <a:ext cx="1505856" cy="2215041"/>
          </a:xfrm>
          <a:prstGeom prst="rect">
            <a:avLst/>
          </a:prstGeom>
          <a:ln>
            <a:solidFill>
              <a:schemeClr val="accent4"/>
            </a:solidFill>
          </a:ln>
        </p:spPr>
      </p:pic>
    </p:spTree>
    <p:extLst>
      <p:ext uri="{BB962C8B-B14F-4D97-AF65-F5344CB8AC3E}">
        <p14:creationId xmlns:p14="http://schemas.microsoft.com/office/powerpoint/2010/main" val="23104148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816" y="1446"/>
          <a:ext cx="1809" cy="1439"/>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816" y="1446"/>
                        <a:ext cx="1809" cy="143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221616C-BFD8-42A2-B6D4-5594C7B1A2DE}"/>
              </a:ext>
            </a:extLst>
          </p:cNvPr>
          <p:cNvSpPr/>
          <p:nvPr userDrawn="1">
            <p:custDataLst>
              <p:tags r:id="rId2"/>
            </p:custDataLst>
          </p:nvPr>
        </p:nvSpPr>
        <p:spPr bwMode="auto">
          <a:xfrm>
            <a:off x="1" y="1"/>
            <a:ext cx="195385" cy="158751"/>
          </a:xfrm>
          <a:prstGeom prst="rect">
            <a:avLst/>
          </a:prstGeom>
          <a:solidFill>
            <a:srgbClr val="FF0000"/>
          </a:solidFill>
          <a:ln w="6350" cap="flat" cmpd="sng" algn="ctr">
            <a:solidFill>
              <a:srgbClr val="FF0000"/>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1042813" rtl="0" eaLnBrk="1" fontAlgn="base" latinLnBrk="0" hangingPunct="1">
              <a:lnSpc>
                <a:spcPct val="100000"/>
              </a:lnSpc>
              <a:spcBef>
                <a:spcPct val="0"/>
              </a:spcBef>
              <a:spcAft>
                <a:spcPct val="0"/>
              </a:spcAft>
              <a:buClrTx/>
              <a:buSzTx/>
              <a:buFontTx/>
              <a:buNone/>
              <a:tabLst/>
            </a:pPr>
            <a:endParaRPr kumimoji="0" lang="en-US" sz="2899" b="0" i="0" u="none" strike="noStrike" cap="none" normalizeH="0" baseline="0" dirty="0">
              <a:ln>
                <a:noFill/>
              </a:ln>
              <a:solidFill>
                <a:srgbClr val="FFFFFF"/>
              </a:solidFill>
              <a:effectLst/>
              <a:latin typeface="NAB Impact" panose="02010608060202020104" pitchFamily="50" charset="0"/>
              <a:ea typeface="+mj-ea"/>
              <a:cs typeface="Arial" panose="020B0604020202020204" pitchFamily="34" charset="0"/>
              <a:sym typeface="NAB Impact" panose="02010608060202020104" pitchFamily="50" charset="0"/>
            </a:endParaRPr>
          </a:p>
        </p:txBody>
      </p:sp>
      <p:sp>
        <p:nvSpPr>
          <p:cNvPr id="6" name="Title 5"/>
          <p:cNvSpPr>
            <a:spLocks noGrp="1"/>
          </p:cNvSpPr>
          <p:nvPr>
            <p:ph type="title"/>
          </p:nvPr>
        </p:nvSpPr>
        <p:spPr/>
        <p:txBody>
          <a:bodyPr/>
          <a:lstStyle>
            <a:lvl1pPr>
              <a:defRPr>
                <a:cs typeface="+mj-cs"/>
              </a:defRPr>
            </a:lvl1pPr>
          </a:lstStyle>
          <a:p>
            <a:r>
              <a:rPr lang="en-US" noProof="0"/>
              <a:t>Click to edit Master title style</a:t>
            </a:r>
            <a:endParaRPr lang="en-AU"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48099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576484" y="2564904"/>
            <a:ext cx="4512733" cy="3840129"/>
          </a:xfrm>
        </p:spPr>
        <p:txBody>
          <a:bodyPr/>
          <a:lstStyle>
            <a:lvl1pPr marL="241285" indent="-241285">
              <a:buSzPct val="120000"/>
              <a:buFont typeface="System Font Regular"/>
              <a:buChar char="•"/>
              <a:defRPr sz="1333" baseline="0"/>
            </a:lvl1pPr>
            <a:lvl2pPr>
              <a:defRPr sz="1333" baseline="0"/>
            </a:lvl2pPr>
            <a:lvl3pPr>
              <a:defRPr sz="1333" baseline="0"/>
            </a:lvl3pPr>
            <a:lvl4pPr>
              <a:defRPr sz="1333" baseline="0"/>
            </a:lvl4pPr>
            <a:lvl5pPr>
              <a:defRPr sz="1333"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Text Placeholder 4">
            <a:extLst>
              <a:ext uri="{FF2B5EF4-FFF2-40B4-BE49-F238E27FC236}">
                <a16:creationId xmlns:a16="http://schemas.microsoft.com/office/drawing/2014/main" id="{7B39FBFF-751F-1443-9E14-FC7B505CCD1D}"/>
              </a:ext>
            </a:extLst>
          </p:cNvPr>
          <p:cNvSpPr>
            <a:spLocks noGrp="1"/>
          </p:cNvSpPr>
          <p:nvPr>
            <p:ph type="body" sz="half" idx="3" hasCustomPrompt="1"/>
          </p:nvPr>
        </p:nvSpPr>
        <p:spPr>
          <a:xfrm>
            <a:off x="6575448" y="1425751"/>
            <a:ext cx="4513771" cy="947132"/>
          </a:xfrm>
        </p:spPr>
        <p:txBody>
          <a:bodyPr anchor="b"/>
          <a:lstStyle>
            <a:lvl1pPr marL="0" indent="0">
              <a:lnSpc>
                <a:spcPts val="2400"/>
              </a:lnSpc>
              <a:buFontTx/>
              <a:buNone/>
              <a:defRPr sz="2400">
                <a:latin typeface="NAB Impact" panose="02010608060202020104" pitchFamily="2" charset="0"/>
                <a:ea typeface="NAB Impact" panose="02010608060202020104" pitchFamily="2" charset="0"/>
              </a:defRPr>
            </a:lvl1pPr>
          </a:lstStyle>
          <a:p>
            <a:pPr lvl="0"/>
            <a:r>
              <a:rPr lang="en-AU" noProof="0" dirty="0"/>
              <a:t>HEADING IN 18 PT NAB IMPACT</a:t>
            </a:r>
          </a:p>
        </p:txBody>
      </p:sp>
      <p:sp>
        <p:nvSpPr>
          <p:cNvPr id="7" name="Rectangle 2">
            <a:extLst>
              <a:ext uri="{FF2B5EF4-FFF2-40B4-BE49-F238E27FC236}">
                <a16:creationId xmlns:a16="http://schemas.microsoft.com/office/drawing/2014/main" id="{001DC869-C460-3F4D-B75C-944FB71952D0}"/>
              </a:ext>
            </a:extLst>
          </p:cNvPr>
          <p:cNvSpPr>
            <a:spLocks noGrp="1" noChangeArrowheads="1"/>
          </p:cNvSpPr>
          <p:nvPr>
            <p:ph type="title" hasCustomPrompt="1"/>
          </p:nvPr>
        </p:nvSpPr>
        <p:spPr bwMode="auto">
          <a:xfrm>
            <a:off x="332792" y="274253"/>
            <a:ext cx="10753360"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defRPr>
                <a:solidFill>
                  <a:schemeClr val="tx1"/>
                </a:solidFill>
              </a:defRPr>
            </a:lvl1pPr>
          </a:lstStyle>
          <a:p>
            <a:r>
              <a:rPr lang="en-AU" dirty="0">
                <a:solidFill>
                  <a:srgbClr val="FF0000"/>
                </a:solidFill>
                <a:effectLst/>
                <a:latin typeface="NAB Impact" panose="02010608060202020104" pitchFamily="2" charset="0"/>
              </a:rPr>
              <a:t>image with text </a:t>
            </a:r>
            <a:r>
              <a:rPr lang="en-AU" dirty="0">
                <a:effectLst/>
                <a:latin typeface="NAB Impact" panose="02010608060202020104" pitchFamily="2" charset="0"/>
              </a:rPr>
              <a:t>nab impact headline in 28pt</a:t>
            </a:r>
          </a:p>
        </p:txBody>
      </p:sp>
      <p:sp>
        <p:nvSpPr>
          <p:cNvPr id="6" name="Slide Number Placeholder 13">
            <a:extLst>
              <a:ext uri="{FF2B5EF4-FFF2-40B4-BE49-F238E27FC236}">
                <a16:creationId xmlns:a16="http://schemas.microsoft.com/office/drawing/2014/main" id="{63EFDF06-080E-F74F-AA55-65FF83D23840}"/>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8" name="Picture Placeholder 3">
            <a:extLst>
              <a:ext uri="{FF2B5EF4-FFF2-40B4-BE49-F238E27FC236}">
                <a16:creationId xmlns:a16="http://schemas.microsoft.com/office/drawing/2014/main" id="{3F481288-4A23-7343-9910-5B78BCF8160D}"/>
              </a:ext>
            </a:extLst>
          </p:cNvPr>
          <p:cNvSpPr>
            <a:spLocks noGrp="1"/>
          </p:cNvSpPr>
          <p:nvPr>
            <p:ph type="pic" sz="quarter" idx="37"/>
          </p:nvPr>
        </p:nvSpPr>
        <p:spPr>
          <a:xfrm>
            <a:off x="330298" y="1411817"/>
            <a:ext cx="5765703" cy="4993216"/>
          </a:xfrm>
        </p:spPr>
        <p:txBody>
          <a:bodyPr/>
          <a:lstStyle>
            <a:lvl1pPr marL="0" indent="0" algn="ctr">
              <a:buNone/>
              <a:defRPr sz="1400">
                <a:solidFill>
                  <a:schemeClr val="accent4"/>
                </a:solidFill>
              </a:defRPr>
            </a:lvl1pPr>
          </a:lstStyle>
          <a:p>
            <a:r>
              <a:rPr lang="en-US" dirty="0"/>
              <a:t>Click icon to add picture</a:t>
            </a:r>
            <a:endParaRPr lang="en-AU" dirty="0"/>
          </a:p>
        </p:txBody>
      </p:sp>
      <p:sp>
        <p:nvSpPr>
          <p:cNvPr id="9" name="Footer Placeholder 2">
            <a:extLst>
              <a:ext uri="{FF2B5EF4-FFF2-40B4-BE49-F238E27FC236}">
                <a16:creationId xmlns:a16="http://schemas.microsoft.com/office/drawing/2014/main" id="{F12C6064-F1F2-0947-9114-9B36EF401203}"/>
              </a:ext>
            </a:extLst>
          </p:cNvPr>
          <p:cNvSpPr>
            <a:spLocks noGrp="1"/>
          </p:cNvSpPr>
          <p:nvPr>
            <p:ph type="ftr" sz="quarter" idx="10"/>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3528122722"/>
      </p:ext>
    </p:extLst>
  </p:cSld>
  <p:clrMapOvr>
    <a:masterClrMapping/>
  </p:clrMapOvr>
  <p:extLst>
    <p:ext uri="{DCECCB84-F9BA-43D5-87BE-67443E8EF086}">
      <p15:sldGuideLst xmlns:p15="http://schemas.microsoft.com/office/powerpoint/2012/main">
        <p15:guide id="1" pos="3107">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01DC869-C460-3F4D-B75C-944FB71952D0}"/>
              </a:ext>
            </a:extLst>
          </p:cNvPr>
          <p:cNvSpPr>
            <a:spLocks noGrp="1" noChangeArrowheads="1"/>
          </p:cNvSpPr>
          <p:nvPr>
            <p:ph type="title" hasCustomPrompt="1"/>
          </p:nvPr>
        </p:nvSpPr>
        <p:spPr bwMode="auto">
          <a:xfrm>
            <a:off x="332792" y="274253"/>
            <a:ext cx="10753360"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defRPr>
                <a:solidFill>
                  <a:schemeClr val="tx1"/>
                </a:solidFill>
              </a:defRPr>
            </a:lvl1pPr>
          </a:lstStyle>
          <a:p>
            <a:r>
              <a:rPr lang="en-AU" dirty="0">
                <a:solidFill>
                  <a:srgbClr val="FF0000"/>
                </a:solidFill>
                <a:effectLst/>
                <a:latin typeface="NAB Impact" panose="02010608060202020104" pitchFamily="2" charset="0"/>
              </a:rPr>
              <a:t>text with image </a:t>
            </a:r>
            <a:r>
              <a:rPr lang="en-AU" dirty="0">
                <a:effectLst/>
                <a:latin typeface="NAB Impact" panose="02010608060202020104" pitchFamily="2" charset="0"/>
              </a:rPr>
              <a:t>nab impact headline in 28pt</a:t>
            </a:r>
          </a:p>
        </p:txBody>
      </p:sp>
      <p:sp>
        <p:nvSpPr>
          <p:cNvPr id="6" name="Slide Number Placeholder 13">
            <a:extLst>
              <a:ext uri="{FF2B5EF4-FFF2-40B4-BE49-F238E27FC236}">
                <a16:creationId xmlns:a16="http://schemas.microsoft.com/office/drawing/2014/main" id="{63EFDF06-080E-F74F-AA55-65FF83D23840}"/>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8" name="Picture Placeholder 3">
            <a:extLst>
              <a:ext uri="{FF2B5EF4-FFF2-40B4-BE49-F238E27FC236}">
                <a16:creationId xmlns:a16="http://schemas.microsoft.com/office/drawing/2014/main" id="{3F481288-4A23-7343-9910-5B78BCF8160D}"/>
              </a:ext>
            </a:extLst>
          </p:cNvPr>
          <p:cNvSpPr>
            <a:spLocks noGrp="1"/>
          </p:cNvSpPr>
          <p:nvPr>
            <p:ph type="pic" sz="quarter" idx="37"/>
          </p:nvPr>
        </p:nvSpPr>
        <p:spPr>
          <a:xfrm>
            <a:off x="6096001" y="1411817"/>
            <a:ext cx="4993217" cy="4993216"/>
          </a:xfrm>
        </p:spPr>
        <p:txBody>
          <a:bodyPr/>
          <a:lstStyle>
            <a:lvl1pPr marL="0" indent="0" algn="ctr">
              <a:buNone/>
              <a:defRPr sz="1400">
                <a:solidFill>
                  <a:schemeClr val="accent4"/>
                </a:solidFill>
              </a:defRPr>
            </a:lvl1pPr>
          </a:lstStyle>
          <a:p>
            <a:r>
              <a:rPr lang="en-US" dirty="0"/>
              <a:t>Click icon to add picture</a:t>
            </a:r>
            <a:endParaRPr lang="en-AU" dirty="0"/>
          </a:p>
        </p:txBody>
      </p:sp>
      <p:sp>
        <p:nvSpPr>
          <p:cNvPr id="9" name="Content Placeholder 2">
            <a:extLst>
              <a:ext uri="{FF2B5EF4-FFF2-40B4-BE49-F238E27FC236}">
                <a16:creationId xmlns:a16="http://schemas.microsoft.com/office/drawing/2014/main" id="{DDED268E-0E38-D149-801B-E9376EDEA8D6}"/>
              </a:ext>
            </a:extLst>
          </p:cNvPr>
          <p:cNvSpPr>
            <a:spLocks noGrp="1"/>
          </p:cNvSpPr>
          <p:nvPr>
            <p:ph sz="quarter" idx="1"/>
          </p:nvPr>
        </p:nvSpPr>
        <p:spPr>
          <a:xfrm>
            <a:off x="334434" y="2564905"/>
            <a:ext cx="4512733" cy="3840129"/>
          </a:xfrm>
        </p:spPr>
        <p:txBody>
          <a:bodyPr/>
          <a:lstStyle>
            <a:lvl1pPr marL="241285" indent="-241285">
              <a:buSzPct val="120000"/>
              <a:buFont typeface="System Font Regular"/>
              <a:buChar char="•"/>
              <a:defRPr sz="1333" baseline="0"/>
            </a:lvl1pPr>
            <a:lvl2pPr>
              <a:defRPr sz="1333" baseline="0"/>
            </a:lvl2pPr>
            <a:lvl3pPr>
              <a:defRPr sz="1333" baseline="0"/>
            </a:lvl3pPr>
            <a:lvl4pPr>
              <a:defRPr sz="1333" baseline="0"/>
            </a:lvl4pPr>
            <a:lvl5pPr>
              <a:defRPr sz="1333"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4">
            <a:extLst>
              <a:ext uri="{FF2B5EF4-FFF2-40B4-BE49-F238E27FC236}">
                <a16:creationId xmlns:a16="http://schemas.microsoft.com/office/drawing/2014/main" id="{0FE6CF6A-C870-7544-8107-460C62131D63}"/>
              </a:ext>
            </a:extLst>
          </p:cNvPr>
          <p:cNvSpPr>
            <a:spLocks noGrp="1"/>
          </p:cNvSpPr>
          <p:nvPr>
            <p:ph type="body" sz="half" idx="3" hasCustomPrompt="1"/>
          </p:nvPr>
        </p:nvSpPr>
        <p:spPr>
          <a:xfrm>
            <a:off x="334433" y="1411818"/>
            <a:ext cx="4513771" cy="947132"/>
          </a:xfrm>
        </p:spPr>
        <p:txBody>
          <a:bodyPr anchor="b"/>
          <a:lstStyle>
            <a:lvl1pPr marL="0" indent="0">
              <a:lnSpc>
                <a:spcPts val="2400"/>
              </a:lnSpc>
              <a:buFontTx/>
              <a:buNone/>
              <a:defRPr sz="2400">
                <a:latin typeface="NAB Impact" panose="02010608060202020104" pitchFamily="2" charset="0"/>
                <a:ea typeface="NAB Impact" panose="02010608060202020104" pitchFamily="2" charset="0"/>
              </a:defRPr>
            </a:lvl1pPr>
          </a:lstStyle>
          <a:p>
            <a:pPr lvl="0"/>
            <a:r>
              <a:rPr lang="en-AU" noProof="0" dirty="0"/>
              <a:t>HEADING IN 18 PT NAB IMPACT</a:t>
            </a:r>
          </a:p>
        </p:txBody>
      </p:sp>
      <p:sp>
        <p:nvSpPr>
          <p:cNvPr id="12" name="Footer Placeholder 2">
            <a:extLst>
              <a:ext uri="{FF2B5EF4-FFF2-40B4-BE49-F238E27FC236}">
                <a16:creationId xmlns:a16="http://schemas.microsoft.com/office/drawing/2014/main" id="{DB5DAD39-C941-C749-857F-F5BD916056BE}"/>
              </a:ext>
            </a:extLst>
          </p:cNvPr>
          <p:cNvSpPr>
            <a:spLocks noGrp="1"/>
          </p:cNvSpPr>
          <p:nvPr>
            <p:ph type="ftr" sz="quarter" idx="10"/>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2687131977"/>
      </p:ext>
    </p:extLst>
  </p:cSld>
  <p:clrMapOvr>
    <a:masterClrMapping/>
  </p:clrMapOvr>
  <p:extLst>
    <p:ext uri="{DCECCB84-F9BA-43D5-87BE-67443E8EF086}">
      <p15:sldGuideLst xmlns:p15="http://schemas.microsoft.com/office/powerpoint/2012/main">
        <p15:guide id="1" pos="3107">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tablet">
    <p:spTree>
      <p:nvGrpSpPr>
        <p:cNvPr id="1" name=""/>
        <p:cNvGrpSpPr/>
        <p:nvPr/>
      </p:nvGrpSpPr>
      <p:grpSpPr>
        <a:xfrm>
          <a:off x="0" y="0"/>
          <a:ext cx="0" cy="0"/>
          <a:chOff x="0" y="0"/>
          <a:chExt cx="0" cy="0"/>
        </a:xfrm>
      </p:grpSpPr>
      <p:sp>
        <p:nvSpPr>
          <p:cNvPr id="8" name="Slide Number Placeholder 13">
            <a:extLst>
              <a:ext uri="{FF2B5EF4-FFF2-40B4-BE49-F238E27FC236}">
                <a16:creationId xmlns:a16="http://schemas.microsoft.com/office/drawing/2014/main" id="{2D1C3266-59AA-0545-9C3E-75AD124A0C76}"/>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9" name="Rectangle 2">
            <a:extLst>
              <a:ext uri="{FF2B5EF4-FFF2-40B4-BE49-F238E27FC236}">
                <a16:creationId xmlns:a16="http://schemas.microsoft.com/office/drawing/2014/main" id="{11A2C42F-6945-624E-9EC1-4F8573D53FDD}"/>
              </a:ext>
            </a:extLst>
          </p:cNvPr>
          <p:cNvSpPr>
            <a:spLocks noGrp="1" noChangeArrowheads="1"/>
          </p:cNvSpPr>
          <p:nvPr>
            <p:ph type="title" hasCustomPrompt="1"/>
          </p:nvPr>
        </p:nvSpPr>
        <p:spPr bwMode="auto">
          <a:xfrm>
            <a:off x="334433" y="274253"/>
            <a:ext cx="10753360"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defRPr>
                <a:solidFill>
                  <a:schemeClr val="tx1"/>
                </a:solidFill>
              </a:defRPr>
            </a:lvl1pPr>
          </a:lstStyle>
          <a:p>
            <a:r>
              <a:rPr lang="en-AU" dirty="0">
                <a:solidFill>
                  <a:srgbClr val="FF0000"/>
                </a:solidFill>
                <a:effectLst/>
                <a:latin typeface="NAB Impact" panose="02010608060202020104" pitchFamily="2" charset="0"/>
              </a:rPr>
              <a:t>Title with Tablet </a:t>
            </a:r>
            <a:r>
              <a:rPr lang="en-AU" dirty="0">
                <a:effectLst/>
                <a:latin typeface="NAB Impact" panose="02010608060202020104" pitchFamily="2" charset="0"/>
              </a:rPr>
              <a:t>nab impact headline in 28pt</a:t>
            </a:r>
          </a:p>
        </p:txBody>
      </p:sp>
      <p:pic>
        <p:nvPicPr>
          <p:cNvPr id="5" name="Picture 4" descr="A hand holding a cellphone&#10;&#10;Description automatically generated">
            <a:extLst>
              <a:ext uri="{FF2B5EF4-FFF2-40B4-BE49-F238E27FC236}">
                <a16:creationId xmlns:a16="http://schemas.microsoft.com/office/drawing/2014/main" id="{88479352-BD46-C240-B033-EA07C1AB4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2"/>
          <a:stretch/>
        </p:blipFill>
        <p:spPr>
          <a:xfrm>
            <a:off x="2663999" y="1316765"/>
            <a:ext cx="7124836" cy="5541235"/>
          </a:xfrm>
          <a:prstGeom prst="rect">
            <a:avLst/>
          </a:prstGeom>
        </p:spPr>
      </p:pic>
      <p:sp>
        <p:nvSpPr>
          <p:cNvPr id="12" name="TextBox 11">
            <a:extLst>
              <a:ext uri="{FF2B5EF4-FFF2-40B4-BE49-F238E27FC236}">
                <a16:creationId xmlns:a16="http://schemas.microsoft.com/office/drawing/2014/main" id="{F6BA304C-C7E6-5B4C-B4AE-96544FDB1E5F}"/>
              </a:ext>
            </a:extLst>
          </p:cNvPr>
          <p:cNvSpPr txBox="1"/>
          <p:nvPr userDrawn="1"/>
        </p:nvSpPr>
        <p:spPr>
          <a:xfrm>
            <a:off x="3807158" y="1726103"/>
            <a:ext cx="4401077" cy="3189976"/>
          </a:xfrm>
          <a:prstGeom prst="rect">
            <a:avLst/>
          </a:prstGeom>
        </p:spPr>
        <p:txBody>
          <a:bodyPr wrap="square" lIns="0" tIns="0" rIns="0" bIns="0" rtlCol="0" anchor="ctr">
            <a:spAutoFit/>
          </a:bodyPr>
          <a:lstStyle/>
          <a:p>
            <a:pPr marL="0" marR="0" lvl="0" indent="0" algn="l" defTabSz="1390563" rtl="0" eaLnBrk="1" fontAlgn="base" latinLnBrk="0" hangingPunct="1">
              <a:lnSpc>
                <a:spcPts val="2400"/>
              </a:lnSpc>
              <a:spcBef>
                <a:spcPts val="800"/>
              </a:spcBef>
              <a:spcAft>
                <a:spcPct val="0"/>
              </a:spcAft>
              <a:buClr>
                <a:srgbClr val="FF0000"/>
              </a:buClr>
              <a:buSzPct val="70000"/>
              <a:buFont typeface="Wingdings" pitchFamily="2" charset="2"/>
              <a:buNone/>
              <a:tabLst/>
              <a:defRPr/>
            </a:pPr>
            <a:r>
              <a:rPr kumimoji="0" lang="en-GB" sz="2400" b="0" i="0" u="none" strike="noStrike" kern="0" cap="none" spc="0" normalizeH="0" baseline="0" noProof="0" dirty="0">
                <a:ln>
                  <a:noFill/>
                </a:ln>
                <a:solidFill>
                  <a:schemeClr val="accent1"/>
                </a:solidFill>
                <a:effectLst/>
                <a:uLnTx/>
                <a:uFillTx/>
                <a:latin typeface="NAB Impact" panose="02010608060202020104" pitchFamily="2" charset="0"/>
                <a:ea typeface="+mn-ea"/>
                <a:cs typeface="+mn-cs"/>
              </a:rPr>
              <a:t>THE FOLLOWING STEPS WILL </a:t>
            </a:r>
            <a:br>
              <a:rPr kumimoji="0" lang="en-GB" sz="2400" b="0" i="0" u="none" strike="noStrike" kern="0" cap="none" spc="0" normalizeH="0" baseline="0" noProof="0" dirty="0">
                <a:ln>
                  <a:noFill/>
                </a:ln>
                <a:solidFill>
                  <a:schemeClr val="accent1"/>
                </a:solidFill>
                <a:effectLst/>
                <a:uLnTx/>
                <a:uFillTx/>
                <a:latin typeface="NAB Impact" panose="02010608060202020104" pitchFamily="2" charset="0"/>
                <a:ea typeface="+mn-ea"/>
                <a:cs typeface="+mn-cs"/>
              </a:rPr>
            </a:br>
            <a:r>
              <a:rPr kumimoji="0" lang="en-GB" sz="2400" b="0" i="0" u="none" strike="noStrike" kern="0" cap="none" spc="0" normalizeH="0" baseline="0" noProof="0" dirty="0">
                <a:ln>
                  <a:noFill/>
                </a:ln>
                <a:solidFill>
                  <a:schemeClr val="accent1"/>
                </a:solidFill>
                <a:effectLst/>
                <a:uLnTx/>
                <a:uFillTx/>
                <a:latin typeface="NAB Impact" panose="02010608060202020104" pitchFamily="2" charset="0"/>
                <a:ea typeface="+mn-ea"/>
                <a:cs typeface="+mn-cs"/>
              </a:rPr>
              <a:t>HELP YOU USE THIS SLIDE</a:t>
            </a:r>
          </a:p>
          <a:p>
            <a:pPr marL="241285" marR="0" lvl="0" indent="-241285" algn="l" defTabSz="1390563" rtl="0" eaLnBrk="1" fontAlgn="base" latinLnBrk="0" hangingPunct="1">
              <a:lnSpc>
                <a:spcPct val="100000"/>
              </a:lnSpc>
              <a:spcBef>
                <a:spcPts val="800"/>
              </a:spcBef>
              <a:spcAft>
                <a:spcPct val="0"/>
              </a:spcAft>
              <a:buClr>
                <a:srgbClr val="FF0000"/>
              </a:buClr>
              <a:buSzPct val="70000"/>
              <a:buFont typeface="Wingdings" pitchFamily="2" charset="2"/>
              <a:buChar char="l"/>
              <a:tabLst/>
              <a:defRPr/>
            </a:pPr>
            <a:r>
              <a:rPr kumimoji="0" lang="en-GB" sz="1400" b="1" i="0" u="none" strike="noStrike" kern="0" cap="none" spc="0" normalizeH="0" baseline="0" noProof="0" dirty="0">
                <a:ln>
                  <a:noFill/>
                </a:ln>
                <a:solidFill>
                  <a:srgbClr val="000000"/>
                </a:solidFill>
                <a:effectLst/>
                <a:uLnTx/>
                <a:uFillTx/>
                <a:latin typeface="Corpid C1 Regular"/>
                <a:ea typeface="+mn-ea"/>
                <a:cs typeface="+mn-cs"/>
              </a:rPr>
              <a:t>You’ll need to insert an image:</a:t>
            </a:r>
            <a:br>
              <a:rPr kumimoji="0" lang="en-GB" sz="1333" b="0" i="0" u="none" strike="noStrike" kern="0" cap="none" spc="0" normalizeH="0" baseline="0" noProof="0" dirty="0">
                <a:ln>
                  <a:noFill/>
                </a:ln>
                <a:solidFill>
                  <a:srgbClr val="000000"/>
                </a:solidFill>
                <a:effectLst/>
                <a:uLnTx/>
                <a:uFillTx/>
                <a:latin typeface="Corpid C1 Regular"/>
                <a:ea typeface="+mn-ea"/>
                <a:cs typeface="+mn-cs"/>
              </a:rPr>
            </a:br>
            <a:r>
              <a:rPr kumimoji="0" lang="en-GB" sz="1333" b="0" i="0" u="none" strike="noStrike" kern="0" cap="none" spc="0" normalizeH="0" baseline="0" noProof="0" dirty="0">
                <a:ln>
                  <a:noFill/>
                </a:ln>
                <a:solidFill>
                  <a:srgbClr val="000000"/>
                </a:solidFill>
                <a:effectLst/>
                <a:uLnTx/>
                <a:uFillTx/>
                <a:latin typeface="Corpid C1 Regular"/>
                <a:ea typeface="+mn-ea"/>
                <a:cs typeface="+mn-cs"/>
              </a:rPr>
              <a:t>- in the menu bar, select Insert</a:t>
            </a:r>
            <a:br>
              <a:rPr kumimoji="0" lang="en-GB" sz="1333" b="0" i="0" u="none" strike="noStrike" kern="0" cap="none" spc="0" normalizeH="0" baseline="0" noProof="0" dirty="0">
                <a:ln>
                  <a:noFill/>
                </a:ln>
                <a:solidFill>
                  <a:srgbClr val="000000"/>
                </a:solidFill>
                <a:effectLst/>
                <a:uLnTx/>
                <a:uFillTx/>
                <a:latin typeface="Corpid C1 Regular"/>
                <a:ea typeface="+mn-ea"/>
                <a:cs typeface="+mn-cs"/>
              </a:rPr>
            </a:br>
            <a:r>
              <a:rPr kumimoji="0" lang="en-GB" sz="1333" b="0" i="0" u="none" strike="noStrike" kern="0" cap="none" spc="0" normalizeH="0" baseline="0" noProof="0" dirty="0">
                <a:ln>
                  <a:noFill/>
                </a:ln>
                <a:solidFill>
                  <a:srgbClr val="000000"/>
                </a:solidFill>
                <a:effectLst/>
                <a:uLnTx/>
                <a:uFillTx/>
                <a:latin typeface="Corpid C1 Regular"/>
                <a:ea typeface="+mn-ea"/>
                <a:cs typeface="+mn-cs"/>
              </a:rPr>
              <a:t>- click the arrow next to the Pictures icon</a:t>
            </a:r>
            <a:br>
              <a:rPr kumimoji="0" lang="en-GB" sz="1333" b="0" i="0" u="none" strike="noStrike" kern="0" cap="none" spc="0" normalizeH="0" baseline="0" noProof="0" dirty="0">
                <a:ln>
                  <a:noFill/>
                </a:ln>
                <a:solidFill>
                  <a:srgbClr val="000000"/>
                </a:solidFill>
                <a:effectLst/>
                <a:uLnTx/>
                <a:uFillTx/>
                <a:latin typeface="Corpid C1 Regular"/>
                <a:ea typeface="+mn-ea"/>
                <a:cs typeface="+mn-cs"/>
              </a:rPr>
            </a:br>
            <a:r>
              <a:rPr kumimoji="0" lang="en-GB" sz="1333" b="0" i="0" u="none" strike="noStrike" kern="0" cap="none" spc="0" normalizeH="0" baseline="0" noProof="0" dirty="0">
                <a:ln>
                  <a:noFill/>
                </a:ln>
                <a:solidFill>
                  <a:srgbClr val="000000"/>
                </a:solidFill>
                <a:effectLst/>
                <a:uLnTx/>
                <a:uFillTx/>
                <a:latin typeface="Corpid C1 Regular"/>
                <a:ea typeface="+mn-ea"/>
                <a:cs typeface="+mn-cs"/>
              </a:rPr>
              <a:t>- select Picture from file, find your image and insert </a:t>
            </a:r>
          </a:p>
          <a:p>
            <a:pPr marL="241285" marR="0" lvl="0" indent="-241285" algn="l" defTabSz="1390563" rtl="0" eaLnBrk="1" fontAlgn="base" latinLnBrk="0" hangingPunct="1">
              <a:lnSpc>
                <a:spcPct val="100000"/>
              </a:lnSpc>
              <a:spcBef>
                <a:spcPts val="800"/>
              </a:spcBef>
              <a:spcAft>
                <a:spcPct val="0"/>
              </a:spcAft>
              <a:buClr>
                <a:srgbClr val="FF0000"/>
              </a:buClr>
              <a:buSzPct val="70000"/>
              <a:buFont typeface="Wingdings" pitchFamily="2" charset="2"/>
              <a:buChar char="l"/>
              <a:tabLst/>
              <a:defRPr/>
            </a:pPr>
            <a:r>
              <a:rPr kumimoji="0" lang="en-GB" sz="1333" b="1" i="0" u="none" strike="noStrike" kern="0" cap="none" spc="0" normalizeH="0" baseline="0" noProof="0" dirty="0">
                <a:ln>
                  <a:noFill/>
                </a:ln>
                <a:solidFill>
                  <a:srgbClr val="000000"/>
                </a:solidFill>
                <a:effectLst/>
                <a:uLnTx/>
                <a:uFillTx/>
                <a:latin typeface="Corpid C1 Regular"/>
                <a:ea typeface="+mn-ea"/>
                <a:cs typeface="+mn-cs"/>
              </a:rPr>
              <a:t>Position and resize </a:t>
            </a:r>
            <a:r>
              <a:rPr kumimoji="0" lang="en-GB" sz="1333" b="0" i="0" u="none" strike="noStrike" kern="0" cap="none" spc="0" normalizeH="0" baseline="0" noProof="0" dirty="0">
                <a:ln>
                  <a:noFill/>
                </a:ln>
                <a:solidFill>
                  <a:srgbClr val="000000"/>
                </a:solidFill>
                <a:effectLst/>
                <a:uLnTx/>
                <a:uFillTx/>
                <a:latin typeface="Corpid C1 Regular"/>
                <a:ea typeface="+mn-ea"/>
                <a:cs typeface="+mn-cs"/>
              </a:rPr>
              <a:t>your image over the tablet using the blue guides to see where the final cropped image will appear</a:t>
            </a:r>
          </a:p>
          <a:p>
            <a:pPr marL="241285" marR="0" lvl="0" indent="-241285" algn="l" defTabSz="1390563" rtl="0" eaLnBrk="1" fontAlgn="base" latinLnBrk="0" hangingPunct="1">
              <a:lnSpc>
                <a:spcPct val="100000"/>
              </a:lnSpc>
              <a:spcBef>
                <a:spcPts val="800"/>
              </a:spcBef>
              <a:spcAft>
                <a:spcPct val="0"/>
              </a:spcAft>
              <a:buClr>
                <a:srgbClr val="FF0000"/>
              </a:buClr>
              <a:buSzPct val="70000"/>
              <a:buFont typeface="Wingdings" pitchFamily="2" charset="2"/>
              <a:buChar char="l"/>
              <a:tabLst/>
              <a:defRPr/>
            </a:pPr>
            <a:r>
              <a:rPr kumimoji="0" lang="en-GB" sz="1333" b="0" i="0" u="none" strike="noStrike" kern="0" cap="none" spc="0" normalizeH="0" baseline="0" noProof="0" dirty="0">
                <a:ln>
                  <a:noFill/>
                </a:ln>
                <a:solidFill>
                  <a:srgbClr val="000000"/>
                </a:solidFill>
                <a:effectLst/>
                <a:uLnTx/>
                <a:uFillTx/>
                <a:latin typeface="Corpid C1 Regular"/>
                <a:ea typeface="+mn-ea"/>
                <a:cs typeface="+mn-cs"/>
              </a:rPr>
              <a:t>The image will need to be </a:t>
            </a:r>
            <a:r>
              <a:rPr kumimoji="0" lang="en-GB" sz="1333" b="1" i="0" u="none" strike="noStrike" kern="0" cap="none" spc="0" normalizeH="0" baseline="0" noProof="0" dirty="0">
                <a:ln>
                  <a:noFill/>
                </a:ln>
                <a:solidFill>
                  <a:srgbClr val="000000"/>
                </a:solidFill>
                <a:effectLst/>
                <a:uLnTx/>
                <a:uFillTx/>
                <a:latin typeface="Corpid C1 Regular"/>
                <a:ea typeface="+mn-ea"/>
                <a:cs typeface="+mn-cs"/>
              </a:rPr>
              <a:t>cropped</a:t>
            </a:r>
            <a:r>
              <a:rPr kumimoji="0" lang="en-GB" sz="1333" b="0" i="0" u="none" strike="noStrike" kern="0" cap="none" spc="0" normalizeH="0" baseline="0" noProof="0" dirty="0">
                <a:ln>
                  <a:noFill/>
                </a:ln>
                <a:solidFill>
                  <a:srgbClr val="000000"/>
                </a:solidFill>
                <a:effectLst/>
                <a:uLnTx/>
                <a:uFillTx/>
                <a:latin typeface="Corpid C1 Regular"/>
                <a:ea typeface="+mn-ea"/>
                <a:cs typeface="+mn-cs"/>
              </a:rPr>
              <a:t> if any part of it sits outside the blue guides:</a:t>
            </a:r>
            <a:br>
              <a:rPr kumimoji="0" lang="en-GB" sz="1333" b="0" i="0" u="none" strike="noStrike" kern="0" cap="none" spc="0" normalizeH="0" baseline="0" noProof="0" dirty="0">
                <a:ln>
                  <a:noFill/>
                </a:ln>
                <a:solidFill>
                  <a:srgbClr val="000000"/>
                </a:solidFill>
                <a:effectLst/>
                <a:uLnTx/>
                <a:uFillTx/>
                <a:latin typeface="Corpid C1 Regular"/>
                <a:ea typeface="+mn-ea"/>
                <a:cs typeface="+mn-cs"/>
              </a:rPr>
            </a:br>
            <a:r>
              <a:rPr kumimoji="0" lang="en-GB" sz="1333" b="0" i="0" u="none" strike="noStrike" kern="0" cap="none" spc="0" normalizeH="0" baseline="0" noProof="0" dirty="0">
                <a:ln>
                  <a:noFill/>
                </a:ln>
                <a:solidFill>
                  <a:srgbClr val="000000"/>
                </a:solidFill>
                <a:effectLst/>
                <a:uLnTx/>
                <a:uFillTx/>
                <a:latin typeface="Corpid C1 Regular"/>
                <a:ea typeface="+mn-ea"/>
                <a:cs typeface="+mn-cs"/>
              </a:rPr>
              <a:t>- right click on the image, select Crop</a:t>
            </a:r>
            <a:br>
              <a:rPr kumimoji="0" lang="en-GB" sz="1333" b="0" i="0" u="none" strike="noStrike" kern="0" cap="none" spc="0" normalizeH="0" baseline="0" noProof="0" dirty="0">
                <a:ln>
                  <a:noFill/>
                </a:ln>
                <a:solidFill>
                  <a:srgbClr val="000000"/>
                </a:solidFill>
                <a:effectLst/>
                <a:uLnTx/>
                <a:uFillTx/>
                <a:latin typeface="Corpid C1 Regular"/>
                <a:ea typeface="+mn-ea"/>
                <a:cs typeface="+mn-cs"/>
              </a:rPr>
            </a:br>
            <a:r>
              <a:rPr kumimoji="0" lang="en-GB" sz="1333" b="0" i="0" u="none" strike="noStrike" kern="0" cap="none" spc="0" normalizeH="0" baseline="0" noProof="0" dirty="0">
                <a:ln>
                  <a:noFill/>
                </a:ln>
                <a:solidFill>
                  <a:srgbClr val="000000"/>
                </a:solidFill>
                <a:effectLst/>
                <a:uLnTx/>
                <a:uFillTx/>
                <a:latin typeface="Corpid C1 Regular"/>
                <a:ea typeface="+mn-ea"/>
                <a:cs typeface="+mn-cs"/>
              </a:rPr>
              <a:t>- crop to the blue guides</a:t>
            </a:r>
          </a:p>
        </p:txBody>
      </p:sp>
    </p:spTree>
    <p:extLst>
      <p:ext uri="{BB962C8B-B14F-4D97-AF65-F5344CB8AC3E}">
        <p14:creationId xmlns:p14="http://schemas.microsoft.com/office/powerpoint/2010/main" val="81248071"/>
      </p:ext>
    </p:extLst>
  </p:cSld>
  <p:clrMapOvr>
    <a:masterClrMapping/>
  </p:clrMapOvr>
  <p:extLst>
    <p:ext uri="{DCECCB84-F9BA-43D5-87BE-67443E8EF086}">
      <p15:sldGuideLst xmlns:p15="http://schemas.microsoft.com/office/powerpoint/2012/main">
        <p15:guide id="1" pos="3923">
          <p15:clr>
            <a:srgbClr val="5ACBF0"/>
          </p15:clr>
        </p15:guide>
        <p15:guide id="2" pos="1746">
          <p15:clr>
            <a:srgbClr val="5ACBF0"/>
          </p15:clr>
        </p15:guide>
        <p15:guide id="4" orient="horz" pos="758">
          <p15:clr>
            <a:srgbClr val="5ACBF0"/>
          </p15:clr>
        </p15:guide>
        <p15:guide id="5" orient="horz" pos="239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BILE IMAGE with TEX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B93960D-B79A-C549-9CD0-D7F5FC19A484}"/>
              </a:ext>
            </a:extLst>
          </p:cNvPr>
          <p:cNvSpPr/>
          <p:nvPr userDrawn="1"/>
        </p:nvSpPr>
        <p:spPr bwMode="auto">
          <a:xfrm>
            <a:off x="0" y="0"/>
            <a:ext cx="6096000" cy="6851507"/>
          </a:xfrm>
          <a:prstGeom prst="rect">
            <a:avLst/>
          </a:prstGeom>
          <a:solidFill>
            <a:schemeClr val="accent3"/>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390616" rtl="0" eaLnBrk="1" fontAlgn="base" latinLnBrk="0" hangingPunct="1">
              <a:lnSpc>
                <a:spcPct val="100000"/>
              </a:lnSpc>
              <a:spcBef>
                <a:spcPct val="0"/>
              </a:spcBef>
              <a:spcAft>
                <a:spcPct val="0"/>
              </a:spcAft>
              <a:buClrTx/>
              <a:buSzTx/>
              <a:buFontTx/>
              <a:buNone/>
              <a:tabLst/>
            </a:pPr>
            <a:endParaRPr kumimoji="0" lang="en-US" sz="2133" b="0" i="0" u="none" strike="noStrike" cap="none" normalizeH="0" baseline="0" dirty="0">
              <a:ln>
                <a:noFill/>
              </a:ln>
              <a:solidFill>
                <a:schemeClr val="tx1"/>
              </a:solidFill>
              <a:effectLst/>
              <a:latin typeface="Corpid C1 Regular" pitchFamily="34" charset="0"/>
            </a:endParaRPr>
          </a:p>
        </p:txBody>
      </p:sp>
      <p:pic>
        <p:nvPicPr>
          <p:cNvPr id="12" name="Picture 11" descr="A hand holding a cellphone&#10;&#10;Description automatically generated">
            <a:extLst>
              <a:ext uri="{FF2B5EF4-FFF2-40B4-BE49-F238E27FC236}">
                <a16:creationId xmlns:a16="http://schemas.microsoft.com/office/drawing/2014/main" id="{F61267EF-28E4-414F-964C-8D64F99B4475}"/>
              </a:ext>
            </a:extLst>
          </p:cNvPr>
          <p:cNvPicPr>
            <a:picLocks/>
          </p:cNvPicPr>
          <p:nvPr userDrawn="1"/>
        </p:nvPicPr>
        <p:blipFill rotWithShape="1">
          <a:blip r:embed="rId2" cstate="hqprint">
            <a:extLst>
              <a:ext uri="{28A0092B-C50C-407E-A947-70E740481C1C}">
                <a14:useLocalDpi xmlns:a14="http://schemas.microsoft.com/office/drawing/2010/main"/>
              </a:ext>
            </a:extLst>
          </a:blip>
          <a:srcRect r="-1"/>
          <a:stretch/>
        </p:blipFill>
        <p:spPr>
          <a:xfrm>
            <a:off x="0" y="935999"/>
            <a:ext cx="4175787" cy="5915508"/>
          </a:xfrm>
          <a:prstGeom prst="rect">
            <a:avLst/>
          </a:prstGeom>
        </p:spPr>
      </p:pic>
      <p:sp>
        <p:nvSpPr>
          <p:cNvPr id="3" name="Slide Number Placeholder 13">
            <a:extLst>
              <a:ext uri="{FF2B5EF4-FFF2-40B4-BE49-F238E27FC236}">
                <a16:creationId xmlns:a16="http://schemas.microsoft.com/office/drawing/2014/main" id="{72871A66-9382-8841-8BE9-A639D9128535}"/>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6" name="Text Placeholder 11">
            <a:extLst>
              <a:ext uri="{FF2B5EF4-FFF2-40B4-BE49-F238E27FC236}">
                <a16:creationId xmlns:a16="http://schemas.microsoft.com/office/drawing/2014/main" id="{156BCC0A-D6DC-4C47-89EA-C299E8AEFB78}"/>
              </a:ext>
            </a:extLst>
          </p:cNvPr>
          <p:cNvSpPr>
            <a:spLocks noGrp="1"/>
          </p:cNvSpPr>
          <p:nvPr>
            <p:ph type="body" sz="half" idx="10" hasCustomPrompt="1"/>
          </p:nvPr>
        </p:nvSpPr>
        <p:spPr>
          <a:xfrm>
            <a:off x="6576482" y="1414421"/>
            <a:ext cx="4512735" cy="947132"/>
          </a:xfrm>
        </p:spPr>
        <p:txBody>
          <a:bodyPr anchor="b" anchorCtr="0"/>
          <a:lstStyle>
            <a:lvl1pPr marL="0" indent="0">
              <a:lnSpc>
                <a:spcPts val="3493"/>
              </a:lnSpc>
              <a:buFontTx/>
              <a:buNone/>
              <a:defRPr sz="3733" cap="all" baseline="0">
                <a:solidFill>
                  <a:schemeClr val="tx1"/>
                </a:solidFill>
                <a:latin typeface="NAB Impact" panose="02010608060202020104" pitchFamily="2" charset="0"/>
              </a:defRPr>
            </a:lvl1pPr>
          </a:lstStyle>
          <a:p>
            <a:r>
              <a:rPr lang="en-AU" dirty="0">
                <a:solidFill>
                  <a:srgbClr val="FF0000"/>
                </a:solidFill>
                <a:effectLst/>
                <a:latin typeface="NAB Impact" panose="02010608060202020104" pitchFamily="2" charset="0"/>
              </a:rPr>
              <a:t>Mobile image with text</a:t>
            </a:r>
            <a:br>
              <a:rPr lang="en-AU" dirty="0">
                <a:solidFill>
                  <a:srgbClr val="FF0000"/>
                </a:solidFill>
                <a:effectLst/>
                <a:latin typeface="NAB Impact" panose="02010608060202020104" pitchFamily="2" charset="0"/>
              </a:rPr>
            </a:br>
            <a:r>
              <a:rPr lang="en-AU" dirty="0">
                <a:effectLst/>
                <a:latin typeface="NAB Impact" panose="02010608060202020104" pitchFamily="2" charset="0"/>
              </a:rPr>
              <a:t>nab impact headline 28pt</a:t>
            </a:r>
            <a:endParaRPr lang="en-US" dirty="0"/>
          </a:p>
        </p:txBody>
      </p:sp>
      <p:sp>
        <p:nvSpPr>
          <p:cNvPr id="4" name="Text Placeholder 3">
            <a:extLst>
              <a:ext uri="{FF2B5EF4-FFF2-40B4-BE49-F238E27FC236}">
                <a16:creationId xmlns:a16="http://schemas.microsoft.com/office/drawing/2014/main" id="{263865BE-76B4-0947-9B36-F7EB20AA2E7E}"/>
              </a:ext>
            </a:extLst>
          </p:cNvPr>
          <p:cNvSpPr>
            <a:spLocks noGrp="1"/>
          </p:cNvSpPr>
          <p:nvPr>
            <p:ph type="body" sz="quarter" idx="13" hasCustomPrompt="1"/>
          </p:nvPr>
        </p:nvSpPr>
        <p:spPr>
          <a:xfrm>
            <a:off x="6576484" y="2468894"/>
            <a:ext cx="4512733" cy="3936140"/>
          </a:xfrm>
        </p:spPr>
        <p:txBody>
          <a:bodyPr/>
          <a:lstStyle>
            <a:lvl1pPr>
              <a:defRPr sz="1333"/>
            </a:lvl1pPr>
            <a:lvl2pPr>
              <a:defRPr sz="1333"/>
            </a:lvl2pPr>
            <a:lvl3pPr>
              <a:defRPr sz="1333"/>
            </a:lvl3pPr>
            <a:lvl4pPr>
              <a:defRPr sz="1333"/>
            </a:lvl4pPr>
            <a:lvl5pPr>
              <a:defRPr sz="1333"/>
            </a:lvl5pPr>
          </a:lstStyle>
          <a:p>
            <a:pPr lvl="0"/>
            <a:r>
              <a:rPr lang="en-GB" dirty="0"/>
              <a:t>You’ll need to insert an image</a:t>
            </a:r>
          </a:p>
          <a:p>
            <a:pPr lvl="1"/>
            <a:r>
              <a:rPr lang="en-GB" dirty="0"/>
              <a:t>In the menu, select Insert</a:t>
            </a:r>
          </a:p>
          <a:p>
            <a:pPr lvl="1"/>
            <a:r>
              <a:rPr lang="en-GB" dirty="0"/>
              <a:t>Click the picture icon, select Picture from file</a:t>
            </a:r>
          </a:p>
          <a:p>
            <a:pPr lvl="1"/>
            <a:r>
              <a:rPr lang="en-GB" dirty="0"/>
              <a:t>Find your image and insert</a:t>
            </a:r>
          </a:p>
          <a:p>
            <a:pPr lvl="0"/>
            <a:r>
              <a:rPr lang="en-GB" dirty="0"/>
              <a:t>Position and resize your image over the phone using the blue guides to see where the final cropped image will appear</a:t>
            </a:r>
          </a:p>
          <a:p>
            <a:pPr lvl="0"/>
            <a:r>
              <a:rPr lang="en-GB" dirty="0"/>
              <a:t>The image will need to be cropped if any part of it sits outside the blue guides:</a:t>
            </a:r>
          </a:p>
          <a:p>
            <a:pPr lvl="1"/>
            <a:r>
              <a:rPr lang="en-GB" dirty="0"/>
              <a:t>Right click on the image, select Crop</a:t>
            </a:r>
          </a:p>
          <a:p>
            <a:pPr lvl="1"/>
            <a:r>
              <a:rPr lang="en-GB" dirty="0"/>
              <a:t>Crop to the blue guides</a:t>
            </a:r>
          </a:p>
        </p:txBody>
      </p:sp>
      <p:sp>
        <p:nvSpPr>
          <p:cNvPr id="9" name="Footer Placeholder 2">
            <a:extLst>
              <a:ext uri="{FF2B5EF4-FFF2-40B4-BE49-F238E27FC236}">
                <a16:creationId xmlns:a16="http://schemas.microsoft.com/office/drawing/2014/main" id="{EFF25557-5995-3741-AB8D-A5507F62DE10}"/>
              </a:ext>
            </a:extLst>
          </p:cNvPr>
          <p:cNvSpPr>
            <a:spLocks noGrp="1"/>
          </p:cNvSpPr>
          <p:nvPr>
            <p:ph type="ftr" sz="quarter" idx="14"/>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3634504300"/>
      </p:ext>
    </p:extLst>
  </p:cSld>
  <p:clrMapOvr>
    <a:masterClrMapping/>
  </p:clrMapOvr>
  <p:extLst>
    <p:ext uri="{DCECCB84-F9BA-43D5-87BE-67443E8EF086}">
      <p15:sldGuideLst xmlns:p15="http://schemas.microsoft.com/office/powerpoint/2012/main">
        <p15:guide id="1" pos="3107">
          <p15:clr>
            <a:srgbClr val="FBAE40"/>
          </p15:clr>
        </p15:guide>
        <p15:guide id="2" pos="2880">
          <p15:clr>
            <a:srgbClr val="FBAE40"/>
          </p15:clr>
        </p15:guide>
        <p15:guide id="3" pos="1746">
          <p15:clr>
            <a:srgbClr val="5ACBF0"/>
          </p15:clr>
        </p15:guide>
        <p15:guide id="4" pos="930">
          <p15:clr>
            <a:srgbClr val="5ACBF0"/>
          </p15:clr>
        </p15:guide>
        <p15:guide id="5" orient="horz" pos="2119">
          <p15:clr>
            <a:srgbClr val="5ACBF0"/>
          </p15:clr>
        </p15:guide>
        <p15:guide id="6" orient="horz" pos="667">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_IMAGE with boxed text">
    <p:spTree>
      <p:nvGrpSpPr>
        <p:cNvPr id="1" name=""/>
        <p:cNvGrpSpPr/>
        <p:nvPr/>
      </p:nvGrpSpPr>
      <p:grpSpPr>
        <a:xfrm>
          <a:off x="0" y="0"/>
          <a:ext cx="0" cy="0"/>
          <a:chOff x="0" y="0"/>
          <a:chExt cx="0" cy="0"/>
        </a:xfrm>
      </p:grpSpPr>
      <p:sp>
        <p:nvSpPr>
          <p:cNvPr id="46" name="Picture Placeholder 3">
            <a:extLst>
              <a:ext uri="{FF2B5EF4-FFF2-40B4-BE49-F238E27FC236}">
                <a16:creationId xmlns:a16="http://schemas.microsoft.com/office/drawing/2014/main" id="{78A720B6-F139-6F47-AC06-BE6A084D11D7}"/>
              </a:ext>
            </a:extLst>
          </p:cNvPr>
          <p:cNvSpPr>
            <a:spLocks noGrp="1"/>
          </p:cNvSpPr>
          <p:nvPr>
            <p:ph type="pic" sz="quarter" idx="38"/>
          </p:nvPr>
        </p:nvSpPr>
        <p:spPr>
          <a:xfrm>
            <a:off x="5999063" y="1411818"/>
            <a:ext cx="5089492" cy="2216775"/>
          </a:xfrm>
        </p:spPr>
        <p:txBody>
          <a:bodyPr/>
          <a:lstStyle>
            <a:lvl1pPr marL="0" indent="0" algn="ctr">
              <a:buNone/>
              <a:defRPr sz="1400">
                <a:solidFill>
                  <a:schemeClr val="accent4"/>
                </a:solidFill>
              </a:defRPr>
            </a:lvl1pPr>
          </a:lstStyle>
          <a:p>
            <a:r>
              <a:rPr lang="en-US" dirty="0"/>
              <a:t>Click icon to add picture</a:t>
            </a:r>
            <a:endParaRPr lang="en-AU" dirty="0"/>
          </a:p>
        </p:txBody>
      </p:sp>
      <p:sp>
        <p:nvSpPr>
          <p:cNvPr id="4" name="Picture Placeholder 3" descr="image placeholder&#10;">
            <a:extLst>
              <a:ext uri="{FF2B5EF4-FFF2-40B4-BE49-F238E27FC236}">
                <a16:creationId xmlns:a16="http://schemas.microsoft.com/office/drawing/2014/main" id="{41247F99-9BD6-FE47-B761-2CD52548EAFB}"/>
              </a:ext>
              <a:ext uri="{C183D7F6-B498-43B3-948B-1728B52AA6E4}">
                <adec:decorative xmlns:adec="http://schemas.microsoft.com/office/drawing/2017/decorative" val="0"/>
              </a:ext>
            </a:extLst>
          </p:cNvPr>
          <p:cNvSpPr>
            <a:spLocks noGrp="1"/>
          </p:cNvSpPr>
          <p:nvPr>
            <p:ph type="pic" sz="quarter" idx="37"/>
          </p:nvPr>
        </p:nvSpPr>
        <p:spPr>
          <a:xfrm>
            <a:off x="330298" y="1411818"/>
            <a:ext cx="5089492" cy="2216775"/>
          </a:xfrm>
        </p:spPr>
        <p:txBody>
          <a:bodyPr wrap="none"/>
          <a:lstStyle>
            <a:lvl1pPr marL="0" indent="0" algn="ctr">
              <a:buNone/>
              <a:defRPr sz="1400">
                <a:solidFill>
                  <a:schemeClr val="accent4"/>
                </a:solidFill>
              </a:defRPr>
            </a:lvl1pPr>
          </a:lstStyle>
          <a:p>
            <a:r>
              <a:rPr lang="en-US" dirty="0"/>
              <a:t>Click icon to add picture</a:t>
            </a:r>
            <a:endParaRPr lang="en-AU" dirty="0"/>
          </a:p>
        </p:txBody>
      </p:sp>
      <p:sp>
        <p:nvSpPr>
          <p:cNvPr id="2" name="Rectangle 1">
            <a:extLst>
              <a:ext uri="{FF2B5EF4-FFF2-40B4-BE49-F238E27FC236}">
                <a16:creationId xmlns:a16="http://schemas.microsoft.com/office/drawing/2014/main" id="{B9B33788-D399-084C-81C9-C9592C963AC7}"/>
              </a:ext>
            </a:extLst>
          </p:cNvPr>
          <p:cNvSpPr/>
          <p:nvPr userDrawn="1"/>
        </p:nvSpPr>
        <p:spPr bwMode="auto">
          <a:xfrm>
            <a:off x="334434" y="3628592"/>
            <a:ext cx="5089492" cy="2776739"/>
          </a:xfrm>
          <a:prstGeom prst="rect">
            <a:avLst/>
          </a:prstGeom>
          <a:solidFill>
            <a:schemeClr val="accent2"/>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390616" rtl="0" eaLnBrk="1" fontAlgn="base" latinLnBrk="0" hangingPunct="1">
              <a:lnSpc>
                <a:spcPct val="100000"/>
              </a:lnSpc>
              <a:spcBef>
                <a:spcPct val="0"/>
              </a:spcBef>
              <a:spcAft>
                <a:spcPct val="0"/>
              </a:spcAft>
              <a:buClrTx/>
              <a:buSzTx/>
              <a:buFontTx/>
              <a:buNone/>
              <a:tabLst/>
            </a:pPr>
            <a:endParaRPr kumimoji="0" lang="en-AU" sz="2133" b="0" i="0" u="none" strike="noStrike" cap="none" normalizeH="0" baseline="0" dirty="0">
              <a:ln>
                <a:noFill/>
              </a:ln>
              <a:solidFill>
                <a:schemeClr val="tx1"/>
              </a:solidFill>
              <a:effectLst/>
              <a:latin typeface="Corpid C1 Regular" pitchFamily="34" charset="0"/>
            </a:endParaRPr>
          </a:p>
        </p:txBody>
      </p:sp>
      <p:sp>
        <p:nvSpPr>
          <p:cNvPr id="15" name="Text Placeholder 4">
            <a:extLst>
              <a:ext uri="{FF2B5EF4-FFF2-40B4-BE49-F238E27FC236}">
                <a16:creationId xmlns:a16="http://schemas.microsoft.com/office/drawing/2014/main" id="{8ED1C036-3D02-A543-9B54-4109554BC81C}"/>
              </a:ext>
            </a:extLst>
          </p:cNvPr>
          <p:cNvSpPr>
            <a:spLocks noGrp="1"/>
          </p:cNvSpPr>
          <p:nvPr>
            <p:ph type="body" sz="half" idx="28" hasCustomPrompt="1"/>
          </p:nvPr>
        </p:nvSpPr>
        <p:spPr>
          <a:xfrm>
            <a:off x="527382" y="3724603"/>
            <a:ext cx="4664429" cy="960107"/>
          </a:xfrm>
        </p:spPr>
        <p:txBody>
          <a:bodyPr tIns="0" bIns="0" anchor="b" anchorCtr="0"/>
          <a:lstStyle>
            <a:lvl1pPr marL="0" indent="0">
              <a:lnSpc>
                <a:spcPts val="2400"/>
              </a:lnSpc>
              <a:buFontTx/>
              <a:buNone/>
              <a:defRPr sz="2400" cap="all" baseline="0">
                <a:solidFill>
                  <a:schemeClr val="bg1"/>
                </a:solidFill>
                <a:latin typeface="NAB Impact" panose="02010608060202020104" pitchFamily="2" charset="0"/>
                <a:ea typeface="NAB Impact" panose="02010608060202020104" pitchFamily="2" charset="0"/>
              </a:defRPr>
            </a:lvl1pPr>
          </a:lstStyle>
          <a:p>
            <a:pPr lvl="0"/>
            <a:r>
              <a:rPr lang="en-AU" noProof="0" dirty="0"/>
              <a:t>HEADING IN 18 PT NAB IMPACT </a:t>
            </a:r>
            <a:br>
              <a:rPr lang="en-AU" noProof="0" dirty="0"/>
            </a:br>
            <a:r>
              <a:rPr lang="en-AU" noProof="0" dirty="0"/>
              <a:t>ACROSS two OR three LINES</a:t>
            </a:r>
          </a:p>
        </p:txBody>
      </p:sp>
      <p:sp>
        <p:nvSpPr>
          <p:cNvPr id="14" name="Rectangle 2">
            <a:extLst>
              <a:ext uri="{FF2B5EF4-FFF2-40B4-BE49-F238E27FC236}">
                <a16:creationId xmlns:a16="http://schemas.microsoft.com/office/drawing/2014/main" id="{D70AEF1D-3830-6C45-A484-3653E1FCA886}"/>
              </a:ext>
            </a:extLst>
          </p:cNvPr>
          <p:cNvSpPr>
            <a:spLocks noGrp="1" noChangeArrowheads="1"/>
          </p:cNvSpPr>
          <p:nvPr>
            <p:ph type="title" hasCustomPrompt="1"/>
          </p:nvPr>
        </p:nvSpPr>
        <p:spPr bwMode="auto">
          <a:xfrm>
            <a:off x="334433" y="274253"/>
            <a:ext cx="10753360"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defRPr>
                <a:solidFill>
                  <a:schemeClr val="tx1"/>
                </a:solidFill>
              </a:defRPr>
            </a:lvl1pPr>
          </a:lstStyle>
          <a:p>
            <a:r>
              <a:rPr lang="en-AU" dirty="0">
                <a:solidFill>
                  <a:srgbClr val="FF0000"/>
                </a:solidFill>
                <a:effectLst/>
                <a:latin typeface="NAB Impact" panose="02010608060202020104" pitchFamily="2" charset="0"/>
              </a:rPr>
              <a:t>2 column image with boxed text </a:t>
            </a:r>
            <a:r>
              <a:rPr lang="en-AU" dirty="0">
                <a:effectLst/>
                <a:latin typeface="NAB Impact" panose="02010608060202020104" pitchFamily="2" charset="0"/>
              </a:rPr>
              <a:t>nab impact headline in 28pt</a:t>
            </a:r>
          </a:p>
        </p:txBody>
      </p:sp>
      <p:sp>
        <p:nvSpPr>
          <p:cNvPr id="12" name="Slide Number Placeholder 13">
            <a:extLst>
              <a:ext uri="{FF2B5EF4-FFF2-40B4-BE49-F238E27FC236}">
                <a16:creationId xmlns:a16="http://schemas.microsoft.com/office/drawing/2014/main" id="{27D30FD4-7656-6A47-9B24-25DF847A82F9}"/>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41" name="Rectangle 40">
            <a:extLst>
              <a:ext uri="{FF2B5EF4-FFF2-40B4-BE49-F238E27FC236}">
                <a16:creationId xmlns:a16="http://schemas.microsoft.com/office/drawing/2014/main" id="{2D856443-82BA-0A4B-B419-77E0A2597BD0}"/>
              </a:ext>
            </a:extLst>
          </p:cNvPr>
          <p:cNvSpPr/>
          <p:nvPr userDrawn="1"/>
        </p:nvSpPr>
        <p:spPr bwMode="auto">
          <a:xfrm>
            <a:off x="5995482" y="3628592"/>
            <a:ext cx="5089492" cy="2776739"/>
          </a:xfrm>
          <a:prstGeom prst="rect">
            <a:avLst/>
          </a:prstGeom>
          <a:solidFill>
            <a:schemeClr val="accent2"/>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390616" rtl="0" eaLnBrk="1" fontAlgn="base" latinLnBrk="0" hangingPunct="1">
              <a:lnSpc>
                <a:spcPct val="100000"/>
              </a:lnSpc>
              <a:spcBef>
                <a:spcPct val="0"/>
              </a:spcBef>
              <a:spcAft>
                <a:spcPct val="0"/>
              </a:spcAft>
              <a:buClrTx/>
              <a:buSzTx/>
              <a:buFontTx/>
              <a:buNone/>
              <a:tabLst/>
            </a:pPr>
            <a:endParaRPr kumimoji="0" lang="en-AU" sz="2133" b="0" i="0" u="none" strike="noStrike" cap="none" normalizeH="0" baseline="0" dirty="0">
              <a:ln>
                <a:noFill/>
              </a:ln>
              <a:solidFill>
                <a:schemeClr val="tx1"/>
              </a:solidFill>
              <a:effectLst/>
              <a:latin typeface="Corpid C1 Regular" pitchFamily="34" charset="0"/>
            </a:endParaRPr>
          </a:p>
        </p:txBody>
      </p:sp>
      <p:sp>
        <p:nvSpPr>
          <p:cNvPr id="43" name="Text Placeholder 4">
            <a:extLst>
              <a:ext uri="{FF2B5EF4-FFF2-40B4-BE49-F238E27FC236}">
                <a16:creationId xmlns:a16="http://schemas.microsoft.com/office/drawing/2014/main" id="{5563E463-F5DD-3B44-A3DC-83B72021C947}"/>
              </a:ext>
            </a:extLst>
          </p:cNvPr>
          <p:cNvSpPr>
            <a:spLocks noGrp="1"/>
          </p:cNvSpPr>
          <p:nvPr>
            <p:ph type="body" sz="half" idx="35" hasCustomPrompt="1"/>
          </p:nvPr>
        </p:nvSpPr>
        <p:spPr>
          <a:xfrm>
            <a:off x="6223460" y="3724603"/>
            <a:ext cx="4664429" cy="960107"/>
          </a:xfrm>
        </p:spPr>
        <p:txBody>
          <a:bodyPr tIns="0" bIns="0" anchor="b" anchorCtr="0"/>
          <a:lstStyle>
            <a:lvl1pPr marL="0" indent="0">
              <a:lnSpc>
                <a:spcPts val="2400"/>
              </a:lnSpc>
              <a:buFontTx/>
              <a:buNone/>
              <a:defRPr sz="2400" cap="all" baseline="0">
                <a:solidFill>
                  <a:schemeClr val="bg1"/>
                </a:solidFill>
                <a:latin typeface="NAB Impact" panose="02010608060202020104" pitchFamily="2" charset="0"/>
                <a:ea typeface="NAB Impact" panose="02010608060202020104" pitchFamily="2" charset="0"/>
              </a:defRPr>
            </a:lvl1pPr>
          </a:lstStyle>
          <a:p>
            <a:pPr lvl="0"/>
            <a:r>
              <a:rPr lang="en-AU" noProof="0" dirty="0"/>
              <a:t>HEADING IN 18 PT NAB IMPACT </a:t>
            </a:r>
            <a:br>
              <a:rPr lang="en-AU" noProof="0" dirty="0"/>
            </a:br>
            <a:r>
              <a:rPr lang="en-AU" noProof="0" dirty="0"/>
              <a:t>ACROSS two OR three LINES</a:t>
            </a:r>
          </a:p>
        </p:txBody>
      </p:sp>
      <p:sp>
        <p:nvSpPr>
          <p:cNvPr id="48" name="Text Placeholder 4">
            <a:extLst>
              <a:ext uri="{FF2B5EF4-FFF2-40B4-BE49-F238E27FC236}">
                <a16:creationId xmlns:a16="http://schemas.microsoft.com/office/drawing/2014/main" id="{CB50FEBB-AB13-5A43-966A-AD0732C3F5E8}"/>
              </a:ext>
            </a:extLst>
          </p:cNvPr>
          <p:cNvSpPr>
            <a:spLocks noGrp="1"/>
          </p:cNvSpPr>
          <p:nvPr>
            <p:ph type="body" sz="half" idx="39" hasCustomPrompt="1"/>
          </p:nvPr>
        </p:nvSpPr>
        <p:spPr>
          <a:xfrm>
            <a:off x="4994723" y="1124745"/>
            <a:ext cx="813245" cy="851121"/>
          </a:xfrm>
        </p:spPr>
        <p:txBody>
          <a:bodyPr tIns="0" bIns="0" anchor="b" anchorCtr="0"/>
          <a:lstStyle>
            <a:lvl1pPr marL="0" indent="0" algn="ctr">
              <a:lnSpc>
                <a:spcPts val="2400"/>
              </a:lnSpc>
              <a:buFontTx/>
              <a:buNone/>
              <a:defRPr sz="5867" cap="all" baseline="0">
                <a:solidFill>
                  <a:schemeClr val="accent1"/>
                </a:solidFill>
                <a:latin typeface="NAB Impact" panose="02010608060202020104" pitchFamily="2" charset="0"/>
                <a:ea typeface="NAB Impact" panose="02010608060202020104" pitchFamily="2" charset="0"/>
              </a:defRPr>
            </a:lvl1pPr>
          </a:lstStyle>
          <a:p>
            <a:pPr lvl="0"/>
            <a:r>
              <a:rPr lang="en-AU" noProof="0" dirty="0"/>
              <a:t>01</a:t>
            </a:r>
          </a:p>
        </p:txBody>
      </p:sp>
      <p:sp>
        <p:nvSpPr>
          <p:cNvPr id="49" name="Text Placeholder 4">
            <a:extLst>
              <a:ext uri="{FF2B5EF4-FFF2-40B4-BE49-F238E27FC236}">
                <a16:creationId xmlns:a16="http://schemas.microsoft.com/office/drawing/2014/main" id="{BE52C0D1-861D-4747-BDDD-B3CBF9396623}"/>
              </a:ext>
            </a:extLst>
          </p:cNvPr>
          <p:cNvSpPr>
            <a:spLocks noGrp="1"/>
          </p:cNvSpPr>
          <p:nvPr>
            <p:ph type="body" sz="half" idx="40" hasCustomPrompt="1"/>
          </p:nvPr>
        </p:nvSpPr>
        <p:spPr>
          <a:xfrm>
            <a:off x="10704513" y="1124745"/>
            <a:ext cx="813247" cy="851121"/>
          </a:xfrm>
        </p:spPr>
        <p:txBody>
          <a:bodyPr tIns="0" bIns="0" anchor="b" anchorCtr="0"/>
          <a:lstStyle>
            <a:lvl1pPr marL="0" indent="0" algn="ctr">
              <a:lnSpc>
                <a:spcPts val="2400"/>
              </a:lnSpc>
              <a:buFontTx/>
              <a:buNone/>
              <a:defRPr sz="5867" cap="all" baseline="0">
                <a:solidFill>
                  <a:schemeClr val="accent1"/>
                </a:solidFill>
                <a:latin typeface="NAB Impact" panose="02010608060202020104" pitchFamily="2" charset="0"/>
                <a:ea typeface="NAB Impact" panose="02010608060202020104" pitchFamily="2" charset="0"/>
              </a:defRPr>
            </a:lvl1pPr>
          </a:lstStyle>
          <a:p>
            <a:pPr lvl="0"/>
            <a:r>
              <a:rPr lang="en-AU" noProof="0" dirty="0"/>
              <a:t>02</a:t>
            </a:r>
          </a:p>
        </p:txBody>
      </p:sp>
      <p:sp>
        <p:nvSpPr>
          <p:cNvPr id="16" name="Text Placeholder 4">
            <a:extLst>
              <a:ext uri="{FF2B5EF4-FFF2-40B4-BE49-F238E27FC236}">
                <a16:creationId xmlns:a16="http://schemas.microsoft.com/office/drawing/2014/main" id="{5CE0199A-5A00-0849-8209-E844357E9BA1}"/>
              </a:ext>
            </a:extLst>
          </p:cNvPr>
          <p:cNvSpPr>
            <a:spLocks noGrp="1"/>
          </p:cNvSpPr>
          <p:nvPr>
            <p:ph type="body" sz="quarter" idx="42"/>
          </p:nvPr>
        </p:nvSpPr>
        <p:spPr>
          <a:xfrm>
            <a:off x="6223461" y="4780721"/>
            <a:ext cx="4669367" cy="1528233"/>
          </a:xfr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t>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24878C3B-04E8-D044-9570-9C1AD0D9FBF1}"/>
              </a:ext>
            </a:extLst>
          </p:cNvPr>
          <p:cNvSpPr>
            <a:spLocks noGrp="1"/>
          </p:cNvSpPr>
          <p:nvPr>
            <p:ph type="body" sz="quarter" idx="43"/>
          </p:nvPr>
        </p:nvSpPr>
        <p:spPr>
          <a:xfrm>
            <a:off x="516465" y="4780721"/>
            <a:ext cx="4669367" cy="1528233"/>
          </a:xfr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t>Edit Master text styles</a:t>
            </a:r>
          </a:p>
          <a:p>
            <a:pPr lvl="1"/>
            <a:r>
              <a:rPr lang="en-US"/>
              <a:t>Second level</a:t>
            </a:r>
          </a:p>
          <a:p>
            <a:pPr lvl="2"/>
            <a:r>
              <a:rPr lang="en-US"/>
              <a:t>Third level</a:t>
            </a:r>
          </a:p>
        </p:txBody>
      </p:sp>
      <p:sp>
        <p:nvSpPr>
          <p:cNvPr id="20" name="Footer Placeholder 2">
            <a:extLst>
              <a:ext uri="{FF2B5EF4-FFF2-40B4-BE49-F238E27FC236}">
                <a16:creationId xmlns:a16="http://schemas.microsoft.com/office/drawing/2014/main" id="{3B01D343-41A1-6B48-AA5B-946AEE70B760}"/>
              </a:ext>
            </a:extLst>
          </p:cNvPr>
          <p:cNvSpPr>
            <a:spLocks noGrp="1"/>
          </p:cNvSpPr>
          <p:nvPr>
            <p:ph type="ftr" sz="quarter" idx="10"/>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329361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_IMAGE with boxed text">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D70AEF1D-3830-6C45-A484-3653E1FCA886}"/>
              </a:ext>
            </a:extLst>
          </p:cNvPr>
          <p:cNvSpPr>
            <a:spLocks noGrp="1" noChangeArrowheads="1"/>
          </p:cNvSpPr>
          <p:nvPr>
            <p:ph type="title" hasCustomPrompt="1"/>
          </p:nvPr>
        </p:nvSpPr>
        <p:spPr bwMode="auto">
          <a:xfrm>
            <a:off x="334433" y="274253"/>
            <a:ext cx="10753360"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defRPr>
                <a:solidFill>
                  <a:schemeClr val="tx1"/>
                </a:solidFill>
              </a:defRPr>
            </a:lvl1pPr>
          </a:lstStyle>
          <a:p>
            <a:r>
              <a:rPr lang="en-AU" dirty="0">
                <a:solidFill>
                  <a:srgbClr val="FF0000"/>
                </a:solidFill>
                <a:effectLst/>
                <a:latin typeface="NAB Impact" panose="02010608060202020104" pitchFamily="2" charset="0"/>
              </a:rPr>
              <a:t>3 column image with boxed text </a:t>
            </a:r>
            <a:r>
              <a:rPr lang="en-AU" dirty="0">
                <a:effectLst/>
                <a:latin typeface="NAB Impact" panose="02010608060202020104" pitchFamily="2" charset="0"/>
              </a:rPr>
              <a:t>nab impact headline in 28pt</a:t>
            </a:r>
          </a:p>
        </p:txBody>
      </p:sp>
      <p:sp>
        <p:nvSpPr>
          <p:cNvPr id="12" name="Slide Number Placeholder 13">
            <a:extLst>
              <a:ext uri="{FF2B5EF4-FFF2-40B4-BE49-F238E27FC236}">
                <a16:creationId xmlns:a16="http://schemas.microsoft.com/office/drawing/2014/main" id="{27D30FD4-7656-6A47-9B24-25DF847A82F9}"/>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18" name="Picture Placeholder 3" descr="image placeholder&#10;">
            <a:extLst>
              <a:ext uri="{FF2B5EF4-FFF2-40B4-BE49-F238E27FC236}">
                <a16:creationId xmlns:a16="http://schemas.microsoft.com/office/drawing/2014/main" id="{15688F23-0941-BD43-938B-5181C5C0ED45}"/>
              </a:ext>
              <a:ext uri="{C183D7F6-B498-43B3-948B-1728B52AA6E4}">
                <adec:decorative xmlns:adec="http://schemas.microsoft.com/office/drawing/2017/decorative" val="0"/>
              </a:ext>
            </a:extLst>
          </p:cNvPr>
          <p:cNvSpPr>
            <a:spLocks noGrp="1"/>
          </p:cNvSpPr>
          <p:nvPr>
            <p:ph type="pic" sz="quarter" idx="37"/>
          </p:nvPr>
        </p:nvSpPr>
        <p:spPr>
          <a:xfrm>
            <a:off x="330298" y="1411818"/>
            <a:ext cx="3173415" cy="2216775"/>
          </a:xfrm>
        </p:spPr>
        <p:txBody>
          <a:bodyPr wrap="none"/>
          <a:lstStyle>
            <a:lvl1pPr marL="0" indent="0" algn="ctr">
              <a:buNone/>
              <a:defRPr sz="1400">
                <a:solidFill>
                  <a:schemeClr val="accent4"/>
                </a:solidFill>
              </a:defRPr>
            </a:lvl1pPr>
          </a:lstStyle>
          <a:p>
            <a:r>
              <a:rPr lang="en-US" dirty="0"/>
              <a:t>Click icon to add picture</a:t>
            </a:r>
            <a:endParaRPr lang="en-AU" dirty="0"/>
          </a:p>
        </p:txBody>
      </p:sp>
      <p:sp>
        <p:nvSpPr>
          <p:cNvPr id="19" name="Rectangle 18">
            <a:extLst>
              <a:ext uri="{FF2B5EF4-FFF2-40B4-BE49-F238E27FC236}">
                <a16:creationId xmlns:a16="http://schemas.microsoft.com/office/drawing/2014/main" id="{683211CF-6A07-A741-8271-A5C0E7089FD1}"/>
              </a:ext>
            </a:extLst>
          </p:cNvPr>
          <p:cNvSpPr/>
          <p:nvPr userDrawn="1"/>
        </p:nvSpPr>
        <p:spPr bwMode="auto">
          <a:xfrm>
            <a:off x="334433" y="3628592"/>
            <a:ext cx="3172800" cy="2776739"/>
          </a:xfrm>
          <a:prstGeom prst="rect">
            <a:avLst/>
          </a:prstGeom>
          <a:solidFill>
            <a:schemeClr val="accent2"/>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390616" rtl="0" eaLnBrk="1" fontAlgn="base" latinLnBrk="0" hangingPunct="1">
              <a:lnSpc>
                <a:spcPct val="100000"/>
              </a:lnSpc>
              <a:spcBef>
                <a:spcPct val="0"/>
              </a:spcBef>
              <a:spcAft>
                <a:spcPct val="0"/>
              </a:spcAft>
              <a:buClrTx/>
              <a:buSzTx/>
              <a:buFontTx/>
              <a:buNone/>
              <a:tabLst/>
            </a:pPr>
            <a:endParaRPr kumimoji="0" lang="en-AU" sz="2133" b="0" i="0" u="none" strike="noStrike" cap="none" normalizeH="0" baseline="0" dirty="0">
              <a:ln>
                <a:noFill/>
              </a:ln>
              <a:solidFill>
                <a:schemeClr val="tx1"/>
              </a:solidFill>
              <a:effectLst/>
              <a:latin typeface="Corpid C1 Regular" pitchFamily="34" charset="0"/>
            </a:endParaRPr>
          </a:p>
        </p:txBody>
      </p:sp>
      <p:sp>
        <p:nvSpPr>
          <p:cNvPr id="21" name="Text Placeholder 4">
            <a:extLst>
              <a:ext uri="{FF2B5EF4-FFF2-40B4-BE49-F238E27FC236}">
                <a16:creationId xmlns:a16="http://schemas.microsoft.com/office/drawing/2014/main" id="{C650A999-7235-C544-9821-AE4E2196DAD9}"/>
              </a:ext>
            </a:extLst>
          </p:cNvPr>
          <p:cNvSpPr>
            <a:spLocks noGrp="1"/>
          </p:cNvSpPr>
          <p:nvPr>
            <p:ph type="body" sz="half" idx="28" hasCustomPrompt="1"/>
          </p:nvPr>
        </p:nvSpPr>
        <p:spPr>
          <a:xfrm>
            <a:off x="527382" y="3724604"/>
            <a:ext cx="2806511" cy="760515"/>
          </a:xfrm>
        </p:spPr>
        <p:txBody>
          <a:bodyPr tIns="0" bIns="0" anchor="b" anchorCtr="0"/>
          <a:lstStyle>
            <a:lvl1pPr marL="0" indent="0">
              <a:lnSpc>
                <a:spcPts val="2400"/>
              </a:lnSpc>
              <a:buFontTx/>
              <a:buNone/>
              <a:defRPr sz="2400" cap="all" baseline="0">
                <a:solidFill>
                  <a:schemeClr val="bg1"/>
                </a:solidFill>
                <a:latin typeface="NAB Impact" panose="02010608060202020104" pitchFamily="2" charset="0"/>
                <a:ea typeface="NAB Impact" panose="02010608060202020104" pitchFamily="2" charset="0"/>
              </a:defRPr>
            </a:lvl1pPr>
          </a:lstStyle>
          <a:p>
            <a:pPr lvl="0"/>
            <a:r>
              <a:rPr lang="en-AU" noProof="0" dirty="0"/>
              <a:t>HEADING IN 18 PT NAB IMPACT </a:t>
            </a:r>
            <a:br>
              <a:rPr lang="en-AU" noProof="0" dirty="0"/>
            </a:br>
            <a:r>
              <a:rPr lang="en-AU" noProof="0" dirty="0"/>
              <a:t>ACROSS two LINES</a:t>
            </a:r>
          </a:p>
        </p:txBody>
      </p:sp>
      <p:sp>
        <p:nvSpPr>
          <p:cNvPr id="43" name="Picture Placeholder 3" descr="image placeholder&#10;">
            <a:extLst>
              <a:ext uri="{FF2B5EF4-FFF2-40B4-BE49-F238E27FC236}">
                <a16:creationId xmlns:a16="http://schemas.microsoft.com/office/drawing/2014/main" id="{DA7BC1CE-D42E-1147-9329-74B417F265CA}"/>
              </a:ext>
              <a:ext uri="{C183D7F6-B498-43B3-948B-1728B52AA6E4}">
                <adec:decorative xmlns:adec="http://schemas.microsoft.com/office/drawing/2017/decorative" val="0"/>
              </a:ext>
            </a:extLst>
          </p:cNvPr>
          <p:cNvSpPr>
            <a:spLocks noGrp="1"/>
          </p:cNvSpPr>
          <p:nvPr>
            <p:ph type="pic" sz="quarter" idx="38"/>
          </p:nvPr>
        </p:nvSpPr>
        <p:spPr>
          <a:xfrm>
            <a:off x="4114150" y="1422593"/>
            <a:ext cx="3173415" cy="2232319"/>
          </a:xfrm>
        </p:spPr>
        <p:txBody>
          <a:bodyPr wrap="none"/>
          <a:lstStyle>
            <a:lvl1pPr marL="0" indent="0" algn="ctr">
              <a:buNone/>
              <a:defRPr sz="1400">
                <a:solidFill>
                  <a:schemeClr val="accent4"/>
                </a:solidFill>
              </a:defRPr>
            </a:lvl1pPr>
          </a:lstStyle>
          <a:p>
            <a:r>
              <a:rPr lang="en-US" dirty="0"/>
              <a:t>Click icon to add picture</a:t>
            </a:r>
            <a:endParaRPr lang="en-AU" dirty="0"/>
          </a:p>
        </p:txBody>
      </p:sp>
      <p:sp>
        <p:nvSpPr>
          <p:cNvPr id="44" name="Rectangle 43">
            <a:extLst>
              <a:ext uri="{FF2B5EF4-FFF2-40B4-BE49-F238E27FC236}">
                <a16:creationId xmlns:a16="http://schemas.microsoft.com/office/drawing/2014/main" id="{CF112B08-F335-9E4C-9D6D-85AA0C27E54F}"/>
              </a:ext>
            </a:extLst>
          </p:cNvPr>
          <p:cNvSpPr/>
          <p:nvPr userDrawn="1"/>
        </p:nvSpPr>
        <p:spPr bwMode="auto">
          <a:xfrm>
            <a:off x="4118285" y="3636397"/>
            <a:ext cx="3172800" cy="2776739"/>
          </a:xfrm>
          <a:prstGeom prst="rect">
            <a:avLst/>
          </a:prstGeom>
          <a:solidFill>
            <a:schemeClr val="accent2"/>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390616" rtl="0" eaLnBrk="1" fontAlgn="base" latinLnBrk="0" hangingPunct="1">
              <a:lnSpc>
                <a:spcPct val="100000"/>
              </a:lnSpc>
              <a:spcBef>
                <a:spcPct val="0"/>
              </a:spcBef>
              <a:spcAft>
                <a:spcPct val="0"/>
              </a:spcAft>
              <a:buClrTx/>
              <a:buSzTx/>
              <a:buFontTx/>
              <a:buNone/>
              <a:tabLst/>
            </a:pPr>
            <a:endParaRPr kumimoji="0" lang="en-AU" sz="2133" b="0" i="0" u="none" strike="noStrike" cap="none" normalizeH="0" baseline="0" dirty="0">
              <a:ln>
                <a:noFill/>
              </a:ln>
              <a:solidFill>
                <a:schemeClr val="tx1"/>
              </a:solidFill>
              <a:effectLst/>
              <a:latin typeface="Corpid C1 Regular" pitchFamily="34" charset="0"/>
            </a:endParaRPr>
          </a:p>
        </p:txBody>
      </p:sp>
      <p:sp>
        <p:nvSpPr>
          <p:cNvPr id="46" name="Text Placeholder 4">
            <a:extLst>
              <a:ext uri="{FF2B5EF4-FFF2-40B4-BE49-F238E27FC236}">
                <a16:creationId xmlns:a16="http://schemas.microsoft.com/office/drawing/2014/main" id="{3DDD6ADC-3014-304F-B332-B10753A02A3B}"/>
              </a:ext>
            </a:extLst>
          </p:cNvPr>
          <p:cNvSpPr>
            <a:spLocks noGrp="1"/>
          </p:cNvSpPr>
          <p:nvPr>
            <p:ph type="body" sz="half" idx="40" hasCustomPrompt="1"/>
          </p:nvPr>
        </p:nvSpPr>
        <p:spPr>
          <a:xfrm>
            <a:off x="4325933" y="3732409"/>
            <a:ext cx="2856185" cy="760515"/>
          </a:xfrm>
        </p:spPr>
        <p:txBody>
          <a:bodyPr tIns="0" bIns="0" anchor="b" anchorCtr="0"/>
          <a:lstStyle>
            <a:lvl1pPr marL="0" indent="0">
              <a:lnSpc>
                <a:spcPts val="2400"/>
              </a:lnSpc>
              <a:buFontTx/>
              <a:buNone/>
              <a:defRPr sz="2400" cap="all" baseline="0">
                <a:solidFill>
                  <a:schemeClr val="bg1"/>
                </a:solidFill>
                <a:latin typeface="NAB Impact" panose="02010608060202020104" pitchFamily="2" charset="0"/>
                <a:ea typeface="NAB Impact" panose="02010608060202020104" pitchFamily="2" charset="0"/>
              </a:defRPr>
            </a:lvl1pPr>
          </a:lstStyle>
          <a:p>
            <a:pPr lvl="0"/>
            <a:r>
              <a:rPr lang="en-AU" noProof="0" dirty="0"/>
              <a:t>HEADING IN 18 PT NAB IMPACT </a:t>
            </a:r>
            <a:br>
              <a:rPr lang="en-AU" noProof="0" dirty="0"/>
            </a:br>
            <a:r>
              <a:rPr lang="en-AU" noProof="0" dirty="0"/>
              <a:t>ACROSS two LINES</a:t>
            </a:r>
          </a:p>
        </p:txBody>
      </p:sp>
      <p:sp>
        <p:nvSpPr>
          <p:cNvPr id="47" name="Picture Placeholder 3" descr="image placeholder&#10;">
            <a:extLst>
              <a:ext uri="{FF2B5EF4-FFF2-40B4-BE49-F238E27FC236}">
                <a16:creationId xmlns:a16="http://schemas.microsoft.com/office/drawing/2014/main" id="{23289002-32FC-DD4E-B46B-4CACC7189B50}"/>
              </a:ext>
              <a:ext uri="{C183D7F6-B498-43B3-948B-1728B52AA6E4}">
                <adec:decorative xmlns:adec="http://schemas.microsoft.com/office/drawing/2017/decorative" val="0"/>
              </a:ext>
            </a:extLst>
          </p:cNvPr>
          <p:cNvSpPr>
            <a:spLocks noGrp="1"/>
          </p:cNvSpPr>
          <p:nvPr>
            <p:ph type="pic" sz="quarter" idx="41"/>
          </p:nvPr>
        </p:nvSpPr>
        <p:spPr>
          <a:xfrm>
            <a:off x="7920203" y="1411818"/>
            <a:ext cx="3173415" cy="2216775"/>
          </a:xfrm>
        </p:spPr>
        <p:txBody>
          <a:bodyPr wrap="none"/>
          <a:lstStyle>
            <a:lvl1pPr marL="0" indent="0" algn="ctr">
              <a:buNone/>
              <a:defRPr sz="1400">
                <a:solidFill>
                  <a:schemeClr val="accent4"/>
                </a:solidFill>
              </a:defRPr>
            </a:lvl1pPr>
          </a:lstStyle>
          <a:p>
            <a:r>
              <a:rPr lang="en-US" dirty="0"/>
              <a:t>Click icon to add picture</a:t>
            </a:r>
            <a:endParaRPr lang="en-AU" dirty="0"/>
          </a:p>
        </p:txBody>
      </p:sp>
      <p:sp>
        <p:nvSpPr>
          <p:cNvPr id="48" name="Rectangle 47">
            <a:extLst>
              <a:ext uri="{FF2B5EF4-FFF2-40B4-BE49-F238E27FC236}">
                <a16:creationId xmlns:a16="http://schemas.microsoft.com/office/drawing/2014/main" id="{D204CF9F-4123-5948-AEB5-F829800AFCAD}"/>
              </a:ext>
            </a:extLst>
          </p:cNvPr>
          <p:cNvSpPr/>
          <p:nvPr userDrawn="1"/>
        </p:nvSpPr>
        <p:spPr bwMode="auto">
          <a:xfrm>
            <a:off x="7920203" y="3628592"/>
            <a:ext cx="3177551" cy="2776739"/>
          </a:xfrm>
          <a:prstGeom prst="rect">
            <a:avLst/>
          </a:prstGeom>
          <a:solidFill>
            <a:schemeClr val="accent2"/>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390616" rtl="0" eaLnBrk="1" fontAlgn="base" latinLnBrk="0" hangingPunct="1">
              <a:lnSpc>
                <a:spcPct val="100000"/>
              </a:lnSpc>
              <a:spcBef>
                <a:spcPct val="0"/>
              </a:spcBef>
              <a:spcAft>
                <a:spcPct val="0"/>
              </a:spcAft>
              <a:buClrTx/>
              <a:buSzTx/>
              <a:buFontTx/>
              <a:buNone/>
              <a:tabLst/>
            </a:pPr>
            <a:endParaRPr kumimoji="0" lang="en-AU" sz="2133" b="0" i="0" u="none" strike="noStrike" cap="none" normalizeH="0" baseline="0" dirty="0">
              <a:ln>
                <a:noFill/>
              </a:ln>
              <a:solidFill>
                <a:schemeClr val="tx1"/>
              </a:solidFill>
              <a:effectLst/>
              <a:latin typeface="Corpid C1 Regular" pitchFamily="34" charset="0"/>
            </a:endParaRPr>
          </a:p>
        </p:txBody>
      </p:sp>
      <p:sp>
        <p:nvSpPr>
          <p:cNvPr id="50" name="Text Placeholder 4">
            <a:extLst>
              <a:ext uri="{FF2B5EF4-FFF2-40B4-BE49-F238E27FC236}">
                <a16:creationId xmlns:a16="http://schemas.microsoft.com/office/drawing/2014/main" id="{DCD0C3C7-1176-D547-BA61-1EF5FC834D4B}"/>
              </a:ext>
            </a:extLst>
          </p:cNvPr>
          <p:cNvSpPr>
            <a:spLocks noGrp="1"/>
          </p:cNvSpPr>
          <p:nvPr>
            <p:ph type="body" sz="half" idx="43" hasCustomPrompt="1"/>
          </p:nvPr>
        </p:nvSpPr>
        <p:spPr>
          <a:xfrm>
            <a:off x="8117287" y="3724604"/>
            <a:ext cx="2807527" cy="760515"/>
          </a:xfrm>
        </p:spPr>
        <p:txBody>
          <a:bodyPr tIns="0" bIns="0" anchor="b" anchorCtr="0"/>
          <a:lstStyle>
            <a:lvl1pPr marL="0" indent="0">
              <a:lnSpc>
                <a:spcPts val="2400"/>
              </a:lnSpc>
              <a:buFontTx/>
              <a:buNone/>
              <a:defRPr sz="2400" cap="all" baseline="0">
                <a:solidFill>
                  <a:schemeClr val="bg1"/>
                </a:solidFill>
                <a:latin typeface="NAB Impact" panose="02010608060202020104" pitchFamily="2" charset="0"/>
                <a:ea typeface="NAB Impact" panose="02010608060202020104" pitchFamily="2" charset="0"/>
              </a:defRPr>
            </a:lvl1pPr>
          </a:lstStyle>
          <a:p>
            <a:pPr lvl="0"/>
            <a:r>
              <a:rPr lang="en-AU" noProof="0" dirty="0"/>
              <a:t>HEADING IN 18 PT NAB IMPACT </a:t>
            </a:r>
            <a:br>
              <a:rPr lang="en-AU" noProof="0" dirty="0"/>
            </a:br>
            <a:r>
              <a:rPr lang="en-AU" noProof="0" dirty="0"/>
              <a:t>ACROSS two LINES</a:t>
            </a:r>
          </a:p>
        </p:txBody>
      </p:sp>
      <p:sp>
        <p:nvSpPr>
          <p:cNvPr id="51" name="Text Placeholder 4">
            <a:extLst>
              <a:ext uri="{FF2B5EF4-FFF2-40B4-BE49-F238E27FC236}">
                <a16:creationId xmlns:a16="http://schemas.microsoft.com/office/drawing/2014/main" id="{1DE14F1C-406E-BE4A-ACD6-24821E82C1A3}"/>
              </a:ext>
            </a:extLst>
          </p:cNvPr>
          <p:cNvSpPr>
            <a:spLocks noGrp="1"/>
          </p:cNvSpPr>
          <p:nvPr>
            <p:ph type="body" sz="half" idx="44" hasCustomPrompt="1"/>
          </p:nvPr>
        </p:nvSpPr>
        <p:spPr>
          <a:xfrm>
            <a:off x="3138843" y="1117006"/>
            <a:ext cx="683103" cy="754481"/>
          </a:xfrm>
        </p:spPr>
        <p:txBody>
          <a:bodyPr tIns="0" bIns="0" anchor="b" anchorCtr="0"/>
          <a:lstStyle>
            <a:lvl1pPr marL="0" indent="0" algn="ctr">
              <a:lnSpc>
                <a:spcPts val="2400"/>
              </a:lnSpc>
              <a:buFontTx/>
              <a:buNone/>
              <a:defRPr sz="4800" cap="all" baseline="0">
                <a:solidFill>
                  <a:schemeClr val="accent1"/>
                </a:solidFill>
                <a:latin typeface="NAB Impact" panose="02010608060202020104" pitchFamily="2" charset="0"/>
                <a:ea typeface="NAB Impact" panose="02010608060202020104" pitchFamily="2" charset="0"/>
              </a:defRPr>
            </a:lvl1pPr>
          </a:lstStyle>
          <a:p>
            <a:pPr lvl="0"/>
            <a:r>
              <a:rPr lang="en-AU" noProof="0" dirty="0"/>
              <a:t>01</a:t>
            </a:r>
          </a:p>
        </p:txBody>
      </p:sp>
      <p:sp>
        <p:nvSpPr>
          <p:cNvPr id="52" name="Text Placeholder 4">
            <a:extLst>
              <a:ext uri="{FF2B5EF4-FFF2-40B4-BE49-F238E27FC236}">
                <a16:creationId xmlns:a16="http://schemas.microsoft.com/office/drawing/2014/main" id="{7A12A9D8-9A7A-1247-8C1B-E2D04FDBF0BC}"/>
              </a:ext>
            </a:extLst>
          </p:cNvPr>
          <p:cNvSpPr>
            <a:spLocks noGrp="1"/>
          </p:cNvSpPr>
          <p:nvPr>
            <p:ph type="body" sz="half" idx="45" hasCustomPrompt="1"/>
          </p:nvPr>
        </p:nvSpPr>
        <p:spPr>
          <a:xfrm>
            <a:off x="6994718" y="1117006"/>
            <a:ext cx="683103" cy="754481"/>
          </a:xfrm>
        </p:spPr>
        <p:txBody>
          <a:bodyPr tIns="0" bIns="0" anchor="b" anchorCtr="0"/>
          <a:lstStyle>
            <a:lvl1pPr marL="0" indent="0" algn="ctr">
              <a:lnSpc>
                <a:spcPts val="2400"/>
              </a:lnSpc>
              <a:buFontTx/>
              <a:buNone/>
              <a:defRPr sz="4800" cap="all" baseline="0">
                <a:solidFill>
                  <a:schemeClr val="accent1"/>
                </a:solidFill>
                <a:latin typeface="NAB Impact" panose="02010608060202020104" pitchFamily="2" charset="0"/>
                <a:ea typeface="NAB Impact" panose="02010608060202020104" pitchFamily="2" charset="0"/>
              </a:defRPr>
            </a:lvl1pPr>
          </a:lstStyle>
          <a:p>
            <a:pPr lvl="0"/>
            <a:r>
              <a:rPr lang="en-AU" noProof="0" dirty="0"/>
              <a:t>02</a:t>
            </a:r>
          </a:p>
        </p:txBody>
      </p:sp>
      <p:sp>
        <p:nvSpPr>
          <p:cNvPr id="53" name="Text Placeholder 4">
            <a:extLst>
              <a:ext uri="{FF2B5EF4-FFF2-40B4-BE49-F238E27FC236}">
                <a16:creationId xmlns:a16="http://schemas.microsoft.com/office/drawing/2014/main" id="{2FA2BE9B-7CDA-F84E-84B2-7F6ACB0B3B72}"/>
              </a:ext>
            </a:extLst>
          </p:cNvPr>
          <p:cNvSpPr>
            <a:spLocks noGrp="1"/>
          </p:cNvSpPr>
          <p:nvPr>
            <p:ph type="body" sz="half" idx="46" hasCustomPrompt="1"/>
          </p:nvPr>
        </p:nvSpPr>
        <p:spPr>
          <a:xfrm>
            <a:off x="10769042" y="1117008"/>
            <a:ext cx="670641" cy="754481"/>
          </a:xfrm>
        </p:spPr>
        <p:txBody>
          <a:bodyPr tIns="0" bIns="0" anchor="b" anchorCtr="0"/>
          <a:lstStyle>
            <a:lvl1pPr marL="0" indent="0" algn="ctr">
              <a:lnSpc>
                <a:spcPts val="2400"/>
              </a:lnSpc>
              <a:buFontTx/>
              <a:buNone/>
              <a:defRPr sz="4800" cap="all" baseline="0">
                <a:solidFill>
                  <a:schemeClr val="accent1"/>
                </a:solidFill>
                <a:latin typeface="NAB Impact" panose="02010608060202020104" pitchFamily="2" charset="0"/>
                <a:ea typeface="NAB Impact" panose="02010608060202020104" pitchFamily="2" charset="0"/>
              </a:defRPr>
            </a:lvl1pPr>
          </a:lstStyle>
          <a:p>
            <a:pPr lvl="0"/>
            <a:r>
              <a:rPr lang="en-AU" noProof="0" dirty="0"/>
              <a:t>03</a:t>
            </a:r>
          </a:p>
        </p:txBody>
      </p:sp>
      <p:sp>
        <p:nvSpPr>
          <p:cNvPr id="22" name="Text Placeholder 4">
            <a:extLst>
              <a:ext uri="{FF2B5EF4-FFF2-40B4-BE49-F238E27FC236}">
                <a16:creationId xmlns:a16="http://schemas.microsoft.com/office/drawing/2014/main" id="{874AA82A-BAAE-B440-AE19-AA0172D3EC6A}"/>
              </a:ext>
            </a:extLst>
          </p:cNvPr>
          <p:cNvSpPr>
            <a:spLocks noGrp="1"/>
          </p:cNvSpPr>
          <p:nvPr>
            <p:ph type="body" sz="quarter" idx="47"/>
          </p:nvPr>
        </p:nvSpPr>
        <p:spPr>
          <a:xfrm>
            <a:off x="527382" y="4621581"/>
            <a:ext cx="2806511" cy="1687740"/>
          </a:xfr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t>Edit Master text styles</a:t>
            </a:r>
          </a:p>
          <a:p>
            <a:pPr lvl="1"/>
            <a:r>
              <a:rPr lang="en-US"/>
              <a:t>Second level</a:t>
            </a:r>
          </a:p>
          <a:p>
            <a:pPr lvl="2"/>
            <a:r>
              <a:rPr lang="en-US"/>
              <a:t>Third level</a:t>
            </a:r>
          </a:p>
        </p:txBody>
      </p:sp>
      <p:sp>
        <p:nvSpPr>
          <p:cNvPr id="23" name="Text Placeholder 4">
            <a:extLst>
              <a:ext uri="{FF2B5EF4-FFF2-40B4-BE49-F238E27FC236}">
                <a16:creationId xmlns:a16="http://schemas.microsoft.com/office/drawing/2014/main" id="{42B84009-F332-D647-A5F6-13E8E4147FFE}"/>
              </a:ext>
            </a:extLst>
          </p:cNvPr>
          <p:cNvSpPr>
            <a:spLocks noGrp="1"/>
          </p:cNvSpPr>
          <p:nvPr>
            <p:ph type="body" sz="quarter" idx="48"/>
          </p:nvPr>
        </p:nvSpPr>
        <p:spPr>
          <a:xfrm>
            <a:off x="4329301" y="4621581"/>
            <a:ext cx="2806511" cy="1687740"/>
          </a:xfr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t>Edit Master text styles</a:t>
            </a:r>
          </a:p>
          <a:p>
            <a:pPr lvl="1"/>
            <a:r>
              <a:rPr lang="en-US"/>
              <a:t>Second level</a:t>
            </a:r>
          </a:p>
          <a:p>
            <a:pPr lvl="2"/>
            <a:r>
              <a:rPr lang="en-US"/>
              <a:t>Third level</a:t>
            </a:r>
          </a:p>
        </p:txBody>
      </p:sp>
      <p:sp>
        <p:nvSpPr>
          <p:cNvPr id="24" name="Text Placeholder 4">
            <a:extLst>
              <a:ext uri="{FF2B5EF4-FFF2-40B4-BE49-F238E27FC236}">
                <a16:creationId xmlns:a16="http://schemas.microsoft.com/office/drawing/2014/main" id="{311A24A1-9C32-A746-843B-D3B9D75075A5}"/>
              </a:ext>
            </a:extLst>
          </p:cNvPr>
          <p:cNvSpPr>
            <a:spLocks noGrp="1"/>
          </p:cNvSpPr>
          <p:nvPr>
            <p:ph type="body" sz="quarter" idx="49"/>
          </p:nvPr>
        </p:nvSpPr>
        <p:spPr>
          <a:xfrm>
            <a:off x="8118303" y="4599002"/>
            <a:ext cx="2806511" cy="1687740"/>
          </a:xfr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t>Edit Master text styles</a:t>
            </a:r>
          </a:p>
          <a:p>
            <a:pPr lvl="1"/>
            <a:r>
              <a:rPr lang="en-US"/>
              <a:t>Second level</a:t>
            </a:r>
          </a:p>
          <a:p>
            <a:pPr lvl="2"/>
            <a:r>
              <a:rPr lang="en-US"/>
              <a:t>Third level</a:t>
            </a:r>
          </a:p>
        </p:txBody>
      </p:sp>
      <p:sp>
        <p:nvSpPr>
          <p:cNvPr id="25" name="Footer Placeholder 2">
            <a:extLst>
              <a:ext uri="{FF2B5EF4-FFF2-40B4-BE49-F238E27FC236}">
                <a16:creationId xmlns:a16="http://schemas.microsoft.com/office/drawing/2014/main" id="{F4D62273-3A0C-8A4C-8690-DBBECD96217D}"/>
              </a:ext>
            </a:extLst>
          </p:cNvPr>
          <p:cNvSpPr>
            <a:spLocks noGrp="1"/>
          </p:cNvSpPr>
          <p:nvPr>
            <p:ph type="ftr" sz="quarter" idx="10"/>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424505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_IMAGE with boxed text">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D70AEF1D-3830-6C45-A484-3653E1FCA886}"/>
              </a:ext>
            </a:extLst>
          </p:cNvPr>
          <p:cNvSpPr>
            <a:spLocks noGrp="1" noChangeArrowheads="1"/>
          </p:cNvSpPr>
          <p:nvPr>
            <p:ph type="title" hasCustomPrompt="1"/>
          </p:nvPr>
        </p:nvSpPr>
        <p:spPr bwMode="auto">
          <a:xfrm>
            <a:off x="334433" y="274253"/>
            <a:ext cx="10753360"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defRPr>
                <a:solidFill>
                  <a:schemeClr val="tx1"/>
                </a:solidFill>
              </a:defRPr>
            </a:lvl1pPr>
          </a:lstStyle>
          <a:p>
            <a:r>
              <a:rPr lang="en-AU" dirty="0">
                <a:solidFill>
                  <a:srgbClr val="FF0000"/>
                </a:solidFill>
                <a:effectLst/>
                <a:latin typeface="NAB Impact" panose="02010608060202020104" pitchFamily="2" charset="0"/>
              </a:rPr>
              <a:t>4 column image with boxed text </a:t>
            </a:r>
            <a:r>
              <a:rPr lang="en-AU" dirty="0">
                <a:effectLst/>
                <a:latin typeface="NAB Impact" panose="02010608060202020104" pitchFamily="2" charset="0"/>
              </a:rPr>
              <a:t>nab impact headline in 28pt</a:t>
            </a:r>
          </a:p>
        </p:txBody>
      </p:sp>
      <p:sp>
        <p:nvSpPr>
          <p:cNvPr id="12" name="Slide Number Placeholder 13">
            <a:extLst>
              <a:ext uri="{FF2B5EF4-FFF2-40B4-BE49-F238E27FC236}">
                <a16:creationId xmlns:a16="http://schemas.microsoft.com/office/drawing/2014/main" id="{27D30FD4-7656-6A47-9B24-25DF847A82F9}"/>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18" name="Picture Placeholder 3" descr="image placeholder&#10;">
            <a:extLst>
              <a:ext uri="{FF2B5EF4-FFF2-40B4-BE49-F238E27FC236}">
                <a16:creationId xmlns:a16="http://schemas.microsoft.com/office/drawing/2014/main" id="{15688F23-0941-BD43-938B-5181C5C0ED45}"/>
              </a:ext>
              <a:ext uri="{C183D7F6-B498-43B3-948B-1728B52AA6E4}">
                <adec:decorative xmlns:adec="http://schemas.microsoft.com/office/drawing/2017/decorative" val="0"/>
              </a:ext>
            </a:extLst>
          </p:cNvPr>
          <p:cNvSpPr>
            <a:spLocks noGrp="1"/>
          </p:cNvSpPr>
          <p:nvPr>
            <p:ph type="pic" sz="quarter" idx="37" hasCustomPrompt="1"/>
          </p:nvPr>
        </p:nvSpPr>
        <p:spPr>
          <a:xfrm>
            <a:off x="336517" y="1411818"/>
            <a:ext cx="2405329" cy="2216775"/>
          </a:xfrm>
        </p:spPr>
        <p:txBody>
          <a:bodyPr wrap="none"/>
          <a:lstStyle>
            <a:lvl1pPr marL="0" indent="0" algn="ctr">
              <a:buNone/>
              <a:defRPr sz="1400">
                <a:solidFill>
                  <a:schemeClr val="accent4"/>
                </a:solidFill>
              </a:defRPr>
            </a:lvl1pPr>
          </a:lstStyle>
          <a:p>
            <a:r>
              <a:rPr lang="en-AU" dirty="0"/>
              <a:t>Add image by clicking on </a:t>
            </a:r>
            <a:br>
              <a:rPr lang="en-AU" dirty="0"/>
            </a:br>
            <a:r>
              <a:rPr lang="en-AU" dirty="0"/>
              <a:t>the icon below, or </a:t>
            </a:r>
            <a:br>
              <a:rPr lang="en-AU" dirty="0"/>
            </a:br>
            <a:r>
              <a:rPr lang="en-AU" dirty="0"/>
              <a:t>drag &amp; drop your image </a:t>
            </a:r>
            <a:br>
              <a:rPr lang="en-AU" dirty="0"/>
            </a:br>
            <a:r>
              <a:rPr lang="en-AU" dirty="0"/>
              <a:t>into this placeholder</a:t>
            </a:r>
          </a:p>
        </p:txBody>
      </p:sp>
      <p:sp>
        <p:nvSpPr>
          <p:cNvPr id="19" name="Rectangle 18">
            <a:extLst>
              <a:ext uri="{FF2B5EF4-FFF2-40B4-BE49-F238E27FC236}">
                <a16:creationId xmlns:a16="http://schemas.microsoft.com/office/drawing/2014/main" id="{683211CF-6A07-A741-8271-A5C0E7089FD1}"/>
              </a:ext>
            </a:extLst>
          </p:cNvPr>
          <p:cNvSpPr/>
          <p:nvPr userDrawn="1"/>
        </p:nvSpPr>
        <p:spPr bwMode="auto">
          <a:xfrm>
            <a:off x="336517" y="3628592"/>
            <a:ext cx="2405329" cy="2776739"/>
          </a:xfrm>
          <a:prstGeom prst="rect">
            <a:avLst/>
          </a:prstGeom>
          <a:solidFill>
            <a:schemeClr val="accent2"/>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390616" rtl="0" eaLnBrk="1" fontAlgn="base" latinLnBrk="0" hangingPunct="1">
              <a:lnSpc>
                <a:spcPct val="100000"/>
              </a:lnSpc>
              <a:spcBef>
                <a:spcPct val="0"/>
              </a:spcBef>
              <a:spcAft>
                <a:spcPct val="0"/>
              </a:spcAft>
              <a:buClrTx/>
              <a:buSzTx/>
              <a:buFontTx/>
              <a:buNone/>
              <a:tabLst/>
            </a:pPr>
            <a:endParaRPr kumimoji="0" lang="en-AU" sz="2133" b="0" i="0" u="none" strike="noStrike" cap="none" normalizeH="0" baseline="0" dirty="0">
              <a:ln>
                <a:noFill/>
              </a:ln>
              <a:solidFill>
                <a:schemeClr val="tx1"/>
              </a:solidFill>
              <a:effectLst/>
              <a:latin typeface="Corpid C1 Regular" pitchFamily="34" charset="0"/>
            </a:endParaRPr>
          </a:p>
        </p:txBody>
      </p:sp>
      <p:sp>
        <p:nvSpPr>
          <p:cNvPr id="21" name="Text Placeholder 4">
            <a:extLst>
              <a:ext uri="{FF2B5EF4-FFF2-40B4-BE49-F238E27FC236}">
                <a16:creationId xmlns:a16="http://schemas.microsoft.com/office/drawing/2014/main" id="{C650A999-7235-C544-9821-AE4E2196DAD9}"/>
              </a:ext>
            </a:extLst>
          </p:cNvPr>
          <p:cNvSpPr>
            <a:spLocks noGrp="1"/>
          </p:cNvSpPr>
          <p:nvPr>
            <p:ph type="body" sz="half" idx="28" hasCustomPrompt="1"/>
          </p:nvPr>
        </p:nvSpPr>
        <p:spPr>
          <a:xfrm>
            <a:off x="533600" y="3720023"/>
            <a:ext cx="2057837" cy="760515"/>
          </a:xfrm>
        </p:spPr>
        <p:txBody>
          <a:bodyPr tIns="0" bIns="0" anchor="b" anchorCtr="0"/>
          <a:lstStyle>
            <a:lvl1pPr marL="0" indent="0">
              <a:lnSpc>
                <a:spcPts val="2400"/>
              </a:lnSpc>
              <a:buFontTx/>
              <a:buNone/>
              <a:defRPr sz="2400" cap="all" baseline="0">
                <a:solidFill>
                  <a:schemeClr val="bg1"/>
                </a:solidFill>
                <a:latin typeface="NAB Impact" panose="02010608060202020104" pitchFamily="2" charset="0"/>
                <a:ea typeface="NAB Impact" panose="02010608060202020104" pitchFamily="2" charset="0"/>
              </a:defRPr>
            </a:lvl1pPr>
          </a:lstStyle>
          <a:p>
            <a:pPr lvl="0"/>
            <a:r>
              <a:rPr lang="en-AU" noProof="0" dirty="0"/>
              <a:t>NAB IMPACT in </a:t>
            </a:r>
            <a:br>
              <a:rPr lang="en-AU" noProof="0" dirty="0"/>
            </a:br>
            <a:r>
              <a:rPr lang="en-AU" noProof="0" dirty="0"/>
              <a:t>18 </a:t>
            </a:r>
            <a:r>
              <a:rPr lang="en-AU" noProof="0" dirty="0" err="1"/>
              <a:t>pt</a:t>
            </a:r>
            <a:r>
              <a:rPr lang="en-AU" noProof="0" dirty="0"/>
              <a:t> on 2 LINES</a:t>
            </a:r>
          </a:p>
        </p:txBody>
      </p:sp>
      <p:sp>
        <p:nvSpPr>
          <p:cNvPr id="51" name="Text Placeholder 4">
            <a:extLst>
              <a:ext uri="{FF2B5EF4-FFF2-40B4-BE49-F238E27FC236}">
                <a16:creationId xmlns:a16="http://schemas.microsoft.com/office/drawing/2014/main" id="{1DE14F1C-406E-BE4A-ACD6-24821E82C1A3}"/>
              </a:ext>
            </a:extLst>
          </p:cNvPr>
          <p:cNvSpPr>
            <a:spLocks noGrp="1"/>
          </p:cNvSpPr>
          <p:nvPr>
            <p:ph type="body" sz="half" idx="44" hasCustomPrompt="1"/>
          </p:nvPr>
        </p:nvSpPr>
        <p:spPr>
          <a:xfrm>
            <a:off x="2487819" y="1078316"/>
            <a:ext cx="480053" cy="754481"/>
          </a:xfrm>
        </p:spPr>
        <p:txBody>
          <a:bodyPr tIns="0" bIns="0" anchor="b" anchorCtr="0"/>
          <a:lstStyle>
            <a:lvl1pPr marL="0" indent="0" algn="ctr">
              <a:lnSpc>
                <a:spcPts val="2400"/>
              </a:lnSpc>
              <a:buFontTx/>
              <a:buNone/>
              <a:defRPr sz="4267" cap="all" baseline="0">
                <a:solidFill>
                  <a:schemeClr val="accent1"/>
                </a:solidFill>
                <a:latin typeface="NAB Impact" panose="02010608060202020104" pitchFamily="2" charset="0"/>
                <a:ea typeface="NAB Impact" panose="02010608060202020104" pitchFamily="2" charset="0"/>
              </a:defRPr>
            </a:lvl1pPr>
          </a:lstStyle>
          <a:p>
            <a:pPr lvl="0"/>
            <a:r>
              <a:rPr lang="en-AU" noProof="0" dirty="0"/>
              <a:t>01</a:t>
            </a:r>
          </a:p>
        </p:txBody>
      </p:sp>
      <p:sp>
        <p:nvSpPr>
          <p:cNvPr id="27" name="Picture Placeholder 3" descr="image placeholder&#10;">
            <a:extLst>
              <a:ext uri="{FF2B5EF4-FFF2-40B4-BE49-F238E27FC236}">
                <a16:creationId xmlns:a16="http://schemas.microsoft.com/office/drawing/2014/main" id="{D90B0EE2-5BDB-1A4B-87D1-DE4D891FA10E}"/>
              </a:ext>
              <a:ext uri="{C183D7F6-B498-43B3-948B-1728B52AA6E4}">
                <adec:decorative xmlns:adec="http://schemas.microsoft.com/office/drawing/2017/decorative" val="0"/>
              </a:ext>
            </a:extLst>
          </p:cNvPr>
          <p:cNvSpPr>
            <a:spLocks noGrp="1"/>
          </p:cNvSpPr>
          <p:nvPr>
            <p:ph type="pic" sz="quarter" idx="45" hasCustomPrompt="1"/>
          </p:nvPr>
        </p:nvSpPr>
        <p:spPr>
          <a:xfrm>
            <a:off x="3119670" y="1411818"/>
            <a:ext cx="2405329" cy="2216775"/>
          </a:xfrm>
        </p:spPr>
        <p:txBody>
          <a:bodyPr wrap="none"/>
          <a:lstStyle>
            <a:lvl1pPr marL="0" indent="0" algn="ctr">
              <a:buNone/>
              <a:defRPr sz="1400">
                <a:solidFill>
                  <a:schemeClr val="accent4"/>
                </a:solidFill>
              </a:defRPr>
            </a:lvl1pPr>
          </a:lstStyle>
          <a:p>
            <a:r>
              <a:rPr lang="en-AU" dirty="0"/>
              <a:t>Add image by clicking on </a:t>
            </a:r>
            <a:br>
              <a:rPr lang="en-AU" dirty="0"/>
            </a:br>
            <a:r>
              <a:rPr lang="en-AU" dirty="0"/>
              <a:t>the icon below, or </a:t>
            </a:r>
            <a:br>
              <a:rPr lang="en-AU" dirty="0"/>
            </a:br>
            <a:r>
              <a:rPr lang="en-AU" dirty="0"/>
              <a:t>drag &amp; drop your image </a:t>
            </a:r>
            <a:br>
              <a:rPr lang="en-AU" dirty="0"/>
            </a:br>
            <a:r>
              <a:rPr lang="en-AU" dirty="0"/>
              <a:t>into this placeholder</a:t>
            </a:r>
          </a:p>
        </p:txBody>
      </p:sp>
      <p:sp>
        <p:nvSpPr>
          <p:cNvPr id="28" name="Rectangle 27">
            <a:extLst>
              <a:ext uri="{FF2B5EF4-FFF2-40B4-BE49-F238E27FC236}">
                <a16:creationId xmlns:a16="http://schemas.microsoft.com/office/drawing/2014/main" id="{AD0F47CD-5AC9-4849-BB46-D473682177F3}"/>
              </a:ext>
            </a:extLst>
          </p:cNvPr>
          <p:cNvSpPr/>
          <p:nvPr userDrawn="1"/>
        </p:nvSpPr>
        <p:spPr bwMode="auto">
          <a:xfrm>
            <a:off x="3119670" y="3628592"/>
            <a:ext cx="2405329" cy="2776739"/>
          </a:xfrm>
          <a:prstGeom prst="rect">
            <a:avLst/>
          </a:prstGeom>
          <a:solidFill>
            <a:schemeClr val="accent2"/>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390616" rtl="0" eaLnBrk="1" fontAlgn="base" latinLnBrk="0" hangingPunct="1">
              <a:lnSpc>
                <a:spcPct val="100000"/>
              </a:lnSpc>
              <a:spcBef>
                <a:spcPct val="0"/>
              </a:spcBef>
              <a:spcAft>
                <a:spcPct val="0"/>
              </a:spcAft>
              <a:buClrTx/>
              <a:buSzTx/>
              <a:buFontTx/>
              <a:buNone/>
              <a:tabLst/>
            </a:pPr>
            <a:endParaRPr kumimoji="0" lang="en-AU" sz="2133" b="0" i="0" u="none" strike="noStrike" cap="none" normalizeH="0" baseline="0" dirty="0">
              <a:ln>
                <a:noFill/>
              </a:ln>
              <a:solidFill>
                <a:schemeClr val="tx1"/>
              </a:solidFill>
              <a:effectLst/>
              <a:latin typeface="Corpid C1 Regular" pitchFamily="34" charset="0"/>
            </a:endParaRPr>
          </a:p>
        </p:txBody>
      </p:sp>
      <p:sp>
        <p:nvSpPr>
          <p:cNvPr id="30" name="Text Placeholder 4">
            <a:extLst>
              <a:ext uri="{FF2B5EF4-FFF2-40B4-BE49-F238E27FC236}">
                <a16:creationId xmlns:a16="http://schemas.microsoft.com/office/drawing/2014/main" id="{DDDA4D49-AB69-7F42-A1A3-9FD74E9E79EA}"/>
              </a:ext>
            </a:extLst>
          </p:cNvPr>
          <p:cNvSpPr>
            <a:spLocks noGrp="1"/>
          </p:cNvSpPr>
          <p:nvPr>
            <p:ph type="body" sz="half" idx="47" hasCustomPrompt="1"/>
          </p:nvPr>
        </p:nvSpPr>
        <p:spPr>
          <a:xfrm>
            <a:off x="3316754" y="3724604"/>
            <a:ext cx="2057837" cy="760515"/>
          </a:xfrm>
        </p:spPr>
        <p:txBody>
          <a:bodyPr tIns="0" bIns="0" anchor="b" anchorCtr="0"/>
          <a:lstStyle>
            <a:lvl1pPr marL="0" indent="0">
              <a:lnSpc>
                <a:spcPts val="2400"/>
              </a:lnSpc>
              <a:buFontTx/>
              <a:buNone/>
              <a:defRPr sz="2400" cap="all" baseline="0">
                <a:solidFill>
                  <a:schemeClr val="bg1"/>
                </a:solidFill>
                <a:latin typeface="NAB Impact" panose="02010608060202020104" pitchFamily="2" charset="0"/>
                <a:ea typeface="NAB Impact" panose="02010608060202020104" pitchFamily="2" charset="0"/>
              </a:defRPr>
            </a:lvl1pPr>
          </a:lstStyle>
          <a:p>
            <a:pPr lvl="0"/>
            <a:r>
              <a:rPr lang="en-AU" noProof="0" dirty="0"/>
              <a:t>NAB IMPACT in </a:t>
            </a:r>
            <a:br>
              <a:rPr lang="en-AU" noProof="0" dirty="0"/>
            </a:br>
            <a:r>
              <a:rPr lang="en-AU" noProof="0" dirty="0"/>
              <a:t>18 </a:t>
            </a:r>
            <a:r>
              <a:rPr lang="en-AU" noProof="0" dirty="0" err="1"/>
              <a:t>pt</a:t>
            </a:r>
            <a:r>
              <a:rPr lang="en-AU" noProof="0" dirty="0"/>
              <a:t> on 2 LINES</a:t>
            </a:r>
          </a:p>
        </p:txBody>
      </p:sp>
      <p:sp>
        <p:nvSpPr>
          <p:cNvPr id="31" name="Text Placeholder 4">
            <a:extLst>
              <a:ext uri="{FF2B5EF4-FFF2-40B4-BE49-F238E27FC236}">
                <a16:creationId xmlns:a16="http://schemas.microsoft.com/office/drawing/2014/main" id="{59ADBE6F-4ECF-5645-967A-2F9C61215BED}"/>
              </a:ext>
            </a:extLst>
          </p:cNvPr>
          <p:cNvSpPr>
            <a:spLocks noGrp="1"/>
          </p:cNvSpPr>
          <p:nvPr>
            <p:ph type="body" sz="half" idx="48" hasCustomPrompt="1"/>
          </p:nvPr>
        </p:nvSpPr>
        <p:spPr>
          <a:xfrm>
            <a:off x="5323200" y="1082897"/>
            <a:ext cx="480053" cy="754481"/>
          </a:xfrm>
        </p:spPr>
        <p:txBody>
          <a:bodyPr tIns="0" bIns="0" anchor="b" anchorCtr="0"/>
          <a:lstStyle>
            <a:lvl1pPr marL="0" indent="0" algn="ctr">
              <a:lnSpc>
                <a:spcPts val="2400"/>
              </a:lnSpc>
              <a:buFontTx/>
              <a:buNone/>
              <a:defRPr sz="4267" cap="all" baseline="0">
                <a:solidFill>
                  <a:schemeClr val="accent1"/>
                </a:solidFill>
                <a:latin typeface="NAB Impact" panose="02010608060202020104" pitchFamily="2" charset="0"/>
                <a:ea typeface="NAB Impact" panose="02010608060202020104" pitchFamily="2" charset="0"/>
              </a:defRPr>
            </a:lvl1pPr>
          </a:lstStyle>
          <a:p>
            <a:pPr lvl="0"/>
            <a:r>
              <a:rPr lang="en-AU" noProof="0" dirty="0"/>
              <a:t>02</a:t>
            </a:r>
          </a:p>
        </p:txBody>
      </p:sp>
      <p:sp>
        <p:nvSpPr>
          <p:cNvPr id="32" name="Picture Placeholder 3" descr="image placeholder&#10;">
            <a:extLst>
              <a:ext uri="{FF2B5EF4-FFF2-40B4-BE49-F238E27FC236}">
                <a16:creationId xmlns:a16="http://schemas.microsoft.com/office/drawing/2014/main" id="{C4698F3E-3FA5-AA4A-BA93-805CE0F54EEB}"/>
              </a:ext>
              <a:ext uri="{C183D7F6-B498-43B3-948B-1728B52AA6E4}">
                <adec:decorative xmlns:adec="http://schemas.microsoft.com/office/drawing/2017/decorative" val="0"/>
              </a:ext>
            </a:extLst>
          </p:cNvPr>
          <p:cNvSpPr>
            <a:spLocks noGrp="1"/>
          </p:cNvSpPr>
          <p:nvPr>
            <p:ph type="pic" sz="quarter" idx="49" hasCustomPrompt="1"/>
          </p:nvPr>
        </p:nvSpPr>
        <p:spPr>
          <a:xfrm>
            <a:off x="5903980" y="1411818"/>
            <a:ext cx="2405329" cy="2216775"/>
          </a:xfrm>
        </p:spPr>
        <p:txBody>
          <a:bodyPr wrap="none"/>
          <a:lstStyle>
            <a:lvl1pPr marL="0" indent="0" algn="ctr">
              <a:buNone/>
              <a:defRPr sz="1400">
                <a:solidFill>
                  <a:schemeClr val="accent4"/>
                </a:solidFill>
              </a:defRPr>
            </a:lvl1pPr>
          </a:lstStyle>
          <a:p>
            <a:r>
              <a:rPr lang="en-AU" dirty="0"/>
              <a:t>Add image by clicking on </a:t>
            </a:r>
            <a:br>
              <a:rPr lang="en-AU" dirty="0"/>
            </a:br>
            <a:r>
              <a:rPr lang="en-AU" dirty="0"/>
              <a:t>the icon below, or </a:t>
            </a:r>
            <a:br>
              <a:rPr lang="en-AU" dirty="0"/>
            </a:br>
            <a:r>
              <a:rPr lang="en-AU" dirty="0"/>
              <a:t>drag &amp; drop your image </a:t>
            </a:r>
            <a:br>
              <a:rPr lang="en-AU" dirty="0"/>
            </a:br>
            <a:r>
              <a:rPr lang="en-AU" dirty="0"/>
              <a:t>into this placeholder</a:t>
            </a:r>
          </a:p>
        </p:txBody>
      </p:sp>
      <p:sp>
        <p:nvSpPr>
          <p:cNvPr id="33" name="Rectangle 32">
            <a:extLst>
              <a:ext uri="{FF2B5EF4-FFF2-40B4-BE49-F238E27FC236}">
                <a16:creationId xmlns:a16="http://schemas.microsoft.com/office/drawing/2014/main" id="{7F34036D-4962-FB43-8C57-32125D97DBA6}"/>
              </a:ext>
            </a:extLst>
          </p:cNvPr>
          <p:cNvSpPr/>
          <p:nvPr userDrawn="1"/>
        </p:nvSpPr>
        <p:spPr bwMode="auto">
          <a:xfrm>
            <a:off x="5903980" y="3628592"/>
            <a:ext cx="2405329" cy="2776739"/>
          </a:xfrm>
          <a:prstGeom prst="rect">
            <a:avLst/>
          </a:prstGeom>
          <a:solidFill>
            <a:schemeClr val="accent2"/>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390616" rtl="0" eaLnBrk="1" fontAlgn="base" latinLnBrk="0" hangingPunct="1">
              <a:lnSpc>
                <a:spcPct val="100000"/>
              </a:lnSpc>
              <a:spcBef>
                <a:spcPct val="0"/>
              </a:spcBef>
              <a:spcAft>
                <a:spcPct val="0"/>
              </a:spcAft>
              <a:buClrTx/>
              <a:buSzTx/>
              <a:buFontTx/>
              <a:buNone/>
              <a:tabLst/>
            </a:pPr>
            <a:endParaRPr kumimoji="0" lang="en-AU" sz="2133" b="0" i="0" u="none" strike="noStrike" cap="none" normalizeH="0" baseline="0" dirty="0">
              <a:ln>
                <a:noFill/>
              </a:ln>
              <a:solidFill>
                <a:schemeClr val="tx1"/>
              </a:solidFill>
              <a:effectLst/>
              <a:latin typeface="Corpid C1 Regular" pitchFamily="34" charset="0"/>
            </a:endParaRPr>
          </a:p>
        </p:txBody>
      </p:sp>
      <p:sp>
        <p:nvSpPr>
          <p:cNvPr id="35" name="Text Placeholder 4">
            <a:extLst>
              <a:ext uri="{FF2B5EF4-FFF2-40B4-BE49-F238E27FC236}">
                <a16:creationId xmlns:a16="http://schemas.microsoft.com/office/drawing/2014/main" id="{4CF153B1-8FF1-DC4F-90D1-1762FEABFA95}"/>
              </a:ext>
            </a:extLst>
          </p:cNvPr>
          <p:cNvSpPr>
            <a:spLocks noGrp="1"/>
          </p:cNvSpPr>
          <p:nvPr>
            <p:ph type="body" sz="half" idx="51" hasCustomPrompt="1"/>
          </p:nvPr>
        </p:nvSpPr>
        <p:spPr>
          <a:xfrm>
            <a:off x="6101063" y="3724604"/>
            <a:ext cx="2057837" cy="760515"/>
          </a:xfrm>
        </p:spPr>
        <p:txBody>
          <a:bodyPr tIns="0" bIns="0" anchor="b" anchorCtr="0"/>
          <a:lstStyle>
            <a:lvl1pPr marL="0" indent="0">
              <a:lnSpc>
                <a:spcPts val="2400"/>
              </a:lnSpc>
              <a:buFontTx/>
              <a:buNone/>
              <a:defRPr sz="2400" cap="all" baseline="0">
                <a:solidFill>
                  <a:schemeClr val="bg1"/>
                </a:solidFill>
                <a:latin typeface="NAB Impact" panose="02010608060202020104" pitchFamily="2" charset="0"/>
                <a:ea typeface="NAB Impact" panose="02010608060202020104" pitchFamily="2" charset="0"/>
              </a:defRPr>
            </a:lvl1pPr>
          </a:lstStyle>
          <a:p>
            <a:pPr lvl="0"/>
            <a:r>
              <a:rPr lang="en-AU" noProof="0" dirty="0"/>
              <a:t>NAB IMPACT in </a:t>
            </a:r>
            <a:br>
              <a:rPr lang="en-AU" noProof="0" dirty="0"/>
            </a:br>
            <a:r>
              <a:rPr lang="en-AU" noProof="0" dirty="0"/>
              <a:t>18 </a:t>
            </a:r>
            <a:r>
              <a:rPr lang="en-AU" noProof="0" dirty="0" err="1"/>
              <a:t>pt</a:t>
            </a:r>
            <a:r>
              <a:rPr lang="en-AU" noProof="0" dirty="0"/>
              <a:t> on 2 LINES</a:t>
            </a:r>
          </a:p>
        </p:txBody>
      </p:sp>
      <p:sp>
        <p:nvSpPr>
          <p:cNvPr id="36" name="Text Placeholder 4">
            <a:extLst>
              <a:ext uri="{FF2B5EF4-FFF2-40B4-BE49-F238E27FC236}">
                <a16:creationId xmlns:a16="http://schemas.microsoft.com/office/drawing/2014/main" id="{991D42BF-57B6-5648-83D1-D07A8CCAF0D6}"/>
              </a:ext>
            </a:extLst>
          </p:cNvPr>
          <p:cNvSpPr>
            <a:spLocks noGrp="1"/>
          </p:cNvSpPr>
          <p:nvPr>
            <p:ph type="body" sz="half" idx="52" hasCustomPrompt="1"/>
          </p:nvPr>
        </p:nvSpPr>
        <p:spPr>
          <a:xfrm>
            <a:off x="8093855" y="1082897"/>
            <a:ext cx="480053" cy="754481"/>
          </a:xfrm>
        </p:spPr>
        <p:txBody>
          <a:bodyPr tIns="0" bIns="0" anchor="b" anchorCtr="0"/>
          <a:lstStyle>
            <a:lvl1pPr marL="0" indent="0" algn="ctr">
              <a:lnSpc>
                <a:spcPts val="2400"/>
              </a:lnSpc>
              <a:buFontTx/>
              <a:buNone/>
              <a:defRPr sz="4267" cap="all" baseline="0">
                <a:solidFill>
                  <a:schemeClr val="accent1"/>
                </a:solidFill>
                <a:latin typeface="NAB Impact" panose="02010608060202020104" pitchFamily="2" charset="0"/>
                <a:ea typeface="NAB Impact" panose="02010608060202020104" pitchFamily="2" charset="0"/>
              </a:defRPr>
            </a:lvl1pPr>
          </a:lstStyle>
          <a:p>
            <a:pPr lvl="0"/>
            <a:r>
              <a:rPr lang="en-AU" noProof="0" dirty="0"/>
              <a:t>03</a:t>
            </a:r>
          </a:p>
        </p:txBody>
      </p:sp>
      <p:sp>
        <p:nvSpPr>
          <p:cNvPr id="37" name="Picture Placeholder 3" descr="image placeholder&#10;">
            <a:extLst>
              <a:ext uri="{FF2B5EF4-FFF2-40B4-BE49-F238E27FC236}">
                <a16:creationId xmlns:a16="http://schemas.microsoft.com/office/drawing/2014/main" id="{DC38B17B-24C3-9940-ABF9-AC5884920998}"/>
              </a:ext>
              <a:ext uri="{C183D7F6-B498-43B3-948B-1728B52AA6E4}">
                <adec:decorative xmlns:adec="http://schemas.microsoft.com/office/drawing/2017/decorative" val="0"/>
              </a:ext>
            </a:extLst>
          </p:cNvPr>
          <p:cNvSpPr>
            <a:spLocks noGrp="1"/>
          </p:cNvSpPr>
          <p:nvPr>
            <p:ph type="pic" sz="quarter" idx="53" hasCustomPrompt="1"/>
          </p:nvPr>
        </p:nvSpPr>
        <p:spPr>
          <a:xfrm>
            <a:off x="8688289" y="1411818"/>
            <a:ext cx="2405329" cy="2216775"/>
          </a:xfrm>
        </p:spPr>
        <p:txBody>
          <a:bodyPr wrap="none"/>
          <a:lstStyle>
            <a:lvl1pPr marL="0" indent="0" algn="ctr">
              <a:buNone/>
              <a:defRPr sz="1400">
                <a:solidFill>
                  <a:schemeClr val="accent4"/>
                </a:solidFill>
              </a:defRPr>
            </a:lvl1pPr>
          </a:lstStyle>
          <a:p>
            <a:r>
              <a:rPr lang="en-AU" dirty="0"/>
              <a:t>Add image by clicking on </a:t>
            </a:r>
            <a:br>
              <a:rPr lang="en-AU" dirty="0"/>
            </a:br>
            <a:r>
              <a:rPr lang="en-AU" dirty="0"/>
              <a:t>the icon below, or </a:t>
            </a:r>
            <a:br>
              <a:rPr lang="en-AU" dirty="0"/>
            </a:br>
            <a:r>
              <a:rPr lang="en-AU" dirty="0"/>
              <a:t>drag &amp; drop your image </a:t>
            </a:r>
            <a:br>
              <a:rPr lang="en-AU" dirty="0"/>
            </a:br>
            <a:r>
              <a:rPr lang="en-AU" dirty="0"/>
              <a:t>into this placeholder</a:t>
            </a:r>
          </a:p>
        </p:txBody>
      </p:sp>
      <p:sp>
        <p:nvSpPr>
          <p:cNvPr id="38" name="Rectangle 37">
            <a:extLst>
              <a:ext uri="{FF2B5EF4-FFF2-40B4-BE49-F238E27FC236}">
                <a16:creationId xmlns:a16="http://schemas.microsoft.com/office/drawing/2014/main" id="{BDF19D43-1FA1-E340-B205-90C45CF48265}"/>
              </a:ext>
            </a:extLst>
          </p:cNvPr>
          <p:cNvSpPr/>
          <p:nvPr userDrawn="1"/>
        </p:nvSpPr>
        <p:spPr bwMode="auto">
          <a:xfrm>
            <a:off x="8688289" y="3628592"/>
            <a:ext cx="2405329" cy="2776739"/>
          </a:xfrm>
          <a:prstGeom prst="rect">
            <a:avLst/>
          </a:prstGeom>
          <a:solidFill>
            <a:schemeClr val="accent2"/>
          </a:solidFill>
          <a:ln w="6350"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390616" rtl="0" eaLnBrk="1" fontAlgn="base" latinLnBrk="0" hangingPunct="1">
              <a:lnSpc>
                <a:spcPct val="100000"/>
              </a:lnSpc>
              <a:spcBef>
                <a:spcPct val="0"/>
              </a:spcBef>
              <a:spcAft>
                <a:spcPct val="0"/>
              </a:spcAft>
              <a:buClrTx/>
              <a:buSzTx/>
              <a:buFontTx/>
              <a:buNone/>
              <a:tabLst/>
            </a:pPr>
            <a:endParaRPr kumimoji="0" lang="en-AU" sz="2133" b="0" i="0" u="none" strike="noStrike" cap="none" normalizeH="0" baseline="0" dirty="0">
              <a:ln>
                <a:noFill/>
              </a:ln>
              <a:solidFill>
                <a:schemeClr val="tx1"/>
              </a:solidFill>
              <a:effectLst/>
              <a:latin typeface="Corpid C1 Regular" pitchFamily="34" charset="0"/>
            </a:endParaRPr>
          </a:p>
        </p:txBody>
      </p:sp>
      <p:sp>
        <p:nvSpPr>
          <p:cNvPr id="40" name="Text Placeholder 4">
            <a:extLst>
              <a:ext uri="{FF2B5EF4-FFF2-40B4-BE49-F238E27FC236}">
                <a16:creationId xmlns:a16="http://schemas.microsoft.com/office/drawing/2014/main" id="{7A99FB03-78B7-8045-A071-CDD9B46A77DE}"/>
              </a:ext>
            </a:extLst>
          </p:cNvPr>
          <p:cNvSpPr>
            <a:spLocks noGrp="1"/>
          </p:cNvSpPr>
          <p:nvPr>
            <p:ph type="body" sz="half" idx="55" hasCustomPrompt="1"/>
          </p:nvPr>
        </p:nvSpPr>
        <p:spPr>
          <a:xfrm>
            <a:off x="8885372" y="3724604"/>
            <a:ext cx="2057837" cy="760515"/>
          </a:xfrm>
        </p:spPr>
        <p:txBody>
          <a:bodyPr tIns="0" bIns="0" anchor="b" anchorCtr="0"/>
          <a:lstStyle>
            <a:lvl1pPr marL="0" indent="0">
              <a:lnSpc>
                <a:spcPts val="2400"/>
              </a:lnSpc>
              <a:buFontTx/>
              <a:buNone/>
              <a:defRPr sz="2400" cap="all" baseline="0">
                <a:solidFill>
                  <a:schemeClr val="bg1"/>
                </a:solidFill>
                <a:latin typeface="NAB Impact" panose="02010608060202020104" pitchFamily="2" charset="0"/>
                <a:ea typeface="NAB Impact" panose="02010608060202020104" pitchFamily="2" charset="0"/>
              </a:defRPr>
            </a:lvl1pPr>
          </a:lstStyle>
          <a:p>
            <a:pPr lvl="0"/>
            <a:r>
              <a:rPr lang="en-AU" noProof="0" dirty="0"/>
              <a:t>NAB IMPACT in </a:t>
            </a:r>
            <a:br>
              <a:rPr lang="en-AU" noProof="0" dirty="0"/>
            </a:br>
            <a:r>
              <a:rPr lang="en-AU" noProof="0" dirty="0"/>
              <a:t>18 </a:t>
            </a:r>
            <a:r>
              <a:rPr lang="en-AU" noProof="0" dirty="0" err="1"/>
              <a:t>pt</a:t>
            </a:r>
            <a:r>
              <a:rPr lang="en-AU" noProof="0" dirty="0"/>
              <a:t> on 2 LINES</a:t>
            </a:r>
          </a:p>
        </p:txBody>
      </p:sp>
      <p:sp>
        <p:nvSpPr>
          <p:cNvPr id="41" name="Text Placeholder 4">
            <a:extLst>
              <a:ext uri="{FF2B5EF4-FFF2-40B4-BE49-F238E27FC236}">
                <a16:creationId xmlns:a16="http://schemas.microsoft.com/office/drawing/2014/main" id="{94CAFC34-35B9-F04B-8551-A1F12A2E8D2C}"/>
              </a:ext>
            </a:extLst>
          </p:cNvPr>
          <p:cNvSpPr>
            <a:spLocks noGrp="1"/>
          </p:cNvSpPr>
          <p:nvPr>
            <p:ph type="body" sz="half" idx="56" hasCustomPrompt="1"/>
          </p:nvPr>
        </p:nvSpPr>
        <p:spPr>
          <a:xfrm>
            <a:off x="10880232" y="1082897"/>
            <a:ext cx="480053" cy="754481"/>
          </a:xfrm>
        </p:spPr>
        <p:txBody>
          <a:bodyPr tIns="0" bIns="0" anchor="b" anchorCtr="0"/>
          <a:lstStyle>
            <a:lvl1pPr marL="0" indent="0" algn="ctr">
              <a:lnSpc>
                <a:spcPts val="2400"/>
              </a:lnSpc>
              <a:buFontTx/>
              <a:buNone/>
              <a:defRPr sz="4267" cap="all" baseline="0">
                <a:solidFill>
                  <a:schemeClr val="accent1"/>
                </a:solidFill>
                <a:latin typeface="NAB Impact" panose="02010608060202020104" pitchFamily="2" charset="0"/>
                <a:ea typeface="NAB Impact" panose="02010608060202020104" pitchFamily="2" charset="0"/>
              </a:defRPr>
            </a:lvl1pPr>
          </a:lstStyle>
          <a:p>
            <a:pPr lvl="0"/>
            <a:r>
              <a:rPr lang="en-AU" noProof="0" dirty="0"/>
              <a:t>04</a:t>
            </a:r>
          </a:p>
        </p:txBody>
      </p:sp>
      <p:sp>
        <p:nvSpPr>
          <p:cNvPr id="24" name="Text Placeholder 4">
            <a:extLst>
              <a:ext uri="{FF2B5EF4-FFF2-40B4-BE49-F238E27FC236}">
                <a16:creationId xmlns:a16="http://schemas.microsoft.com/office/drawing/2014/main" id="{51718793-803D-254B-ACE3-FD3B0A3CCCCF}"/>
              </a:ext>
            </a:extLst>
          </p:cNvPr>
          <p:cNvSpPr>
            <a:spLocks noGrp="1"/>
          </p:cNvSpPr>
          <p:nvPr>
            <p:ph type="body" sz="quarter" idx="57"/>
          </p:nvPr>
        </p:nvSpPr>
        <p:spPr>
          <a:xfrm>
            <a:off x="533601" y="4616999"/>
            <a:ext cx="2057837" cy="1659335"/>
          </a:xfr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t>Edit Master text styles</a:t>
            </a:r>
          </a:p>
          <a:p>
            <a:pPr lvl="1"/>
            <a:r>
              <a:rPr lang="en-US"/>
              <a:t>Second level</a:t>
            </a:r>
          </a:p>
        </p:txBody>
      </p:sp>
      <p:sp>
        <p:nvSpPr>
          <p:cNvPr id="25" name="Text Placeholder 4">
            <a:extLst>
              <a:ext uri="{FF2B5EF4-FFF2-40B4-BE49-F238E27FC236}">
                <a16:creationId xmlns:a16="http://schemas.microsoft.com/office/drawing/2014/main" id="{AF709327-4B9C-1447-8596-028287B52058}"/>
              </a:ext>
            </a:extLst>
          </p:cNvPr>
          <p:cNvSpPr>
            <a:spLocks noGrp="1"/>
          </p:cNvSpPr>
          <p:nvPr>
            <p:ph type="body" sz="quarter" idx="58"/>
          </p:nvPr>
        </p:nvSpPr>
        <p:spPr>
          <a:xfrm>
            <a:off x="3293415" y="4616999"/>
            <a:ext cx="2057837" cy="1659335"/>
          </a:xfr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t>Edit Master text styles</a:t>
            </a:r>
          </a:p>
          <a:p>
            <a:pPr lvl="1"/>
            <a:r>
              <a:rPr lang="en-US"/>
              <a:t>Second level</a:t>
            </a:r>
          </a:p>
        </p:txBody>
      </p:sp>
      <p:sp>
        <p:nvSpPr>
          <p:cNvPr id="26" name="Text Placeholder 4">
            <a:extLst>
              <a:ext uri="{FF2B5EF4-FFF2-40B4-BE49-F238E27FC236}">
                <a16:creationId xmlns:a16="http://schemas.microsoft.com/office/drawing/2014/main" id="{EE8ACE01-F64D-8848-83E8-C6A40C29B15C}"/>
              </a:ext>
            </a:extLst>
          </p:cNvPr>
          <p:cNvSpPr>
            <a:spLocks noGrp="1"/>
          </p:cNvSpPr>
          <p:nvPr>
            <p:ph type="body" sz="quarter" idx="59"/>
          </p:nvPr>
        </p:nvSpPr>
        <p:spPr>
          <a:xfrm>
            <a:off x="6103804" y="4616999"/>
            <a:ext cx="2057837" cy="1659335"/>
          </a:xfr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t>Edit Master text styles</a:t>
            </a:r>
          </a:p>
          <a:p>
            <a:pPr lvl="1"/>
            <a:r>
              <a:rPr lang="en-US"/>
              <a:t>Second level</a:t>
            </a:r>
          </a:p>
        </p:txBody>
      </p:sp>
      <p:sp>
        <p:nvSpPr>
          <p:cNvPr id="42" name="Text Placeholder 4">
            <a:extLst>
              <a:ext uri="{FF2B5EF4-FFF2-40B4-BE49-F238E27FC236}">
                <a16:creationId xmlns:a16="http://schemas.microsoft.com/office/drawing/2014/main" id="{F78E8BE4-4522-EC4D-85A0-2B5185F71A0E}"/>
              </a:ext>
            </a:extLst>
          </p:cNvPr>
          <p:cNvSpPr>
            <a:spLocks noGrp="1"/>
          </p:cNvSpPr>
          <p:nvPr>
            <p:ph type="body" sz="quarter" idx="60"/>
          </p:nvPr>
        </p:nvSpPr>
        <p:spPr>
          <a:xfrm>
            <a:off x="8885372" y="4616999"/>
            <a:ext cx="2057837" cy="1659335"/>
          </a:xfr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t>Edit Master text styles</a:t>
            </a:r>
          </a:p>
          <a:p>
            <a:pPr lvl="1"/>
            <a:r>
              <a:rPr lang="en-US"/>
              <a:t>Second level</a:t>
            </a:r>
          </a:p>
        </p:txBody>
      </p:sp>
      <p:sp>
        <p:nvSpPr>
          <p:cNvPr id="43" name="Footer Placeholder 2">
            <a:extLst>
              <a:ext uri="{FF2B5EF4-FFF2-40B4-BE49-F238E27FC236}">
                <a16:creationId xmlns:a16="http://schemas.microsoft.com/office/drawing/2014/main" id="{AFD02B80-13EC-404D-9198-2E97A62E8BC1}"/>
              </a:ext>
            </a:extLst>
          </p:cNvPr>
          <p:cNvSpPr>
            <a:spLocks noGrp="1"/>
          </p:cNvSpPr>
          <p:nvPr>
            <p:ph type="ftr" sz="quarter" idx="10"/>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198709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IMAGE with TEXT">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8ED1C036-3D02-A543-9B54-4109554BC81C}"/>
              </a:ext>
            </a:extLst>
          </p:cNvPr>
          <p:cNvSpPr>
            <a:spLocks noGrp="1"/>
          </p:cNvSpPr>
          <p:nvPr>
            <p:ph type="body" sz="half" idx="28" hasCustomPrompt="1"/>
          </p:nvPr>
        </p:nvSpPr>
        <p:spPr>
          <a:xfrm>
            <a:off x="334433" y="3909351"/>
            <a:ext cx="3244800" cy="1043143"/>
          </a:xfrm>
        </p:spPr>
        <p:txBody>
          <a:bodyPr tIns="0" bIns="0" anchor="b" anchorCtr="0"/>
          <a:lstStyle>
            <a:lvl1pPr marL="0" indent="0">
              <a:lnSpc>
                <a:spcPts val="2400"/>
              </a:lnSpc>
              <a:buFontTx/>
              <a:buNone/>
              <a:defRPr sz="2400" cap="all" baseline="0">
                <a:latin typeface="NAB Impact" panose="02010608060202020104" pitchFamily="2" charset="0"/>
                <a:ea typeface="NAB Impact" panose="02010608060202020104" pitchFamily="2" charset="0"/>
              </a:defRPr>
            </a:lvl1pPr>
          </a:lstStyle>
          <a:p>
            <a:pPr lvl="0"/>
            <a:r>
              <a:rPr lang="en-AU" noProof="0" dirty="0"/>
              <a:t>HEADING IN 18 PT NAB IMPACT ACROSS two OR three LINES</a:t>
            </a:r>
          </a:p>
        </p:txBody>
      </p:sp>
      <p:sp>
        <p:nvSpPr>
          <p:cNvPr id="17" name="Text Placeholder 4">
            <a:extLst>
              <a:ext uri="{FF2B5EF4-FFF2-40B4-BE49-F238E27FC236}">
                <a16:creationId xmlns:a16="http://schemas.microsoft.com/office/drawing/2014/main" id="{08026BAF-383F-9648-A49A-A6A229CBEEE4}"/>
              </a:ext>
            </a:extLst>
          </p:cNvPr>
          <p:cNvSpPr>
            <a:spLocks noGrp="1"/>
          </p:cNvSpPr>
          <p:nvPr>
            <p:ph type="body" sz="half" idx="30" hasCustomPrompt="1"/>
          </p:nvPr>
        </p:nvSpPr>
        <p:spPr>
          <a:xfrm>
            <a:off x="4087017" y="3925145"/>
            <a:ext cx="3244800" cy="1043143"/>
          </a:xfrm>
        </p:spPr>
        <p:txBody>
          <a:bodyPr tIns="0" bIns="0" anchor="b" anchorCtr="0"/>
          <a:lstStyle>
            <a:lvl1pPr marL="0" indent="0">
              <a:lnSpc>
                <a:spcPts val="2400"/>
              </a:lnSpc>
              <a:buFontTx/>
              <a:buNone/>
              <a:defRPr sz="2400" cap="all" baseline="0">
                <a:latin typeface="NAB Impact" panose="02010608060202020104" pitchFamily="2" charset="0"/>
                <a:ea typeface="NAB Impact" panose="02010608060202020104" pitchFamily="2" charset="0"/>
              </a:defRPr>
            </a:lvl1pPr>
          </a:lstStyle>
          <a:p>
            <a:pPr lvl="0"/>
            <a:r>
              <a:rPr lang="en-AU" noProof="0" dirty="0"/>
              <a:t>HEADING IN 18 PT NAB IMPACT ACROSS two OR three LINES</a:t>
            </a:r>
          </a:p>
        </p:txBody>
      </p:sp>
      <p:sp>
        <p:nvSpPr>
          <p:cNvPr id="26" name="Text Placeholder 4">
            <a:extLst>
              <a:ext uri="{FF2B5EF4-FFF2-40B4-BE49-F238E27FC236}">
                <a16:creationId xmlns:a16="http://schemas.microsoft.com/office/drawing/2014/main" id="{2CD90F67-C64E-524C-A150-357FFC579A8F}"/>
              </a:ext>
            </a:extLst>
          </p:cNvPr>
          <p:cNvSpPr>
            <a:spLocks noGrp="1"/>
          </p:cNvSpPr>
          <p:nvPr>
            <p:ph type="body" sz="half" idx="32" hasCustomPrompt="1"/>
          </p:nvPr>
        </p:nvSpPr>
        <p:spPr>
          <a:xfrm>
            <a:off x="7824017" y="3909351"/>
            <a:ext cx="3244800" cy="1043143"/>
          </a:xfrm>
        </p:spPr>
        <p:txBody>
          <a:bodyPr tIns="0" bIns="0" anchor="b" anchorCtr="0"/>
          <a:lstStyle>
            <a:lvl1pPr marL="0" indent="0">
              <a:lnSpc>
                <a:spcPts val="2400"/>
              </a:lnSpc>
              <a:buFontTx/>
              <a:buNone/>
              <a:defRPr sz="2400" cap="all" baseline="0">
                <a:latin typeface="NAB Impact" panose="02010608060202020104" pitchFamily="2" charset="0"/>
                <a:ea typeface="NAB Impact" panose="02010608060202020104" pitchFamily="2" charset="0"/>
              </a:defRPr>
            </a:lvl1pPr>
          </a:lstStyle>
          <a:p>
            <a:pPr lvl="0"/>
            <a:r>
              <a:rPr lang="en-AU" noProof="0" dirty="0"/>
              <a:t>HEADING IN 18 PT NAB IMPACT ACROSS two OR three LINES</a:t>
            </a:r>
          </a:p>
        </p:txBody>
      </p:sp>
      <p:sp>
        <p:nvSpPr>
          <p:cNvPr id="14" name="Rectangle 2">
            <a:extLst>
              <a:ext uri="{FF2B5EF4-FFF2-40B4-BE49-F238E27FC236}">
                <a16:creationId xmlns:a16="http://schemas.microsoft.com/office/drawing/2014/main" id="{D70AEF1D-3830-6C45-A484-3653E1FCA886}"/>
              </a:ext>
            </a:extLst>
          </p:cNvPr>
          <p:cNvSpPr>
            <a:spLocks noGrp="1" noChangeArrowheads="1"/>
          </p:cNvSpPr>
          <p:nvPr>
            <p:ph type="title" hasCustomPrompt="1"/>
          </p:nvPr>
        </p:nvSpPr>
        <p:spPr bwMode="auto">
          <a:xfrm>
            <a:off x="334433" y="274253"/>
            <a:ext cx="10753360"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defRPr>
                <a:solidFill>
                  <a:schemeClr val="tx1"/>
                </a:solidFill>
              </a:defRPr>
            </a:lvl1pPr>
          </a:lstStyle>
          <a:p>
            <a:r>
              <a:rPr lang="en-AU" dirty="0">
                <a:solidFill>
                  <a:srgbClr val="FF0000"/>
                </a:solidFill>
                <a:effectLst/>
                <a:latin typeface="NAB Impact" panose="02010608060202020104" pitchFamily="2" charset="0"/>
              </a:rPr>
              <a:t>3 column image with text </a:t>
            </a:r>
            <a:r>
              <a:rPr lang="en-AU" dirty="0">
                <a:effectLst/>
                <a:latin typeface="NAB Impact" panose="02010608060202020104" pitchFamily="2" charset="0"/>
              </a:rPr>
              <a:t>nab impact headline in 28pt</a:t>
            </a:r>
          </a:p>
        </p:txBody>
      </p:sp>
      <p:sp>
        <p:nvSpPr>
          <p:cNvPr id="23" name="Picture Placeholder 3">
            <a:extLst>
              <a:ext uri="{FF2B5EF4-FFF2-40B4-BE49-F238E27FC236}">
                <a16:creationId xmlns:a16="http://schemas.microsoft.com/office/drawing/2014/main" id="{37A2CE60-E3A9-D842-BB93-ADFDAA807EDF}"/>
              </a:ext>
            </a:extLst>
          </p:cNvPr>
          <p:cNvSpPr>
            <a:spLocks noGrp="1"/>
          </p:cNvSpPr>
          <p:nvPr>
            <p:ph type="pic" sz="quarter" idx="37"/>
          </p:nvPr>
        </p:nvSpPr>
        <p:spPr>
          <a:xfrm>
            <a:off x="334433" y="1419309"/>
            <a:ext cx="3244800" cy="2216775"/>
          </a:xfrm>
        </p:spPr>
        <p:txBody>
          <a:bodyPr/>
          <a:lstStyle>
            <a:lvl1pPr marL="0" indent="0" algn="ctr">
              <a:buNone/>
              <a:defRPr sz="1400">
                <a:solidFill>
                  <a:schemeClr val="accent4"/>
                </a:solidFill>
              </a:defRPr>
            </a:lvl1pPr>
          </a:lstStyle>
          <a:p>
            <a:r>
              <a:rPr lang="en-US" dirty="0"/>
              <a:t>Click icon to add picture</a:t>
            </a:r>
            <a:endParaRPr lang="en-AU" dirty="0"/>
          </a:p>
        </p:txBody>
      </p:sp>
      <p:sp>
        <p:nvSpPr>
          <p:cNvPr id="24" name="Picture Placeholder 3">
            <a:extLst>
              <a:ext uri="{FF2B5EF4-FFF2-40B4-BE49-F238E27FC236}">
                <a16:creationId xmlns:a16="http://schemas.microsoft.com/office/drawing/2014/main" id="{166C2274-795C-0D4A-B24B-CDD9CA9711A5}"/>
              </a:ext>
            </a:extLst>
          </p:cNvPr>
          <p:cNvSpPr>
            <a:spLocks noGrp="1"/>
          </p:cNvSpPr>
          <p:nvPr>
            <p:ph type="pic" sz="quarter" idx="38"/>
          </p:nvPr>
        </p:nvSpPr>
        <p:spPr>
          <a:xfrm>
            <a:off x="4087017" y="1435102"/>
            <a:ext cx="3244800" cy="2216775"/>
          </a:xfrm>
        </p:spPr>
        <p:txBody>
          <a:bodyPr/>
          <a:lstStyle>
            <a:lvl1pPr marL="0" indent="0" algn="ctr">
              <a:buNone/>
              <a:defRPr sz="1400">
                <a:solidFill>
                  <a:schemeClr val="accent4"/>
                </a:solidFill>
              </a:defRPr>
            </a:lvl1pPr>
          </a:lstStyle>
          <a:p>
            <a:r>
              <a:rPr lang="en-US" dirty="0"/>
              <a:t>Click icon to add picture</a:t>
            </a:r>
            <a:endParaRPr lang="en-AU" dirty="0"/>
          </a:p>
        </p:txBody>
      </p:sp>
      <p:sp>
        <p:nvSpPr>
          <p:cNvPr id="30" name="Picture Placeholder 3">
            <a:extLst>
              <a:ext uri="{FF2B5EF4-FFF2-40B4-BE49-F238E27FC236}">
                <a16:creationId xmlns:a16="http://schemas.microsoft.com/office/drawing/2014/main" id="{F902AD80-363C-5E41-8408-4A8A57D5F960}"/>
              </a:ext>
            </a:extLst>
          </p:cNvPr>
          <p:cNvSpPr>
            <a:spLocks noGrp="1"/>
          </p:cNvSpPr>
          <p:nvPr>
            <p:ph type="pic" sz="quarter" idx="39"/>
          </p:nvPr>
        </p:nvSpPr>
        <p:spPr>
          <a:xfrm>
            <a:off x="7824017" y="1419309"/>
            <a:ext cx="3244800" cy="2216775"/>
          </a:xfrm>
        </p:spPr>
        <p:txBody>
          <a:bodyPr/>
          <a:lstStyle>
            <a:lvl1pPr marL="0" indent="0" algn="ctr">
              <a:buNone/>
              <a:defRPr sz="1400">
                <a:solidFill>
                  <a:schemeClr val="accent4"/>
                </a:solidFill>
              </a:defRPr>
            </a:lvl1pPr>
          </a:lstStyle>
          <a:p>
            <a:r>
              <a:rPr lang="en-US" dirty="0"/>
              <a:t>Click icon to add picture</a:t>
            </a:r>
            <a:endParaRPr lang="en-AU" dirty="0"/>
          </a:p>
        </p:txBody>
      </p:sp>
      <p:sp>
        <p:nvSpPr>
          <p:cNvPr id="18" name="Slide Number Placeholder 13">
            <a:extLst>
              <a:ext uri="{FF2B5EF4-FFF2-40B4-BE49-F238E27FC236}">
                <a16:creationId xmlns:a16="http://schemas.microsoft.com/office/drawing/2014/main" id="{500A6013-13A3-AD4C-87B7-C2300469896C}"/>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
        <p:nvSpPr>
          <p:cNvPr id="19" name="Content Placeholder 2">
            <a:extLst>
              <a:ext uri="{FF2B5EF4-FFF2-40B4-BE49-F238E27FC236}">
                <a16:creationId xmlns:a16="http://schemas.microsoft.com/office/drawing/2014/main" id="{62D025D8-21F2-4542-9B8C-2DD8931D5E5F}"/>
              </a:ext>
            </a:extLst>
          </p:cNvPr>
          <p:cNvSpPr>
            <a:spLocks noGrp="1"/>
          </p:cNvSpPr>
          <p:nvPr>
            <p:ph sz="quarter" idx="1"/>
          </p:nvPr>
        </p:nvSpPr>
        <p:spPr>
          <a:xfrm>
            <a:off x="334435" y="5061183"/>
            <a:ext cx="3269421" cy="1341179"/>
          </a:xfrm>
        </p:spPr>
        <p:txBody>
          <a:bodyPr/>
          <a:lstStyle>
            <a:lvl1pPr marL="241285" indent="-241285">
              <a:buSzPct val="120000"/>
              <a:buFont typeface="System Font Regular"/>
              <a:buChar char="•"/>
              <a:defRPr sz="1333" baseline="0"/>
            </a:lvl1pPr>
            <a:lvl2pPr>
              <a:defRPr sz="1333" baseline="0"/>
            </a:lvl2pPr>
            <a:lvl3pPr>
              <a:defRPr sz="1333" baseline="0"/>
            </a:lvl3pPr>
            <a:lvl4pPr>
              <a:defRPr sz="1333" baseline="0"/>
            </a:lvl4pPr>
            <a:lvl5pPr>
              <a:defRPr sz="1333" baseline="0"/>
            </a:lvl5pPr>
          </a:lstStyle>
          <a:p>
            <a:pPr lvl="0"/>
            <a:r>
              <a:rPr lang="en-US" noProof="0"/>
              <a:t>Edit Master text styles</a:t>
            </a:r>
          </a:p>
          <a:p>
            <a:pPr lvl="1"/>
            <a:r>
              <a:rPr lang="en-US" noProof="0"/>
              <a:t>Second level</a:t>
            </a:r>
          </a:p>
        </p:txBody>
      </p:sp>
      <p:sp>
        <p:nvSpPr>
          <p:cNvPr id="20" name="Content Placeholder 2">
            <a:extLst>
              <a:ext uri="{FF2B5EF4-FFF2-40B4-BE49-F238E27FC236}">
                <a16:creationId xmlns:a16="http://schemas.microsoft.com/office/drawing/2014/main" id="{764EC1A3-6139-954F-A54A-5CF67F0A1B32}"/>
              </a:ext>
            </a:extLst>
          </p:cNvPr>
          <p:cNvSpPr>
            <a:spLocks noGrp="1"/>
          </p:cNvSpPr>
          <p:nvPr>
            <p:ph sz="quarter" idx="40"/>
          </p:nvPr>
        </p:nvSpPr>
        <p:spPr>
          <a:xfrm>
            <a:off x="4087018" y="5063855"/>
            <a:ext cx="3269421" cy="1341179"/>
          </a:xfrm>
        </p:spPr>
        <p:txBody>
          <a:bodyPr/>
          <a:lstStyle>
            <a:lvl1pPr marL="241285" indent="-241285">
              <a:buSzPct val="120000"/>
              <a:buFont typeface="System Font Regular"/>
              <a:buChar char="•"/>
              <a:defRPr sz="1333" baseline="0"/>
            </a:lvl1pPr>
            <a:lvl2pPr>
              <a:defRPr sz="1333" baseline="0"/>
            </a:lvl2pPr>
            <a:lvl3pPr>
              <a:defRPr sz="1333" baseline="0"/>
            </a:lvl3pPr>
            <a:lvl4pPr>
              <a:defRPr sz="1333" baseline="0"/>
            </a:lvl4pPr>
            <a:lvl5pPr>
              <a:defRPr sz="1333" baseline="0"/>
            </a:lvl5pPr>
          </a:lstStyle>
          <a:p>
            <a:pPr lvl="0"/>
            <a:r>
              <a:rPr lang="en-US" noProof="0"/>
              <a:t>Edit Master text styles</a:t>
            </a:r>
          </a:p>
          <a:p>
            <a:pPr lvl="1"/>
            <a:r>
              <a:rPr lang="en-US" noProof="0"/>
              <a:t>Second level</a:t>
            </a:r>
          </a:p>
        </p:txBody>
      </p:sp>
      <p:sp>
        <p:nvSpPr>
          <p:cNvPr id="21" name="Content Placeholder 2">
            <a:extLst>
              <a:ext uri="{FF2B5EF4-FFF2-40B4-BE49-F238E27FC236}">
                <a16:creationId xmlns:a16="http://schemas.microsoft.com/office/drawing/2014/main" id="{E1C0879B-59AB-1947-91F3-0453613E393B}"/>
              </a:ext>
            </a:extLst>
          </p:cNvPr>
          <p:cNvSpPr>
            <a:spLocks noGrp="1"/>
          </p:cNvSpPr>
          <p:nvPr>
            <p:ph sz="quarter" idx="41"/>
          </p:nvPr>
        </p:nvSpPr>
        <p:spPr>
          <a:xfrm>
            <a:off x="7824018" y="5061183"/>
            <a:ext cx="3269421" cy="1341179"/>
          </a:xfrm>
        </p:spPr>
        <p:txBody>
          <a:bodyPr/>
          <a:lstStyle>
            <a:lvl1pPr marL="241285" indent="-241285">
              <a:buSzPct val="120000"/>
              <a:buFont typeface="System Font Regular"/>
              <a:buChar char="•"/>
              <a:defRPr sz="1333" baseline="0"/>
            </a:lvl1pPr>
            <a:lvl2pPr>
              <a:defRPr sz="1333" baseline="0"/>
            </a:lvl2pPr>
            <a:lvl3pPr>
              <a:defRPr sz="1333" baseline="0"/>
            </a:lvl3pPr>
            <a:lvl4pPr>
              <a:defRPr sz="1333" baseline="0"/>
            </a:lvl4pPr>
            <a:lvl5pPr>
              <a:defRPr sz="1333" baseline="0"/>
            </a:lvl5pPr>
          </a:lstStyle>
          <a:p>
            <a:pPr lvl="0"/>
            <a:r>
              <a:rPr lang="en-US" noProof="0"/>
              <a:t>Edit Master text styles</a:t>
            </a:r>
          </a:p>
          <a:p>
            <a:pPr lvl="1"/>
            <a:r>
              <a:rPr lang="en-US" noProof="0"/>
              <a:t>Second level</a:t>
            </a:r>
          </a:p>
        </p:txBody>
      </p:sp>
      <p:sp>
        <p:nvSpPr>
          <p:cNvPr id="22" name="Footer Placeholder 2">
            <a:extLst>
              <a:ext uri="{FF2B5EF4-FFF2-40B4-BE49-F238E27FC236}">
                <a16:creationId xmlns:a16="http://schemas.microsoft.com/office/drawing/2014/main" id="{594C927A-B0E0-1649-88FD-6BC9C80F32C1}"/>
              </a:ext>
            </a:extLst>
          </p:cNvPr>
          <p:cNvSpPr>
            <a:spLocks noGrp="1"/>
          </p:cNvSpPr>
          <p:nvPr>
            <p:ph type="ftr" sz="quarter" idx="10"/>
          </p:nvPr>
        </p:nvSpPr>
        <p:spPr>
          <a:xfrm>
            <a:off x="6603462" y="6405331"/>
            <a:ext cx="4813300" cy="446176"/>
          </a:xfrm>
        </p:spPr>
        <p:txBody>
          <a:bodyPr/>
          <a:lstStyle/>
          <a:p>
            <a:pPr>
              <a:defRPr/>
            </a:pPr>
            <a:r>
              <a:rPr lang="en-AU" dirty="0"/>
              <a:t>Presentation name</a:t>
            </a:r>
            <a:r>
              <a:rPr lang="en-AU" dirty="0">
                <a:latin typeface="Corpid C1 Light" panose="020B0303040502060204" pitchFamily="34" charset="77"/>
              </a:rPr>
              <a:t> | Date</a:t>
            </a:r>
          </a:p>
        </p:txBody>
      </p:sp>
    </p:spTree>
    <p:extLst>
      <p:ext uri="{BB962C8B-B14F-4D97-AF65-F5344CB8AC3E}">
        <p14:creationId xmlns:p14="http://schemas.microsoft.com/office/powerpoint/2010/main" val="247991684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34433" y="274253"/>
            <a:ext cx="10753360" cy="75448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p>
            <a:r>
              <a:rPr lang="en-AU" dirty="0">
                <a:solidFill>
                  <a:srgbClr val="FF0000"/>
                </a:solidFill>
                <a:effectLst/>
                <a:latin typeface="NAB Impact" panose="02010608060202020104" pitchFamily="2" charset="0"/>
              </a:rPr>
              <a:t>section title in 28PT </a:t>
            </a:r>
            <a:r>
              <a:rPr lang="en-AU" dirty="0">
                <a:effectLst/>
                <a:latin typeface="NAB Impact" panose="02010608060202020104" pitchFamily="2" charset="0"/>
              </a:rPr>
              <a:t>NAB IMPACT black and RED</a:t>
            </a:r>
          </a:p>
        </p:txBody>
      </p:sp>
      <p:sp>
        <p:nvSpPr>
          <p:cNvPr id="19459" name="Rectangle 3"/>
          <p:cNvSpPr>
            <a:spLocks noGrp="1" noChangeArrowheads="1"/>
          </p:cNvSpPr>
          <p:nvPr>
            <p:ph type="body" idx="1"/>
          </p:nvPr>
        </p:nvSpPr>
        <p:spPr bwMode="auto">
          <a:xfrm>
            <a:off x="334433" y="1411818"/>
            <a:ext cx="10753360" cy="449952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8" name="Picture 7" descr="NAB logo">
            <a:extLst>
              <a:ext uri="{FF2B5EF4-FFF2-40B4-BE49-F238E27FC236}">
                <a16:creationId xmlns:a16="http://schemas.microsoft.com/office/drawing/2014/main" id="{69BC427E-155E-1441-8859-F6C23DE62367}"/>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1532451" y="260649"/>
            <a:ext cx="392851" cy="576361"/>
          </a:xfrm>
          <a:prstGeom prst="rect">
            <a:avLst/>
          </a:prstGeom>
        </p:spPr>
      </p:pic>
      <p:sp>
        <p:nvSpPr>
          <p:cNvPr id="5" name="Footer Placeholder 12">
            <a:extLst>
              <a:ext uri="{FF2B5EF4-FFF2-40B4-BE49-F238E27FC236}">
                <a16:creationId xmlns:a16="http://schemas.microsoft.com/office/drawing/2014/main" id="{6CEA7BC1-DC38-3F49-9A85-E6301F81CACD}"/>
              </a:ext>
            </a:extLst>
          </p:cNvPr>
          <p:cNvSpPr>
            <a:spLocks noGrp="1"/>
          </p:cNvSpPr>
          <p:nvPr>
            <p:ph type="ftr" sz="quarter" idx="3"/>
          </p:nvPr>
        </p:nvSpPr>
        <p:spPr>
          <a:xfrm>
            <a:off x="6603462" y="6405331"/>
            <a:ext cx="4813300" cy="446176"/>
          </a:xfrm>
          <a:prstGeom prst="rect">
            <a:avLst/>
          </a:prstGeom>
        </p:spPr>
        <p:txBody>
          <a:bodyPr lIns="0" tIns="0" rIns="0" bIns="0"/>
          <a:lstStyle>
            <a:lvl1pPr algn="r">
              <a:defRPr lang="en-US" sz="1200" baseline="0" dirty="0">
                <a:latin typeface="Corpid C1 Bold" panose="020B0603040502060204" pitchFamily="34" charset="77"/>
              </a:defRPr>
            </a:lvl1pPr>
          </a:lstStyle>
          <a:p>
            <a:pPr>
              <a:defRPr/>
            </a:pPr>
            <a:r>
              <a:rPr lang="en-AU" dirty="0"/>
              <a:t>Presentation name</a:t>
            </a:r>
            <a:r>
              <a:rPr lang="en-AU" dirty="0">
                <a:latin typeface="Corpid C1 Light" panose="020B0303040502060204" pitchFamily="34" charset="77"/>
              </a:rPr>
              <a:t> | Date</a:t>
            </a:r>
          </a:p>
        </p:txBody>
      </p:sp>
      <p:sp>
        <p:nvSpPr>
          <p:cNvPr id="6" name="Slide Number Placeholder 13">
            <a:extLst>
              <a:ext uri="{FF2B5EF4-FFF2-40B4-BE49-F238E27FC236}">
                <a16:creationId xmlns:a16="http://schemas.microsoft.com/office/drawing/2014/main" id="{E0FB22CB-0035-2049-9601-B96629B90808}"/>
              </a:ext>
            </a:extLst>
          </p:cNvPr>
          <p:cNvSpPr>
            <a:spLocks noGrp="1"/>
          </p:cNvSpPr>
          <p:nvPr>
            <p:ph type="sldNum" sz="quarter" idx="4"/>
          </p:nvPr>
        </p:nvSpPr>
        <p:spPr>
          <a:xfrm>
            <a:off x="11503963" y="6405331"/>
            <a:ext cx="392852" cy="446176"/>
          </a:xfrm>
          <a:prstGeom prst="rect">
            <a:avLst/>
          </a:prstGeom>
        </p:spPr>
        <p:txBody>
          <a:bodyPr lIns="0" tIns="0" rIns="0" bIns="0"/>
          <a:lstStyle>
            <a:lvl1pPr algn="r">
              <a:defRPr sz="1200" b="1" i="0" baseline="0" smtClean="0">
                <a:latin typeface="Corpid C1" panose="020B0603040502060204" pitchFamily="34" charset="77"/>
              </a:defRPr>
            </a:lvl1pPr>
          </a:lstStyle>
          <a:p>
            <a:pPr>
              <a:defRPr/>
            </a:pPr>
            <a:fld id="{FF7A3E3D-051B-944E-AB48-DB19A60425EF}" type="slidenum">
              <a:rPr lang="en-US" smtClean="0"/>
              <a:pPr>
                <a:defRPr/>
              </a:pPr>
              <a:t>‹#›</a:t>
            </a:fld>
            <a:endParaRPr lang="en-US" dirty="0"/>
          </a:p>
        </p:txBody>
      </p:sp>
    </p:spTree>
    <p:extLst>
      <p:ext uri="{BB962C8B-B14F-4D97-AF65-F5344CB8AC3E}">
        <p14:creationId xmlns:p14="http://schemas.microsoft.com/office/powerpoint/2010/main" val="2163303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1390563" rtl="0" eaLnBrk="1" fontAlgn="base" hangingPunct="1">
        <a:lnSpc>
          <a:spcPts val="3200"/>
        </a:lnSpc>
        <a:spcBef>
          <a:spcPct val="0"/>
        </a:spcBef>
        <a:spcAft>
          <a:spcPct val="0"/>
        </a:spcAft>
        <a:defRPr lang="en-AU" sz="3733" cap="all" baseline="0" smtClean="0">
          <a:solidFill>
            <a:schemeClr val="tx1"/>
          </a:solidFill>
          <a:effectLst/>
          <a:latin typeface="NAB Impact" pitchFamily="50" charset="0"/>
          <a:ea typeface="+mj-ea"/>
          <a:cs typeface="+mj-cs"/>
        </a:defRPr>
      </a:lvl1pPr>
      <a:lvl2pPr algn="l" defTabSz="1390563" rtl="0" eaLnBrk="1" fontAlgn="base" hangingPunct="1">
        <a:spcBef>
          <a:spcPct val="0"/>
        </a:spcBef>
        <a:spcAft>
          <a:spcPct val="0"/>
        </a:spcAft>
        <a:defRPr sz="2665">
          <a:solidFill>
            <a:schemeClr val="accent1"/>
          </a:solidFill>
          <a:latin typeface="Corpid C1 Bold" pitchFamily="34" charset="0"/>
          <a:cs typeface="Arial" charset="0"/>
        </a:defRPr>
      </a:lvl2pPr>
      <a:lvl3pPr algn="l" defTabSz="1390563" rtl="0" eaLnBrk="1" fontAlgn="base" hangingPunct="1">
        <a:spcBef>
          <a:spcPct val="0"/>
        </a:spcBef>
        <a:spcAft>
          <a:spcPct val="0"/>
        </a:spcAft>
        <a:defRPr sz="2665">
          <a:solidFill>
            <a:schemeClr val="accent1"/>
          </a:solidFill>
          <a:latin typeface="Corpid C1 Bold" pitchFamily="34" charset="0"/>
          <a:cs typeface="Arial" charset="0"/>
        </a:defRPr>
      </a:lvl3pPr>
      <a:lvl4pPr algn="l" defTabSz="1390563" rtl="0" eaLnBrk="1" fontAlgn="base" hangingPunct="1">
        <a:spcBef>
          <a:spcPct val="0"/>
        </a:spcBef>
        <a:spcAft>
          <a:spcPct val="0"/>
        </a:spcAft>
        <a:defRPr sz="2665">
          <a:solidFill>
            <a:schemeClr val="accent1"/>
          </a:solidFill>
          <a:latin typeface="Corpid C1 Bold" pitchFamily="34" charset="0"/>
          <a:cs typeface="Arial" charset="0"/>
        </a:defRPr>
      </a:lvl4pPr>
      <a:lvl5pPr algn="l" defTabSz="1390563" rtl="0" eaLnBrk="1" fontAlgn="base" hangingPunct="1">
        <a:spcBef>
          <a:spcPct val="0"/>
        </a:spcBef>
        <a:spcAft>
          <a:spcPct val="0"/>
        </a:spcAft>
        <a:defRPr sz="2665">
          <a:solidFill>
            <a:schemeClr val="accent1"/>
          </a:solidFill>
          <a:latin typeface="Corpid C1 Bold" pitchFamily="34" charset="0"/>
          <a:cs typeface="Arial" charset="0"/>
        </a:defRPr>
      </a:lvl5pPr>
      <a:lvl6pPr marL="609561" algn="l" defTabSz="1390563" rtl="0" eaLnBrk="1" fontAlgn="base" hangingPunct="1">
        <a:spcBef>
          <a:spcPct val="0"/>
        </a:spcBef>
        <a:spcAft>
          <a:spcPct val="0"/>
        </a:spcAft>
        <a:defRPr sz="2665">
          <a:solidFill>
            <a:schemeClr val="accent1"/>
          </a:solidFill>
          <a:latin typeface="Corpid C1 Bold" pitchFamily="34" charset="0"/>
          <a:cs typeface="Arial" charset="0"/>
        </a:defRPr>
      </a:lvl6pPr>
      <a:lvl7pPr marL="1219123" algn="l" defTabSz="1390563" rtl="0" eaLnBrk="1" fontAlgn="base" hangingPunct="1">
        <a:spcBef>
          <a:spcPct val="0"/>
        </a:spcBef>
        <a:spcAft>
          <a:spcPct val="0"/>
        </a:spcAft>
        <a:defRPr sz="2665">
          <a:solidFill>
            <a:schemeClr val="accent1"/>
          </a:solidFill>
          <a:latin typeface="Corpid C1 Bold" pitchFamily="34" charset="0"/>
          <a:cs typeface="Arial" charset="0"/>
        </a:defRPr>
      </a:lvl7pPr>
      <a:lvl8pPr marL="1828684" algn="l" defTabSz="1390563" rtl="0" eaLnBrk="1" fontAlgn="base" hangingPunct="1">
        <a:spcBef>
          <a:spcPct val="0"/>
        </a:spcBef>
        <a:spcAft>
          <a:spcPct val="0"/>
        </a:spcAft>
        <a:defRPr sz="2665">
          <a:solidFill>
            <a:schemeClr val="accent1"/>
          </a:solidFill>
          <a:latin typeface="Corpid C1 Bold" pitchFamily="34" charset="0"/>
          <a:cs typeface="Arial" charset="0"/>
        </a:defRPr>
      </a:lvl8pPr>
      <a:lvl9pPr marL="2438247" algn="l" defTabSz="1390563" rtl="0" eaLnBrk="1" fontAlgn="base" hangingPunct="1">
        <a:spcBef>
          <a:spcPct val="0"/>
        </a:spcBef>
        <a:spcAft>
          <a:spcPct val="0"/>
        </a:spcAft>
        <a:defRPr sz="2665">
          <a:solidFill>
            <a:schemeClr val="accent1"/>
          </a:solidFill>
          <a:latin typeface="Corpid C1 Bold" pitchFamily="34" charset="0"/>
          <a:cs typeface="Arial" charset="0"/>
        </a:defRPr>
      </a:lvl9pPr>
    </p:titleStyle>
    <p:bodyStyle>
      <a:lvl1pPr marL="241285" indent="-241285" algn="l" defTabSz="1390563" rtl="0" eaLnBrk="1" fontAlgn="base" hangingPunct="1">
        <a:spcBef>
          <a:spcPts val="800"/>
        </a:spcBef>
        <a:spcAft>
          <a:spcPct val="0"/>
        </a:spcAft>
        <a:buClr>
          <a:schemeClr val="accent1"/>
        </a:buClr>
        <a:buSzPct val="70000"/>
        <a:buFont typeface="Wingdings" pitchFamily="2" charset="2"/>
        <a:buChar char="l"/>
        <a:defRPr sz="1400" baseline="0">
          <a:solidFill>
            <a:schemeClr val="tx1"/>
          </a:solidFill>
          <a:latin typeface="+mn-lt"/>
          <a:ea typeface="+mn-ea"/>
          <a:cs typeface="+mn-cs"/>
        </a:defRPr>
      </a:lvl1pPr>
      <a:lvl2pPr marL="723855" indent="-241285" algn="l" defTabSz="1390563" rtl="0" eaLnBrk="1" fontAlgn="base" hangingPunct="1">
        <a:spcBef>
          <a:spcPts val="800"/>
        </a:spcBef>
        <a:spcAft>
          <a:spcPct val="0"/>
        </a:spcAft>
        <a:buFont typeface="Corpid C1 Regular" pitchFamily="34" charset="0"/>
        <a:buChar char="–"/>
        <a:defRPr sz="1400" baseline="0">
          <a:solidFill>
            <a:schemeClr val="tx1"/>
          </a:solidFill>
          <a:latin typeface="+mn-lt"/>
          <a:cs typeface="+mn-cs"/>
        </a:defRPr>
      </a:lvl2pPr>
      <a:lvl3pPr marL="1193725" indent="-241285" algn="l" defTabSz="1390563" rtl="0" eaLnBrk="1" fontAlgn="base" hangingPunct="1">
        <a:spcBef>
          <a:spcPts val="800"/>
        </a:spcBef>
        <a:spcAft>
          <a:spcPct val="0"/>
        </a:spcAft>
        <a:buFont typeface="Corpid C1 Regular" pitchFamily="34" charset="0"/>
        <a:buChar char="–"/>
        <a:defRPr sz="1400" baseline="0">
          <a:solidFill>
            <a:schemeClr val="tx1"/>
          </a:solidFill>
          <a:latin typeface="+mn-lt"/>
          <a:cs typeface="+mn-cs"/>
        </a:defRPr>
      </a:lvl3pPr>
      <a:lvl4pPr marL="1676294" indent="-241285" algn="l" defTabSz="1390563" rtl="0" eaLnBrk="1" fontAlgn="base" hangingPunct="1">
        <a:spcBef>
          <a:spcPts val="800"/>
        </a:spcBef>
        <a:spcAft>
          <a:spcPct val="0"/>
        </a:spcAft>
        <a:buFont typeface="Corpid C1 Regular" pitchFamily="34" charset="0"/>
        <a:buChar char="–"/>
        <a:defRPr sz="1400" baseline="0">
          <a:solidFill>
            <a:schemeClr val="tx1"/>
          </a:solidFill>
          <a:latin typeface="+mn-lt"/>
          <a:cs typeface="+mn-cs"/>
        </a:defRPr>
      </a:lvl4pPr>
      <a:lvl5pPr marL="2158865" indent="-241285" algn="l" defTabSz="1390563" rtl="0" eaLnBrk="1" fontAlgn="base" hangingPunct="1">
        <a:spcBef>
          <a:spcPts val="800"/>
        </a:spcBef>
        <a:spcAft>
          <a:spcPct val="0"/>
        </a:spcAft>
        <a:buFont typeface="Corpid C1 Regular" pitchFamily="34" charset="0"/>
        <a:buChar char="–"/>
        <a:defRPr sz="1400" baseline="0">
          <a:solidFill>
            <a:schemeClr val="tx1"/>
          </a:solidFill>
          <a:latin typeface="+mn-lt"/>
          <a:cs typeface="+mn-cs"/>
        </a:defRPr>
      </a:lvl5pPr>
      <a:lvl6pPr marL="3888072" indent="-410608" algn="l" defTabSz="1390563" rtl="0" eaLnBrk="1" fontAlgn="base" hangingPunct="1">
        <a:spcBef>
          <a:spcPct val="50000"/>
        </a:spcBef>
        <a:spcAft>
          <a:spcPct val="0"/>
        </a:spcAft>
        <a:buFont typeface="Corpid C1 Regular" pitchFamily="34" charset="0"/>
        <a:buChar char="–"/>
        <a:defRPr sz="1867">
          <a:solidFill>
            <a:schemeClr val="tx1"/>
          </a:solidFill>
          <a:latin typeface="+mn-lt"/>
          <a:cs typeface="+mn-cs"/>
        </a:defRPr>
      </a:lvl6pPr>
      <a:lvl7pPr marL="4497636" indent="-410608" algn="l" defTabSz="1390563" rtl="0" eaLnBrk="1" fontAlgn="base" hangingPunct="1">
        <a:spcBef>
          <a:spcPct val="50000"/>
        </a:spcBef>
        <a:spcAft>
          <a:spcPct val="0"/>
        </a:spcAft>
        <a:buFont typeface="Corpid C1 Regular" pitchFamily="34" charset="0"/>
        <a:buChar char="–"/>
        <a:defRPr sz="1867">
          <a:solidFill>
            <a:schemeClr val="tx1"/>
          </a:solidFill>
          <a:latin typeface="+mn-lt"/>
          <a:cs typeface="+mn-cs"/>
        </a:defRPr>
      </a:lvl7pPr>
      <a:lvl8pPr marL="5107196" indent="-410608" algn="l" defTabSz="1390563" rtl="0" eaLnBrk="1" fontAlgn="base" hangingPunct="1">
        <a:spcBef>
          <a:spcPct val="50000"/>
        </a:spcBef>
        <a:spcAft>
          <a:spcPct val="0"/>
        </a:spcAft>
        <a:buFont typeface="Corpid C1 Regular" pitchFamily="34" charset="0"/>
        <a:buChar char="–"/>
        <a:defRPr sz="1867">
          <a:solidFill>
            <a:schemeClr val="tx1"/>
          </a:solidFill>
          <a:latin typeface="+mn-lt"/>
          <a:cs typeface="+mn-cs"/>
        </a:defRPr>
      </a:lvl8pPr>
      <a:lvl9pPr marL="5716757" indent="-410608" algn="l" defTabSz="1390563" rtl="0" eaLnBrk="1" fontAlgn="base" hangingPunct="1">
        <a:spcBef>
          <a:spcPct val="50000"/>
        </a:spcBef>
        <a:spcAft>
          <a:spcPct val="0"/>
        </a:spcAft>
        <a:buFont typeface="Corpid C1 Regular" pitchFamily="34" charset="0"/>
        <a:buChar char="–"/>
        <a:defRPr sz="1867">
          <a:solidFill>
            <a:schemeClr val="tx1"/>
          </a:solidFill>
          <a:latin typeface="+mn-lt"/>
          <a:cs typeface="+mn-cs"/>
        </a:defRPr>
      </a:lvl9pPr>
    </p:bodyStyle>
    <p:otherStyle>
      <a:defPPr>
        <a:defRPr lang="en-US"/>
      </a:defPPr>
      <a:lvl1pPr marL="0" algn="l" defTabSz="1219123" rtl="0" eaLnBrk="1" latinLnBrk="0" hangingPunct="1">
        <a:defRPr sz="2399" kern="1200">
          <a:solidFill>
            <a:schemeClr val="tx1"/>
          </a:solidFill>
          <a:latin typeface="+mn-lt"/>
          <a:ea typeface="+mn-ea"/>
          <a:cs typeface="+mn-cs"/>
        </a:defRPr>
      </a:lvl1pPr>
      <a:lvl2pPr marL="609561" algn="l" defTabSz="1219123" rtl="0" eaLnBrk="1" latinLnBrk="0" hangingPunct="1">
        <a:defRPr sz="2399" kern="1200">
          <a:solidFill>
            <a:schemeClr val="tx1"/>
          </a:solidFill>
          <a:latin typeface="+mn-lt"/>
          <a:ea typeface="+mn-ea"/>
          <a:cs typeface="+mn-cs"/>
        </a:defRPr>
      </a:lvl2pPr>
      <a:lvl3pPr marL="1219123" algn="l" defTabSz="1219123" rtl="0" eaLnBrk="1" latinLnBrk="0" hangingPunct="1">
        <a:defRPr sz="2399" kern="1200">
          <a:solidFill>
            <a:schemeClr val="tx1"/>
          </a:solidFill>
          <a:latin typeface="+mn-lt"/>
          <a:ea typeface="+mn-ea"/>
          <a:cs typeface="+mn-cs"/>
        </a:defRPr>
      </a:lvl3pPr>
      <a:lvl4pPr marL="1828684" algn="l" defTabSz="1219123" rtl="0" eaLnBrk="1" latinLnBrk="0" hangingPunct="1">
        <a:defRPr sz="2399" kern="1200">
          <a:solidFill>
            <a:schemeClr val="tx1"/>
          </a:solidFill>
          <a:latin typeface="+mn-lt"/>
          <a:ea typeface="+mn-ea"/>
          <a:cs typeface="+mn-cs"/>
        </a:defRPr>
      </a:lvl4pPr>
      <a:lvl5pPr marL="2438247" algn="l" defTabSz="1219123" rtl="0" eaLnBrk="1" latinLnBrk="0" hangingPunct="1">
        <a:defRPr sz="2399" kern="1200">
          <a:solidFill>
            <a:schemeClr val="tx1"/>
          </a:solidFill>
          <a:latin typeface="+mn-lt"/>
          <a:ea typeface="+mn-ea"/>
          <a:cs typeface="+mn-cs"/>
        </a:defRPr>
      </a:lvl5pPr>
      <a:lvl6pPr marL="3047808" algn="l" defTabSz="1219123" rtl="0" eaLnBrk="1" latinLnBrk="0" hangingPunct="1">
        <a:defRPr sz="2399" kern="1200">
          <a:solidFill>
            <a:schemeClr val="tx1"/>
          </a:solidFill>
          <a:latin typeface="+mn-lt"/>
          <a:ea typeface="+mn-ea"/>
          <a:cs typeface="+mn-cs"/>
        </a:defRPr>
      </a:lvl6pPr>
      <a:lvl7pPr marL="3657370" algn="l" defTabSz="1219123" rtl="0" eaLnBrk="1" latinLnBrk="0" hangingPunct="1">
        <a:defRPr sz="2399" kern="1200">
          <a:solidFill>
            <a:schemeClr val="tx1"/>
          </a:solidFill>
          <a:latin typeface="+mn-lt"/>
          <a:ea typeface="+mn-ea"/>
          <a:cs typeface="+mn-cs"/>
        </a:defRPr>
      </a:lvl7pPr>
      <a:lvl8pPr marL="4266931" algn="l" defTabSz="1219123" rtl="0" eaLnBrk="1" latinLnBrk="0" hangingPunct="1">
        <a:defRPr sz="2399" kern="1200">
          <a:solidFill>
            <a:schemeClr val="tx1"/>
          </a:solidFill>
          <a:latin typeface="+mn-lt"/>
          <a:ea typeface="+mn-ea"/>
          <a:cs typeface="+mn-cs"/>
        </a:defRPr>
      </a:lvl8pPr>
      <a:lvl9pPr marL="4876494" algn="l" defTabSz="1219123"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7">
          <p15:clr>
            <a:srgbClr val="F26B43"/>
          </p15:clr>
        </p15:guide>
        <p15:guide id="2" pos="158">
          <p15:clr>
            <a:srgbClr val="F26B43"/>
          </p15:clr>
        </p15:guide>
        <p15:guide id="3" orient="horz" pos="3026">
          <p15:clr>
            <a:srgbClr val="F26B43"/>
          </p15:clr>
        </p15:guide>
        <p15:guide id="6" pos="52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CFB4544E-3871-4E68-8924-A5FE668F8C70}"/>
              </a:ext>
            </a:extLst>
          </p:cNvPr>
          <p:cNvSpPr txBox="1">
            <a:spLocks/>
          </p:cNvSpPr>
          <p:nvPr/>
        </p:nvSpPr>
        <p:spPr>
          <a:xfrm>
            <a:off x="11316580" y="6597352"/>
            <a:ext cx="720080" cy="4461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ts val="800"/>
              </a:spcAft>
              <a:buClrTx/>
              <a:buSzTx/>
              <a:buFontTx/>
              <a:buNone/>
              <a:tabLst/>
              <a:defRPr/>
            </a:pPr>
            <a:fld id="{FF7A3E3D-051B-944E-AB48-DB19A60425EF}" type="slidenum">
              <a:rPr kumimoji="0" lang="en-US" sz="900" b="0" i="0" u="none" strike="noStrike" kern="1200" cap="none" spc="0" normalizeH="0" baseline="0" noProof="0" smtClean="0">
                <a:ln>
                  <a:noFill/>
                </a:ln>
                <a:solidFill>
                  <a:srgbClr val="000000"/>
                </a:solidFill>
                <a:effectLst/>
                <a:uLnTx/>
                <a:uFillTx/>
                <a:latin typeface="Corpid C1 Bold"/>
                <a:ea typeface="+mn-ea"/>
                <a:cs typeface="Arial"/>
              </a:rPr>
              <a:pPr marL="0" marR="0" lvl="0" indent="0" algn="r" defTabSz="914400" rtl="0" eaLnBrk="1" fontAlgn="base" latinLnBrk="0" hangingPunct="1">
                <a:lnSpc>
                  <a:spcPct val="100000"/>
                </a:lnSpc>
                <a:spcBef>
                  <a:spcPct val="0"/>
                </a:spcBef>
                <a:spcAft>
                  <a:spcPts val="800"/>
                </a:spcAft>
                <a:buClrTx/>
                <a:buSzTx/>
                <a:buFontTx/>
                <a:buNone/>
                <a:tabLst/>
                <a:defRPr/>
              </a:pPr>
              <a:t>1</a:t>
            </a:fld>
            <a:endParaRPr kumimoji="0" lang="en-US" sz="900" b="0" i="0" u="none" strike="noStrike" kern="1200" cap="none" spc="0" normalizeH="0" baseline="0" noProof="0" dirty="0">
              <a:ln>
                <a:noFill/>
              </a:ln>
              <a:solidFill>
                <a:srgbClr val="000000"/>
              </a:solidFill>
              <a:effectLst/>
              <a:uLnTx/>
              <a:uFillTx/>
              <a:latin typeface="Corpid C1 Bold"/>
              <a:ea typeface="+mn-ea"/>
              <a:cs typeface="Arial"/>
            </a:endParaRPr>
          </a:p>
        </p:txBody>
      </p:sp>
      <p:sp>
        <p:nvSpPr>
          <p:cNvPr id="14" name="Text Placeholder 4">
            <a:extLst>
              <a:ext uri="{FF2B5EF4-FFF2-40B4-BE49-F238E27FC236}">
                <a16:creationId xmlns:a16="http://schemas.microsoft.com/office/drawing/2014/main" id="{27F89CD4-ACB2-435E-990B-44C9DA8EED71}"/>
              </a:ext>
            </a:extLst>
          </p:cNvPr>
          <p:cNvSpPr txBox="1">
            <a:spLocks/>
          </p:cNvSpPr>
          <p:nvPr/>
        </p:nvSpPr>
        <p:spPr bwMode="auto">
          <a:xfrm>
            <a:off x="6057921" y="925770"/>
            <a:ext cx="4513771" cy="51141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1390563" rtl="0" eaLnBrk="1" fontAlgn="base" hangingPunct="1">
              <a:lnSpc>
                <a:spcPts val="2400"/>
              </a:lnSpc>
              <a:spcBef>
                <a:spcPts val="800"/>
              </a:spcBef>
              <a:spcAft>
                <a:spcPct val="0"/>
              </a:spcAft>
              <a:buClr>
                <a:schemeClr val="accent1"/>
              </a:buClr>
              <a:buSzPct val="70000"/>
              <a:buFontTx/>
              <a:buNone/>
              <a:defRPr sz="2400" baseline="0">
                <a:solidFill>
                  <a:schemeClr val="tx1"/>
                </a:solidFill>
                <a:latin typeface="NAB Impact" panose="02010608060202020104" pitchFamily="2" charset="0"/>
                <a:ea typeface="NAB Impact" panose="02010608060202020104" pitchFamily="2" charset="0"/>
                <a:cs typeface="+mn-cs"/>
              </a:defRPr>
            </a:lvl1pPr>
            <a:lvl2pPr marL="723855" indent="-241285" algn="l" defTabSz="1390563" rtl="0" eaLnBrk="1" fontAlgn="base" hangingPunct="1">
              <a:spcBef>
                <a:spcPts val="800"/>
              </a:spcBef>
              <a:spcAft>
                <a:spcPct val="0"/>
              </a:spcAft>
              <a:buFont typeface="Corpid C1 Regular" pitchFamily="34" charset="0"/>
              <a:buChar char="–"/>
              <a:defRPr sz="1400" baseline="0">
                <a:solidFill>
                  <a:schemeClr val="tx1"/>
                </a:solidFill>
                <a:latin typeface="+mn-lt"/>
                <a:cs typeface="+mn-cs"/>
              </a:defRPr>
            </a:lvl2pPr>
            <a:lvl3pPr marL="1193725" indent="-241285" algn="l" defTabSz="1390563" rtl="0" eaLnBrk="1" fontAlgn="base" hangingPunct="1">
              <a:spcBef>
                <a:spcPts val="800"/>
              </a:spcBef>
              <a:spcAft>
                <a:spcPct val="0"/>
              </a:spcAft>
              <a:buFont typeface="Corpid C1 Regular" pitchFamily="34" charset="0"/>
              <a:buChar char="–"/>
              <a:defRPr sz="1400" baseline="0">
                <a:solidFill>
                  <a:schemeClr val="tx1"/>
                </a:solidFill>
                <a:latin typeface="+mn-lt"/>
                <a:cs typeface="+mn-cs"/>
              </a:defRPr>
            </a:lvl3pPr>
            <a:lvl4pPr marL="1676294" indent="-241285" algn="l" defTabSz="1390563" rtl="0" eaLnBrk="1" fontAlgn="base" hangingPunct="1">
              <a:spcBef>
                <a:spcPts val="800"/>
              </a:spcBef>
              <a:spcAft>
                <a:spcPct val="0"/>
              </a:spcAft>
              <a:buFont typeface="Corpid C1 Regular" pitchFamily="34" charset="0"/>
              <a:buChar char="–"/>
              <a:defRPr sz="1400" baseline="0">
                <a:solidFill>
                  <a:schemeClr val="tx1"/>
                </a:solidFill>
                <a:latin typeface="+mn-lt"/>
                <a:cs typeface="+mn-cs"/>
              </a:defRPr>
            </a:lvl4pPr>
            <a:lvl5pPr marL="2158865" indent="-241285" algn="l" defTabSz="1390563" rtl="0" eaLnBrk="1" fontAlgn="base" hangingPunct="1">
              <a:spcBef>
                <a:spcPts val="800"/>
              </a:spcBef>
              <a:spcAft>
                <a:spcPct val="0"/>
              </a:spcAft>
              <a:buFont typeface="Corpid C1 Regular" pitchFamily="34" charset="0"/>
              <a:buChar char="–"/>
              <a:defRPr sz="1400" baseline="0">
                <a:solidFill>
                  <a:schemeClr val="tx1"/>
                </a:solidFill>
                <a:latin typeface="+mn-lt"/>
                <a:cs typeface="+mn-cs"/>
              </a:defRPr>
            </a:lvl5pPr>
            <a:lvl6pPr marL="3888072" indent="-410608" algn="l" defTabSz="1390563" rtl="0" eaLnBrk="1" fontAlgn="base" hangingPunct="1">
              <a:spcBef>
                <a:spcPct val="50000"/>
              </a:spcBef>
              <a:spcAft>
                <a:spcPct val="0"/>
              </a:spcAft>
              <a:buFont typeface="Corpid C1 Regular" pitchFamily="34" charset="0"/>
              <a:buChar char="–"/>
              <a:defRPr sz="1867">
                <a:solidFill>
                  <a:schemeClr val="tx1"/>
                </a:solidFill>
                <a:latin typeface="+mn-lt"/>
                <a:cs typeface="+mn-cs"/>
              </a:defRPr>
            </a:lvl6pPr>
            <a:lvl7pPr marL="4497636" indent="-410608" algn="l" defTabSz="1390563" rtl="0" eaLnBrk="1" fontAlgn="base" hangingPunct="1">
              <a:spcBef>
                <a:spcPct val="50000"/>
              </a:spcBef>
              <a:spcAft>
                <a:spcPct val="0"/>
              </a:spcAft>
              <a:buFont typeface="Corpid C1 Regular" pitchFamily="34" charset="0"/>
              <a:buChar char="–"/>
              <a:defRPr sz="1867">
                <a:solidFill>
                  <a:schemeClr val="tx1"/>
                </a:solidFill>
                <a:latin typeface="+mn-lt"/>
                <a:cs typeface="+mn-cs"/>
              </a:defRPr>
            </a:lvl7pPr>
            <a:lvl8pPr marL="5107196" indent="-410608" algn="l" defTabSz="1390563" rtl="0" eaLnBrk="1" fontAlgn="base" hangingPunct="1">
              <a:spcBef>
                <a:spcPct val="50000"/>
              </a:spcBef>
              <a:spcAft>
                <a:spcPct val="0"/>
              </a:spcAft>
              <a:buFont typeface="Corpid C1 Regular" pitchFamily="34" charset="0"/>
              <a:buChar char="–"/>
              <a:defRPr sz="1867">
                <a:solidFill>
                  <a:schemeClr val="tx1"/>
                </a:solidFill>
                <a:latin typeface="+mn-lt"/>
                <a:cs typeface="+mn-cs"/>
              </a:defRPr>
            </a:lvl8pPr>
            <a:lvl9pPr marL="5716757" indent="-410608" algn="l" defTabSz="1390563" rtl="0" eaLnBrk="1" fontAlgn="base" hangingPunct="1">
              <a:spcBef>
                <a:spcPct val="50000"/>
              </a:spcBef>
              <a:spcAft>
                <a:spcPct val="0"/>
              </a:spcAft>
              <a:buFont typeface="Corpid C1 Regular" pitchFamily="34" charset="0"/>
              <a:buChar char="–"/>
              <a:defRPr sz="1867">
                <a:solidFill>
                  <a:schemeClr val="tx1"/>
                </a:solidFill>
                <a:latin typeface="+mn-lt"/>
                <a:cs typeface="+mn-cs"/>
              </a:defRPr>
            </a:lvl9pPr>
          </a:lstStyle>
          <a:p>
            <a:pPr marL="0" marR="0" lvl="0" indent="0" algn="l" defTabSz="1390563" rtl="0" eaLnBrk="1" fontAlgn="base" latinLnBrk="0" hangingPunct="1">
              <a:lnSpc>
                <a:spcPts val="2400"/>
              </a:lnSpc>
              <a:spcBef>
                <a:spcPts val="800"/>
              </a:spcBef>
              <a:spcAft>
                <a:spcPct val="0"/>
              </a:spcAft>
              <a:buClr>
                <a:srgbClr val="FF0000"/>
              </a:buClr>
              <a:buSzPct val="70000"/>
              <a:buFontTx/>
              <a:buNone/>
              <a:tabLst/>
              <a:defRPr/>
            </a:pPr>
            <a:endParaRPr kumimoji="0" lang="en-AU" sz="2400" b="0" i="0" u="none" strike="noStrike" kern="0" cap="none" spc="0" normalizeH="0" baseline="0" noProof="0" dirty="0">
              <a:ln>
                <a:noFill/>
              </a:ln>
              <a:solidFill>
                <a:srgbClr val="FF0000"/>
              </a:solidFill>
              <a:effectLst/>
              <a:uLnTx/>
              <a:uFillTx/>
              <a:latin typeface="NAB Impact" panose="02010608060202020104" pitchFamily="2" charset="0"/>
              <a:cs typeface="Arial"/>
            </a:endParaRPr>
          </a:p>
        </p:txBody>
      </p:sp>
      <p:graphicFrame>
        <p:nvGraphicFramePr>
          <p:cNvPr id="11" name="Content Placeholder 10">
            <a:extLst>
              <a:ext uri="{FF2B5EF4-FFF2-40B4-BE49-F238E27FC236}">
                <a16:creationId xmlns:a16="http://schemas.microsoft.com/office/drawing/2014/main" id="{3C97263C-534E-491D-AF48-87F90C5E069C}"/>
              </a:ext>
            </a:extLst>
          </p:cNvPr>
          <p:cNvGraphicFramePr>
            <a:graphicFrameLocks noGrp="1"/>
          </p:cNvGraphicFramePr>
          <p:nvPr>
            <p:ph sz="quarter" idx="1"/>
            <p:custDataLst>
              <p:tags r:id="rId1"/>
            </p:custDataLst>
            <p:extLst>
              <p:ext uri="{D42A27DB-BD31-4B8C-83A1-F6EECF244321}">
                <p14:modId xmlns:p14="http://schemas.microsoft.com/office/powerpoint/2010/main" val="3501710623"/>
              </p:ext>
            </p:extLst>
          </p:nvPr>
        </p:nvGraphicFramePr>
        <p:xfrm>
          <a:off x="24000" y="697435"/>
          <a:ext cx="12168000" cy="5452221"/>
        </p:xfrm>
        <a:graphic>
          <a:graphicData uri="http://schemas.openxmlformats.org/drawingml/2006/table">
            <a:tbl>
              <a:tblPr firstRow="1" bandRow="1">
                <a:effectLst/>
                <a:tableStyleId>{5C22544A-7EE6-4342-B048-85BDC9FD1C3A}</a:tableStyleId>
              </a:tblPr>
              <a:tblGrid>
                <a:gridCol w="3240000">
                  <a:extLst>
                    <a:ext uri="{9D8B030D-6E8A-4147-A177-3AD203B41FA5}">
                      <a16:colId xmlns:a16="http://schemas.microsoft.com/office/drawing/2014/main" val="20000"/>
                    </a:ext>
                  </a:extLst>
                </a:gridCol>
                <a:gridCol w="2928000">
                  <a:extLst>
                    <a:ext uri="{9D8B030D-6E8A-4147-A177-3AD203B41FA5}">
                      <a16:colId xmlns:a16="http://schemas.microsoft.com/office/drawing/2014/main" val="2173682732"/>
                    </a:ext>
                  </a:extLst>
                </a:gridCol>
                <a:gridCol w="1464000">
                  <a:extLst>
                    <a:ext uri="{9D8B030D-6E8A-4147-A177-3AD203B41FA5}">
                      <a16:colId xmlns:a16="http://schemas.microsoft.com/office/drawing/2014/main" val="1937510613"/>
                    </a:ext>
                  </a:extLst>
                </a:gridCol>
                <a:gridCol w="1464000">
                  <a:extLst>
                    <a:ext uri="{9D8B030D-6E8A-4147-A177-3AD203B41FA5}">
                      <a16:colId xmlns:a16="http://schemas.microsoft.com/office/drawing/2014/main" val="2190759655"/>
                    </a:ext>
                  </a:extLst>
                </a:gridCol>
                <a:gridCol w="3072000">
                  <a:extLst>
                    <a:ext uri="{9D8B030D-6E8A-4147-A177-3AD203B41FA5}">
                      <a16:colId xmlns:a16="http://schemas.microsoft.com/office/drawing/2014/main" val="3214149339"/>
                    </a:ext>
                  </a:extLst>
                </a:gridCol>
              </a:tblGrid>
              <a:tr h="230681">
                <a:tc>
                  <a:txBody>
                    <a:bodyPr/>
                    <a:lstStyle/>
                    <a:p>
                      <a:pPr marL="0" indent="0" algn="ctr">
                        <a:buClr>
                          <a:srgbClr val="000000"/>
                        </a:buClr>
                        <a:buNone/>
                      </a:pPr>
                      <a:r>
                        <a:rPr lang="en-GB" sz="900" b="1" kern="1200" dirty="0">
                          <a:solidFill>
                            <a:schemeClr val="tx1"/>
                          </a:solidFill>
                          <a:effectLst/>
                          <a:latin typeface="Source Sans Pro" panose="020B0503030403020204" pitchFamily="34" charset="0"/>
                          <a:ea typeface="+mn-ea"/>
                          <a:cs typeface="+mn-cs"/>
                        </a:rPr>
                        <a:t>Position</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a:txBody>
                    <a:bodyPr/>
                    <a:lstStyle/>
                    <a:p>
                      <a:pPr marL="0" indent="0" algn="ctr">
                        <a:buNone/>
                      </a:pPr>
                      <a:r>
                        <a:rPr lang="en-GB" sz="900" b="1" kern="1200" dirty="0">
                          <a:solidFill>
                            <a:schemeClr val="tx1"/>
                          </a:solidFill>
                          <a:effectLst/>
                          <a:latin typeface="Source Sans Pro" panose="020B0503030403020204" pitchFamily="34" charset="0"/>
                          <a:ea typeface="+mn-ea"/>
                          <a:cs typeface="+mn-cs"/>
                        </a:rPr>
                        <a:t>Division</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gridSpan="2">
                  <a:txBody>
                    <a:bodyPr/>
                    <a:lstStyle/>
                    <a:p>
                      <a:pPr marL="0" indent="0" algn="ctr">
                        <a:buNone/>
                      </a:pPr>
                      <a:r>
                        <a:rPr lang="en-US" sz="900" b="1" kern="1200" dirty="0">
                          <a:solidFill>
                            <a:schemeClr val="tx1"/>
                          </a:solidFill>
                          <a:effectLst/>
                          <a:latin typeface="Source Sans Pro" panose="020B0503030403020204" pitchFamily="34" charset="0"/>
                          <a:ea typeface="+mn-ea"/>
                          <a:cs typeface="+mn-cs"/>
                        </a:rPr>
                        <a:t>Reports to</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endParaRPr lang="en-AU"/>
                    </a:p>
                  </a:txBody>
                  <a:tcPr/>
                </a:tc>
                <a:tc>
                  <a:txBody>
                    <a:bodyPr/>
                    <a:lstStyle/>
                    <a:p>
                      <a:pPr marL="0" indent="0" algn="ctr">
                        <a:buNone/>
                      </a:pPr>
                      <a:r>
                        <a:rPr lang="en-US" sz="900" b="1" kern="1200" dirty="0">
                          <a:solidFill>
                            <a:schemeClr val="tx1"/>
                          </a:solidFill>
                          <a:effectLst/>
                          <a:latin typeface="Source Sans Pro" panose="020B0503030403020204" pitchFamily="34" charset="0"/>
                          <a:ea typeface="+mn-ea"/>
                          <a:cs typeface="+mn-cs"/>
                        </a:rPr>
                        <a:t>Group Level</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extLst>
                  <a:ext uri="{0D108BD9-81ED-4DB2-BD59-A6C34878D82A}">
                    <a16:rowId xmlns:a16="http://schemas.microsoft.com/office/drawing/2014/main" val="343756419"/>
                  </a:ext>
                </a:extLst>
              </a:tr>
              <a:tr h="230681">
                <a:tc>
                  <a:txBody>
                    <a:bodyPr/>
                    <a:lstStyle/>
                    <a:p>
                      <a:pPr marL="0" indent="0" algn="ctr">
                        <a:buClr>
                          <a:srgbClr val="000000"/>
                        </a:buClr>
                        <a:buNone/>
                      </a:pPr>
                      <a:r>
                        <a:rPr kumimoji="0" lang="en-GB" sz="900" b="0" i="0" u="none" strike="noStrike" kern="1200" cap="none" spc="0" normalizeH="0" baseline="0" dirty="0">
                          <a:ln>
                            <a:noFill/>
                          </a:ln>
                          <a:solidFill>
                            <a:srgbClr val="000000"/>
                          </a:solidFill>
                          <a:effectLst/>
                          <a:uLnTx/>
                          <a:uFillTx/>
                          <a:latin typeface="Source Sans Pro" panose="020B0503030403020204" pitchFamily="34" charset="0"/>
                          <a:ea typeface="+mn-ea"/>
                          <a:cs typeface="+mn-cs"/>
                        </a:rPr>
                        <a:t>Org Change Consultant</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indent="0" algn="ctr">
                        <a:buNone/>
                      </a:pPr>
                      <a:r>
                        <a:rPr kumimoji="0" lang="en-GB" sz="900" b="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mn-cs"/>
                        </a:rPr>
                        <a:t>People &amp; Culture</a:t>
                      </a:r>
                      <a:endParaRPr kumimoji="0" lang="en-US" sz="900" b="0" i="0" u="none" strike="noStrike" kern="1200" cap="none" spc="0" normalizeH="0" baseline="0" dirty="0">
                        <a:ln>
                          <a:noFill/>
                        </a:ln>
                        <a:solidFill>
                          <a:srgbClr val="000000"/>
                        </a:solidFill>
                        <a:effectLst/>
                        <a:uLnTx/>
                        <a:uFillTx/>
                        <a:latin typeface="Source Sans Pro" panose="020B0503030403020204" pitchFamily="34" charset="0"/>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indent="0" algn="ctr">
                        <a:buNone/>
                      </a:pPr>
                      <a:r>
                        <a:rPr kumimoji="0" lang="en-US" sz="900" b="0" i="0" u="none" strike="noStrike" kern="1200" cap="none" spc="0" normalizeH="0" baseline="0" dirty="0">
                          <a:ln>
                            <a:noFill/>
                          </a:ln>
                          <a:solidFill>
                            <a:srgbClr val="000000"/>
                          </a:solidFill>
                          <a:effectLst/>
                          <a:uLnTx/>
                          <a:uFillTx/>
                          <a:latin typeface="Source Sans Pro" panose="020B0503030403020204" pitchFamily="34" charset="0"/>
                          <a:ea typeface="+mn-ea"/>
                          <a:cs typeface="+mn-cs"/>
                        </a:rPr>
                        <a:t>Executive Org Change Execution</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tc>
                <a:tc>
                  <a:txBody>
                    <a:bodyPr/>
                    <a:lstStyle/>
                    <a:p>
                      <a:pPr marL="0" indent="0" algn="ctr">
                        <a:buNone/>
                      </a:pPr>
                      <a:r>
                        <a:rPr kumimoji="0" lang="en-US" sz="900" b="0" i="0" u="none" strike="noStrike" kern="1200" cap="none" spc="0" normalizeH="0" baseline="0" dirty="0">
                          <a:ln>
                            <a:noFill/>
                          </a:ln>
                          <a:solidFill>
                            <a:srgbClr val="000000"/>
                          </a:solidFill>
                          <a:effectLst/>
                          <a:uLnTx/>
                          <a:uFillTx/>
                          <a:latin typeface="Source Sans Pro" panose="020B0503030403020204" pitchFamily="34" charset="0"/>
                          <a:ea typeface="+mn-ea"/>
                          <a:cs typeface="+mn-cs"/>
                        </a:rPr>
                        <a:t>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888405909"/>
                  </a:ext>
                </a:extLst>
              </a:tr>
              <a:tr h="230681">
                <a:tc>
                  <a:txBody>
                    <a:bodyPr/>
                    <a:lstStyle/>
                    <a:p>
                      <a:pPr marL="0" indent="0" algn="ctr">
                        <a:buClr>
                          <a:srgbClr val="000000"/>
                        </a:buClr>
                        <a:buNone/>
                      </a:pPr>
                      <a:r>
                        <a:rPr lang="en-GB" sz="900" b="1" kern="1200" dirty="0">
                          <a:solidFill>
                            <a:schemeClr val="tx1"/>
                          </a:solidFill>
                          <a:effectLst/>
                          <a:latin typeface="Source Sans Pro" panose="020B0503030403020204" pitchFamily="34" charset="0"/>
                          <a:ea typeface="+mn-ea"/>
                          <a:cs typeface="+mn-cs"/>
                        </a:rPr>
                        <a:t>Purpose</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gridSpan="4">
                  <a:txBody>
                    <a:bodyPr/>
                    <a:lstStyle/>
                    <a:p>
                      <a:pPr marL="0" marR="0" lvl="0" indent="0" algn="ctr" defTabSz="914309" rtl="0" eaLnBrk="1" fontAlgn="auto" latinLnBrk="0" hangingPunct="1">
                        <a:lnSpc>
                          <a:spcPct val="100000"/>
                        </a:lnSpc>
                        <a:spcBef>
                          <a:spcPct val="0"/>
                        </a:spcBef>
                        <a:spcAft>
                          <a:spcPct val="0"/>
                        </a:spcAft>
                        <a:buClr>
                          <a:srgbClr val="000000"/>
                        </a:buClr>
                        <a:buSzTx/>
                        <a:buFontTx/>
                        <a:buNone/>
                        <a:defRPr>
                          <a:effectLst/>
                        </a:defRPr>
                      </a:pPr>
                      <a:r>
                        <a:rPr lang="en-GB" sz="900" b="1" kern="1200" dirty="0">
                          <a:solidFill>
                            <a:schemeClr val="tx1"/>
                          </a:solidFill>
                          <a:effectLst/>
                          <a:latin typeface="Source Sans Pro" panose="020B0503030403020204" pitchFamily="34" charset="0"/>
                          <a:ea typeface="+mn-ea"/>
                          <a:cs typeface="+mn-cs"/>
                        </a:rPr>
                        <a:t>Capabilities,</a:t>
                      </a:r>
                      <a:r>
                        <a:rPr lang="en-GB" sz="900" b="1" kern="1200" baseline="0" dirty="0">
                          <a:solidFill>
                            <a:schemeClr val="tx1"/>
                          </a:solidFill>
                          <a:effectLst/>
                          <a:latin typeface="Source Sans Pro" panose="020B0503030403020204" pitchFamily="34" charset="0"/>
                          <a:ea typeface="+mn-ea"/>
                          <a:cs typeface="+mn-cs"/>
                        </a:rPr>
                        <a:t> Experience &amp; Qualification Requirements </a:t>
                      </a:r>
                      <a:endParaRPr lang="en-GB" sz="900" b="1" kern="1200" dirty="0">
                        <a:solidFill>
                          <a:schemeClr val="tx1"/>
                        </a:solidFill>
                        <a:effectLst/>
                        <a:latin typeface="Source Sans Pro" panose="020B0503030403020204" pitchFamily="34" charset="0"/>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5"/>
                  </a:ext>
                </a:extLst>
              </a:tr>
              <a:tr h="1132496">
                <a:tc rowSpan="2">
                  <a:txBody>
                    <a:bodyPr/>
                    <a:lstStyle/>
                    <a:p>
                      <a:pPr marL="182563" marR="0" lvl="0" indent="-182563" algn="l" defTabSz="981075" rtl="0" eaLnBrk="0" fontAlgn="base" latinLnBrk="0" hangingPunct="0">
                        <a:lnSpc>
                          <a:spcPct val="100000"/>
                        </a:lnSpc>
                        <a:spcBef>
                          <a:spcPts val="384"/>
                        </a:spcBef>
                        <a:spcAft>
                          <a:spcPct val="0"/>
                        </a:spcAft>
                        <a:buClrTx/>
                        <a:buSzTx/>
                        <a:buFont typeface="Verdana" panose="020B0604030504040204" pitchFamily="34" charset="0"/>
                        <a:buChar char="•"/>
                        <a:tabLst>
                          <a:tab pos="173038" algn="l"/>
                        </a:tabLst>
                        <a:defRPr>
                          <a:effectLst/>
                        </a:defRPr>
                      </a:pPr>
                      <a:r>
                        <a:rPr kumimoji="0" lang="en-AU" sz="900" b="0" i="0" u="none" strike="noStrike" kern="0" cap="none" spc="0" normalizeH="0" baseline="0" noProof="0" dirty="0">
                          <a:ln>
                            <a:noFill/>
                          </a:ln>
                          <a:solidFill>
                            <a:schemeClr val="tx1"/>
                          </a:solidFill>
                          <a:effectLst/>
                          <a:uLnTx/>
                          <a:uFillTx/>
                          <a:latin typeface="Source Sans Pro" panose="020B0503030403020204" pitchFamily="34" charset="0"/>
                          <a:ea typeface="+mn-ea"/>
                          <a:cs typeface="+mn-cs"/>
                        </a:rPr>
                        <a:t>The purpose of these roles is to partner with Senior Managers People Advisory (SMPAs) and Business groups to deliver effective, efficient, and compliant organisational change.</a:t>
                      </a:r>
                    </a:p>
                    <a:p>
                      <a:pPr marL="182563" marR="0" lvl="0" indent="-182563" algn="l" defTabSz="981075" rtl="0" eaLnBrk="0" fontAlgn="base" latinLnBrk="0" hangingPunct="0">
                        <a:lnSpc>
                          <a:spcPct val="100000"/>
                        </a:lnSpc>
                        <a:spcBef>
                          <a:spcPts val="384"/>
                        </a:spcBef>
                        <a:spcAft>
                          <a:spcPct val="0"/>
                        </a:spcAft>
                        <a:buClrTx/>
                        <a:buSzTx/>
                        <a:buFont typeface="Verdana" panose="020B0604030504040204" pitchFamily="34" charset="0"/>
                        <a:buChar char="•"/>
                        <a:tabLst>
                          <a:tab pos="173038" algn="l"/>
                        </a:tabLst>
                        <a:defRPr>
                          <a:effectLst/>
                        </a:defRPr>
                      </a:pPr>
                      <a:r>
                        <a:rPr kumimoji="0" lang="en-AU" sz="900" b="0" i="0" u="none" strike="noStrike" kern="0" cap="none" spc="0" normalizeH="0" baseline="0" noProof="0" dirty="0">
                          <a:ln>
                            <a:noFill/>
                          </a:ln>
                          <a:solidFill>
                            <a:schemeClr val="tx1"/>
                          </a:solidFill>
                          <a:effectLst/>
                          <a:uLnTx/>
                          <a:uFillTx/>
                          <a:latin typeface="Source Sans Pro" panose="020B0503030403020204" pitchFamily="34" charset="0"/>
                          <a:ea typeface="+mn-ea"/>
                          <a:cs typeface="+mn-cs"/>
                        </a:rPr>
                        <a:t>These roles will facilitate delivery of organisational change in order to achieve required business outcomes, while balancing the end-to-end delivery of requirements through teams including Payroll, Colleague Services, and Employee Relations. Roles will also have a strong process improvement focus, looking for ways to continuously improve efficiency and outcomes for colleagues. </a:t>
                      </a:r>
                    </a:p>
                    <a:p>
                      <a:pPr marL="182563" marR="0" lvl="0" indent="-182563" algn="l" defTabSz="981075" rtl="0" eaLnBrk="0" fontAlgn="base" latinLnBrk="0" hangingPunct="0">
                        <a:lnSpc>
                          <a:spcPct val="100000"/>
                        </a:lnSpc>
                        <a:spcBef>
                          <a:spcPts val="384"/>
                        </a:spcBef>
                        <a:spcAft>
                          <a:spcPct val="0"/>
                        </a:spcAft>
                        <a:buClrTx/>
                        <a:buSzTx/>
                        <a:buFont typeface="Verdana" panose="020B0604030504040204" pitchFamily="34" charset="0"/>
                        <a:buChar char="•"/>
                        <a:tabLst>
                          <a:tab pos="173038" algn="l"/>
                        </a:tabLst>
                        <a:defRPr>
                          <a:effectLst/>
                        </a:defRPr>
                      </a:pPr>
                      <a:r>
                        <a:rPr kumimoji="0" lang="en-AU" sz="900" b="0" i="0" u="none" strike="noStrike" kern="0" cap="none" spc="0" normalizeH="0" baseline="0" noProof="0" dirty="0">
                          <a:ln>
                            <a:noFill/>
                          </a:ln>
                          <a:solidFill>
                            <a:schemeClr val="tx1"/>
                          </a:solidFill>
                          <a:effectLst/>
                          <a:uLnTx/>
                          <a:uFillTx/>
                          <a:latin typeface="Source Sans Pro" panose="020B0503030403020204" pitchFamily="34" charset="0"/>
                          <a:ea typeface="+mn-ea"/>
                          <a:cs typeface="+mn-cs"/>
                        </a:rPr>
                        <a:t>This role will also lead and deliver CI initiatives</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3">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Source Sans Pro" panose="020B0503030403020204" pitchFamily="34" charset="0"/>
                        </a:rPr>
                        <a:t>Essential capabilities</a:t>
                      </a:r>
                      <a:endParaRPr lang="en-GB" sz="900" b="0" u="none" baseline="0" dirty="0">
                        <a:solidFill>
                          <a:schemeClr val="tx1"/>
                        </a:solidFill>
                        <a:effectLst/>
                        <a:latin typeface="Source Sans Pro" panose="020B0503030403020204" pitchFamily="34" charset="0"/>
                      </a:endParaRPr>
                    </a:p>
                    <a:p>
                      <a:pPr marL="177800" indent="-177800" algn="l" defTabSz="1219123" rtl="0" eaLnBrk="1" latinLnBrk="0" hangingPunct="1">
                        <a:lnSpc>
                          <a:spcPct val="100000"/>
                        </a:lnSpc>
                        <a:spcBef>
                          <a:spcPts val="144"/>
                        </a:spcBef>
                        <a:spcAft>
                          <a:spcPct val="0"/>
                        </a:spcAft>
                        <a:buClrTx/>
                        <a:buSzTx/>
                        <a:buFont typeface="Arial" panose="020B0604020202020204" pitchFamily="34" charset="0"/>
                        <a:buChar char="•"/>
                      </a:pPr>
                      <a:r>
                        <a:rPr lang="en-AU" sz="900" kern="1200" dirty="0">
                          <a:solidFill>
                            <a:schemeClr val="dk1"/>
                          </a:solidFill>
                          <a:latin typeface="Source Sans Pro" panose="020B0503030403020204" pitchFamily="34" charset="0"/>
                          <a:ea typeface="+mn-ea"/>
                          <a:cs typeface="+mn-cs"/>
                        </a:rPr>
                        <a:t>Excellent ability to multi-task and adapt to changing priorities</a:t>
                      </a:r>
                    </a:p>
                    <a:p>
                      <a:pPr marL="177800" indent="-177800" algn="l" defTabSz="1219123" rtl="0" eaLnBrk="1" latinLnBrk="0" hangingPunct="1">
                        <a:lnSpc>
                          <a:spcPct val="100000"/>
                        </a:lnSpc>
                        <a:spcBef>
                          <a:spcPts val="144"/>
                        </a:spcBef>
                        <a:spcAft>
                          <a:spcPct val="0"/>
                        </a:spcAft>
                        <a:buClrTx/>
                        <a:buSzTx/>
                        <a:buFont typeface="Arial" panose="020B0604020202020204" pitchFamily="34" charset="0"/>
                        <a:buChar char="•"/>
                      </a:pPr>
                      <a:r>
                        <a:rPr lang="en-AU" sz="900" kern="1200" dirty="0">
                          <a:solidFill>
                            <a:schemeClr val="dk1"/>
                          </a:solidFill>
                          <a:latin typeface="Source Sans Pro" panose="020B0503030403020204" pitchFamily="34" charset="0"/>
                          <a:ea typeface="+mn-ea"/>
                          <a:cs typeface="+mn-cs"/>
                        </a:rPr>
                        <a:t>Intermediate Microsoft Excel skills</a:t>
                      </a:r>
                    </a:p>
                    <a:p>
                      <a:pPr marL="177800" indent="-177800" algn="l" defTabSz="1219123" rtl="0" eaLnBrk="1" latinLnBrk="0" hangingPunct="1">
                        <a:lnSpc>
                          <a:spcPct val="100000"/>
                        </a:lnSpc>
                        <a:spcBef>
                          <a:spcPts val="144"/>
                        </a:spcBef>
                        <a:spcAft>
                          <a:spcPct val="0"/>
                        </a:spcAft>
                        <a:buClrTx/>
                        <a:buSzTx/>
                        <a:buFont typeface="Arial" panose="020B0604020202020204" pitchFamily="34" charset="0"/>
                        <a:buChar char="•"/>
                      </a:pPr>
                      <a:r>
                        <a:rPr lang="en-AU" sz="900" kern="1200" dirty="0">
                          <a:solidFill>
                            <a:schemeClr val="dk1"/>
                          </a:solidFill>
                          <a:latin typeface="Source Sans Pro" panose="020B0503030403020204" pitchFamily="34" charset="0"/>
                          <a:ea typeface="+mn-ea"/>
                          <a:cs typeface="+mn-cs"/>
                        </a:rPr>
                        <a:t>Strong analytical skills</a:t>
                      </a:r>
                    </a:p>
                    <a:p>
                      <a:pPr marL="177800" indent="-177800" algn="l" defTabSz="1219123" rtl="0" eaLnBrk="1" latinLnBrk="0" hangingPunct="1">
                        <a:lnSpc>
                          <a:spcPct val="100000"/>
                        </a:lnSpc>
                        <a:spcBef>
                          <a:spcPts val="144"/>
                        </a:spcBef>
                        <a:spcAft>
                          <a:spcPct val="0"/>
                        </a:spcAft>
                        <a:buClrTx/>
                        <a:buSzTx/>
                        <a:buFont typeface="Arial" panose="020B0604020202020204" pitchFamily="34" charset="0"/>
                        <a:buChar char="•"/>
                      </a:pPr>
                      <a:r>
                        <a:rPr lang="en-AU" sz="900" kern="1200" dirty="0">
                          <a:solidFill>
                            <a:schemeClr val="dk1"/>
                          </a:solidFill>
                          <a:latin typeface="Source Sans Pro" panose="020B0503030403020204" pitchFamily="34" charset="0"/>
                          <a:ea typeface="+mn-ea"/>
                          <a:cs typeface="+mn-cs"/>
                        </a:rPr>
                        <a:t>Previous SAP experience</a:t>
                      </a:r>
                      <a:endParaRPr lang="en-GB" sz="900" kern="1200" dirty="0">
                        <a:solidFill>
                          <a:schemeClr val="dk1"/>
                        </a:solidFill>
                        <a:latin typeface="Source Sans Pro" panose="020B0503030403020204" pitchFamily="34" charset="0"/>
                        <a:ea typeface="+mn-ea"/>
                        <a:cs typeface="+mn-cs"/>
                      </a:endParaRPr>
                    </a:p>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Source Sans Pro" panose="020B0503030403020204" pitchFamily="34" charset="0"/>
                        </a:rPr>
                        <a:t>Other capabilities</a:t>
                      </a:r>
                    </a:p>
                    <a:p>
                      <a:pPr marL="177800" indent="-177800" algn="l" defTabSz="1219123" rtl="0" eaLnBrk="1" latinLnBrk="0" hangingPunct="1">
                        <a:lnSpc>
                          <a:spcPct val="100000"/>
                        </a:lnSpc>
                        <a:spcBef>
                          <a:spcPts val="144"/>
                        </a:spcBef>
                        <a:spcAft>
                          <a:spcPct val="0"/>
                        </a:spcAft>
                        <a:buClrTx/>
                        <a:buSzTx/>
                        <a:buFont typeface="Arial" panose="020B0604020202020204" pitchFamily="34" charset="0"/>
                        <a:buChar char="•"/>
                      </a:pPr>
                      <a:r>
                        <a:rPr lang="en-GB" sz="900" kern="1200" dirty="0">
                          <a:solidFill>
                            <a:schemeClr val="dk1"/>
                          </a:solidFill>
                          <a:latin typeface="Source Sans Pro" panose="020B0503030403020204" pitchFamily="34" charset="0"/>
                          <a:ea typeface="+mn-ea"/>
                          <a:cs typeface="+mn-cs"/>
                        </a:rPr>
                        <a:t>Excellent stakeholder mgmt.</a:t>
                      </a:r>
                    </a:p>
                    <a:p>
                      <a:pPr marL="177800" indent="-177800" algn="l" defTabSz="1219123" rtl="0" eaLnBrk="1" latinLnBrk="0" hangingPunct="1">
                        <a:lnSpc>
                          <a:spcPct val="100000"/>
                        </a:lnSpc>
                        <a:spcBef>
                          <a:spcPts val="144"/>
                        </a:spcBef>
                        <a:spcAft>
                          <a:spcPct val="0"/>
                        </a:spcAft>
                        <a:buClrTx/>
                        <a:buSzTx/>
                        <a:buFont typeface="Arial" panose="020B0604020202020204" pitchFamily="34" charset="0"/>
                        <a:buChar char="•"/>
                      </a:pPr>
                      <a:r>
                        <a:rPr lang="en-GB" sz="900" kern="1200" dirty="0">
                          <a:solidFill>
                            <a:schemeClr val="dk1"/>
                          </a:solidFill>
                          <a:latin typeface="Source Sans Pro" panose="020B0503030403020204" pitchFamily="34" charset="0"/>
                          <a:ea typeface="+mn-ea"/>
                          <a:cs typeface="+mn-cs"/>
                        </a:rPr>
                        <a:t>Change mgmt. &amp; Employee relations</a:t>
                      </a:r>
                    </a:p>
                    <a:p>
                      <a:pPr marL="177800" indent="-177800" algn="l" defTabSz="1219123" rtl="0" eaLnBrk="1" latinLnBrk="0" hangingPunct="1">
                        <a:lnSpc>
                          <a:spcPct val="100000"/>
                        </a:lnSpc>
                        <a:spcBef>
                          <a:spcPts val="144"/>
                        </a:spcBef>
                        <a:spcAft>
                          <a:spcPct val="0"/>
                        </a:spcAft>
                        <a:buClrTx/>
                        <a:buSzTx/>
                        <a:buFont typeface="Arial" panose="020B0604020202020204" pitchFamily="34" charset="0"/>
                        <a:buChar char="•"/>
                      </a:pPr>
                      <a:r>
                        <a:rPr lang="en-AU" sz="900" kern="1200" dirty="0">
                          <a:solidFill>
                            <a:schemeClr val="dk1"/>
                          </a:solidFill>
                          <a:latin typeface="Source Sans Pro" panose="020B0503030403020204" pitchFamily="34" charset="0"/>
                          <a:ea typeface="+mn-ea"/>
                          <a:cs typeface="+mn-cs"/>
                        </a:rPr>
                        <a:t>Strong communication &amp; interpersonal skills, both oral &amp; written, inc. ability to influence stakeholders</a:t>
                      </a:r>
                      <a:endParaRPr lang="en-GB" sz="900" kern="1200" dirty="0">
                        <a:solidFill>
                          <a:schemeClr val="dk1"/>
                        </a:solidFill>
                        <a:latin typeface="Source Sans Pro" panose="020B0503030403020204" pitchFamily="34" charset="0"/>
                        <a:ea typeface="+mn-ea"/>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tc>
                <a:tc hMerge="1">
                  <a:txBody>
                    <a:bodyPr/>
                    <a:lstStyle/>
                    <a:p>
                      <a:endParaRPr lang="en-AU"/>
                    </a:p>
                  </a:txBody>
                  <a:tcPr/>
                </a:tc>
                <a:tc>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Source Sans Pro" panose="020B0503030403020204" pitchFamily="34" charset="0"/>
                        </a:rPr>
                        <a:t>Experience</a:t>
                      </a:r>
                      <a:endParaRPr lang="en-GB" sz="900" b="0" u="none" baseline="0" dirty="0">
                        <a:solidFill>
                          <a:schemeClr val="tx1"/>
                        </a:solidFill>
                        <a:effectLst/>
                        <a:latin typeface="Source Sans Pro" panose="020B0503030403020204" pitchFamily="34" charset="0"/>
                      </a:endParaRPr>
                    </a:p>
                    <a:p>
                      <a:pPr marL="177800" indent="-177800" algn="l" defTabSz="1219123" rtl="0" eaLnBrk="1" latinLnBrk="0" hangingPunct="1">
                        <a:lnSpc>
                          <a:spcPct val="100000"/>
                        </a:lnSpc>
                        <a:spcBef>
                          <a:spcPts val="144"/>
                        </a:spcBef>
                        <a:spcAft>
                          <a:spcPct val="0"/>
                        </a:spcAft>
                        <a:buClrTx/>
                        <a:buSzTx/>
                        <a:buFont typeface="Arial" panose="020B0604020202020204" pitchFamily="34" charset="0"/>
                        <a:buChar char="•"/>
                      </a:pPr>
                      <a:r>
                        <a:rPr lang="en-GB" sz="900" kern="1200" dirty="0">
                          <a:solidFill>
                            <a:schemeClr val="dk1"/>
                          </a:solidFill>
                          <a:latin typeface="Source Sans Pro" panose="020B0503030403020204" pitchFamily="34" charset="0"/>
                          <a:ea typeface="+mn-ea"/>
                          <a:cs typeface="+mn-cs"/>
                        </a:rPr>
                        <a:t>Preferable Financial services or other union environment experience</a:t>
                      </a:r>
                    </a:p>
                    <a:p>
                      <a:pPr marL="177800" indent="-177800" algn="l" defTabSz="1219123" rtl="0" eaLnBrk="1" latinLnBrk="0" hangingPunct="1">
                        <a:lnSpc>
                          <a:spcPct val="100000"/>
                        </a:lnSpc>
                        <a:spcBef>
                          <a:spcPts val="144"/>
                        </a:spcBef>
                        <a:spcAft>
                          <a:spcPct val="0"/>
                        </a:spcAft>
                        <a:buClrTx/>
                        <a:buSzTx/>
                        <a:buFont typeface="Arial" panose="020B0604020202020204" pitchFamily="34" charset="0"/>
                        <a:buChar char="•"/>
                      </a:pPr>
                      <a:r>
                        <a:rPr lang="en-AU" sz="900" kern="1200" dirty="0">
                          <a:solidFill>
                            <a:schemeClr val="dk1"/>
                          </a:solidFill>
                          <a:latin typeface="Source Sans Pro" panose="020B0503030403020204" pitchFamily="34" charset="0"/>
                          <a:ea typeface="+mn-ea"/>
                          <a:cs typeface="+mn-cs"/>
                        </a:rPr>
                        <a:t>2-3 years experience of delivering HR services in an operational environment</a:t>
                      </a:r>
                      <a:endParaRPr lang="en-GB" sz="900" kern="1200" dirty="0">
                        <a:solidFill>
                          <a:schemeClr val="dk1"/>
                        </a:solidFill>
                        <a:latin typeface="Source Sans Pro" panose="020B0503030403020204" pitchFamily="34" charset="0"/>
                        <a:ea typeface="+mn-ea"/>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0006"/>
                  </a:ext>
                </a:extLst>
              </a:tr>
              <a:tr h="395033">
                <a:tc vMerge="1">
                  <a:txBody>
                    <a:bodyPr/>
                    <a:lstStyle/>
                    <a:p>
                      <a:endParaRPr lang="en-GB">
                        <a:effectLst/>
                      </a:endParaRPr>
                    </a:p>
                  </a:txBody>
                  <a:tcPr/>
                </a:tc>
                <a:tc gridSpan="4">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Source Sans Pro" panose="020B0503030403020204" pitchFamily="34" charset="0"/>
                        </a:rPr>
                        <a:t>Qualification Requirements</a:t>
                      </a:r>
                      <a:endParaRPr lang="en-GB" sz="900" b="0" u="none" baseline="0" dirty="0">
                        <a:solidFill>
                          <a:schemeClr val="tx1"/>
                        </a:solidFill>
                        <a:effectLst/>
                        <a:latin typeface="Source Sans Pro" panose="020B0503030403020204" pitchFamily="34" charset="0"/>
                      </a:endParaRPr>
                    </a:p>
                    <a:p>
                      <a:pPr marL="155948" indent="-155948" algn="l" defTabSz="914309" rtl="0" eaLnBrk="1" latinLnBrk="0" hangingPunct="1">
                        <a:lnSpc>
                          <a:spcPct val="100000"/>
                        </a:lnSpc>
                        <a:spcBef>
                          <a:spcPts val="144"/>
                        </a:spcBef>
                        <a:spcAft>
                          <a:spcPct val="0"/>
                        </a:spcAft>
                        <a:buClrTx/>
                        <a:buSzTx/>
                      </a:pPr>
                      <a:r>
                        <a:rPr lang="en-AU" sz="900" b="0" u="none" baseline="0" dirty="0">
                          <a:solidFill>
                            <a:schemeClr val="tx1"/>
                          </a:solidFill>
                          <a:effectLst/>
                          <a:latin typeface="Source Sans Pro" panose="020B0503030403020204" pitchFamily="34" charset="0"/>
                        </a:rPr>
                        <a:t>Tertiary education in HR, business or related disciplines</a:t>
                      </a:r>
                      <a:endParaRPr lang="en-GB" sz="900" b="0" u="none" baseline="0" dirty="0">
                        <a:solidFill>
                          <a:schemeClr val="tx1"/>
                        </a:solidFill>
                        <a:effectLst/>
                        <a:latin typeface="Source Sans Pro" panose="020B0503030403020204" pitchFamily="34" charset="0"/>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665344109"/>
                  </a:ext>
                </a:extLst>
              </a:tr>
              <a:tr h="230681">
                <a:tc>
                  <a:txBody>
                    <a:bodyPr/>
                    <a:lstStyle/>
                    <a:p>
                      <a:pPr marL="0" indent="0" algn="ctr">
                        <a:buClr>
                          <a:srgbClr val="000000"/>
                        </a:buClr>
                        <a:buNone/>
                      </a:pPr>
                      <a:r>
                        <a:rPr lang="en-GB" sz="900" b="1" kern="1200" dirty="0">
                          <a:solidFill>
                            <a:schemeClr val="tx1"/>
                          </a:solidFill>
                          <a:effectLst/>
                          <a:latin typeface="Source Sans Pro" panose="020B0503030403020204" pitchFamily="34" charset="0"/>
                          <a:ea typeface="+mn-ea"/>
                          <a:cs typeface="+mn-cs"/>
                        </a:rPr>
                        <a:t>Key Decisions</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gridSpan="4">
                  <a:txBody>
                    <a:bodyPr/>
                    <a:lstStyle/>
                    <a:p>
                      <a:pPr marL="0" indent="0" algn="ctr" defTabSz="914309" rtl="0" eaLnBrk="1" latinLnBrk="0" hangingPunct="1">
                        <a:lnSpc>
                          <a:spcPct val="100000"/>
                        </a:lnSpc>
                        <a:spcBef>
                          <a:spcPct val="0"/>
                        </a:spcBef>
                        <a:spcAft>
                          <a:spcPct val="0"/>
                        </a:spcAft>
                        <a:buClrTx/>
                        <a:buSzTx/>
                        <a:buFont typeface="Verdana" panose="020B0604030504040204" pitchFamily="34" charset="0"/>
                        <a:buNone/>
                      </a:pPr>
                      <a:r>
                        <a:rPr lang="en-GB" sz="900" b="1" kern="1200" dirty="0">
                          <a:solidFill>
                            <a:schemeClr val="tx1"/>
                          </a:solidFill>
                          <a:effectLst/>
                          <a:latin typeface="Source Sans Pro" panose="020B0503030403020204" pitchFamily="34" charset="0"/>
                          <a:ea typeface="+mn-ea"/>
                          <a:cs typeface="+mn-cs"/>
                        </a:rPr>
                        <a:t>Key Accountabilities</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450640238"/>
                  </a:ext>
                </a:extLst>
              </a:tr>
              <a:tr h="1737943">
                <a:tc>
                  <a:txBody>
                    <a:bodyPr/>
                    <a:lstStyle/>
                    <a:p>
                      <a:pPr marL="182563" marR="0" lvl="0" indent="-182563" algn="l" defTabSz="981075" rtl="0" eaLnBrk="0" fontAlgn="base" latinLnBrk="0" hangingPunct="0">
                        <a:lnSpc>
                          <a:spcPct val="100000"/>
                        </a:lnSpc>
                        <a:spcBef>
                          <a:spcPts val="384"/>
                        </a:spcBef>
                        <a:spcAft>
                          <a:spcPct val="0"/>
                        </a:spcAft>
                        <a:buClrTx/>
                        <a:buSzTx/>
                        <a:buFont typeface="Verdana" panose="020B0604030504040204" pitchFamily="34" charset="0"/>
                        <a:buChar char="•"/>
                        <a:tabLst>
                          <a:tab pos="173038" algn="l"/>
                        </a:tabLst>
                        <a:defRPr>
                          <a:effectLst/>
                        </a:defRPr>
                      </a:pPr>
                      <a:r>
                        <a:rPr kumimoji="0" lang="en-GB" sz="900" b="0" i="0" u="none" strike="noStrike" kern="0" cap="none" spc="0" normalizeH="0" baseline="0" noProof="0" dirty="0">
                          <a:ln>
                            <a:noFill/>
                          </a:ln>
                          <a:solidFill>
                            <a:schemeClr val="tx1"/>
                          </a:solidFill>
                          <a:effectLst/>
                          <a:uLnTx/>
                          <a:uFillTx/>
                          <a:latin typeface="Source Sans Pro" panose="020B0503030403020204" pitchFamily="34" charset="0"/>
                          <a:ea typeface="+mn-ea"/>
                          <a:cs typeface="+mn-cs"/>
                        </a:rPr>
                        <a:t>Appropriate approach and documentation for org change</a:t>
                      </a:r>
                    </a:p>
                    <a:p>
                      <a:pPr marL="182563" marR="0" lvl="0" indent="-182563" algn="l" defTabSz="981075" rtl="0" eaLnBrk="0" fontAlgn="base" latinLnBrk="0" hangingPunct="0">
                        <a:lnSpc>
                          <a:spcPct val="100000"/>
                        </a:lnSpc>
                        <a:spcBef>
                          <a:spcPts val="384"/>
                        </a:spcBef>
                        <a:spcAft>
                          <a:spcPct val="0"/>
                        </a:spcAft>
                        <a:buClrTx/>
                        <a:buSzTx/>
                        <a:buFont typeface="Verdana" panose="020B0604030504040204" pitchFamily="34" charset="0"/>
                        <a:buChar char="•"/>
                        <a:tabLst>
                          <a:tab pos="173038" algn="l"/>
                        </a:tabLst>
                        <a:defRPr>
                          <a:effectLst/>
                        </a:defRPr>
                      </a:pPr>
                      <a:r>
                        <a:rPr kumimoji="0" lang="en-GB" sz="900" b="0" i="0" u="none" strike="noStrike" kern="0" cap="none" spc="0" normalizeH="0" baseline="0" noProof="0" dirty="0">
                          <a:ln>
                            <a:noFill/>
                          </a:ln>
                          <a:solidFill>
                            <a:schemeClr val="tx1"/>
                          </a:solidFill>
                          <a:effectLst/>
                          <a:uLnTx/>
                          <a:uFillTx/>
                          <a:latin typeface="Source Sans Pro" panose="020B0503030403020204" pitchFamily="34" charset="0"/>
                          <a:ea typeface="+mn-ea"/>
                          <a:cs typeface="+mn-cs"/>
                        </a:rPr>
                        <a:t>Appropriate timeline to deliver best outcome for business</a:t>
                      </a:r>
                    </a:p>
                    <a:p>
                      <a:pPr marL="182563" marR="0" lvl="0" indent="-182563" algn="l" defTabSz="981075" rtl="0" eaLnBrk="0" fontAlgn="base" latinLnBrk="0" hangingPunct="0">
                        <a:lnSpc>
                          <a:spcPct val="100000"/>
                        </a:lnSpc>
                        <a:spcBef>
                          <a:spcPts val="384"/>
                        </a:spcBef>
                        <a:spcAft>
                          <a:spcPct val="0"/>
                        </a:spcAft>
                        <a:buClrTx/>
                        <a:buSzTx/>
                        <a:buFont typeface="Verdana" panose="020B0604030504040204" pitchFamily="34" charset="0"/>
                        <a:buChar char="•"/>
                        <a:tabLst>
                          <a:tab pos="173038" algn="l"/>
                        </a:tabLst>
                        <a:defRPr>
                          <a:effectLst/>
                        </a:defRPr>
                      </a:pPr>
                      <a:r>
                        <a:rPr kumimoji="0" lang="en-GB" sz="900" b="0" i="0" u="none" strike="noStrike" kern="0" cap="none" spc="0" normalizeH="0" baseline="0" noProof="0" dirty="0">
                          <a:ln>
                            <a:noFill/>
                          </a:ln>
                          <a:solidFill>
                            <a:schemeClr val="tx1"/>
                          </a:solidFill>
                          <a:effectLst/>
                          <a:uLnTx/>
                          <a:uFillTx/>
                          <a:latin typeface="Source Sans Pro" panose="020B0503030403020204" pitchFamily="34" charset="0"/>
                          <a:ea typeface="+mn-ea"/>
                          <a:cs typeface="+mn-cs"/>
                        </a:rPr>
                        <a:t>Requirements needed to achieve smooth, successful and compliant org change delivery</a:t>
                      </a:r>
                    </a:p>
                    <a:p>
                      <a:pPr marL="182563" marR="0" lvl="0" indent="-182563" algn="l" defTabSz="981075" rtl="0" eaLnBrk="0" fontAlgn="base" latinLnBrk="0" hangingPunct="0">
                        <a:lnSpc>
                          <a:spcPct val="100000"/>
                        </a:lnSpc>
                        <a:spcBef>
                          <a:spcPts val="384"/>
                        </a:spcBef>
                        <a:spcAft>
                          <a:spcPct val="0"/>
                        </a:spcAft>
                        <a:buClrTx/>
                        <a:buSzTx/>
                        <a:buFont typeface="Verdana" panose="020B0604030504040204" pitchFamily="34" charset="0"/>
                        <a:buChar char="•"/>
                        <a:tabLst>
                          <a:tab pos="173038" algn="l"/>
                        </a:tabLst>
                        <a:defRPr>
                          <a:effectLst/>
                        </a:defRPr>
                      </a:pPr>
                      <a:r>
                        <a:rPr kumimoji="0" lang="en-GB" sz="900" b="0" i="0" u="none" strike="noStrike" kern="0" cap="none" spc="0" normalizeH="0" baseline="0" noProof="0" dirty="0">
                          <a:ln>
                            <a:noFill/>
                          </a:ln>
                          <a:solidFill>
                            <a:schemeClr val="tx1"/>
                          </a:solidFill>
                          <a:effectLst/>
                          <a:uLnTx/>
                          <a:uFillTx/>
                          <a:latin typeface="Source Sans Pro" panose="020B0503030403020204" pitchFamily="34" charset="0"/>
                          <a:ea typeface="+mn-ea"/>
                          <a:cs typeface="+mn-cs"/>
                        </a:rPr>
                        <a:t>Ensuring adherence to NAB Enterprise Agreement</a:t>
                      </a:r>
                    </a:p>
                    <a:p>
                      <a:pPr marL="182563" marR="0" lvl="0" indent="-182563" algn="l" defTabSz="981075" rtl="0" eaLnBrk="0" fontAlgn="base" latinLnBrk="0" hangingPunct="0">
                        <a:lnSpc>
                          <a:spcPct val="100000"/>
                        </a:lnSpc>
                        <a:spcBef>
                          <a:spcPts val="384"/>
                        </a:spcBef>
                        <a:spcAft>
                          <a:spcPct val="0"/>
                        </a:spcAft>
                        <a:buClrTx/>
                        <a:buSzTx/>
                        <a:buFont typeface="Verdana" panose="020B0604030504040204" pitchFamily="34" charset="0"/>
                        <a:buChar char="•"/>
                        <a:tabLst>
                          <a:tab pos="173038" algn="l"/>
                        </a:tabLst>
                        <a:defRPr>
                          <a:effectLst/>
                        </a:defRPr>
                      </a:pPr>
                      <a:r>
                        <a:rPr kumimoji="0" lang="en-GB" sz="900" b="0" i="0" u="none" strike="noStrike" kern="0" cap="none" spc="0" normalizeH="0" baseline="0" noProof="0" dirty="0">
                          <a:ln>
                            <a:noFill/>
                          </a:ln>
                          <a:solidFill>
                            <a:schemeClr val="tx1"/>
                          </a:solidFill>
                          <a:effectLst/>
                          <a:uLnTx/>
                          <a:uFillTx/>
                          <a:latin typeface="Source Sans Pro" panose="020B0503030403020204" pitchFamily="34" charset="0"/>
                          <a:ea typeface="+mn-ea"/>
                          <a:cs typeface="+mn-cs"/>
                        </a:rPr>
                        <a:t>Ensuring adherence to FAR accountabilities </a:t>
                      </a:r>
                    </a:p>
                    <a:p>
                      <a:pPr marL="182563" marR="0" lvl="0" indent="-182563" algn="l" defTabSz="981075" rtl="0" eaLnBrk="0" fontAlgn="base" latinLnBrk="0" hangingPunct="0">
                        <a:lnSpc>
                          <a:spcPct val="100000"/>
                        </a:lnSpc>
                        <a:spcBef>
                          <a:spcPts val="384"/>
                        </a:spcBef>
                        <a:spcAft>
                          <a:spcPct val="0"/>
                        </a:spcAft>
                        <a:buClrTx/>
                        <a:buSzTx/>
                        <a:buFont typeface="Verdana" panose="020B0604030504040204" pitchFamily="34" charset="0"/>
                        <a:buChar char="•"/>
                        <a:tabLst>
                          <a:tab pos="173038" algn="l"/>
                        </a:tabLst>
                        <a:defRPr>
                          <a:effectLst/>
                        </a:defRPr>
                      </a:pPr>
                      <a:r>
                        <a:rPr kumimoji="0" lang="en-GB" sz="900" b="0" i="0" u="none" strike="noStrike" kern="0" cap="none" spc="0" normalizeH="0" baseline="0" noProof="0" dirty="0">
                          <a:ln>
                            <a:noFill/>
                          </a:ln>
                          <a:solidFill>
                            <a:schemeClr val="tx1"/>
                          </a:solidFill>
                          <a:effectLst/>
                          <a:uLnTx/>
                          <a:uFillTx/>
                          <a:latin typeface="Source Sans Pro" panose="020B0503030403020204" pitchFamily="34" charset="0"/>
                          <a:ea typeface="+mn-ea"/>
                          <a:cs typeface="+mn-cs"/>
                        </a:rPr>
                        <a:t>Management of Org Change risk, control and events </a:t>
                      </a:r>
                    </a:p>
                    <a:p>
                      <a:pPr marL="182563" marR="0" lvl="0" indent="-182563" algn="l" defTabSz="981075" rtl="0" eaLnBrk="0" fontAlgn="base" latinLnBrk="0" hangingPunct="0">
                        <a:lnSpc>
                          <a:spcPct val="100000"/>
                        </a:lnSpc>
                        <a:spcBef>
                          <a:spcPts val="384"/>
                        </a:spcBef>
                        <a:spcAft>
                          <a:spcPct val="0"/>
                        </a:spcAft>
                        <a:buClrTx/>
                        <a:buSzTx/>
                        <a:buFont typeface="Verdana" panose="020B0604030504040204" pitchFamily="34" charset="0"/>
                        <a:buChar char="•"/>
                        <a:tabLst>
                          <a:tab pos="173038" algn="l"/>
                        </a:tabLst>
                        <a:defRPr>
                          <a:effectLst/>
                        </a:defRPr>
                      </a:pPr>
                      <a:r>
                        <a:rPr kumimoji="0" lang="en-GB" sz="900" b="0" i="0" u="none" strike="noStrike" kern="0" cap="none" spc="0" normalizeH="0" baseline="0" noProof="0" dirty="0">
                          <a:ln>
                            <a:noFill/>
                          </a:ln>
                          <a:solidFill>
                            <a:schemeClr val="tx1"/>
                          </a:solidFill>
                          <a:effectLst/>
                          <a:uLnTx/>
                          <a:uFillTx/>
                          <a:latin typeface="Source Sans Pro" panose="020B0503030403020204" pitchFamily="34" charset="0"/>
                          <a:ea typeface="+mn-ea"/>
                          <a:cs typeface="+mn-cs"/>
                        </a:rPr>
                        <a:t>Recommendations for CI initiatives </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4">
                  <a:txBody>
                    <a:bodyPr/>
                    <a:lstStyle/>
                    <a:p>
                      <a:pPr marL="177800" indent="-177800" algn="l">
                        <a:buFont typeface="Arial" panose="020B0604020202020204" pitchFamily="34" charset="0"/>
                        <a:buChar char="•"/>
                      </a:pPr>
                      <a:r>
                        <a:rPr lang="en-AU" sz="900" dirty="0">
                          <a:latin typeface="Source Sans Pro" panose="020B0503030403020204" pitchFamily="34" charset="0"/>
                        </a:rPr>
                        <a:t>Reviewing the end-to-end org change process, implementing improvements and simplification that optimise org change at NAB both people &amp; culture and our business </a:t>
                      </a:r>
                    </a:p>
                    <a:p>
                      <a:pPr marL="177800" indent="-177800" algn="l">
                        <a:buFont typeface="Arial" panose="020B0604020202020204" pitchFamily="34" charset="0"/>
                        <a:buChar char="•"/>
                      </a:pPr>
                      <a:r>
                        <a:rPr lang="en-AU" sz="900" dirty="0">
                          <a:latin typeface="Source Sans Pro" panose="020B0503030403020204" pitchFamily="34" charset="0"/>
                        </a:rPr>
                        <a:t>Uplifting the org change capability of our people &amp; culture community and business, ensuring clear understanding of process, roles &amp; responsibilities and best colleague experience </a:t>
                      </a:r>
                    </a:p>
                    <a:p>
                      <a:pPr marL="177800" indent="-177800" algn="l">
                        <a:buFont typeface="Arial" panose="020B0604020202020204" pitchFamily="34" charset="0"/>
                        <a:buChar char="•"/>
                      </a:pPr>
                      <a:r>
                        <a:rPr lang="en-AU" sz="900" dirty="0">
                          <a:latin typeface="Source Sans Pro" panose="020B0503030403020204" pitchFamily="34" charset="0"/>
                        </a:rPr>
                        <a:t>Partnering with HR BPs and the business to shape organisational change requirements, including where applicable providing advice on best org design standards, and balancing organisational change volume with business need, and operational delivery</a:t>
                      </a:r>
                    </a:p>
                    <a:p>
                      <a:pPr marL="177800" indent="-177800" algn="l">
                        <a:buFont typeface="Arial" panose="020B0604020202020204" pitchFamily="34" charset="0"/>
                        <a:buChar char="•"/>
                      </a:pPr>
                      <a:r>
                        <a:rPr lang="en-AU" sz="900" dirty="0">
                          <a:latin typeface="Source Sans Pro" panose="020B0503030403020204" pitchFamily="34" charset="0"/>
                        </a:rPr>
                        <a:t>Educating stakeholders/vendors on organisational change guidance on policies and non-standard scenarios</a:t>
                      </a:r>
                    </a:p>
                    <a:p>
                      <a:pPr marL="177800" indent="-177800" algn="l">
                        <a:buFont typeface="Arial" panose="020B0604020202020204" pitchFamily="34" charset="0"/>
                        <a:buChar char="•"/>
                      </a:pPr>
                      <a:r>
                        <a:rPr lang="en-AU" sz="900" dirty="0">
                          <a:latin typeface="Source Sans Pro" panose="020B0503030403020204" pitchFamily="34" charset="0"/>
                        </a:rPr>
                        <a:t>Proactively managing timelines, templates and key deliverables </a:t>
                      </a:r>
                    </a:p>
                    <a:p>
                      <a:pPr marL="177800" indent="-177800" algn="l">
                        <a:buFont typeface="Arial" panose="020B0604020202020204" pitchFamily="34" charset="0"/>
                        <a:buChar char="•"/>
                      </a:pPr>
                      <a:r>
                        <a:rPr lang="en-AU" sz="900" dirty="0">
                          <a:latin typeface="Source Sans Pro" panose="020B0503030403020204" pitchFamily="34" charset="0"/>
                        </a:rPr>
                        <a:t>Proactively managing risk; meeting all policy and compliance requirements; performing controls; adhering to process and procedures; and escalating events, issues or breaches as they are identified.</a:t>
                      </a:r>
                    </a:p>
                    <a:p>
                      <a:pPr marL="177800" indent="-177800" algn="l">
                        <a:buFont typeface="Arial" panose="020B0604020202020204" pitchFamily="34" charset="0"/>
                        <a:buChar char="•"/>
                      </a:pPr>
                      <a:r>
                        <a:rPr lang="en-AU" sz="900" dirty="0">
                          <a:latin typeface="Source Sans Pro" panose="020B0503030403020204" pitchFamily="34" charset="0"/>
                        </a:rPr>
                        <a:t>Lead sessions on consultation feedback review</a:t>
                      </a:r>
                    </a:p>
                    <a:p>
                      <a:pPr marL="177800" indent="-177800" algn="l">
                        <a:buFont typeface="Arial" panose="020B0604020202020204" pitchFamily="34" charset="0"/>
                        <a:buChar char="•"/>
                      </a:pPr>
                      <a:r>
                        <a:rPr lang="en-AU" sz="900" dirty="0">
                          <a:latin typeface="Source Sans Pro" panose="020B0503030403020204" pitchFamily="34" charset="0"/>
                        </a:rPr>
                        <a:t>Leading and role modelling development and execution of CI initiatives and strategic priorities</a:t>
                      </a:r>
                    </a:p>
                    <a:p>
                      <a:pPr marL="177800" indent="-177800" algn="l">
                        <a:buFont typeface="Arial" panose="020B0604020202020204" pitchFamily="34" charset="0"/>
                        <a:buChar char="•"/>
                      </a:pPr>
                      <a:r>
                        <a:rPr lang="en-AU" sz="900" dirty="0">
                          <a:latin typeface="Source Sans Pro" panose="020B0503030403020204" pitchFamily="34" charset="0"/>
                        </a:rPr>
                        <a:t>Facilitate selection and appointment process</a:t>
                      </a:r>
                    </a:p>
                    <a:p>
                      <a:pPr marL="177800" indent="-177800" algn="l">
                        <a:buFont typeface="Arial" panose="020B0604020202020204" pitchFamily="34" charset="0"/>
                        <a:buChar char="•"/>
                      </a:pPr>
                      <a:r>
                        <a:rPr lang="en-AU" sz="900" dirty="0">
                          <a:latin typeface="Source Sans Pro" panose="020B0503030403020204" pitchFamily="34" charset="0"/>
                        </a:rPr>
                        <a:t>Managing finance relationship, tracking and exits of colleagues </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668567337"/>
                  </a:ext>
                </a:extLst>
              </a:tr>
              <a:tr h="230681">
                <a:tc>
                  <a:txBody>
                    <a:bodyPr/>
                    <a:lstStyle/>
                    <a:p>
                      <a:pPr marL="0" marR="0" lvl="0" indent="0" algn="ctr" defTabSz="981075" rtl="0" eaLnBrk="0" fontAlgn="base" latinLnBrk="0" hangingPunct="0">
                        <a:lnSpc>
                          <a:spcPct val="100000"/>
                        </a:lnSpc>
                        <a:spcBef>
                          <a:spcPts val="384"/>
                        </a:spcBef>
                        <a:spcAft>
                          <a:spcPct val="0"/>
                        </a:spcAft>
                        <a:buClrTx/>
                        <a:buSzTx/>
                        <a:buFont typeface="Verdana" panose="020B0604030504040204" pitchFamily="34" charset="0"/>
                        <a:buNone/>
                        <a:tabLst>
                          <a:tab pos="173038" algn="l"/>
                        </a:tabLst>
                        <a:defRPr>
                          <a:effectLst/>
                        </a:defRPr>
                      </a:pPr>
                      <a:r>
                        <a:rPr kumimoji="0" lang="en-GB" sz="900" b="1" i="0" u="none" strike="noStrike" kern="0" cap="none" spc="0" normalizeH="0" baseline="0" noProof="0" dirty="0">
                          <a:ln>
                            <a:noFill/>
                          </a:ln>
                          <a:solidFill>
                            <a:schemeClr val="tx1"/>
                          </a:solidFill>
                          <a:effectLst/>
                          <a:uLnTx/>
                          <a:uFillTx/>
                          <a:latin typeface="Source Sans Pro" panose="020B0503030403020204" pitchFamily="34" charset="0"/>
                          <a:ea typeface="+mn-ea"/>
                          <a:cs typeface="+mn-cs"/>
                        </a:rPr>
                        <a:t>Key Stakeholder Groups</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gridSpan="4">
                  <a:txBody>
                    <a:bodyPr/>
                    <a:lstStyle/>
                    <a:p>
                      <a:pPr marL="0" indent="0" algn="ctr" defTabSz="914309" rtl="0" eaLnBrk="1" latinLnBrk="0" hangingPunct="1">
                        <a:lnSpc>
                          <a:spcPct val="100000"/>
                        </a:lnSpc>
                        <a:spcBef>
                          <a:spcPct val="0"/>
                        </a:spcBef>
                        <a:spcAft>
                          <a:spcPct val="0"/>
                        </a:spcAft>
                        <a:buClrTx/>
                        <a:buSzTx/>
                        <a:buFont typeface="Verdana" panose="020B0604030504040204" pitchFamily="34" charset="0"/>
                        <a:buNone/>
                      </a:pPr>
                      <a:r>
                        <a:rPr lang="en-GB" sz="900" b="1" kern="1200" dirty="0">
                          <a:solidFill>
                            <a:schemeClr val="tx1"/>
                          </a:solidFill>
                          <a:effectLst/>
                          <a:latin typeface="Source Sans Pro" panose="020B0503030403020204" pitchFamily="34" charset="0"/>
                          <a:ea typeface="+mn-ea"/>
                          <a:cs typeface="+mn-cs"/>
                        </a:rPr>
                        <a:t>Key Performance Indicators</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2959977"/>
                  </a:ext>
                </a:extLst>
              </a:tr>
              <a:tr h="0">
                <a:tc>
                  <a:txBody>
                    <a:bodyPr/>
                    <a:lstStyle/>
                    <a:p>
                      <a:pPr marL="0" indent="0" algn="l" defTabSz="914309" rtl="0" eaLnBrk="1" latinLnBrk="0" hangingPunct="1">
                        <a:lnSpc>
                          <a:spcPct val="100000"/>
                        </a:lnSpc>
                        <a:spcBef>
                          <a:spcPct val="0"/>
                        </a:spcBef>
                        <a:spcAft>
                          <a:spcPct val="0"/>
                        </a:spcAft>
                        <a:buClrTx/>
                        <a:buSzTx/>
                        <a:buFont typeface="Arial" panose="020B0604020202020204" pitchFamily="34" charset="0"/>
                        <a:buNone/>
                      </a:pPr>
                      <a:r>
                        <a:rPr lang="en-AU" sz="900" kern="1200" dirty="0">
                          <a:solidFill>
                            <a:schemeClr val="tx1"/>
                          </a:solidFill>
                          <a:effectLst/>
                          <a:latin typeface="Source Sans Pro" panose="020B0503030403020204" pitchFamily="34" charset="0"/>
                          <a:ea typeface="+mn-ea"/>
                          <a:cs typeface="+mn-cs"/>
                        </a:rPr>
                        <a:t>Internal &gt; People Shared Services, P&amp;C </a:t>
                      </a:r>
                      <a:r>
                        <a:rPr lang="en-AU" sz="900" kern="1200" dirty="0" err="1">
                          <a:solidFill>
                            <a:schemeClr val="tx1"/>
                          </a:solidFill>
                          <a:effectLst/>
                          <a:latin typeface="Source Sans Pro" panose="020B0503030403020204" pitchFamily="34" charset="0"/>
                          <a:ea typeface="+mn-ea"/>
                          <a:cs typeface="+mn-cs"/>
                        </a:rPr>
                        <a:t>CoEs</a:t>
                      </a:r>
                      <a:r>
                        <a:rPr lang="en-AU" sz="900" kern="1200" dirty="0">
                          <a:solidFill>
                            <a:schemeClr val="tx1"/>
                          </a:solidFill>
                          <a:effectLst/>
                          <a:latin typeface="Source Sans Pro" panose="020B0503030403020204" pitchFamily="34" charset="0"/>
                          <a:ea typeface="+mn-ea"/>
                          <a:cs typeface="+mn-cs"/>
                        </a:rPr>
                        <a:t>, HR BPs, Technology, Risk &amp; Finance, business leaders</a:t>
                      </a:r>
                    </a:p>
                    <a:p>
                      <a:pPr marL="0" indent="0" algn="l" defTabSz="914309" rtl="0" eaLnBrk="1" latinLnBrk="0" hangingPunct="1">
                        <a:lnSpc>
                          <a:spcPct val="100000"/>
                        </a:lnSpc>
                        <a:spcBef>
                          <a:spcPct val="0"/>
                        </a:spcBef>
                        <a:spcAft>
                          <a:spcPct val="0"/>
                        </a:spcAft>
                        <a:buClrTx/>
                        <a:buSzTx/>
                        <a:buFont typeface="Arial" panose="020B0604020202020204" pitchFamily="34" charset="0"/>
                        <a:buNone/>
                      </a:pPr>
                      <a:r>
                        <a:rPr lang="en-AU" sz="900" kern="1200" dirty="0">
                          <a:solidFill>
                            <a:schemeClr val="tx1"/>
                          </a:solidFill>
                          <a:effectLst/>
                          <a:latin typeface="Source Sans Pro" panose="020B0503030403020204" pitchFamily="34" charset="0"/>
                          <a:ea typeface="+mn-ea"/>
                          <a:cs typeface="+mn-cs"/>
                        </a:rPr>
                        <a:t>External &gt; Nil</a:t>
                      </a:r>
                      <a:endParaRPr lang="en-GB" sz="900" kern="1200" noProof="0" dirty="0">
                        <a:solidFill>
                          <a:schemeClr val="tx1"/>
                        </a:solidFill>
                        <a:effectLst/>
                        <a:latin typeface="Source Sans Pro" panose="020B0503030403020204" pitchFamily="34" charset="0"/>
                        <a:ea typeface="+mn-ea"/>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AU" sz="900" kern="1200" dirty="0">
                          <a:solidFill>
                            <a:schemeClr val="tx1"/>
                          </a:solidFill>
                          <a:effectLst/>
                          <a:latin typeface="Source Sans Pro" panose="020B0503030403020204" pitchFamily="34" charset="0"/>
                          <a:ea typeface="+mn-ea"/>
                          <a:cs typeface="+mn-cs"/>
                        </a:rPr>
                        <a:t>Stakeholder feedback</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AU" sz="900" kern="1200" dirty="0">
                          <a:solidFill>
                            <a:schemeClr val="tx1"/>
                          </a:solidFill>
                          <a:effectLst/>
                          <a:latin typeface="Source Sans Pro" panose="020B0503030403020204" pitchFamily="34" charset="0"/>
                          <a:ea typeface="+mn-ea"/>
                          <a:cs typeface="+mn-cs"/>
                        </a:rPr>
                        <a:t>Consistent delivery of organisational change</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AU" sz="900" kern="1200" dirty="0">
                          <a:solidFill>
                            <a:schemeClr val="tx1"/>
                          </a:solidFill>
                          <a:effectLst/>
                          <a:latin typeface="Source Sans Pro" panose="020B0503030403020204" pitchFamily="34" charset="0"/>
                          <a:ea typeface="+mn-ea"/>
                          <a:cs typeface="+mn-cs"/>
                        </a:rPr>
                        <a:t>Engagement, measured by Heartbeat</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AU" sz="900" kern="1200" dirty="0">
                          <a:solidFill>
                            <a:schemeClr val="tx1"/>
                          </a:solidFill>
                          <a:effectLst/>
                          <a:latin typeface="Source Sans Pro" panose="020B0503030403020204" pitchFamily="34" charset="0"/>
                          <a:ea typeface="+mn-ea"/>
                          <a:cs typeface="+mn-cs"/>
                        </a:rPr>
                        <a:t>Digital adoption</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GB" sz="900" kern="1200" dirty="0">
                          <a:solidFill>
                            <a:schemeClr val="tx1"/>
                          </a:solidFill>
                          <a:effectLst/>
                          <a:latin typeface="Source Sans Pro" panose="020B0503030403020204" pitchFamily="34" charset="0"/>
                          <a:ea typeface="+mn-ea"/>
                          <a:cs typeface="+mn-cs"/>
                        </a:rPr>
                        <a:t>Successful consultation with FSU</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tc>
                <a:tc gridSpan="2">
                  <a:txBody>
                    <a:bodyPr/>
                    <a:lstStyle/>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GB" sz="900" kern="1200" dirty="0">
                          <a:solidFill>
                            <a:schemeClr val="tx1"/>
                          </a:solidFill>
                          <a:effectLst/>
                          <a:latin typeface="Source Sans Pro" panose="020B0503030403020204" pitchFamily="34" charset="0"/>
                          <a:ea typeface="+mn-ea"/>
                          <a:cs typeface="+mn-cs"/>
                        </a:rPr>
                        <a:t>Smooth delivery of end to end timetable through each operational team</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GB" sz="900" kern="1200" dirty="0">
                          <a:solidFill>
                            <a:schemeClr val="tx1"/>
                          </a:solidFill>
                          <a:effectLst/>
                          <a:latin typeface="Source Sans Pro" panose="020B0503030403020204" pitchFamily="34" charset="0"/>
                          <a:ea typeface="+mn-ea"/>
                          <a:cs typeface="+mn-cs"/>
                        </a:rPr>
                        <a:t>Delivery on time to the required timetable</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GB" sz="900" kern="1200" dirty="0">
                          <a:solidFill>
                            <a:schemeClr val="tx1"/>
                          </a:solidFill>
                          <a:effectLst/>
                          <a:latin typeface="Source Sans Pro" panose="020B0503030403020204" pitchFamily="34" charset="0"/>
                          <a:ea typeface="+mn-ea"/>
                          <a:cs typeface="+mn-cs"/>
                        </a:rPr>
                        <a:t>Escalations successfully managed</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GB" sz="900" kern="1200" dirty="0">
                          <a:solidFill>
                            <a:schemeClr val="tx1"/>
                          </a:solidFill>
                          <a:effectLst/>
                          <a:latin typeface="Source Sans Pro" panose="020B0503030403020204" pitchFamily="34" charset="0"/>
                          <a:ea typeface="+mn-ea"/>
                          <a:cs typeface="+mn-cs"/>
                        </a:rPr>
                        <a:t>Experience of those who exit</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tc>
                <a:extLst>
                  <a:ext uri="{0D108BD9-81ED-4DB2-BD59-A6C34878D82A}">
                    <a16:rowId xmlns:a16="http://schemas.microsoft.com/office/drawing/2014/main" val="1047792904"/>
                  </a:ext>
                </a:extLst>
              </a:tr>
            </a:tbl>
          </a:graphicData>
        </a:graphic>
      </p:graphicFrame>
      <p:sp>
        <p:nvSpPr>
          <p:cNvPr id="7" name="Title 1">
            <a:extLst>
              <a:ext uri="{FF2B5EF4-FFF2-40B4-BE49-F238E27FC236}">
                <a16:creationId xmlns:a16="http://schemas.microsoft.com/office/drawing/2014/main" id="{B95D956C-9E98-407A-8C6D-F2DD0E45323E}"/>
              </a:ext>
            </a:extLst>
          </p:cNvPr>
          <p:cNvSpPr txBox="1">
            <a:spLocks/>
          </p:cNvSpPr>
          <p:nvPr/>
        </p:nvSpPr>
        <p:spPr bwMode="auto">
          <a:xfrm>
            <a:off x="132160" y="145528"/>
            <a:ext cx="10981220" cy="295908"/>
          </a:xfrm>
          <a:prstGeom prst="rect">
            <a:avLst/>
          </a:prstGeom>
          <a:solidFill>
            <a:schemeClr val="bg1"/>
          </a:solidFill>
          <a:ln w="9525">
            <a:noFill/>
            <a:miter lim="800000"/>
            <a:headEnd/>
            <a:tailEnd/>
          </a:ln>
          <a:effectLst/>
        </p:spPr>
        <p:txBody>
          <a:bodyPr vert="horz" wrap="square" lIns="0" tIns="0" rIns="0" bIns="0" numCol="1" anchor="t" anchorCtr="0" compatLnSpc="1">
            <a:prstTxWarp prst="textNoShape">
              <a:avLst/>
            </a:prstTxWarp>
            <a:noAutofit/>
          </a:bodyPr>
          <a:lstStyle>
            <a:lvl1pPr algn="l" defTabSz="1390563" rtl="0" eaLnBrk="1" fontAlgn="base" hangingPunct="1">
              <a:lnSpc>
                <a:spcPts val="3200"/>
              </a:lnSpc>
              <a:spcBef>
                <a:spcPct val="0"/>
              </a:spcBef>
              <a:spcAft>
                <a:spcPct val="0"/>
              </a:spcAft>
              <a:defRPr lang="en-AU" sz="3733" cap="all" baseline="0">
                <a:solidFill>
                  <a:schemeClr val="tx1"/>
                </a:solidFill>
                <a:effectLst/>
                <a:latin typeface="NAB Impact" pitchFamily="50" charset="0"/>
                <a:ea typeface="+mj-ea"/>
                <a:cs typeface="+mj-cs"/>
              </a:defRPr>
            </a:lvl1pPr>
            <a:lvl2pPr algn="l" defTabSz="1390563" rtl="0" eaLnBrk="1" fontAlgn="base" hangingPunct="1">
              <a:spcBef>
                <a:spcPct val="0"/>
              </a:spcBef>
              <a:spcAft>
                <a:spcPct val="0"/>
              </a:spcAft>
              <a:defRPr sz="2665">
                <a:solidFill>
                  <a:schemeClr val="accent1"/>
                </a:solidFill>
                <a:latin typeface="Corpid C1 Bold" pitchFamily="34" charset="0"/>
                <a:cs typeface="Arial" charset="0"/>
              </a:defRPr>
            </a:lvl2pPr>
            <a:lvl3pPr algn="l" defTabSz="1390563" rtl="0" eaLnBrk="1" fontAlgn="base" hangingPunct="1">
              <a:spcBef>
                <a:spcPct val="0"/>
              </a:spcBef>
              <a:spcAft>
                <a:spcPct val="0"/>
              </a:spcAft>
              <a:defRPr sz="2665">
                <a:solidFill>
                  <a:schemeClr val="accent1"/>
                </a:solidFill>
                <a:latin typeface="Corpid C1 Bold" pitchFamily="34" charset="0"/>
                <a:cs typeface="Arial" charset="0"/>
              </a:defRPr>
            </a:lvl3pPr>
            <a:lvl4pPr algn="l" defTabSz="1390563" rtl="0" eaLnBrk="1" fontAlgn="base" hangingPunct="1">
              <a:spcBef>
                <a:spcPct val="0"/>
              </a:spcBef>
              <a:spcAft>
                <a:spcPct val="0"/>
              </a:spcAft>
              <a:defRPr sz="2665">
                <a:solidFill>
                  <a:schemeClr val="accent1"/>
                </a:solidFill>
                <a:latin typeface="Corpid C1 Bold" pitchFamily="34" charset="0"/>
                <a:cs typeface="Arial" charset="0"/>
              </a:defRPr>
            </a:lvl4pPr>
            <a:lvl5pPr algn="l" defTabSz="1390563" rtl="0" eaLnBrk="1" fontAlgn="base" hangingPunct="1">
              <a:spcBef>
                <a:spcPct val="0"/>
              </a:spcBef>
              <a:spcAft>
                <a:spcPct val="0"/>
              </a:spcAft>
              <a:defRPr sz="2665">
                <a:solidFill>
                  <a:schemeClr val="accent1"/>
                </a:solidFill>
                <a:latin typeface="Corpid C1 Bold" pitchFamily="34" charset="0"/>
                <a:cs typeface="Arial" charset="0"/>
              </a:defRPr>
            </a:lvl5pPr>
            <a:lvl6pPr marL="609561" algn="l" defTabSz="1390563" rtl="0" eaLnBrk="1" fontAlgn="base" hangingPunct="1">
              <a:spcBef>
                <a:spcPct val="0"/>
              </a:spcBef>
              <a:spcAft>
                <a:spcPct val="0"/>
              </a:spcAft>
              <a:defRPr sz="2665">
                <a:solidFill>
                  <a:schemeClr val="accent1"/>
                </a:solidFill>
                <a:latin typeface="Corpid C1 Bold" pitchFamily="34" charset="0"/>
                <a:cs typeface="Arial" charset="0"/>
              </a:defRPr>
            </a:lvl6pPr>
            <a:lvl7pPr marL="1219123" algn="l" defTabSz="1390563" rtl="0" eaLnBrk="1" fontAlgn="base" hangingPunct="1">
              <a:spcBef>
                <a:spcPct val="0"/>
              </a:spcBef>
              <a:spcAft>
                <a:spcPct val="0"/>
              </a:spcAft>
              <a:defRPr sz="2665">
                <a:solidFill>
                  <a:schemeClr val="accent1"/>
                </a:solidFill>
                <a:latin typeface="Corpid C1 Bold" pitchFamily="34" charset="0"/>
                <a:cs typeface="Arial" charset="0"/>
              </a:defRPr>
            </a:lvl7pPr>
            <a:lvl8pPr marL="1828684" algn="l" defTabSz="1390563" rtl="0" eaLnBrk="1" fontAlgn="base" hangingPunct="1">
              <a:spcBef>
                <a:spcPct val="0"/>
              </a:spcBef>
              <a:spcAft>
                <a:spcPct val="0"/>
              </a:spcAft>
              <a:defRPr sz="2665">
                <a:solidFill>
                  <a:schemeClr val="accent1"/>
                </a:solidFill>
                <a:latin typeface="Corpid C1 Bold" pitchFamily="34" charset="0"/>
                <a:cs typeface="Arial" charset="0"/>
              </a:defRPr>
            </a:lvl8pPr>
            <a:lvl9pPr marL="2438247" algn="l" defTabSz="1390563" rtl="0" eaLnBrk="1" fontAlgn="base" hangingPunct="1">
              <a:spcBef>
                <a:spcPct val="0"/>
              </a:spcBef>
              <a:spcAft>
                <a:spcPct val="0"/>
              </a:spcAft>
              <a:defRPr sz="2665">
                <a:solidFill>
                  <a:schemeClr val="accent1"/>
                </a:solidFill>
                <a:latin typeface="Corpid C1 Bold" pitchFamily="34" charset="0"/>
                <a:cs typeface="Arial" charset="0"/>
              </a:defRPr>
            </a:lvl9pPr>
          </a:lstStyle>
          <a:p>
            <a:pPr marL="0" marR="0" lvl="0" indent="0" algn="l" defTabSz="1390563" rtl="0" eaLnBrk="1" fontAlgn="base" latinLnBrk="0" hangingPunct="1">
              <a:lnSpc>
                <a:spcPts val="3200"/>
              </a:lnSpc>
              <a:spcBef>
                <a:spcPct val="0"/>
              </a:spcBef>
              <a:spcAft>
                <a:spcPct val="0"/>
              </a:spcAft>
              <a:buClrTx/>
              <a:buSzTx/>
              <a:buFontTx/>
              <a:buNone/>
              <a:tabLst/>
              <a:defRPr/>
            </a:pPr>
            <a:r>
              <a:rPr kumimoji="0" lang="en-AU" sz="2800" b="0" i="0" u="none" strike="noStrike" kern="1200" cap="none" spc="0" normalizeH="0" noProof="0" dirty="0">
                <a:ln>
                  <a:noFill/>
                </a:ln>
                <a:solidFill>
                  <a:srgbClr val="FF0000"/>
                </a:solidFill>
                <a:effectLst/>
                <a:uLnTx/>
                <a:uFillTx/>
                <a:latin typeface="Epilogue" pitchFamily="2" charset="0"/>
                <a:cs typeface="Arial"/>
              </a:rPr>
              <a:t>ROLE PURPOSE STATEMENT: </a:t>
            </a:r>
            <a:r>
              <a:rPr kumimoji="0" lang="en-AU" sz="2800" b="0" i="0" u="none" strike="noStrike" kern="1200" cap="none" spc="0" normalizeH="0" noProof="0" dirty="0">
                <a:ln>
                  <a:noFill/>
                </a:ln>
                <a:solidFill>
                  <a:srgbClr val="000000"/>
                </a:solidFill>
                <a:effectLst/>
                <a:uLnTx/>
                <a:uFillTx/>
                <a:latin typeface="Epilogue" pitchFamily="2" charset="0"/>
                <a:cs typeface="Arial"/>
              </a:rPr>
              <a:t>Organisational change Consultant</a:t>
            </a:r>
            <a:endParaRPr kumimoji="0" lang="en-AU" sz="2800" b="0" i="0" u="none" strike="noStrike" kern="0" cap="none" spc="0" normalizeH="0" noProof="0" dirty="0">
              <a:ln>
                <a:noFill/>
              </a:ln>
              <a:solidFill>
                <a:srgbClr val="000000"/>
              </a:solidFill>
              <a:effectLst/>
              <a:uLnTx/>
              <a:uFillTx/>
              <a:latin typeface="Epilogue" pitchFamily="2" charset="0"/>
              <a:cs typeface="Arial"/>
            </a:endParaRPr>
          </a:p>
        </p:txBody>
      </p:sp>
      <p:sp>
        <p:nvSpPr>
          <p:cNvPr id="2" name="Slide Number Placeholder 1">
            <a:extLst>
              <a:ext uri="{FF2B5EF4-FFF2-40B4-BE49-F238E27FC236}">
                <a16:creationId xmlns:a16="http://schemas.microsoft.com/office/drawing/2014/main" id="{CBB8AF91-2FCD-FEA4-39F9-0ED3F6A29E0D}"/>
              </a:ext>
            </a:extLst>
          </p:cNvPr>
          <p:cNvSpPr txBox="1">
            <a:spLocks/>
          </p:cNvSpPr>
          <p:nvPr/>
        </p:nvSpPr>
        <p:spPr>
          <a:xfrm>
            <a:off x="11257586" y="6597352"/>
            <a:ext cx="720080" cy="4461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ts val="80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Corpid C1 Bold"/>
              <a:ea typeface="+mn-ea"/>
              <a:cs typeface="Arial"/>
            </a:endParaRPr>
          </a:p>
        </p:txBody>
      </p:sp>
    </p:spTree>
    <p:extLst>
      <p:ext uri="{BB962C8B-B14F-4D97-AF65-F5344CB8AC3E}">
        <p14:creationId xmlns:p14="http://schemas.microsoft.com/office/powerpoint/2010/main" val="30198431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l2_NwjVHRSp01NNZSFzbw"/>
</p:tagLst>
</file>

<file path=ppt/tags/tag3.xml><?xml version="1.0" encoding="utf-8"?>
<p:tagLst xmlns:a="http://schemas.openxmlformats.org/drawingml/2006/main" xmlns:r="http://schemas.openxmlformats.org/officeDocument/2006/relationships" xmlns:p="http://schemas.openxmlformats.org/presentationml/2006/main">
  <p:tag name="AS_UNIQUEID" val="22155"/>
  <p:tag name="BAINBULLETSACTIVATED" val="True"/>
  <p:tag name="BAINBULLETSINDENTS" val="1"/>
  <p:tag name="BAINBULLETSLEVELSFINGERPRINT" val="1949116856"/>
  <p:tag name="BAINBULLETSLINESPACING" val="1"/>
  <p:tag name="BTFPBAINBULLETS" val="1"/>
</p:tagLst>
</file>

<file path=ppt/theme/theme1.xml><?xml version="1.0" encoding="utf-8"?>
<a:theme xmlns:a="http://schemas.openxmlformats.org/drawingml/2006/main" name="3_Content Slide Options">
  <a:themeElements>
    <a:clrScheme name="NAB PPT 2019">
      <a:dk1>
        <a:srgbClr val="000000"/>
      </a:dk1>
      <a:lt1>
        <a:srgbClr val="FFFFFF"/>
      </a:lt1>
      <a:dk2>
        <a:srgbClr val="9A9AC8"/>
      </a:dk2>
      <a:lt2>
        <a:srgbClr val="444693"/>
      </a:lt2>
      <a:accent1>
        <a:srgbClr val="FF0000"/>
      </a:accent1>
      <a:accent2>
        <a:srgbClr val="000000"/>
      </a:accent2>
      <a:accent3>
        <a:srgbClr val="D0D0D0"/>
      </a:accent3>
      <a:accent4>
        <a:srgbClr val="878787"/>
      </a:accent4>
      <a:accent5>
        <a:srgbClr val="B2B2B2"/>
      </a:accent5>
      <a:accent6>
        <a:srgbClr val="575757"/>
      </a:accent6>
      <a:hlink>
        <a:srgbClr val="000000"/>
      </a:hlink>
      <a:folHlink>
        <a:srgbClr val="000000"/>
      </a:folHlink>
    </a:clrScheme>
    <a:fontScheme name="NAB">
      <a:majorFont>
        <a:latin typeface="Corpid C1 Bold"/>
        <a:ea typeface=""/>
        <a:cs typeface="Arial"/>
      </a:majorFont>
      <a:minorFont>
        <a:latin typeface="Corpid C1 Regul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 cap="flat" cmpd="sng" algn="ctr">
          <a:solidFill>
            <a:schemeClr val="accent4"/>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Corpid C1 Regular" pitchFamily="34" charset="0"/>
          </a:defRPr>
        </a:defPPr>
      </a:lstStyle>
    </a:spDef>
    <a:lnDef>
      <a:spPr bwMode="auto">
        <a:solidFill>
          <a:schemeClr val="hlink"/>
        </a:solidFill>
        <a:ln w="6350" cap="flat" cmpd="sng" algn="ctr">
          <a:solidFill>
            <a:schemeClr val="tx1"/>
          </a:solidFill>
          <a:prstDash val="solid"/>
          <a:round/>
          <a:headEnd type="none" w="med" len="med"/>
          <a:tailEnd type="none" w="med" len="med"/>
        </a:ln>
        <a:effectLst/>
      </a:spPr>
      <a:bodyPr/>
      <a:lstStyle/>
    </a:lnDef>
    <a:txDef>
      <a:spPr/>
      <a:bodyPr lIns="0" tIns="0" rIns="0" bIns="0"/>
      <a:lstStyle>
        <a:defPPr marL="0" indent="0" algn="l">
          <a:buNone/>
          <a:defRPr sz="1200" kern="0" dirty="0" smtClean="0"/>
        </a:defPPr>
      </a:lstStyle>
    </a:txDef>
  </a:objectDefaults>
  <a:extraClrSchemeLst>
    <a:extraClrScheme>
      <a:clrScheme name="NAB default design 1">
        <a:dk1>
          <a:srgbClr val="000000"/>
        </a:dk1>
        <a:lt1>
          <a:srgbClr val="FFFFFF"/>
        </a:lt1>
        <a:dk2>
          <a:srgbClr val="9A9AC8"/>
        </a:dk2>
        <a:lt2>
          <a:srgbClr val="4C626C"/>
        </a:lt2>
        <a:accent1>
          <a:srgbClr val="FF0000"/>
        </a:accent1>
        <a:accent2>
          <a:srgbClr val="000000"/>
        </a:accent2>
        <a:accent3>
          <a:srgbClr val="FFFFFF"/>
        </a:accent3>
        <a:accent4>
          <a:srgbClr val="000000"/>
        </a:accent4>
        <a:accent5>
          <a:srgbClr val="FFAAAA"/>
        </a:accent5>
        <a:accent6>
          <a:srgbClr val="000000"/>
        </a:accent6>
        <a:hlink>
          <a:srgbClr val="F2F4F6"/>
        </a:hlink>
        <a:folHlink>
          <a:srgbClr val="A3AD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B 16x9 PPT Template_21Feb2020" id="{16B473AC-35AE-C440-8130-A9349F33C40A}" vid="{03CFCFE9-CA78-0D4E-B337-5F3EA2CAAB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0ED3158EB0214891E8CE4B470BA623" ma:contentTypeVersion="11" ma:contentTypeDescription="Create a new document." ma:contentTypeScope="" ma:versionID="b941afc184a9614536db79266e885b42">
  <xsd:schema xmlns:xsd="http://www.w3.org/2001/XMLSchema" xmlns:xs="http://www.w3.org/2001/XMLSchema" xmlns:p="http://schemas.microsoft.com/office/2006/metadata/properties" xmlns:ns2="886c7485-afd8-429a-8c17-e1a385f9712d" xmlns:ns3="ea1b4ab3-a4ec-4e4d-b497-7b648e354b8e" targetNamespace="http://schemas.microsoft.com/office/2006/metadata/properties" ma:root="true" ma:fieldsID="2bd995fd57e947ebe6b76bf9f0cd7c56" ns2:_="" ns3:_="">
    <xsd:import namespace="886c7485-afd8-429a-8c17-e1a385f9712d"/>
    <xsd:import namespace="ea1b4ab3-a4ec-4e4d-b497-7b648e354b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c7485-afd8-429a-8c17-e1a385f97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1b4ab3-a4ec-4e4d-b497-7b648e354b8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0DCDF0-A0E5-4094-8B20-5BA434F7C51F}">
  <ds:schemaRefs>
    <ds:schemaRef ds:uri="http://schemas.microsoft.com/sharepoint/v3/contenttype/forms"/>
  </ds:schemaRefs>
</ds:datastoreItem>
</file>

<file path=customXml/itemProps2.xml><?xml version="1.0" encoding="utf-8"?>
<ds:datastoreItem xmlns:ds="http://schemas.openxmlformats.org/officeDocument/2006/customXml" ds:itemID="{093968DC-50AF-4E5C-87E5-9361F28C2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c7485-afd8-429a-8c17-e1a385f9712d"/>
    <ds:schemaRef ds:uri="ea1b4ab3-a4ec-4e4d-b497-7b648e354b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F6B998-82E0-4995-9B8C-D3720456B22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a1b4ab3-a4ec-4e4d-b497-7b648e354b8e"/>
    <ds:schemaRef ds:uri="http://purl.org/dc/elements/1.1/"/>
    <ds:schemaRef ds:uri="http://schemas.microsoft.com/office/2006/metadata/properties"/>
    <ds:schemaRef ds:uri="886c7485-afd8-429a-8c17-e1a385f9712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151</TotalTime>
  <Words>512</Words>
  <Application>Microsoft Office PowerPoint</Application>
  <PresentationFormat>Widescreen</PresentationFormat>
  <Paragraphs>61</Paragraphs>
  <Slides>1</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5" baseType="lpstr">
      <vt:lpstr>Arial</vt:lpstr>
      <vt:lpstr>Corpid C1</vt:lpstr>
      <vt:lpstr>Corpid C1 Bold</vt:lpstr>
      <vt:lpstr>Corpid C1 Heavy</vt:lpstr>
      <vt:lpstr>Corpid C1 Light</vt:lpstr>
      <vt:lpstr>Corpid C1 Regular</vt:lpstr>
      <vt:lpstr>Epilogue</vt:lpstr>
      <vt:lpstr>NAB Impact</vt:lpstr>
      <vt:lpstr>Source Sans Pro</vt:lpstr>
      <vt:lpstr>System Font Regular</vt:lpstr>
      <vt:lpstr>Verdana</vt:lpstr>
      <vt:lpstr>Wingdings</vt:lpstr>
      <vt:lpstr>3_Content Slide Options</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Bickley</dc:creator>
  <cp:lastModifiedBy>Katie Rizk</cp:lastModifiedBy>
  <cp:revision>14</cp:revision>
  <dcterms:created xsi:type="dcterms:W3CDTF">2021-03-04T00:41:10Z</dcterms:created>
  <dcterms:modified xsi:type="dcterms:W3CDTF">2024-08-02T03:53:13Z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2021-03-04T00:41:55Z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9ab398a9-4faf-4a38-9ede-0000a359dda3</vt:lpwstr>
  </property>
  <property fmtid="{D5CDD505-2E9C-101B-9397-08002B2CF9AE}" pid="8" name="MSIP_Label_b00d377c-712a-4212-ac8f-67d0339a635d_ContentBits">
    <vt:lpwstr>0</vt:lpwstr>
  </property>
  <property fmtid="{D5CDD505-2E9C-101B-9397-08002B2CF9AE}" pid="9" name="ContentTypeId">
    <vt:lpwstr>0x010100560ED3158EB0214891E8CE4B470BA623</vt:lpwstr>
  </property>
</Properties>
</file>