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14737455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E348BD-E7C6-4726-B114-D46B2FD80901}" v="1" dt="2023-06-08T11:39:17.9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0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E61AF-73E5-4C6D-B91B-CFA22C1DCBF5}" type="datetimeFigureOut">
              <a:rPr lang="en-AU" smtClean="0"/>
              <a:t>14/08/2024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1E683-12E6-4439-8E3B-D0FDC1B99E5C}" type="slidenum">
              <a:rPr lang="en-AU" smtClean="0"/>
              <a:t>‹#›</a:t>
            </a:fld>
            <a:endParaRPr lang="en-AU"/>
          </a:p>
        </p:txBody>
      </p:sp>
    </p:spTree>
    <p:extLst>
      <p:ext uri="{BB962C8B-B14F-4D97-AF65-F5344CB8AC3E}">
        <p14:creationId xmlns:p14="http://schemas.microsoft.com/office/powerpoint/2010/main" val="185725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GB" sz="1200" b="0" i="0" u="none" strike="noStrike" kern="0" cap="none" spc="0" normalizeH="0" baseline="0" noProof="0" smtClean="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lang="en-GB"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642695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0"/>
        <p:cNvGrpSpPr/>
        <p:nvPr/>
      </p:nvGrpSpPr>
      <p:grpSpPr>
        <a:xfrm>
          <a:off x="0" y="0"/>
          <a:ext cx="0" cy="0"/>
          <a:chOff x="0" y="0"/>
          <a:chExt cx="0" cy="0"/>
        </a:xfrm>
      </p:grpSpPr>
      <p:sp>
        <p:nvSpPr>
          <p:cNvPr id="21" name="Google Shape;21;p50"/>
          <p:cNvSpPr txBox="1">
            <a:spLocks noGrp="1"/>
          </p:cNvSpPr>
          <p:nvPr>
            <p:ph type="subTitle" idx="1"/>
          </p:nvPr>
        </p:nvSpPr>
        <p:spPr>
          <a:xfrm>
            <a:off x="430974" y="4009329"/>
            <a:ext cx="5397435" cy="1371371"/>
          </a:xfrm>
          <a:prstGeom prst="rect">
            <a:avLst/>
          </a:prstGeom>
          <a:noFill/>
          <a:ln>
            <a:noFill/>
          </a:ln>
        </p:spPr>
        <p:txBody>
          <a:bodyPr spcFirstLastPara="1" wrap="square" lIns="36000" tIns="36000" rIns="36000" bIns="36000" anchor="t" anchorCtr="0">
            <a:noAutofit/>
          </a:bodyPr>
          <a:lstStyle>
            <a:lvl1pPr lvl="0" algn="l">
              <a:lnSpc>
                <a:spcPct val="100000"/>
              </a:lnSpc>
              <a:spcBef>
                <a:spcPts val="0"/>
              </a:spcBef>
              <a:spcAft>
                <a:spcPts val="0"/>
              </a:spcAft>
              <a:buClr>
                <a:schemeClr val="dk1"/>
              </a:buClr>
              <a:buSzPts val="3000"/>
              <a:buNone/>
              <a:defRPr sz="2721">
                <a:solidFill>
                  <a:schemeClr val="dk1"/>
                </a:solidFill>
                <a:latin typeface="Corpid C1 Regular" panose="020B0603040502060204" pitchFamily="34" charset="0"/>
                <a:ea typeface="Corpid C1 Regular" panose="020B0603040502060204" pitchFamily="34" charset="0"/>
                <a:cs typeface="Arial"/>
                <a:sym typeface="Arial"/>
              </a:defRPr>
            </a:lvl1pPr>
            <a:lvl2pPr lvl="1" algn="ctr">
              <a:lnSpc>
                <a:spcPct val="100000"/>
              </a:lnSpc>
              <a:spcBef>
                <a:spcPts val="477"/>
              </a:spcBef>
              <a:spcAft>
                <a:spcPts val="0"/>
              </a:spcAft>
              <a:buClr>
                <a:schemeClr val="dk1"/>
              </a:buClr>
              <a:buSzPts val="1754"/>
              <a:buNone/>
              <a:defRPr sz="1591"/>
            </a:lvl2pPr>
            <a:lvl3pPr lvl="2" algn="ctr">
              <a:lnSpc>
                <a:spcPct val="100000"/>
              </a:lnSpc>
              <a:spcBef>
                <a:spcPts val="477"/>
              </a:spcBef>
              <a:spcAft>
                <a:spcPts val="0"/>
              </a:spcAft>
              <a:buClr>
                <a:schemeClr val="dk1"/>
              </a:buClr>
              <a:buSzPts val="1579"/>
              <a:buNone/>
              <a:defRPr sz="1432"/>
            </a:lvl3pPr>
            <a:lvl4pPr lvl="3" algn="ctr">
              <a:lnSpc>
                <a:spcPct val="100000"/>
              </a:lnSpc>
              <a:spcBef>
                <a:spcPts val="477"/>
              </a:spcBef>
              <a:spcAft>
                <a:spcPts val="0"/>
              </a:spcAft>
              <a:buClr>
                <a:schemeClr val="dk1"/>
              </a:buClr>
              <a:buSzPts val="1403"/>
              <a:buNone/>
              <a:defRPr sz="1273"/>
            </a:lvl4pPr>
            <a:lvl5pPr lvl="4" algn="ctr">
              <a:lnSpc>
                <a:spcPct val="100000"/>
              </a:lnSpc>
              <a:spcBef>
                <a:spcPts val="477"/>
              </a:spcBef>
              <a:spcAft>
                <a:spcPts val="0"/>
              </a:spcAft>
              <a:buClr>
                <a:schemeClr val="dk1"/>
              </a:buClr>
              <a:buSzPts val="1403"/>
              <a:buNone/>
              <a:defRPr sz="1273"/>
            </a:lvl5pPr>
            <a:lvl6pPr lvl="5" algn="ctr">
              <a:lnSpc>
                <a:spcPct val="90000"/>
              </a:lnSpc>
              <a:spcBef>
                <a:spcPts val="398"/>
              </a:spcBef>
              <a:spcAft>
                <a:spcPts val="0"/>
              </a:spcAft>
              <a:buClr>
                <a:schemeClr val="dk1"/>
              </a:buClr>
              <a:buSzPts val="1403"/>
              <a:buNone/>
              <a:defRPr sz="1273"/>
            </a:lvl6pPr>
            <a:lvl7pPr lvl="6" algn="ctr">
              <a:lnSpc>
                <a:spcPct val="90000"/>
              </a:lnSpc>
              <a:spcBef>
                <a:spcPts val="398"/>
              </a:spcBef>
              <a:spcAft>
                <a:spcPts val="0"/>
              </a:spcAft>
              <a:buClr>
                <a:schemeClr val="dk1"/>
              </a:buClr>
              <a:buSzPts val="1403"/>
              <a:buNone/>
              <a:defRPr sz="1273"/>
            </a:lvl7pPr>
            <a:lvl8pPr lvl="7" algn="ctr">
              <a:lnSpc>
                <a:spcPct val="90000"/>
              </a:lnSpc>
              <a:spcBef>
                <a:spcPts val="398"/>
              </a:spcBef>
              <a:spcAft>
                <a:spcPts val="0"/>
              </a:spcAft>
              <a:buClr>
                <a:schemeClr val="dk1"/>
              </a:buClr>
              <a:buSzPts val="1403"/>
              <a:buNone/>
              <a:defRPr sz="1273"/>
            </a:lvl8pPr>
            <a:lvl9pPr lvl="8" algn="ctr">
              <a:lnSpc>
                <a:spcPct val="90000"/>
              </a:lnSpc>
              <a:spcBef>
                <a:spcPts val="398"/>
              </a:spcBef>
              <a:spcAft>
                <a:spcPts val="0"/>
              </a:spcAft>
              <a:buClr>
                <a:schemeClr val="dk1"/>
              </a:buClr>
              <a:buSzPts val="1403"/>
              <a:buNone/>
              <a:defRPr sz="1273"/>
            </a:lvl9pPr>
          </a:lstStyle>
          <a:p>
            <a:endParaRPr/>
          </a:p>
        </p:txBody>
      </p:sp>
      <p:sp>
        <p:nvSpPr>
          <p:cNvPr id="22" name="Google Shape;22;p50"/>
          <p:cNvSpPr txBox="1">
            <a:spLocks noGrp="1"/>
          </p:cNvSpPr>
          <p:nvPr>
            <p:ph type="ctrTitle"/>
          </p:nvPr>
        </p:nvSpPr>
        <p:spPr>
          <a:xfrm>
            <a:off x="430974" y="1071336"/>
            <a:ext cx="5409748" cy="2788454"/>
          </a:xfrm>
          <a:prstGeom prst="rect">
            <a:avLst/>
          </a:prstGeom>
          <a:noFill/>
          <a:ln>
            <a:noFill/>
          </a:ln>
        </p:spPr>
        <p:txBody>
          <a:bodyPr spcFirstLastPara="1" wrap="square" lIns="36000" tIns="36000" rIns="36000" bIns="36000" anchor="b" anchorCtr="0">
            <a:noAutofit/>
          </a:bodyPr>
          <a:lstStyle>
            <a:lvl1pPr lvl="0" algn="l">
              <a:lnSpc>
                <a:spcPct val="91272"/>
              </a:lnSpc>
              <a:spcBef>
                <a:spcPts val="0"/>
              </a:spcBef>
              <a:spcAft>
                <a:spcPts val="0"/>
              </a:spcAft>
              <a:buClr>
                <a:schemeClr val="accent1"/>
              </a:buClr>
              <a:buSzPts val="5500"/>
              <a:buFont typeface="Arial"/>
              <a:buNone/>
              <a:defRPr sz="4989" b="0" cap="none">
                <a:solidFill>
                  <a:schemeClr val="accent1"/>
                </a:solidFill>
                <a:latin typeface="NAB Impact" panose="02010608060202020104" pitchFamily="50" charset="0"/>
                <a:ea typeface="NAB Impact" panose="02010608060202020104" pitchFamily="50" charset="0"/>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23" name="Google Shape;23;p50"/>
          <p:cNvPicPr preferRelativeResize="0"/>
          <p:nvPr/>
        </p:nvPicPr>
        <p:blipFill rotWithShape="1">
          <a:blip r:embed="rId2">
            <a:alphaModFix/>
          </a:blip>
          <a:srcRect/>
          <a:stretch/>
        </p:blipFill>
        <p:spPr>
          <a:xfrm>
            <a:off x="6096000" y="1861544"/>
            <a:ext cx="5646962" cy="4295569"/>
          </a:xfrm>
          <a:prstGeom prst="rect">
            <a:avLst/>
          </a:prstGeom>
          <a:noFill/>
          <a:ln>
            <a:noFill/>
          </a:ln>
        </p:spPr>
      </p:pic>
      <p:pic>
        <p:nvPicPr>
          <p:cNvPr id="24" name="Google Shape;24;p50" descr="NAB logo"/>
          <p:cNvPicPr preferRelativeResize="0"/>
          <p:nvPr/>
        </p:nvPicPr>
        <p:blipFill rotWithShape="1">
          <a:blip r:embed="rId3">
            <a:alphaModFix/>
          </a:blip>
          <a:srcRect/>
          <a:stretch/>
        </p:blipFill>
        <p:spPr>
          <a:xfrm>
            <a:off x="10956412" y="196953"/>
            <a:ext cx="985083" cy="1149701"/>
          </a:xfrm>
          <a:prstGeom prst="rect">
            <a:avLst/>
          </a:prstGeom>
          <a:noFill/>
          <a:ln>
            <a:noFill/>
          </a:ln>
        </p:spPr>
      </p:pic>
      <p:sp>
        <p:nvSpPr>
          <p:cNvPr id="25" name="Google Shape;25;p50"/>
          <p:cNvSpPr txBox="1">
            <a:spLocks noGrp="1"/>
          </p:cNvSpPr>
          <p:nvPr>
            <p:ph type="body" idx="2"/>
          </p:nvPr>
        </p:nvSpPr>
        <p:spPr>
          <a:xfrm>
            <a:off x="329416" y="6475951"/>
            <a:ext cx="9752152" cy="256293"/>
          </a:xfrm>
          <a:prstGeom prst="rect">
            <a:avLst/>
          </a:prstGeom>
          <a:noFill/>
          <a:ln>
            <a:noFill/>
          </a:ln>
        </p:spPr>
        <p:txBody>
          <a:bodyPr spcFirstLastPara="1" wrap="square" lIns="36000" tIns="36000" rIns="36000" bIns="36000" anchor="t" anchorCtr="0">
            <a:noAutofit/>
          </a:bodyPr>
          <a:lstStyle>
            <a:lvl1pPr marL="414680" lvl="0" indent="-207340" algn="l">
              <a:lnSpc>
                <a:spcPct val="100000"/>
              </a:lnSpc>
              <a:spcBef>
                <a:spcPts val="955"/>
              </a:spcBef>
              <a:spcAft>
                <a:spcPts val="0"/>
              </a:spcAft>
              <a:buClr>
                <a:schemeClr val="dk1"/>
              </a:buClr>
              <a:buSzPts val="1200"/>
              <a:buFont typeface="Arial"/>
              <a:buNone/>
              <a:defRPr sz="1088">
                <a:latin typeface="Corpid C1 Regular" panose="020B0603040502060204" pitchFamily="34" charset="0"/>
              </a:defRPr>
            </a:lvl1pPr>
            <a:lvl2pPr marL="829361" lvl="1" indent="-207340" algn="l">
              <a:lnSpc>
                <a:spcPct val="100000"/>
              </a:lnSpc>
              <a:spcBef>
                <a:spcPts val="477"/>
              </a:spcBef>
              <a:spcAft>
                <a:spcPts val="0"/>
              </a:spcAft>
              <a:buClr>
                <a:schemeClr val="dk1"/>
              </a:buClr>
              <a:buSzPts val="1228"/>
              <a:buFont typeface="Arial"/>
              <a:buNone/>
              <a:defRPr/>
            </a:lvl2pPr>
            <a:lvl3pPr marL="1244041" lvl="2" indent="-207340" algn="l">
              <a:lnSpc>
                <a:spcPct val="100000"/>
              </a:lnSpc>
              <a:spcBef>
                <a:spcPts val="477"/>
              </a:spcBef>
              <a:spcAft>
                <a:spcPts val="0"/>
              </a:spcAft>
              <a:buClr>
                <a:schemeClr val="dk1"/>
              </a:buClr>
              <a:buSzPts val="1228"/>
              <a:buFont typeface="Arial"/>
              <a:buNone/>
              <a:defRPr/>
            </a:lvl3pPr>
            <a:lvl4pPr marL="1658722" lvl="3" indent="-207340" algn="l">
              <a:lnSpc>
                <a:spcPct val="100000"/>
              </a:lnSpc>
              <a:spcBef>
                <a:spcPts val="477"/>
              </a:spcBef>
              <a:spcAft>
                <a:spcPts val="0"/>
              </a:spcAft>
              <a:buClr>
                <a:schemeClr val="dk1"/>
              </a:buClr>
              <a:buSzPts val="1228"/>
              <a:buFont typeface="Arial"/>
              <a:buNone/>
              <a:defRPr/>
            </a:lvl4pPr>
            <a:lvl5pPr marL="2073402" lvl="4" indent="-207340" algn="l">
              <a:lnSpc>
                <a:spcPct val="100000"/>
              </a:lnSpc>
              <a:spcBef>
                <a:spcPts val="477"/>
              </a:spcBef>
              <a:spcAft>
                <a:spcPts val="0"/>
              </a:spcAft>
              <a:buClr>
                <a:schemeClr val="dk1"/>
              </a:buClr>
              <a:buSzPts val="1228"/>
              <a:buFont typeface="Arial"/>
              <a:buNone/>
              <a:defRPr/>
            </a:lvl5pPr>
            <a:lvl6pPr marL="2488082" lvl="5" indent="-311010" algn="l">
              <a:lnSpc>
                <a:spcPct val="90000"/>
              </a:lnSpc>
              <a:spcBef>
                <a:spcPts val="398"/>
              </a:spcBef>
              <a:spcAft>
                <a:spcPts val="0"/>
              </a:spcAft>
              <a:buClr>
                <a:schemeClr val="dk1"/>
              </a:buClr>
              <a:buSzPts val="1800"/>
              <a:buChar char="•"/>
              <a:defRPr/>
            </a:lvl6pPr>
            <a:lvl7pPr marL="2902763" lvl="6" indent="-311010" algn="l">
              <a:lnSpc>
                <a:spcPct val="90000"/>
              </a:lnSpc>
              <a:spcBef>
                <a:spcPts val="398"/>
              </a:spcBef>
              <a:spcAft>
                <a:spcPts val="0"/>
              </a:spcAft>
              <a:buClr>
                <a:schemeClr val="dk1"/>
              </a:buClr>
              <a:buSzPts val="1800"/>
              <a:buChar char="•"/>
              <a:defRPr/>
            </a:lvl7pPr>
            <a:lvl8pPr marL="3317443" lvl="7" indent="-311010" algn="l">
              <a:lnSpc>
                <a:spcPct val="90000"/>
              </a:lnSpc>
              <a:spcBef>
                <a:spcPts val="398"/>
              </a:spcBef>
              <a:spcAft>
                <a:spcPts val="0"/>
              </a:spcAft>
              <a:buClr>
                <a:schemeClr val="dk1"/>
              </a:buClr>
              <a:buSzPts val="1800"/>
              <a:buChar char="•"/>
              <a:defRPr/>
            </a:lvl8pPr>
            <a:lvl9pPr marL="3732124" lvl="8" indent="-311010" algn="l">
              <a:lnSpc>
                <a:spcPct val="90000"/>
              </a:lnSpc>
              <a:spcBef>
                <a:spcPts val="398"/>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591847319"/>
      </p:ext>
    </p:extLst>
  </p:cSld>
  <p:clrMapOvr>
    <a:masterClrMapping/>
  </p:clrMapOvr>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lient bullets square black">
  <p:cSld name="Client bullets square black">
    <p:spTree>
      <p:nvGrpSpPr>
        <p:cNvPr id="1" name="Shape 39"/>
        <p:cNvGrpSpPr/>
        <p:nvPr/>
      </p:nvGrpSpPr>
      <p:grpSpPr>
        <a:xfrm>
          <a:off x="0" y="0"/>
          <a:ext cx="0" cy="0"/>
          <a:chOff x="0" y="0"/>
          <a:chExt cx="0" cy="0"/>
        </a:xfrm>
      </p:grpSpPr>
      <p:sp>
        <p:nvSpPr>
          <p:cNvPr id="40" name="Google Shape;40;p55"/>
          <p:cNvSpPr txBox="1">
            <a:spLocks noGrp="1"/>
          </p:cNvSpPr>
          <p:nvPr>
            <p:ph type="title"/>
          </p:nvPr>
        </p:nvSpPr>
        <p:spPr>
          <a:xfrm>
            <a:off x="334964" y="149996"/>
            <a:ext cx="11522075" cy="876687"/>
          </a:xfrm>
          <a:prstGeom prst="rect">
            <a:avLst/>
          </a:prstGeom>
          <a:noFill/>
          <a:ln>
            <a:noFill/>
          </a:ln>
        </p:spPr>
        <p:txBody>
          <a:bodyPr spcFirstLastPara="1" wrap="square" lIns="36000" tIns="36000" rIns="36000" bIns="72000" anchor="b" anchorCtr="0">
            <a:noAutofit/>
          </a:bodyPr>
          <a:lstStyle>
            <a:lvl1pPr lvl="0" algn="l">
              <a:lnSpc>
                <a:spcPct val="80000"/>
              </a:lnSpc>
              <a:spcBef>
                <a:spcPts val="0"/>
              </a:spcBef>
              <a:spcAft>
                <a:spcPts val="0"/>
              </a:spcAft>
              <a:buClr>
                <a:schemeClr val="accent1"/>
              </a:buClr>
              <a:buSzPts val="3600"/>
              <a:buFont typeface="Arial"/>
              <a:buNone/>
              <a:defRPr>
                <a:latin typeface="NAB Impact" panose="02010608060202020104" pitchFamily="50"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55"/>
          <p:cNvSpPr txBox="1">
            <a:spLocks noGrp="1"/>
          </p:cNvSpPr>
          <p:nvPr>
            <p:ph type="body" idx="1"/>
          </p:nvPr>
        </p:nvSpPr>
        <p:spPr>
          <a:xfrm>
            <a:off x="333036" y="1376495"/>
            <a:ext cx="11524119" cy="4682388"/>
          </a:xfrm>
          <a:prstGeom prst="rect">
            <a:avLst/>
          </a:prstGeom>
          <a:noFill/>
          <a:ln>
            <a:noFill/>
          </a:ln>
        </p:spPr>
        <p:txBody>
          <a:bodyPr spcFirstLastPara="1" wrap="square" lIns="36000" tIns="36000" rIns="36000" bIns="36000" anchor="t" anchorCtr="0">
            <a:noAutofit/>
          </a:bodyPr>
          <a:lstStyle>
            <a:lvl1pPr marL="414680" lvl="0" indent="-311010" algn="l">
              <a:lnSpc>
                <a:spcPct val="100000"/>
              </a:lnSpc>
              <a:spcBef>
                <a:spcPts val="955"/>
              </a:spcBef>
              <a:spcAft>
                <a:spcPts val="0"/>
              </a:spcAft>
              <a:buClr>
                <a:schemeClr val="dk1"/>
              </a:buClr>
              <a:buSzPts val="1800"/>
              <a:buChar char="▪"/>
              <a:defRPr>
                <a:latin typeface="Corpid C1 Regular" panose="020B0603040502060204" pitchFamily="34" charset="0"/>
              </a:defRPr>
            </a:lvl1pPr>
            <a:lvl2pPr marL="829361" lvl="1" indent="-311010" algn="l">
              <a:lnSpc>
                <a:spcPct val="100000"/>
              </a:lnSpc>
              <a:spcBef>
                <a:spcPts val="477"/>
              </a:spcBef>
              <a:spcAft>
                <a:spcPts val="0"/>
              </a:spcAft>
              <a:buClr>
                <a:schemeClr val="dk1"/>
              </a:buClr>
              <a:buSzPts val="1800"/>
              <a:buChar char="–"/>
              <a:defRPr/>
            </a:lvl2pPr>
            <a:lvl3pPr marL="1244041" lvl="2" indent="-311010" algn="l">
              <a:lnSpc>
                <a:spcPct val="100000"/>
              </a:lnSpc>
              <a:spcBef>
                <a:spcPts val="477"/>
              </a:spcBef>
              <a:spcAft>
                <a:spcPts val="0"/>
              </a:spcAft>
              <a:buClr>
                <a:schemeClr val="dk1"/>
              </a:buClr>
              <a:buSzPts val="1800"/>
              <a:buChar char="&gt;"/>
              <a:defRPr/>
            </a:lvl3pPr>
            <a:lvl4pPr marL="1658722" lvl="3" indent="-311010" algn="l">
              <a:lnSpc>
                <a:spcPct val="100000"/>
              </a:lnSpc>
              <a:spcBef>
                <a:spcPts val="477"/>
              </a:spcBef>
              <a:spcAft>
                <a:spcPts val="0"/>
              </a:spcAft>
              <a:buClr>
                <a:schemeClr val="dk1"/>
              </a:buClr>
              <a:buSzPts val="1800"/>
              <a:buChar char="–"/>
              <a:defRPr/>
            </a:lvl4pPr>
            <a:lvl5pPr marL="2073402" lvl="4" indent="-311010" algn="l">
              <a:lnSpc>
                <a:spcPct val="100000"/>
              </a:lnSpc>
              <a:spcBef>
                <a:spcPts val="477"/>
              </a:spcBef>
              <a:spcAft>
                <a:spcPts val="0"/>
              </a:spcAft>
              <a:buClr>
                <a:schemeClr val="dk1"/>
              </a:buClr>
              <a:buSzPts val="1800"/>
              <a:buChar char="&gt;"/>
              <a:defRPr/>
            </a:lvl5pPr>
            <a:lvl6pPr marL="2488082" lvl="5" indent="-311010" algn="l">
              <a:lnSpc>
                <a:spcPct val="90000"/>
              </a:lnSpc>
              <a:spcBef>
                <a:spcPts val="398"/>
              </a:spcBef>
              <a:spcAft>
                <a:spcPts val="0"/>
              </a:spcAft>
              <a:buClr>
                <a:schemeClr val="dk1"/>
              </a:buClr>
              <a:buSzPts val="1800"/>
              <a:buChar char="•"/>
              <a:defRPr/>
            </a:lvl6pPr>
            <a:lvl7pPr marL="2902763" lvl="6" indent="-311010" algn="l">
              <a:lnSpc>
                <a:spcPct val="90000"/>
              </a:lnSpc>
              <a:spcBef>
                <a:spcPts val="398"/>
              </a:spcBef>
              <a:spcAft>
                <a:spcPts val="0"/>
              </a:spcAft>
              <a:buClr>
                <a:schemeClr val="dk1"/>
              </a:buClr>
              <a:buSzPts val="1800"/>
              <a:buChar char="•"/>
              <a:defRPr/>
            </a:lvl7pPr>
            <a:lvl8pPr marL="3317443" lvl="7" indent="-311010" algn="l">
              <a:lnSpc>
                <a:spcPct val="90000"/>
              </a:lnSpc>
              <a:spcBef>
                <a:spcPts val="398"/>
              </a:spcBef>
              <a:spcAft>
                <a:spcPts val="0"/>
              </a:spcAft>
              <a:buClr>
                <a:schemeClr val="dk1"/>
              </a:buClr>
              <a:buSzPts val="1800"/>
              <a:buChar char="•"/>
              <a:defRPr/>
            </a:lvl8pPr>
            <a:lvl9pPr marL="3732124" lvl="8" indent="-311010" algn="l">
              <a:lnSpc>
                <a:spcPct val="90000"/>
              </a:lnSpc>
              <a:spcBef>
                <a:spcPts val="398"/>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221319178"/>
      </p:ext>
    </p:extLst>
  </p:cSld>
  <p:clrMapOvr>
    <a:masterClrMapping/>
  </p:clrMapOvr>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no logo no page number">
  <p:cSld name="Title no logo no page number">
    <p:spTree>
      <p:nvGrpSpPr>
        <p:cNvPr id="1" name="Shape 45"/>
        <p:cNvGrpSpPr/>
        <p:nvPr/>
      </p:nvGrpSpPr>
      <p:grpSpPr>
        <a:xfrm>
          <a:off x="0" y="0"/>
          <a:ext cx="0" cy="0"/>
          <a:chOff x="0" y="0"/>
          <a:chExt cx="0" cy="0"/>
        </a:xfrm>
      </p:grpSpPr>
      <p:sp>
        <p:nvSpPr>
          <p:cNvPr id="46" name="Google Shape;46;p57"/>
          <p:cNvSpPr txBox="1">
            <a:spLocks noGrp="1"/>
          </p:cNvSpPr>
          <p:nvPr>
            <p:ph type="title"/>
          </p:nvPr>
        </p:nvSpPr>
        <p:spPr>
          <a:xfrm>
            <a:off x="334964" y="149996"/>
            <a:ext cx="11522075" cy="876687"/>
          </a:xfrm>
          <a:prstGeom prst="rect">
            <a:avLst/>
          </a:prstGeom>
          <a:noFill/>
          <a:ln>
            <a:noFill/>
          </a:ln>
        </p:spPr>
        <p:txBody>
          <a:bodyPr spcFirstLastPara="1" wrap="square" lIns="36000" tIns="36000" rIns="36000" bIns="72000" anchor="b" anchorCtr="0">
            <a:noAutofit/>
          </a:bodyPr>
          <a:lstStyle>
            <a:lvl1pPr lvl="0" algn="l">
              <a:lnSpc>
                <a:spcPct val="80000"/>
              </a:lnSpc>
              <a:spcBef>
                <a:spcPts val="0"/>
              </a:spcBef>
              <a:spcAft>
                <a:spcPts val="0"/>
              </a:spcAft>
              <a:buClr>
                <a:schemeClr val="accent1"/>
              </a:buClr>
              <a:buSzPts val="3600"/>
              <a:buFont typeface="Arial"/>
              <a:buNone/>
              <a:defRPr>
                <a:latin typeface="NAB Impact" panose="02010608060202020104" pitchFamily="50" charset="0"/>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55222304"/>
      </p:ext>
    </p:extLst>
  </p:cSld>
  <p:clrMapOvr>
    <a:masterClrMapping/>
  </p:clrMapOvr>
  <p:extLst>
    <p:ext uri="{DCECCB84-F9BA-43D5-87BE-67443E8EF086}">
      <p15:sldGuideLst xmlns:p15="http://schemas.microsoft.com/office/powerpoint/2012/main">
        <p15:guide id="1" pos="184">
          <p15:clr>
            <a:srgbClr val="CCCCCC"/>
          </p15:clr>
        </p15:guide>
        <p15:guide id="2" pos="6552">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15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D673E-DEDD-4070-8C67-AC98D8D3F79C}"/>
              </a:ext>
            </a:extLst>
          </p:cNvPr>
          <p:cNvSpPr>
            <a:spLocks noGrp="1"/>
          </p:cNvSpPr>
          <p:nvPr>
            <p:ph type="title"/>
          </p:nvPr>
        </p:nvSpPr>
        <p:spPr/>
        <p:txBody>
          <a:bodyPr/>
          <a:lstStyle>
            <a:lvl1pPr>
              <a:defRPr sz="2721" cap="all" baseline="0">
                <a:latin typeface="NAB Impact" panose="02010608060202020104" charset="0"/>
              </a:defRPr>
            </a:lvl1pPr>
          </a:lstStyle>
          <a:p>
            <a:r>
              <a:rPr lang="en-US" dirty="0"/>
              <a:t>Click to edit Master title style</a:t>
            </a:r>
            <a:endParaRPr lang="en-AU" dirty="0"/>
          </a:p>
        </p:txBody>
      </p:sp>
    </p:spTree>
    <p:extLst>
      <p:ext uri="{BB962C8B-B14F-4D97-AF65-F5344CB8AC3E}">
        <p14:creationId xmlns:p14="http://schemas.microsoft.com/office/powerpoint/2010/main" val="354170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3A63887-0A6D-4CF4-9D40-796E17B4A2F2}"/>
              </a:ext>
            </a:extLst>
          </p:cNvPr>
          <p:cNvGraphicFramePr>
            <a:graphicFrameLocks noChangeAspect="1"/>
          </p:cNvGraphicFramePr>
          <p:nvPr userDrawn="1">
            <p:custDataLst>
              <p:tags r:id="rId7"/>
            </p:custDataLst>
            <p:extLst>
              <p:ext uri="{D42A27DB-BD31-4B8C-83A1-F6EECF244321}">
                <p14:modId xmlns:p14="http://schemas.microsoft.com/office/powerpoint/2010/main" val="3490943660"/>
              </p:ext>
            </p:extLst>
          </p:nvPr>
        </p:nvGraphicFramePr>
        <p:xfrm>
          <a:off x="1810" y="1440"/>
          <a:ext cx="1811" cy="1440"/>
        </p:xfrm>
        <a:graphic>
          <a:graphicData uri="http://schemas.openxmlformats.org/presentationml/2006/ole">
            <mc:AlternateContent xmlns:mc="http://schemas.openxmlformats.org/markup-compatibility/2006">
              <mc:Choice xmlns:v="urn:schemas-microsoft-com:vml" Requires="v">
                <p:oleObj name="think-cell Slide" r:id="rId8" imgW="395" imgH="396" progId="TCLayout.ActiveDocument.1">
                  <p:embed/>
                </p:oleObj>
              </mc:Choice>
              <mc:Fallback>
                <p:oleObj name="think-cell Slide" r:id="rId8" imgW="395" imgH="396" progId="TCLayout.ActiveDocument.1">
                  <p:embed/>
                  <p:pic>
                    <p:nvPicPr>
                      <p:cNvPr id="2" name="Object 1" hidden="1">
                        <a:extLst>
                          <a:ext uri="{FF2B5EF4-FFF2-40B4-BE49-F238E27FC236}">
                            <a16:creationId xmlns:a16="http://schemas.microsoft.com/office/drawing/2014/main" id="{B3A63887-0A6D-4CF4-9D40-796E17B4A2F2}"/>
                          </a:ext>
                        </a:extLst>
                      </p:cNvPr>
                      <p:cNvPicPr/>
                      <p:nvPr/>
                    </p:nvPicPr>
                    <p:blipFill>
                      <a:blip r:embed="rId9"/>
                      <a:stretch>
                        <a:fillRect/>
                      </a:stretch>
                    </p:blipFill>
                    <p:spPr>
                      <a:xfrm>
                        <a:off x="1810" y="1440"/>
                        <a:ext cx="1811" cy="1440"/>
                      </a:xfrm>
                      <a:prstGeom prst="rect">
                        <a:avLst/>
                      </a:prstGeom>
                    </p:spPr>
                  </p:pic>
                </p:oleObj>
              </mc:Fallback>
            </mc:AlternateContent>
          </a:graphicData>
        </a:graphic>
      </p:graphicFrame>
      <p:sp>
        <p:nvSpPr>
          <p:cNvPr id="10" name="Google Shape;10;p49"/>
          <p:cNvSpPr/>
          <p:nvPr/>
        </p:nvSpPr>
        <p:spPr>
          <a:xfrm>
            <a:off x="303894" y="6656171"/>
            <a:ext cx="171800" cy="125547"/>
          </a:xfrm>
          <a:prstGeom prst="rect">
            <a:avLst/>
          </a:prstGeom>
          <a:solidFill>
            <a:schemeClr val="lt1"/>
          </a:solidFill>
          <a:ln>
            <a:noFill/>
          </a:ln>
        </p:spPr>
        <p:txBody>
          <a:bodyPr spcFirstLastPara="1" wrap="square" lIns="0" tIns="0" rIns="0" bIns="0" anchor="ctr" anchorCtr="0">
            <a:spAutoFit/>
          </a:bodyPr>
          <a:lstStyle/>
          <a:p>
            <a:pPr marL="0" marR="0" lvl="0" indent="0" algn="r" rtl="0">
              <a:lnSpc>
                <a:spcPct val="100000"/>
              </a:lnSpc>
              <a:spcBef>
                <a:spcPts val="0"/>
              </a:spcBef>
              <a:spcAft>
                <a:spcPts val="0"/>
              </a:spcAft>
              <a:buClr>
                <a:schemeClr val="dk1"/>
              </a:buClr>
              <a:buSzPts val="900"/>
              <a:buFont typeface="Arial"/>
              <a:buNone/>
            </a:pPr>
            <a:fld id="{00000000-1234-1234-1234-123412341234}" type="slidenum">
              <a:rPr lang="en-US" sz="816" b="0" i="0" u="none" strike="noStrike" cap="none">
                <a:solidFill>
                  <a:schemeClr val="dk1"/>
                </a:solidFill>
                <a:latin typeface="Corpid C1 Regular" panose="020B0603040502060204" pitchFamily="34" charset="0"/>
                <a:ea typeface="Arial"/>
                <a:cs typeface="Arial"/>
                <a:sym typeface="Arial"/>
              </a:rPr>
              <a:pPr marL="0" marR="0" lvl="0" indent="0" algn="r" rtl="0">
                <a:lnSpc>
                  <a:spcPct val="100000"/>
                </a:lnSpc>
                <a:spcBef>
                  <a:spcPts val="0"/>
                </a:spcBef>
                <a:spcAft>
                  <a:spcPts val="0"/>
                </a:spcAft>
                <a:buClr>
                  <a:schemeClr val="dk1"/>
                </a:buClr>
                <a:buSzPts val="900"/>
                <a:buFont typeface="Arial"/>
                <a:buNone/>
              </a:pPr>
              <a:t>‹#›</a:t>
            </a:fld>
            <a:endParaRPr sz="816" b="0" i="0" u="none" strike="noStrike" cap="none">
              <a:solidFill>
                <a:schemeClr val="dk1"/>
              </a:solidFill>
              <a:latin typeface="Corpid C1 Regular" panose="020B0603040502060204" pitchFamily="34" charset="0"/>
              <a:ea typeface="Arial"/>
              <a:cs typeface="Arial"/>
              <a:sym typeface="Arial"/>
            </a:endParaRPr>
          </a:p>
        </p:txBody>
      </p:sp>
      <p:sp>
        <p:nvSpPr>
          <p:cNvPr id="11" name="Google Shape;11;p49"/>
          <p:cNvSpPr/>
          <p:nvPr/>
        </p:nvSpPr>
        <p:spPr>
          <a:xfrm>
            <a:off x="7263245" y="6661395"/>
            <a:ext cx="2140528" cy="131253"/>
          </a:xfrm>
          <a:prstGeom prst="rect">
            <a:avLst/>
          </a:prstGeom>
          <a:noFill/>
          <a:ln>
            <a:noFill/>
          </a:ln>
        </p:spPr>
        <p:txBody>
          <a:bodyPr spcFirstLastPara="1" wrap="square" lIns="28638" tIns="28638" rIns="28638" bIns="28638" anchor="t" anchorCtr="0">
            <a:spAutoFit/>
          </a:bodyPr>
          <a:lstStyle/>
          <a:p>
            <a:pPr marL="0" marR="0" lvl="0" indent="0" algn="l" rtl="0">
              <a:lnSpc>
                <a:spcPct val="100000"/>
              </a:lnSpc>
              <a:spcBef>
                <a:spcPts val="0"/>
              </a:spcBef>
              <a:spcAft>
                <a:spcPts val="0"/>
              </a:spcAft>
              <a:buClr>
                <a:srgbClr val="FFFFFF"/>
              </a:buClr>
              <a:buSzPts val="526"/>
              <a:buFont typeface="Arial"/>
              <a:buNone/>
            </a:pPr>
            <a:r>
              <a:rPr lang="en-US" sz="477" b="0" i="0" u="none" strike="noStrike" cap="none">
                <a:solidFill>
                  <a:srgbClr val="FFFFFF"/>
                </a:solidFill>
                <a:latin typeface="Arial"/>
                <a:ea typeface="Arial"/>
                <a:cs typeface="Arial"/>
                <a:sym typeface="Arial"/>
              </a:rPr>
              <a:t>210324 Domain model design pri ...</a:t>
            </a:r>
            <a:endParaRPr sz="477" b="0" i="0" u="none" strike="noStrike" cap="none">
              <a:solidFill>
                <a:srgbClr val="FFFFFF"/>
              </a:solidFill>
              <a:latin typeface="Arial"/>
              <a:ea typeface="Arial"/>
              <a:cs typeface="Arial"/>
              <a:sym typeface="Arial"/>
            </a:endParaRPr>
          </a:p>
        </p:txBody>
      </p:sp>
      <p:sp>
        <p:nvSpPr>
          <p:cNvPr id="12" name="Google Shape;12;p49"/>
          <p:cNvSpPr/>
          <p:nvPr/>
        </p:nvSpPr>
        <p:spPr>
          <a:xfrm>
            <a:off x="6722921" y="6661395"/>
            <a:ext cx="540327" cy="131253"/>
          </a:xfrm>
          <a:prstGeom prst="rect">
            <a:avLst/>
          </a:prstGeom>
          <a:noFill/>
          <a:ln>
            <a:noFill/>
          </a:ln>
        </p:spPr>
        <p:txBody>
          <a:bodyPr spcFirstLastPara="1" wrap="square" lIns="28638" tIns="28638" rIns="28638" bIns="28638" anchor="t" anchorCtr="0">
            <a:spAutoFit/>
          </a:bodyPr>
          <a:lstStyle/>
          <a:p>
            <a:pPr marL="0" marR="0" lvl="0" indent="0" algn="l" rtl="0">
              <a:lnSpc>
                <a:spcPct val="100000"/>
              </a:lnSpc>
              <a:spcBef>
                <a:spcPts val="0"/>
              </a:spcBef>
              <a:spcAft>
                <a:spcPts val="0"/>
              </a:spcAft>
              <a:buClr>
                <a:srgbClr val="FFFFFF"/>
              </a:buClr>
              <a:buSzPts val="526"/>
              <a:buFont typeface="Arial"/>
              <a:buNone/>
            </a:pPr>
            <a:r>
              <a:rPr lang="en-US" sz="477" b="0" i="0" u="none" strike="noStrike" cap="none">
                <a:solidFill>
                  <a:srgbClr val="FFFFFF"/>
                </a:solidFill>
                <a:latin typeface="Arial"/>
                <a:ea typeface="Arial"/>
                <a:cs typeface="Arial"/>
                <a:sym typeface="Arial"/>
              </a:rPr>
              <a:t>SYD</a:t>
            </a:r>
            <a:endParaRPr sz="1270" b="0" i="0" u="none" strike="noStrike" cap="none">
              <a:solidFill>
                <a:srgbClr val="000000"/>
              </a:solidFill>
              <a:latin typeface="Arial"/>
              <a:ea typeface="Arial"/>
              <a:cs typeface="Arial"/>
              <a:sym typeface="Arial"/>
            </a:endParaRPr>
          </a:p>
        </p:txBody>
      </p:sp>
      <p:sp>
        <p:nvSpPr>
          <p:cNvPr id="13" name="Google Shape;13;p49"/>
          <p:cNvSpPr txBox="1">
            <a:spLocks noGrp="1"/>
          </p:cNvSpPr>
          <p:nvPr>
            <p:ph type="body" idx="1"/>
          </p:nvPr>
        </p:nvSpPr>
        <p:spPr>
          <a:xfrm>
            <a:off x="334436" y="1376365"/>
            <a:ext cx="11522603" cy="4711439"/>
          </a:xfrm>
          <a:prstGeom prst="rect">
            <a:avLst/>
          </a:prstGeom>
          <a:noFill/>
          <a:ln>
            <a:noFill/>
          </a:ln>
        </p:spPr>
        <p:txBody>
          <a:bodyPr spcFirstLastPara="1" wrap="square" lIns="36000" tIns="36000" rIns="36000" bIns="36000" anchor="t" anchorCtr="0">
            <a:noAutofit/>
          </a:bodyPr>
          <a:lstStyle>
            <a:lvl1pPr marL="457200" marR="0" lvl="0" indent="-317690" algn="l" rtl="0">
              <a:lnSpc>
                <a:spcPct val="100000"/>
              </a:lnSpc>
              <a:spcBef>
                <a:spcPts val="1053"/>
              </a:spcBef>
              <a:spcAft>
                <a:spcPts val="0"/>
              </a:spcAft>
              <a:buClr>
                <a:schemeClr val="dk1"/>
              </a:buClr>
              <a:buSzPts val="1403"/>
              <a:buFont typeface="Noto Sans Symbols"/>
              <a:buChar char="▪"/>
              <a:defRPr sz="1403" b="0" i="0" u="none" strike="noStrike" cap="none">
                <a:solidFill>
                  <a:schemeClr val="dk1"/>
                </a:solidFill>
                <a:latin typeface="Arial"/>
                <a:ea typeface="Arial"/>
                <a:cs typeface="Arial"/>
                <a:sym typeface="Arial"/>
              </a:defRPr>
            </a:lvl1pPr>
            <a:lvl2pPr marL="914400" marR="0" lvl="1" indent="-306578" algn="l" rtl="0">
              <a:lnSpc>
                <a:spcPct val="100000"/>
              </a:lnSpc>
              <a:spcBef>
                <a:spcPts val="526"/>
              </a:spcBef>
              <a:spcAft>
                <a:spcPts val="0"/>
              </a:spcAft>
              <a:buClr>
                <a:schemeClr val="dk1"/>
              </a:buClr>
              <a:buSzPts val="1228"/>
              <a:buFont typeface="Arial"/>
              <a:buChar char="–"/>
              <a:defRPr sz="1228" b="0" i="0" u="none" strike="noStrike" cap="none">
                <a:solidFill>
                  <a:schemeClr val="dk1"/>
                </a:solidFill>
                <a:latin typeface="Arial"/>
                <a:ea typeface="Arial"/>
                <a:cs typeface="Arial"/>
                <a:sym typeface="Arial"/>
              </a:defRPr>
            </a:lvl2pPr>
            <a:lvl3pPr marL="1371600" marR="0" lvl="2" indent="-306578" algn="l" rtl="0">
              <a:lnSpc>
                <a:spcPct val="100000"/>
              </a:lnSpc>
              <a:spcBef>
                <a:spcPts val="526"/>
              </a:spcBef>
              <a:spcAft>
                <a:spcPts val="0"/>
              </a:spcAft>
              <a:buClr>
                <a:schemeClr val="dk1"/>
              </a:buClr>
              <a:buSzPts val="1228"/>
              <a:buFont typeface="Arial"/>
              <a:buChar char="&gt;"/>
              <a:defRPr sz="1228" b="0" i="0" u="none" strike="noStrike" cap="none">
                <a:solidFill>
                  <a:schemeClr val="dk1"/>
                </a:solidFill>
                <a:latin typeface="Arial"/>
                <a:ea typeface="Arial"/>
                <a:cs typeface="Arial"/>
                <a:sym typeface="Arial"/>
              </a:defRPr>
            </a:lvl3pPr>
            <a:lvl4pPr marL="1828800" marR="0" lvl="3" indent="-306578" algn="l" rtl="0">
              <a:lnSpc>
                <a:spcPct val="100000"/>
              </a:lnSpc>
              <a:spcBef>
                <a:spcPts val="526"/>
              </a:spcBef>
              <a:spcAft>
                <a:spcPts val="0"/>
              </a:spcAft>
              <a:buClr>
                <a:schemeClr val="dk1"/>
              </a:buClr>
              <a:buSzPts val="1228"/>
              <a:buFont typeface="Arial"/>
              <a:buChar char="–"/>
              <a:defRPr sz="1228" b="0" i="0" u="none" strike="noStrike" cap="none">
                <a:solidFill>
                  <a:schemeClr val="dk1"/>
                </a:solidFill>
                <a:latin typeface="Arial"/>
                <a:ea typeface="Arial"/>
                <a:cs typeface="Arial"/>
                <a:sym typeface="Arial"/>
              </a:defRPr>
            </a:lvl4pPr>
            <a:lvl5pPr marL="2286000" marR="0" lvl="4" indent="-306578" algn="l" rtl="0">
              <a:lnSpc>
                <a:spcPct val="100000"/>
              </a:lnSpc>
              <a:spcBef>
                <a:spcPts val="526"/>
              </a:spcBef>
              <a:spcAft>
                <a:spcPts val="0"/>
              </a:spcAft>
              <a:buClr>
                <a:schemeClr val="dk1"/>
              </a:buClr>
              <a:buSzPts val="1228"/>
              <a:buFont typeface="Arial"/>
              <a:buChar char="&gt;"/>
              <a:defRPr sz="1228" b="0" i="0" u="none" strike="noStrike" cap="none">
                <a:solidFill>
                  <a:schemeClr val="dk1"/>
                </a:solidFill>
                <a:latin typeface="Arial"/>
                <a:ea typeface="Arial"/>
                <a:cs typeface="Arial"/>
                <a:sym typeface="Arial"/>
              </a:defRPr>
            </a:lvl5pPr>
            <a:lvl6pPr marL="2743200" marR="0" lvl="5" indent="-328866" algn="l" rtl="0">
              <a:lnSpc>
                <a:spcPct val="90000"/>
              </a:lnSpc>
              <a:spcBef>
                <a:spcPts val="439"/>
              </a:spcBef>
              <a:spcAft>
                <a:spcPts val="0"/>
              </a:spcAft>
              <a:buClr>
                <a:schemeClr val="dk1"/>
              </a:buClr>
              <a:buSzPts val="1579"/>
              <a:buFont typeface="Arial"/>
              <a:buChar char="•"/>
              <a:defRPr sz="1579" b="0" i="0" u="none" strike="noStrike" cap="none">
                <a:solidFill>
                  <a:schemeClr val="dk1"/>
                </a:solidFill>
                <a:latin typeface="Arial"/>
                <a:ea typeface="Arial"/>
                <a:cs typeface="Arial"/>
                <a:sym typeface="Arial"/>
              </a:defRPr>
            </a:lvl6pPr>
            <a:lvl7pPr marL="3200400" marR="0" lvl="6" indent="-328866" algn="l" rtl="0">
              <a:lnSpc>
                <a:spcPct val="90000"/>
              </a:lnSpc>
              <a:spcBef>
                <a:spcPts val="439"/>
              </a:spcBef>
              <a:spcAft>
                <a:spcPts val="0"/>
              </a:spcAft>
              <a:buClr>
                <a:schemeClr val="dk1"/>
              </a:buClr>
              <a:buSzPts val="1579"/>
              <a:buFont typeface="Arial"/>
              <a:buChar char="•"/>
              <a:defRPr sz="1579" b="0" i="0" u="none" strike="noStrike" cap="none">
                <a:solidFill>
                  <a:schemeClr val="dk1"/>
                </a:solidFill>
                <a:latin typeface="Arial"/>
                <a:ea typeface="Arial"/>
                <a:cs typeface="Arial"/>
                <a:sym typeface="Arial"/>
              </a:defRPr>
            </a:lvl7pPr>
            <a:lvl8pPr marL="3657600" marR="0" lvl="7" indent="-328866" algn="l" rtl="0">
              <a:lnSpc>
                <a:spcPct val="90000"/>
              </a:lnSpc>
              <a:spcBef>
                <a:spcPts val="439"/>
              </a:spcBef>
              <a:spcAft>
                <a:spcPts val="0"/>
              </a:spcAft>
              <a:buClr>
                <a:schemeClr val="dk1"/>
              </a:buClr>
              <a:buSzPts val="1579"/>
              <a:buFont typeface="Arial"/>
              <a:buChar char="•"/>
              <a:defRPr sz="1579" b="0" i="0" u="none" strike="noStrike" cap="none">
                <a:solidFill>
                  <a:schemeClr val="dk1"/>
                </a:solidFill>
                <a:latin typeface="Arial"/>
                <a:ea typeface="Arial"/>
                <a:cs typeface="Arial"/>
                <a:sym typeface="Arial"/>
              </a:defRPr>
            </a:lvl8pPr>
            <a:lvl9pPr marL="4114800" marR="0" lvl="8" indent="-328866" algn="l" rtl="0">
              <a:lnSpc>
                <a:spcPct val="90000"/>
              </a:lnSpc>
              <a:spcBef>
                <a:spcPts val="439"/>
              </a:spcBef>
              <a:spcAft>
                <a:spcPts val="0"/>
              </a:spcAft>
              <a:buClr>
                <a:schemeClr val="dk1"/>
              </a:buClr>
              <a:buSzPts val="1579"/>
              <a:buFont typeface="Arial"/>
              <a:buChar char="•"/>
              <a:defRPr sz="1579" b="0" i="0" u="none" strike="noStrike" cap="none">
                <a:solidFill>
                  <a:schemeClr val="dk1"/>
                </a:solidFill>
                <a:latin typeface="Arial"/>
                <a:ea typeface="Arial"/>
                <a:cs typeface="Arial"/>
                <a:sym typeface="Arial"/>
              </a:defRPr>
            </a:lvl9pPr>
          </a:lstStyle>
          <a:p>
            <a:endParaRPr/>
          </a:p>
        </p:txBody>
      </p:sp>
      <p:sp>
        <p:nvSpPr>
          <p:cNvPr id="14" name="Google Shape;14;p49"/>
          <p:cNvSpPr txBox="1">
            <a:spLocks noGrp="1"/>
          </p:cNvSpPr>
          <p:nvPr>
            <p:ph type="title"/>
          </p:nvPr>
        </p:nvSpPr>
        <p:spPr>
          <a:xfrm>
            <a:off x="334964" y="149996"/>
            <a:ext cx="11522075" cy="876687"/>
          </a:xfrm>
          <a:prstGeom prst="rect">
            <a:avLst/>
          </a:prstGeom>
          <a:noFill/>
          <a:ln>
            <a:noFill/>
          </a:ln>
        </p:spPr>
        <p:txBody>
          <a:bodyPr spcFirstLastPara="1" wrap="square" lIns="36000" tIns="36000" rIns="36000" bIns="72000" anchor="b" anchorCtr="0">
            <a:noAutofit/>
          </a:bodyPr>
          <a:lstStyle>
            <a:lvl1pPr marR="0" lvl="0" algn="l" rtl="0">
              <a:lnSpc>
                <a:spcPct val="100000"/>
              </a:lnSpc>
              <a:spcBef>
                <a:spcPts val="0"/>
              </a:spcBef>
              <a:spcAft>
                <a:spcPts val="0"/>
              </a:spcAft>
              <a:buClr>
                <a:schemeClr val="accent1"/>
              </a:buClr>
              <a:buSzPts val="3600"/>
              <a:buFont typeface="Arial"/>
              <a:buNone/>
              <a:defRPr sz="36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cxnSp>
        <p:nvCxnSpPr>
          <p:cNvPr id="15" name="Google Shape;15;p49"/>
          <p:cNvCxnSpPr/>
          <p:nvPr/>
        </p:nvCxnSpPr>
        <p:spPr>
          <a:xfrm>
            <a:off x="334847" y="944541"/>
            <a:ext cx="11520498" cy="0"/>
          </a:xfrm>
          <a:prstGeom prst="straightConnector1">
            <a:avLst/>
          </a:prstGeom>
          <a:noFill/>
          <a:ln w="12700" cap="flat" cmpd="sng">
            <a:solidFill>
              <a:schemeClr val="accent1"/>
            </a:solidFill>
            <a:prstDash val="solid"/>
            <a:round/>
            <a:headEnd type="none" w="sm" len="sm"/>
            <a:tailEnd type="none" w="sm" len="sm"/>
          </a:ln>
        </p:spPr>
      </p:cxnSp>
      <p:pic>
        <p:nvPicPr>
          <p:cNvPr id="16" name="Google Shape;16;p49" descr="NAB logo"/>
          <p:cNvPicPr preferRelativeResize="0"/>
          <p:nvPr/>
        </p:nvPicPr>
        <p:blipFill rotWithShape="1">
          <a:blip r:embed="rId10">
            <a:alphaModFix/>
          </a:blip>
          <a:srcRect/>
          <a:stretch/>
        </p:blipFill>
        <p:spPr>
          <a:xfrm>
            <a:off x="11855345" y="78734"/>
            <a:ext cx="250375" cy="292216"/>
          </a:xfrm>
          <a:prstGeom prst="rect">
            <a:avLst/>
          </a:prstGeom>
          <a:noFill/>
          <a:ln>
            <a:noFill/>
          </a:ln>
        </p:spPr>
      </p:pic>
      <p:sp>
        <p:nvSpPr>
          <p:cNvPr id="17" name="Title 1">
            <a:extLst>
              <a:ext uri="{FF2B5EF4-FFF2-40B4-BE49-F238E27FC236}">
                <a16:creationId xmlns:a16="http://schemas.microsoft.com/office/drawing/2014/main" id="{858FA687-215F-41A4-865A-20EED44D550D}"/>
              </a:ext>
            </a:extLst>
          </p:cNvPr>
          <p:cNvSpPr txBox="1">
            <a:spLocks/>
          </p:cNvSpPr>
          <p:nvPr userDrawn="1"/>
        </p:nvSpPr>
        <p:spPr>
          <a:xfrm>
            <a:off x="3397383" y="6548432"/>
            <a:ext cx="5395423" cy="309568"/>
          </a:xfrm>
          <a:prstGeom prst="rect">
            <a:avLst/>
          </a:prstGeom>
          <a:noFill/>
          <a:ln>
            <a:noFill/>
          </a:ln>
        </p:spPr>
        <p:txBody>
          <a:bodyPr spcFirstLastPara="1" vert="horz" wrap="square" lIns="32652" tIns="32652" rIns="32652" bIns="65303"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3600"/>
              <a:buFont typeface="Arial"/>
              <a:buNone/>
              <a:defRPr sz="36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GB" sz="1270" b="1" cap="all" dirty="0"/>
              <a:t>DRAFT - FOR DISCUSSION ONLY</a:t>
            </a:r>
          </a:p>
        </p:txBody>
      </p:sp>
    </p:spTree>
    <p:extLst>
      <p:ext uri="{BB962C8B-B14F-4D97-AF65-F5344CB8AC3E}">
        <p14:creationId xmlns:p14="http://schemas.microsoft.com/office/powerpoint/2010/main" val="51533277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70" b="0" i="0" u="none" strike="noStrike" cap="none">
          <a:solidFill>
            <a:srgbClr val="000000"/>
          </a:solidFill>
          <a:latin typeface="NAB Impact" panose="02010608060202020104" pitchFamily="50" charset="0"/>
          <a:ea typeface="NAB Impact" panose="02010608060202020104" pitchFamily="50" charset="0"/>
          <a:cs typeface="Arial"/>
          <a:sym typeface="Arial"/>
        </a:defRPr>
      </a:lvl1pPr>
      <a:lvl2pPr marR="0" lvl="1"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70" b="0" i="0" u="none" strike="noStrike" cap="none">
          <a:solidFill>
            <a:srgbClr val="000000"/>
          </a:solidFill>
          <a:latin typeface="Corpid C1 Regular" panose="020B0603040502060204" pitchFamily="34" charset="0"/>
          <a:ea typeface="Corpid C1 Regular" panose="020B0603040502060204" pitchFamily="34" charset="0"/>
          <a:cs typeface="Arial"/>
          <a:sym typeface="Arial"/>
        </a:defRPr>
      </a:lvl1pPr>
      <a:lvl2pPr marR="0" lvl="1"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7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681">
          <p15:clr>
            <a:srgbClr val="D1D1D1"/>
          </p15:clr>
        </p15:guide>
        <p15:guide id="2" pos="185">
          <p15:clr>
            <a:srgbClr val="D1D1D1"/>
          </p15:clr>
        </p15:guide>
        <p15:guide id="3" orient="horz" pos="956">
          <p15:clr>
            <a:srgbClr val="D1D1D1"/>
          </p15:clr>
        </p15:guide>
        <p15:guide id="4" orient="horz" pos="4547">
          <p15:clr>
            <a:srgbClr val="D1D1D1"/>
          </p15:clr>
        </p15:guide>
        <p15:guide id="5" pos="655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2DB9D738-7467-4EC7-9642-8C3666B6FE5D}"/>
              </a:ext>
            </a:extLst>
          </p:cNvPr>
          <p:cNvGraphicFramePr>
            <a:graphicFrameLocks noChangeAspect="1"/>
          </p:cNvGraphicFramePr>
          <p:nvPr>
            <p:custDataLst>
              <p:tags r:id="rId1"/>
            </p:custDataLst>
          </p:nvPr>
        </p:nvGraphicFramePr>
        <p:xfrm>
          <a:off x="1248030" y="1441"/>
          <a:ext cx="1440" cy="1440"/>
        </p:xfrm>
        <a:graphic>
          <a:graphicData uri="http://schemas.openxmlformats.org/presentationml/2006/ole">
            <mc:AlternateContent xmlns:mc="http://schemas.openxmlformats.org/markup-compatibility/2006">
              <mc:Choice xmlns:v="urn:schemas-microsoft-com:vml" Requires="v">
                <p:oleObj name="think-cell Slide" r:id="rId5" imgW="306" imgH="305" progId="TCLayout.ActiveDocument.1">
                  <p:embed/>
                </p:oleObj>
              </mc:Choice>
              <mc:Fallback>
                <p:oleObj name="think-cell Slide" r:id="rId5" imgW="306" imgH="305" progId="TCLayout.ActiveDocument.1">
                  <p:embed/>
                  <p:pic>
                    <p:nvPicPr>
                      <p:cNvPr id="8" name="Object 7" hidden="1">
                        <a:extLst>
                          <a:ext uri="{FF2B5EF4-FFF2-40B4-BE49-F238E27FC236}">
                            <a16:creationId xmlns:a16="http://schemas.microsoft.com/office/drawing/2014/main" id="{2DB9D738-7467-4EC7-9642-8C3666B6FE5D}"/>
                          </a:ext>
                        </a:extLst>
                      </p:cNvPr>
                      <p:cNvPicPr/>
                      <p:nvPr/>
                    </p:nvPicPr>
                    <p:blipFill>
                      <a:blip r:embed="rId6"/>
                      <a:stretch>
                        <a:fillRect/>
                      </a:stretch>
                    </p:blipFill>
                    <p:spPr>
                      <a:xfrm>
                        <a:off x="1248030" y="1441"/>
                        <a:ext cx="1440" cy="1440"/>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BD0E96D-F5D8-4A14-B491-BD76F8D276A1}"/>
              </a:ext>
            </a:extLst>
          </p:cNvPr>
          <p:cNvSpPr>
            <a:spLocks noGrp="1"/>
          </p:cNvSpPr>
          <p:nvPr>
            <p:ph type="title"/>
          </p:nvPr>
        </p:nvSpPr>
        <p:spPr/>
        <p:txBody>
          <a:bodyPr vert="horz"/>
          <a:lstStyle/>
          <a:p>
            <a:r>
              <a:rPr lang="en-GB" dirty="0"/>
              <a:t>Product owner</a:t>
            </a:r>
          </a:p>
        </p:txBody>
      </p:sp>
      <p:graphicFrame>
        <p:nvGraphicFramePr>
          <p:cNvPr id="109" name="Table 108">
            <a:extLst>
              <a:ext uri="{FF2B5EF4-FFF2-40B4-BE49-F238E27FC236}">
                <a16:creationId xmlns:a16="http://schemas.microsoft.com/office/drawing/2014/main" id="{6361E3C5-11E3-4877-B246-48AEA662EFD8}"/>
              </a:ext>
            </a:extLst>
          </p:cNvPr>
          <p:cNvGraphicFramePr>
            <a:graphicFrameLocks noGrp="1"/>
          </p:cNvGraphicFramePr>
          <p:nvPr>
            <p:custDataLst>
              <p:tags r:id="rId2"/>
            </p:custDataLst>
            <p:extLst>
              <p:ext uri="{D42A27DB-BD31-4B8C-83A1-F6EECF244321}">
                <p14:modId xmlns:p14="http://schemas.microsoft.com/office/powerpoint/2010/main" val="1456297860"/>
              </p:ext>
            </p:extLst>
          </p:nvPr>
        </p:nvGraphicFramePr>
        <p:xfrm>
          <a:off x="1246589" y="980537"/>
          <a:ext cx="9432454" cy="6073139"/>
        </p:xfrm>
        <a:graphic>
          <a:graphicData uri="http://schemas.openxmlformats.org/drawingml/2006/table">
            <a:tbl>
              <a:tblPr firstRow="1" bandRow="1">
                <a:effectLst/>
                <a:tableStyleId>{5C22544A-7EE6-4342-B048-85BDC9FD1C3A}</a:tableStyleId>
              </a:tblPr>
              <a:tblGrid>
                <a:gridCol w="1585742">
                  <a:extLst>
                    <a:ext uri="{9D8B030D-6E8A-4147-A177-3AD203B41FA5}">
                      <a16:colId xmlns:a16="http://schemas.microsoft.com/office/drawing/2014/main" val="20000"/>
                    </a:ext>
                  </a:extLst>
                </a:gridCol>
                <a:gridCol w="1585742">
                  <a:extLst>
                    <a:ext uri="{9D8B030D-6E8A-4147-A177-3AD203B41FA5}">
                      <a16:colId xmlns:a16="http://schemas.microsoft.com/office/drawing/2014/main" val="3500536380"/>
                    </a:ext>
                  </a:extLst>
                </a:gridCol>
                <a:gridCol w="1900938">
                  <a:extLst>
                    <a:ext uri="{9D8B030D-6E8A-4147-A177-3AD203B41FA5}">
                      <a16:colId xmlns:a16="http://schemas.microsoft.com/office/drawing/2014/main" val="2173682732"/>
                    </a:ext>
                  </a:extLst>
                </a:gridCol>
                <a:gridCol w="4360032">
                  <a:extLst>
                    <a:ext uri="{9D8B030D-6E8A-4147-A177-3AD203B41FA5}">
                      <a16:colId xmlns:a16="http://schemas.microsoft.com/office/drawing/2014/main" val="1383526670"/>
                    </a:ext>
                  </a:extLst>
                </a:gridCol>
              </a:tblGrid>
              <a:tr h="252745">
                <a:tc gridSpan="2">
                  <a:txBody>
                    <a:bodyPr/>
                    <a:lstStyle/>
                    <a:p>
                      <a:pPr marL="0" indent="0" algn="ctr">
                        <a:buClr>
                          <a:srgbClr val="000000"/>
                        </a:buClr>
                        <a:buNone/>
                      </a:pPr>
                      <a:r>
                        <a:rPr lang="en-GB" sz="900" b="1" kern="1200" dirty="0">
                          <a:solidFill>
                            <a:schemeClr val="bg1"/>
                          </a:solidFill>
                          <a:effectLst/>
                          <a:latin typeface="Corpid C1 Regular" panose="020B0603040502060204" pitchFamily="34" charset="0"/>
                          <a:ea typeface="+mn-ea"/>
                          <a:cs typeface="+mn-cs"/>
                        </a:rPr>
                        <a:t>Position</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tc>
                <a:tc gridSpan="2">
                  <a:txBody>
                    <a:bodyPr/>
                    <a:lstStyle/>
                    <a:p>
                      <a:pPr marL="0" indent="0" algn="ctr">
                        <a:buNone/>
                      </a:pPr>
                      <a:r>
                        <a:rPr lang="en-GB" sz="900" b="1" kern="1200" dirty="0">
                          <a:solidFill>
                            <a:schemeClr val="bg1"/>
                          </a:solidFill>
                          <a:effectLst/>
                          <a:latin typeface="Corpid C1 Regular" panose="020B0603040502060204" pitchFamily="34" charset="0"/>
                          <a:ea typeface="+mn-ea"/>
                          <a:cs typeface="+mn-cs"/>
                        </a:rPr>
                        <a:t>Reports to</a:t>
                      </a:r>
                      <a:endParaRPr lang="en-GB" sz="900" dirty="0">
                        <a:solidFill>
                          <a:schemeClr val="bg1"/>
                        </a:solidFill>
                        <a:latin typeface="Corpid C1 Regular" panose="020B0603040502060204" pitchFamily="34" charset="0"/>
                      </a:endParaRP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3756419"/>
                  </a:ext>
                </a:extLst>
              </a:tr>
              <a:tr h="252745">
                <a:tc gridSpan="2">
                  <a:txBody>
                    <a:bodyPr/>
                    <a:lstStyle/>
                    <a:p>
                      <a:pPr marL="0" indent="0" algn="ctr">
                        <a:buClr>
                          <a:srgbClr val="000000"/>
                        </a:buClr>
                        <a:buNone/>
                      </a:pPr>
                      <a:r>
                        <a:rPr lang="en-GB" sz="900" b="0" kern="1200" dirty="0">
                          <a:solidFill>
                            <a:schemeClr val="tx1"/>
                          </a:solidFill>
                          <a:effectLst/>
                          <a:latin typeface="Corpid C1 Regular" panose="020B0603040502060204" pitchFamily="34" charset="0"/>
                          <a:ea typeface="+mn-ea"/>
                          <a:cs typeface="+mn-cs"/>
                        </a:rPr>
                        <a:t>Product Owner</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tc>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tabLst/>
                        <a:defRPr/>
                      </a:pPr>
                      <a:r>
                        <a:rPr kumimoji="0" lang="en-GB" sz="900" b="0" i="0" u="none" strike="noStrike" kern="1200" cap="none" spc="0" normalizeH="0" baseline="0" noProof="0" dirty="0">
                          <a:ln>
                            <a:noFill/>
                          </a:ln>
                          <a:solidFill>
                            <a:srgbClr val="000000"/>
                          </a:solidFill>
                          <a:effectLst/>
                          <a:uLnTx/>
                          <a:uFillTx/>
                          <a:latin typeface="Corpid C1 Light"/>
                          <a:ea typeface="+mn-ea"/>
                          <a:cs typeface="+mn-cs"/>
                        </a:rPr>
                        <a:t>Head of Small Business Lending &amp; Business Lending Origination</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888405909"/>
                  </a:ext>
                </a:extLst>
              </a:tr>
              <a:tr h="252745">
                <a:tc gridSpan="2">
                  <a:txBody>
                    <a:bodyPr/>
                    <a:lstStyle/>
                    <a:p>
                      <a:pPr marL="0" indent="0" algn="ctr">
                        <a:buClr>
                          <a:srgbClr val="000000"/>
                        </a:buClr>
                        <a:buNone/>
                      </a:pPr>
                      <a:r>
                        <a:rPr lang="en-GB" sz="900" b="1" kern="1200" dirty="0">
                          <a:solidFill>
                            <a:schemeClr val="bg1"/>
                          </a:solidFill>
                          <a:effectLst/>
                          <a:latin typeface="Corpid C1 Regular" panose="020B0603040502060204" pitchFamily="34" charset="0"/>
                          <a:ea typeface="+mn-ea"/>
                          <a:cs typeface="+mn-cs"/>
                        </a:rPr>
                        <a:t>Division - Domain</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tc>
                <a:tc gridSpan="2">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r>
                        <a:rPr lang="en-GB" sz="900" b="1" kern="1200" dirty="0">
                          <a:solidFill>
                            <a:schemeClr val="bg1"/>
                          </a:solidFill>
                          <a:effectLst/>
                          <a:latin typeface="Corpid C1 Regular" panose="020B0603040502060204" pitchFamily="34" charset="0"/>
                          <a:ea typeface="+mn-ea"/>
                          <a:cs typeface="+mn-cs"/>
                        </a:rPr>
                        <a:t>Group # - Banding Guidance</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238086309"/>
                  </a:ext>
                </a:extLst>
              </a:tr>
              <a:tr h="252745">
                <a:tc gridSpan="2">
                  <a:txBody>
                    <a:bodyPr/>
                    <a:lstStyle/>
                    <a:p>
                      <a:pPr marL="0" marR="0" lvl="0" indent="0" algn="ctr" defTabSz="623794" rtl="0" eaLnBrk="1" fontAlgn="auto" latinLnBrk="0" hangingPunct="1">
                        <a:lnSpc>
                          <a:spcPct val="100000"/>
                        </a:lnSpc>
                        <a:spcBef>
                          <a:spcPts val="1053"/>
                        </a:spcBef>
                        <a:spcAft>
                          <a:spcPct val="0"/>
                        </a:spcAft>
                        <a:buClr>
                          <a:srgbClr val="000000"/>
                        </a:buClr>
                        <a:buSzTx/>
                        <a:buFontTx/>
                        <a:buNone/>
                        <a:defRPr/>
                      </a:pPr>
                      <a:r>
                        <a:rPr kumimoji="0" lang="en-GB" sz="900" b="1" i="0" u="none" strike="noStrike" kern="1200" cap="none" spc="0" normalizeH="0" baseline="0" noProof="0" dirty="0">
                          <a:ln>
                            <a:noFill/>
                          </a:ln>
                          <a:solidFill>
                            <a:srgbClr val="000000"/>
                          </a:solidFill>
                          <a:effectLst/>
                          <a:uLnTx/>
                          <a:uFillTx/>
                          <a:latin typeface="Corpid C1 Regular" panose="020B0603040502060204" pitchFamily="34" charset="0"/>
                          <a:ea typeface="+mn-ea"/>
                          <a:cs typeface="+mn-cs"/>
                        </a:rPr>
                        <a:t>Business Lending</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tc>
                <a:tc gridSpan="2">
                  <a:txBody>
                    <a:bodyPr/>
                    <a:lstStyle/>
                    <a:p>
                      <a:pPr marL="0" indent="0" algn="ctr">
                        <a:buNone/>
                      </a:pPr>
                      <a:r>
                        <a:rPr kumimoji="0" lang="en-GB" sz="900" b="0" i="0" u="none" strike="noStrike" kern="1200" cap="none" spc="0" normalizeH="0" baseline="0" noProof="0" dirty="0">
                          <a:ln>
                            <a:noFill/>
                          </a:ln>
                          <a:solidFill>
                            <a:srgbClr val="000000"/>
                          </a:solidFill>
                          <a:effectLst/>
                          <a:uLnTx/>
                          <a:uFillTx/>
                          <a:latin typeface="Corpid C1 Regular" panose="020B0603040502060204" pitchFamily="34" charset="0"/>
                          <a:ea typeface="+mn-ea"/>
                          <a:cs typeface="+mn-cs"/>
                        </a:rPr>
                        <a:t>Group 4</a:t>
                      </a:r>
                      <a:endParaRPr lang="en-GB" sz="900" dirty="0">
                        <a:latin typeface="Corpid C1 Regular" panose="020B0603040502060204" pitchFamily="34" charset="0"/>
                      </a:endParaRP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2587348942"/>
                  </a:ext>
                </a:extLst>
              </a:tr>
              <a:tr h="252745">
                <a:tc gridSpan="2">
                  <a:txBody>
                    <a:bodyPr/>
                    <a:lstStyle/>
                    <a:p>
                      <a:pPr marL="0" indent="0" algn="ctr">
                        <a:buClr>
                          <a:srgbClr val="000000"/>
                        </a:buClr>
                        <a:buNone/>
                      </a:pPr>
                      <a:r>
                        <a:rPr lang="en-GB" sz="900" b="1" kern="1200" dirty="0">
                          <a:solidFill>
                            <a:schemeClr val="bg1"/>
                          </a:solidFill>
                          <a:effectLst/>
                          <a:latin typeface="Corpid C1 Regular" panose="020B0603040502060204" pitchFamily="34" charset="0"/>
                          <a:ea typeface="+mn-ea"/>
                          <a:cs typeface="+mn-cs"/>
                        </a:rPr>
                        <a:t>Purpose</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tc>
                <a:tc gridSpan="2">
                  <a:txBody>
                    <a:bodyPr/>
                    <a:lstStyle/>
                    <a:p>
                      <a:pPr marL="0" marR="0" lvl="0" indent="0" algn="ctr" defTabSz="914309" rtl="0" eaLnBrk="1" fontAlgn="auto" latinLnBrk="0" hangingPunct="1">
                        <a:lnSpc>
                          <a:spcPct val="100000"/>
                        </a:lnSpc>
                        <a:spcBef>
                          <a:spcPct val="0"/>
                        </a:spcBef>
                        <a:spcAft>
                          <a:spcPct val="0"/>
                        </a:spcAft>
                        <a:buClr>
                          <a:srgbClr val="000000"/>
                        </a:buClr>
                        <a:buSzTx/>
                        <a:buFontTx/>
                        <a:buNone/>
                        <a:defRPr>
                          <a:effectLst/>
                        </a:defRPr>
                      </a:pPr>
                      <a:r>
                        <a:rPr lang="en-GB" sz="900" b="1" kern="1200" dirty="0">
                          <a:solidFill>
                            <a:schemeClr val="bg1"/>
                          </a:solidFill>
                          <a:effectLst/>
                          <a:latin typeface="Corpid C1 Regular" panose="020B0603040502060204" pitchFamily="34" charset="0"/>
                          <a:ea typeface="+mn-ea"/>
                          <a:cs typeface="+mn-cs"/>
                        </a:rPr>
                        <a:t>Capabilities,</a:t>
                      </a:r>
                      <a:r>
                        <a:rPr lang="en-GB" sz="900" b="1" kern="1200" baseline="0" dirty="0">
                          <a:solidFill>
                            <a:schemeClr val="bg1"/>
                          </a:solidFill>
                          <a:effectLst/>
                          <a:latin typeface="Corpid C1 Regular" panose="020B0603040502060204" pitchFamily="34" charset="0"/>
                          <a:ea typeface="+mn-ea"/>
                          <a:cs typeface="+mn-cs"/>
                        </a:rPr>
                        <a:t> Experience &amp; Qualification Requirements </a:t>
                      </a:r>
                      <a:endParaRPr lang="en-GB" sz="900" b="1" kern="1200" dirty="0">
                        <a:solidFill>
                          <a:schemeClr val="bg1"/>
                        </a:solidFill>
                        <a:effectLst/>
                        <a:latin typeface="Corpid C1 Regular" panose="020B0603040502060204" pitchFamily="34" charset="0"/>
                        <a:ea typeface="+mn-ea"/>
                        <a:cs typeface="+mn-cs"/>
                      </a:endParaRP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005"/>
                  </a:ext>
                </a:extLst>
              </a:tr>
              <a:tr h="1843832">
                <a:tc rowSpan="2" gridSpan="2">
                  <a:txBody>
                    <a:bodyPr/>
                    <a:lstStyle/>
                    <a:p>
                      <a:pPr marL="171450" marR="0" lvl="0" indent="-171450" algn="l" defTabSz="623794"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pPr>
                      <a:r>
                        <a:rPr lang="en-GB" sz="700" b="0" i="0" u="none" strike="noStrike" kern="1200" cap="none" dirty="0">
                          <a:solidFill>
                            <a:schemeClr val="dk1"/>
                          </a:solidFill>
                          <a:latin typeface="Corpid C1 Light" panose="020B0303040502060204" pitchFamily="34" charset="0"/>
                          <a:ea typeface="+mn-ea"/>
                          <a:cs typeface="+mn-cs"/>
                          <a:sym typeface="Arial"/>
                        </a:rPr>
                        <a:t>As the end-to-end product owner of a squad, you are </a:t>
                      </a:r>
                      <a:r>
                        <a:rPr lang="en-AU" sz="700" b="0" i="0" u="none" strike="noStrike" kern="1200" cap="none" dirty="0">
                          <a:solidFill>
                            <a:schemeClr val="dk1"/>
                          </a:solidFill>
                          <a:latin typeface="Corpid C1 Light" panose="020B0303040502060204" pitchFamily="34" charset="0"/>
                          <a:ea typeface="+mn-ea"/>
                          <a:cs typeface="+mn-cs"/>
                          <a:sym typeface="Arial"/>
                        </a:rPr>
                        <a:t>responsible for communicating and maintaining the vision, roadmap, goals, plans and expectations.</a:t>
                      </a:r>
                    </a:p>
                    <a:p>
                      <a:pPr marL="171450" marR="0" lvl="0" indent="-171450" algn="l" defTabSz="623794"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pPr>
                      <a:r>
                        <a:rPr lang="en-GB" sz="700" b="0" i="0" u="none" strike="noStrike" kern="1200" cap="none" dirty="0">
                          <a:solidFill>
                            <a:schemeClr val="dk1"/>
                          </a:solidFill>
                          <a:latin typeface="Corpid C1 Light" panose="020B0303040502060204" pitchFamily="34" charset="0"/>
                          <a:ea typeface="+mn-ea"/>
                          <a:cs typeface="+mn-cs"/>
                          <a:sym typeface="Arial"/>
                        </a:rPr>
                        <a:t>You are a trusted servant leader for your squad, supporting members to understand the squad mission and foster accountability for the work to be done, to collectively deliver on commitments.</a:t>
                      </a:r>
                    </a:p>
                    <a:p>
                      <a:pPr marL="171450" marR="0" lvl="0" indent="-171450" algn="l" defTabSz="623794"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pPr>
                      <a:r>
                        <a:rPr lang="en-GB" sz="700" b="0" i="0" u="none" strike="noStrike" kern="1200" cap="none" dirty="0">
                          <a:solidFill>
                            <a:schemeClr val="dk1"/>
                          </a:solidFill>
                          <a:latin typeface="Corpid C1 Light" panose="020B0303040502060204" pitchFamily="34" charset="0"/>
                          <a:ea typeface="+mn-ea"/>
                          <a:cs typeface="+mn-cs"/>
                          <a:sym typeface="Arial"/>
                        </a:rPr>
                        <a:t>You utilise your strong communication and ability to influence others when coordinating and engaging with stakeholders and teams to achieve end to end outcomes. </a:t>
                      </a:r>
                    </a:p>
                    <a:p>
                      <a:pPr marL="171450" marR="0" lvl="0" indent="-171450" algn="l" defTabSz="623794"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pPr>
                      <a:r>
                        <a:rPr lang="en-GB" sz="700" b="0" i="0" u="none" strike="noStrike" kern="1200" cap="none" dirty="0">
                          <a:solidFill>
                            <a:schemeClr val="dk1"/>
                          </a:solidFill>
                          <a:latin typeface="Corpid C1 Light" panose="020B0303040502060204" pitchFamily="34" charset="0"/>
                          <a:ea typeface="+mn-ea"/>
                          <a:cs typeface="+mn-cs"/>
                          <a:sym typeface="Arial"/>
                        </a:rPr>
                        <a:t>You represent the voice of the Customer and Colleague when developing the product roadmap. You also keep this voice front of mind to prioritise, balancing what is realistic with what will make a difference and challenge the status quo.</a:t>
                      </a:r>
                    </a:p>
                    <a:p>
                      <a:pPr marL="171450" marR="0" lvl="0" indent="-171450" algn="l" defTabSz="623794"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pPr>
                      <a:r>
                        <a:rPr lang="en-GB" sz="700" b="0" i="0" u="none" strike="noStrike" kern="1200" cap="none" dirty="0">
                          <a:solidFill>
                            <a:schemeClr val="dk1"/>
                          </a:solidFill>
                          <a:latin typeface="Corpid C1 Light" panose="020B0303040502060204" pitchFamily="34" charset="0"/>
                          <a:ea typeface="+mn-ea"/>
                          <a:cs typeface="+mn-cs"/>
                          <a:sym typeface="Arial"/>
                        </a:rPr>
                        <a:t>You are responsible for managing stakeholders on behalf of the squad, and provide both sides with the transparency and visibility required. This include being </a:t>
                      </a:r>
                      <a:r>
                        <a:rPr lang="en-AU" sz="700" b="0" i="0" u="none" strike="noStrike" kern="1200" cap="none" dirty="0">
                          <a:solidFill>
                            <a:schemeClr val="dk1"/>
                          </a:solidFill>
                          <a:latin typeface="Corpid C1 Light" panose="020B0303040502060204" pitchFamily="34" charset="0"/>
                          <a:ea typeface="+mn-ea"/>
                          <a:cs typeface="+mn-cs"/>
                          <a:sym typeface="Arial"/>
                        </a:rPr>
                        <a:t>responsible for escalating impediments and making decisions that maximise value on behalf of the business and to ensure the squad is focus on producing work that is valuable</a:t>
                      </a:r>
                      <a:endParaRPr lang="en-GB" sz="700" b="0" i="0" u="none" strike="noStrike" kern="1200" cap="none" dirty="0">
                        <a:solidFill>
                          <a:schemeClr val="dk1"/>
                        </a:solidFill>
                        <a:latin typeface="Corpid C1 Light" panose="020B0303040502060204" pitchFamily="34" charset="0"/>
                        <a:ea typeface="+mn-ea"/>
                        <a:cs typeface="+mn-cs"/>
                        <a:sym typeface="Arial"/>
                      </a:endParaRPr>
                    </a:p>
                    <a:p>
                      <a:pPr marL="171450" marR="0" lvl="0" indent="-171450" algn="l" defTabSz="623794" rtl="0" eaLnBrk="1" fontAlgn="base" latinLnBrk="0" hangingPunct="1">
                        <a:lnSpc>
                          <a:spcPct val="100000"/>
                        </a:lnSpc>
                        <a:spcBef>
                          <a:spcPct val="0"/>
                        </a:spcBef>
                        <a:spcAft>
                          <a:spcPct val="0"/>
                        </a:spcAft>
                        <a:buClr>
                          <a:srgbClr val="000000"/>
                        </a:buClr>
                        <a:buSzPct val="100000"/>
                        <a:buFont typeface="Arial" panose="020B0604020202020204" pitchFamily="34" charset="0"/>
                        <a:buChar char="•"/>
                      </a:pPr>
                      <a:r>
                        <a:rPr lang="en-GB" sz="700" b="0" i="0" u="none" strike="noStrike" kern="1200" cap="none" dirty="0">
                          <a:solidFill>
                            <a:schemeClr val="dk1"/>
                          </a:solidFill>
                          <a:latin typeface="Corpid C1 Light" panose="020B0303040502060204" pitchFamily="34" charset="0"/>
                          <a:ea typeface="+mn-ea"/>
                          <a:cs typeface="+mn-cs"/>
                          <a:sym typeface="Arial"/>
                        </a:rPr>
                        <a:t>You are comfortable with being uncomfortable, continuously learning and improving; valuing progress over perfection. </a:t>
                      </a:r>
                    </a:p>
                  </a:txBody>
                  <a:tcPr marL="32652" marR="32652" marT="32652" marB="3265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rowSpan="2" hMerge="1">
                  <a:txBody>
                    <a:bodyPr/>
                    <a:lstStyle/>
                    <a:p>
                      <a:endParaRPr lang="en-AU"/>
                    </a:p>
                  </a:txBody>
                  <a:tcPr/>
                </a:tc>
                <a:tc>
                  <a:txBody>
                    <a:bodyPr/>
                    <a:lstStyle/>
                    <a:p>
                      <a:pPr marL="0" indent="0" algn="l" defTabSz="914309" rtl="0" eaLnBrk="1" latinLnBrk="0" hangingPunct="1">
                        <a:lnSpc>
                          <a:spcPct val="100000"/>
                        </a:lnSpc>
                        <a:spcBef>
                          <a:spcPts val="144"/>
                        </a:spcBef>
                        <a:spcAft>
                          <a:spcPct val="0"/>
                        </a:spcAft>
                        <a:buClrTx/>
                        <a:buSzTx/>
                        <a:buNone/>
                      </a:pPr>
                      <a:r>
                        <a:rPr lang="en-GB" sz="700" b="0" u="sng" baseline="0" dirty="0">
                          <a:solidFill>
                            <a:schemeClr val="tx1"/>
                          </a:solidFill>
                          <a:effectLst/>
                          <a:latin typeface="Corpid C1 Light" panose="020B0303040502060204" pitchFamily="34" charset="0"/>
                        </a:rPr>
                        <a:t>Essential capabilities</a:t>
                      </a:r>
                      <a:endParaRPr lang="en-GB" sz="700" b="0" u="none" baseline="0" dirty="0">
                        <a:solidFill>
                          <a:schemeClr val="tx1"/>
                        </a:solidFill>
                        <a:effectLst/>
                        <a:latin typeface="Corpid C1 Light" panose="020B0303040502060204" pitchFamily="34" charset="0"/>
                      </a:endParaRP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u="none" baseline="0" dirty="0">
                          <a:solidFill>
                            <a:schemeClr val="tx1"/>
                          </a:solidFill>
                          <a:effectLst/>
                          <a:latin typeface="Corpid C1 Light" panose="020B0303040502060204" pitchFamily="34" charset="0"/>
                        </a:rPr>
                        <a:t>Strategic thinking </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u="none" baseline="0" dirty="0">
                          <a:solidFill>
                            <a:schemeClr val="tx1"/>
                          </a:solidFill>
                          <a:effectLst/>
                          <a:latin typeface="Corpid C1 Light" panose="020B0303040502060204" pitchFamily="34" charset="0"/>
                        </a:rPr>
                        <a:t>Market and competitors analysis</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u="none" baseline="0" dirty="0">
                          <a:solidFill>
                            <a:schemeClr val="tx1"/>
                          </a:solidFill>
                          <a:effectLst/>
                          <a:latin typeface="Corpid C1 Light" panose="020B0303040502060204" pitchFamily="34" charset="0"/>
                        </a:rPr>
                        <a:t>Opportunities identification and business case creation </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u="none" baseline="0" dirty="0">
                          <a:solidFill>
                            <a:schemeClr val="tx1"/>
                          </a:solidFill>
                          <a:effectLst/>
                          <a:latin typeface="Corpid C1 Light" panose="020B0303040502060204" pitchFamily="34" charset="0"/>
                        </a:rPr>
                        <a:t>Structured problem solving </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u="none" baseline="0" dirty="0">
                          <a:solidFill>
                            <a:schemeClr val="tx1"/>
                          </a:solidFill>
                          <a:effectLst/>
                          <a:latin typeface="Corpid C1 Light" panose="020B0303040502060204" pitchFamily="34" charset="0"/>
                        </a:rPr>
                        <a:t>Stakeholder management </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u="none" baseline="0" dirty="0">
                          <a:solidFill>
                            <a:schemeClr val="tx1"/>
                          </a:solidFill>
                          <a:effectLst/>
                          <a:latin typeface="Corpid C1 Light" panose="020B0303040502060204" pitchFamily="34" charset="0"/>
                        </a:rPr>
                        <a:t>Test and learn mindset</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u="none" baseline="0" dirty="0">
                          <a:solidFill>
                            <a:schemeClr val="tx1"/>
                          </a:solidFill>
                          <a:effectLst/>
                          <a:latin typeface="Corpid C1 Light" panose="020B0303040502060204" pitchFamily="34" charset="0"/>
                        </a:rPr>
                        <a:t>Product over project mindset</a:t>
                      </a:r>
                    </a:p>
                    <a:p>
                      <a:pPr marL="0" indent="0" algn="l" defTabSz="914309" rtl="0" eaLnBrk="1" latinLnBrk="0" hangingPunct="1">
                        <a:lnSpc>
                          <a:spcPct val="100000"/>
                        </a:lnSpc>
                        <a:spcBef>
                          <a:spcPts val="144"/>
                        </a:spcBef>
                        <a:spcAft>
                          <a:spcPct val="0"/>
                        </a:spcAft>
                        <a:buClrTx/>
                        <a:buSzTx/>
                        <a:buNone/>
                      </a:pPr>
                      <a:r>
                        <a:rPr lang="en-GB" sz="700" b="0" u="sng" baseline="0" dirty="0">
                          <a:solidFill>
                            <a:schemeClr val="tx1"/>
                          </a:solidFill>
                          <a:effectLst/>
                          <a:latin typeface="Corpid C1 Light" panose="020B0303040502060204" pitchFamily="34" charset="0"/>
                        </a:rPr>
                        <a:t>Other capabilities</a:t>
                      </a:r>
                      <a:r>
                        <a:rPr lang="en-GB" sz="700" b="0" u="none" baseline="0" dirty="0">
                          <a:solidFill>
                            <a:schemeClr val="tx1"/>
                          </a:solidFill>
                          <a:effectLst/>
                          <a:latin typeface="Corpid C1 Light" panose="020B0303040502060204" pitchFamily="34" charset="0"/>
                        </a:rPr>
                        <a:t> </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i="0" u="none" strike="noStrike" cap="none" baseline="0" dirty="0">
                          <a:solidFill>
                            <a:schemeClr val="tx1"/>
                          </a:solidFill>
                          <a:effectLst/>
                          <a:latin typeface="Corpid C1 Light" panose="020B0303040502060204" pitchFamily="34" charset="0"/>
                          <a:ea typeface="+mn-ea"/>
                          <a:cs typeface="+mn-cs"/>
                          <a:sym typeface="Arial"/>
                        </a:rPr>
                        <a:t>Human Centred Design </a:t>
                      </a:r>
                    </a:p>
                    <a:p>
                      <a:pPr marL="171450" marR="0" lvl="0" indent="-171450" algn="l" defTabSz="914309" rtl="0" eaLnBrk="1" fontAlgn="auto" latinLnBrk="0" hangingPunct="1">
                        <a:lnSpc>
                          <a:spcPct val="100000"/>
                        </a:lnSpc>
                        <a:spcBef>
                          <a:spcPts val="144"/>
                        </a:spcBef>
                        <a:spcAft>
                          <a:spcPct val="0"/>
                        </a:spcAft>
                        <a:buClrTx/>
                        <a:buSzTx/>
                        <a:buFont typeface="Arial" panose="020B0604020202020204" pitchFamily="34" charset="0"/>
                        <a:buChar char="•"/>
                        <a:tabLst/>
                        <a:defRPr/>
                      </a:pPr>
                      <a:r>
                        <a:rPr lang="en-GB" sz="700" b="0" i="0" u="none" strike="noStrike" cap="none" baseline="0" dirty="0">
                          <a:solidFill>
                            <a:schemeClr val="tx1"/>
                          </a:solidFill>
                          <a:effectLst/>
                          <a:latin typeface="Corpid C1 Light" panose="020B0303040502060204" pitchFamily="34" charset="0"/>
                          <a:ea typeface="+mn-ea"/>
                          <a:cs typeface="+mn-cs"/>
                          <a:sym typeface="Arial"/>
                        </a:rPr>
                        <a:t>Story telling</a:t>
                      </a:r>
                    </a:p>
                    <a:p>
                      <a:pPr marL="0" marR="0" lvl="0" indent="0" algn="l" defTabSz="914309" rtl="0" eaLnBrk="1" fontAlgn="auto" latinLnBrk="0" hangingPunct="1">
                        <a:lnSpc>
                          <a:spcPct val="100000"/>
                        </a:lnSpc>
                        <a:spcBef>
                          <a:spcPts val="144"/>
                        </a:spcBef>
                        <a:spcAft>
                          <a:spcPct val="0"/>
                        </a:spcAft>
                        <a:buClrTx/>
                        <a:buSzTx/>
                        <a:buFont typeface="Arial" panose="020B0604020202020204" pitchFamily="34" charset="0"/>
                        <a:buNone/>
                        <a:tabLst/>
                        <a:defRPr/>
                      </a:pPr>
                      <a:endParaRPr lang="en-GB" sz="700" b="0" i="0" u="none" strike="noStrike" cap="none" baseline="0" dirty="0">
                        <a:solidFill>
                          <a:schemeClr val="tx1"/>
                        </a:solidFill>
                        <a:effectLst/>
                        <a:highlight>
                          <a:srgbClr val="FFFF00"/>
                        </a:highlight>
                        <a:latin typeface="Corpid C1 Light" panose="020B0303040502060204" pitchFamily="34" charset="0"/>
                        <a:ea typeface="+mn-ea"/>
                        <a:cs typeface="+mn-cs"/>
                        <a:sym typeface="Arial"/>
                      </a:endParaRPr>
                    </a:p>
                  </a:txBody>
                  <a:tcPr marL="32652" marR="32652" marT="32652" marB="3265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0" indent="0" algn="l" defTabSz="914309" rtl="0" eaLnBrk="1" latinLnBrk="0" hangingPunct="1">
                        <a:lnSpc>
                          <a:spcPct val="100000"/>
                        </a:lnSpc>
                        <a:spcBef>
                          <a:spcPts val="144"/>
                        </a:spcBef>
                        <a:spcAft>
                          <a:spcPct val="0"/>
                        </a:spcAft>
                        <a:buClrTx/>
                        <a:buSzTx/>
                        <a:buNone/>
                      </a:pPr>
                      <a:r>
                        <a:rPr lang="en-GB" sz="700" b="0" u="sng" baseline="0" dirty="0">
                          <a:solidFill>
                            <a:schemeClr val="tx1"/>
                          </a:solidFill>
                          <a:effectLst/>
                          <a:latin typeface="Corpid C1 Light" panose="020B0303040502060204" pitchFamily="34" charset="0"/>
                        </a:rPr>
                        <a:t>Experience</a:t>
                      </a:r>
                      <a:endParaRPr lang="en-GB" sz="700" b="0" u="none" baseline="0" dirty="0">
                        <a:solidFill>
                          <a:schemeClr val="tx1"/>
                        </a:solidFill>
                        <a:effectLst/>
                        <a:latin typeface="Corpid C1 Light" panose="020B0303040502060204" pitchFamily="34" charset="0"/>
                      </a:endParaRP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GB" sz="700" b="0" kern="1200" dirty="0">
                          <a:solidFill>
                            <a:schemeClr val="dk1"/>
                          </a:solidFill>
                          <a:latin typeface="Corpid C1 Light" panose="020B0303040502060204" pitchFamily="34" charset="0"/>
                          <a:ea typeface="+mn-ea"/>
                          <a:cs typeface="+mn-cs"/>
                        </a:rPr>
                        <a:t>An in-depth understanding of relevant financial products from either a business or technology perspective</a:t>
                      </a: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AU" sz="700" b="0" kern="1200" dirty="0">
                          <a:solidFill>
                            <a:schemeClr val="dk1"/>
                          </a:solidFill>
                          <a:latin typeface="Corpid C1 Light" panose="020B0303040502060204" pitchFamily="34" charset="0"/>
                          <a:ea typeface="+mn-ea"/>
                          <a:cs typeface="+mn-cs"/>
                        </a:rPr>
                        <a:t>Mobilising and supporting large, cross functional and self managing teams to accomplish outcomes</a:t>
                      </a:r>
                      <a:endParaRPr lang="en-GB" sz="700" b="0" kern="1200" dirty="0">
                        <a:solidFill>
                          <a:schemeClr val="dk1"/>
                        </a:solidFill>
                        <a:latin typeface="Corpid C1 Light" panose="020B0303040502060204" pitchFamily="34" charset="0"/>
                        <a:ea typeface="+mn-ea"/>
                        <a:cs typeface="+mn-cs"/>
                      </a:endParaRP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GB" sz="700" b="0" kern="1200" dirty="0">
                          <a:solidFill>
                            <a:schemeClr val="dk1"/>
                          </a:solidFill>
                          <a:latin typeface="Corpid C1 Light" panose="020B0303040502060204" pitchFamily="34" charset="0"/>
                          <a:ea typeface="+mn-ea"/>
                          <a:cs typeface="+mn-cs"/>
                        </a:rPr>
                        <a:t>Extensive experience working with agile ways or working and familiarity with human centred design techniques</a:t>
                      </a: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GB" sz="700" b="0" kern="1200" dirty="0">
                          <a:solidFill>
                            <a:schemeClr val="dk1"/>
                          </a:solidFill>
                          <a:latin typeface="Corpid C1 Light" panose="020B0303040502060204" pitchFamily="34" charset="0"/>
                          <a:ea typeface="+mn-ea"/>
                          <a:cs typeface="+mn-cs"/>
                        </a:rPr>
                        <a:t>Ability to create and convey a vision to key stakeholders and teams, developing it into a shaped backlog of key features, user stories and goals in line with Domain cadence</a:t>
                      </a: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GB" sz="700" b="0" kern="1200" dirty="0">
                          <a:solidFill>
                            <a:schemeClr val="dk1"/>
                          </a:solidFill>
                          <a:latin typeface="Corpid C1 Light" panose="020B0303040502060204" pitchFamily="34" charset="0"/>
                          <a:ea typeface="+mn-ea"/>
                          <a:cs typeface="+mn-cs"/>
                        </a:rPr>
                        <a:t>Comfortable playing a leadership role, including leading workshops through the discovery, development and operational usage stages of development</a:t>
                      </a: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GB" sz="700" b="0" kern="1200" dirty="0">
                          <a:solidFill>
                            <a:schemeClr val="dk1"/>
                          </a:solidFill>
                          <a:latin typeface="Corpid C1 Light" panose="020B0303040502060204" pitchFamily="34" charset="0"/>
                          <a:ea typeface="+mn-ea"/>
                          <a:cs typeface="+mn-cs"/>
                        </a:rPr>
                        <a:t>Ability </a:t>
                      </a:r>
                      <a:r>
                        <a:rPr lang="en-GB" sz="700" b="0" kern="1200" dirty="0">
                          <a:solidFill>
                            <a:schemeClr val="tx1"/>
                          </a:solidFill>
                          <a:latin typeface="Corpid C1 Light" panose="020B0303040502060204" pitchFamily="34" charset="0"/>
                          <a:ea typeface="+mn-ea"/>
                          <a:cs typeface="+mn-cs"/>
                        </a:rPr>
                        <a:t>to innovate, adapt and grasp new skills and content</a:t>
                      </a: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GB" sz="700" b="0" kern="1200" dirty="0">
                          <a:solidFill>
                            <a:schemeClr val="tx1"/>
                          </a:solidFill>
                          <a:latin typeface="Corpid C1 Light" panose="020B0303040502060204" pitchFamily="34" charset="0"/>
                          <a:ea typeface="+mn-ea"/>
                          <a:cs typeface="+mn-cs"/>
                        </a:rPr>
                        <a:t>Proven analytical skills and evidence based decision making </a:t>
                      </a:r>
                    </a:p>
                    <a:p>
                      <a:pPr marL="171450" lvl="0" indent="-171450" algn="l" defTabSz="623794" rtl="0" eaLnBrk="1" fontAlgn="base" latinLnBrk="0" hangingPunct="1">
                        <a:lnSpc>
                          <a:spcPct val="100000"/>
                        </a:lnSpc>
                        <a:spcBef>
                          <a:spcPct val="0"/>
                        </a:spcBef>
                        <a:spcAft>
                          <a:spcPct val="0"/>
                        </a:spcAft>
                        <a:buFont typeface="Arial" panose="020B0604020202020204" pitchFamily="34" charset="0"/>
                        <a:buChar char="•"/>
                      </a:pPr>
                      <a:r>
                        <a:rPr lang="en-GB" sz="700" b="0" kern="1200" dirty="0">
                          <a:solidFill>
                            <a:schemeClr val="tx1"/>
                          </a:solidFill>
                          <a:latin typeface="Corpid C1 Light" panose="020B0303040502060204" pitchFamily="34" charset="0"/>
                          <a:ea typeface="+mn-ea"/>
                          <a:cs typeface="+mn-cs"/>
                        </a:rPr>
                        <a:t>Project delivery and knowledge of the software development cycle</a:t>
                      </a:r>
                    </a:p>
                  </a:txBody>
                  <a:tcPr marL="32652" marR="32652" marT="32652" marB="3265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6"/>
                  </a:ext>
                </a:extLst>
              </a:tr>
              <a:tr h="622604">
                <a:tc gridSpan="2" vMerge="1">
                  <a:txBody>
                    <a:bodyPr/>
                    <a:lstStyle/>
                    <a:p>
                      <a:endParaRPr lang="en-GB">
                        <a:effectLst/>
                      </a:endParaRPr>
                    </a:p>
                  </a:txBody>
                  <a:tcPr/>
                </a:tc>
                <a:tc hMerge="1" vMerge="1">
                  <a:txBody>
                    <a:bodyPr/>
                    <a:lstStyle/>
                    <a:p>
                      <a:endParaRPr lang="en-AU"/>
                    </a:p>
                  </a:txBody>
                  <a:tcPr/>
                </a:tc>
                <a:tc gridSpan="2">
                  <a:txBody>
                    <a:bodyPr/>
                    <a:lstStyle/>
                    <a:p>
                      <a:pPr marL="0" indent="0" algn="l" defTabSz="914309" rtl="0" eaLnBrk="1" latinLnBrk="0" hangingPunct="1">
                        <a:lnSpc>
                          <a:spcPct val="100000"/>
                        </a:lnSpc>
                        <a:spcBef>
                          <a:spcPts val="144"/>
                        </a:spcBef>
                        <a:spcAft>
                          <a:spcPct val="0"/>
                        </a:spcAft>
                        <a:buClrTx/>
                        <a:buSzTx/>
                        <a:buNone/>
                      </a:pPr>
                      <a:r>
                        <a:rPr lang="en-GB" sz="700" b="0" u="sng" baseline="0" dirty="0">
                          <a:solidFill>
                            <a:schemeClr val="tx1"/>
                          </a:solidFill>
                          <a:effectLst/>
                          <a:latin typeface="Corpid C1 Light" panose="020B0303040502060204" pitchFamily="34" charset="0"/>
                        </a:rPr>
                        <a:t>Qualification Requirements</a:t>
                      </a:r>
                      <a:endParaRPr lang="en-GB" sz="700" b="0" u="none" baseline="0" dirty="0">
                        <a:solidFill>
                          <a:schemeClr val="tx1"/>
                        </a:solidFill>
                        <a:effectLst/>
                        <a:latin typeface="Corpid C1 Light" panose="020B0303040502060204" pitchFamily="34" charset="0"/>
                      </a:endParaRPr>
                    </a:p>
                    <a:p>
                      <a:pPr marL="171450" marR="0" lvl="0" indent="-171450" algn="l" defTabSz="623794"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kern="1200" dirty="0">
                          <a:solidFill>
                            <a:schemeClr val="dk1"/>
                          </a:solidFill>
                          <a:latin typeface="Corpid C1 Light" panose="020B0303040502060204" pitchFamily="34" charset="0"/>
                          <a:ea typeface="+mn-ea"/>
                          <a:cs typeface="+mn-cs"/>
                        </a:rPr>
                        <a:t>Tertiary qualified, preference to post graduate qualifications</a:t>
                      </a:r>
                    </a:p>
                  </a:txBody>
                  <a:tcPr marL="32652" marR="32652" marT="32652" marB="3265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lnT w="12700" cap="flat" cmpd="sng" algn="ctr">
                      <a:solidFill>
                        <a:schemeClr val="bg1">
                          <a:lumMod val="75000"/>
                        </a:schemeClr>
                      </a:solidFill>
                      <a:prstDash val="solid"/>
                      <a:round/>
                      <a:headEnd type="none" w="med" len="med"/>
                      <a:tailEnd type="none" w="med" len="med"/>
                    </a:lnT>
                  </a:tcPr>
                </a:tc>
                <a:extLst>
                  <a:ext uri="{0D108BD9-81ED-4DB2-BD59-A6C34878D82A}">
                    <a16:rowId xmlns:a16="http://schemas.microsoft.com/office/drawing/2014/main" val="1665344109"/>
                  </a:ext>
                </a:extLst>
              </a:tr>
              <a:tr h="252745">
                <a:tc gridSpan="2">
                  <a:txBody>
                    <a:bodyPr/>
                    <a:lstStyle/>
                    <a:p>
                      <a:pPr marL="0" indent="0" algn="ctr">
                        <a:buClr>
                          <a:srgbClr val="000000"/>
                        </a:buClr>
                        <a:buNone/>
                      </a:pPr>
                      <a:r>
                        <a:rPr lang="en-GB" sz="900" b="1" kern="1200" dirty="0">
                          <a:solidFill>
                            <a:schemeClr val="bg1"/>
                          </a:solidFill>
                          <a:effectLst/>
                          <a:latin typeface="Corpid C1 Regular" panose="020B0603040502060204" pitchFamily="34" charset="0"/>
                          <a:ea typeface="+mn-ea"/>
                          <a:cs typeface="+mn-cs"/>
                        </a:rPr>
                        <a:t>Key Decisions</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tc>
                <a:tc gridSpan="2">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900" b="1" kern="1200" dirty="0">
                          <a:solidFill>
                            <a:schemeClr val="bg1"/>
                          </a:solidFill>
                          <a:effectLst/>
                          <a:latin typeface="Corpid C1 Regular" panose="020B0603040502060204" pitchFamily="34" charset="0"/>
                          <a:ea typeface="+mn-ea"/>
                          <a:cs typeface="+mn-cs"/>
                        </a:rPr>
                        <a:t>Key Accountabilities</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50640238"/>
                  </a:ext>
                </a:extLst>
              </a:tr>
              <a:tr h="789449">
                <a:tc gridSpan="2">
                  <a:txBody>
                    <a:bodyPr/>
                    <a:lstStyle/>
                    <a:p>
                      <a:pPr marL="171450" marR="0" lvl="0" indent="-171450" algn="l" defTabSz="981075" rtl="0" eaLnBrk="0" fontAlgn="base" latinLnBrk="0" hangingPunct="0">
                        <a:lnSpc>
                          <a:spcPct val="100000"/>
                        </a:lnSpc>
                        <a:spcBef>
                          <a:spcPts val="0"/>
                        </a:spcBef>
                        <a:spcAft>
                          <a:spcPct val="0"/>
                        </a:spcAft>
                        <a:buClrTx/>
                        <a:buSzTx/>
                        <a:buFont typeface="Arial" panose="020B0604020202020204" pitchFamily="34" charset="0"/>
                        <a:buChar char="•"/>
                        <a:tabLst>
                          <a:tab pos="173038" algn="l"/>
                        </a:tabLst>
                        <a:defRPr>
                          <a:effectLst/>
                        </a:defRPr>
                      </a:pPr>
                      <a:r>
                        <a:rPr lang="en-GB" sz="700" kern="1200" dirty="0">
                          <a:solidFill>
                            <a:schemeClr val="dk1"/>
                          </a:solidFill>
                          <a:effectLst/>
                          <a:latin typeface="Corpid C1 Light" panose="020B0303040502060204" pitchFamily="34" charset="0"/>
                          <a:ea typeface="+mn-ea"/>
                          <a:cs typeface="+mn-cs"/>
                        </a:rPr>
                        <a:t>Resource management</a:t>
                      </a:r>
                    </a:p>
                    <a:p>
                      <a:pPr marL="171450" marR="0" lvl="0" indent="-171450" algn="l" defTabSz="981075" rtl="0" eaLnBrk="0" fontAlgn="base" latinLnBrk="0" hangingPunct="0">
                        <a:lnSpc>
                          <a:spcPct val="100000"/>
                        </a:lnSpc>
                        <a:spcBef>
                          <a:spcPts val="0"/>
                        </a:spcBef>
                        <a:spcAft>
                          <a:spcPct val="0"/>
                        </a:spcAft>
                        <a:buClrTx/>
                        <a:buSzTx/>
                        <a:buFont typeface="Arial" panose="020B0604020202020204" pitchFamily="34" charset="0"/>
                        <a:buChar char="•"/>
                        <a:tabLst>
                          <a:tab pos="173038" algn="l"/>
                        </a:tabLst>
                        <a:defRPr>
                          <a:effectLst/>
                        </a:defRPr>
                      </a:pPr>
                      <a:r>
                        <a:rPr lang="en-GB" sz="700" kern="1200" dirty="0">
                          <a:solidFill>
                            <a:schemeClr val="dk1"/>
                          </a:solidFill>
                          <a:effectLst/>
                          <a:latin typeface="Corpid C1 Light" panose="020B0303040502060204" pitchFamily="34" charset="0"/>
                          <a:ea typeface="+mn-ea"/>
                          <a:cs typeface="+mn-cs"/>
                        </a:rPr>
                        <a:t>Backlog prioritisation</a:t>
                      </a:r>
                    </a:p>
                    <a:p>
                      <a:pPr marL="171450" marR="0" lvl="0" indent="-171450" algn="l" defTabSz="623794"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kern="1200" noProof="0" dirty="0">
                          <a:solidFill>
                            <a:schemeClr val="dk1"/>
                          </a:solidFill>
                          <a:latin typeface="Corpid C1 Light" panose="020B0303040502060204" pitchFamily="34" charset="0"/>
                          <a:ea typeface="+mn-ea"/>
                          <a:cs typeface="+mn-cs"/>
                        </a:rPr>
                        <a:t>Inform and sign off acceptance criteria and definition of done</a:t>
                      </a:r>
                    </a:p>
                    <a:p>
                      <a:pPr marL="171450" marR="0" lvl="0" indent="-171450" algn="l" defTabSz="623794"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kern="1200" noProof="0" dirty="0">
                          <a:solidFill>
                            <a:schemeClr val="dk1"/>
                          </a:solidFill>
                          <a:latin typeface="Corpid C1 Light" panose="020B0303040502060204" pitchFamily="34" charset="0"/>
                          <a:ea typeface="+mn-ea"/>
                          <a:cs typeface="+mn-cs"/>
                        </a:rPr>
                        <a:t>Escalation of risks, issues and blockers </a:t>
                      </a:r>
                    </a:p>
                    <a:p>
                      <a:pPr marL="171450" marR="0" lvl="0" indent="-171450" algn="l" defTabSz="981075" rtl="0" eaLnBrk="0" fontAlgn="base" latinLnBrk="0" hangingPunct="0">
                        <a:lnSpc>
                          <a:spcPct val="100000"/>
                        </a:lnSpc>
                        <a:spcBef>
                          <a:spcPts val="0"/>
                        </a:spcBef>
                        <a:spcAft>
                          <a:spcPct val="0"/>
                        </a:spcAft>
                        <a:buClrTx/>
                        <a:buSzTx/>
                        <a:buFont typeface="Arial" panose="020B0604020202020204" pitchFamily="34" charset="0"/>
                        <a:buChar char="•"/>
                        <a:tabLst>
                          <a:tab pos="173038" algn="l"/>
                        </a:tabLst>
                        <a:defRPr>
                          <a:effectLst/>
                        </a:defRPr>
                      </a:pPr>
                      <a:r>
                        <a:rPr lang="en-GB" sz="700" kern="1200" dirty="0">
                          <a:solidFill>
                            <a:schemeClr val="dk1"/>
                          </a:solidFill>
                          <a:effectLst/>
                          <a:latin typeface="Corpid C1 Light" panose="020B0303040502060204" pitchFamily="34" charset="0"/>
                          <a:ea typeface="+mn-ea"/>
                          <a:cs typeface="+mn-cs"/>
                        </a:rPr>
                        <a:t>Vendor contract management</a:t>
                      </a:r>
                    </a:p>
                  </a:txBody>
                  <a:tcPr marL="32652" marR="32652" marT="32652" marB="3265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tc>
                <a:tc gridSpan="2">
                  <a:txBody>
                    <a:bodyPr/>
                    <a:lstStyle/>
                    <a:p>
                      <a:pPr marL="171450" marR="0" lvl="0" indent="-171450" algn="l" defTabSz="623794" rtl="0" eaLnBrk="1" fontAlgn="auto" latinLnBrk="0" hangingPunct="1">
                        <a:lnSpc>
                          <a:spcPct val="100000"/>
                        </a:lnSpc>
                        <a:spcBef>
                          <a:spcPct val="0"/>
                        </a:spcBef>
                        <a:spcAft>
                          <a:spcPct val="0"/>
                        </a:spcAft>
                        <a:buClr>
                          <a:srgbClr val="000000"/>
                        </a:buClr>
                        <a:buSzTx/>
                        <a:buFont typeface="Arial" panose="020B0604020202020204" pitchFamily="34" charset="0"/>
                        <a:buChar char="•"/>
                        <a:tabLst/>
                        <a:defRPr/>
                      </a:pPr>
                      <a:r>
                        <a:rPr lang="en-AU" sz="700" b="0" i="0" u="none" strike="noStrike" kern="1200" cap="none" dirty="0">
                          <a:solidFill>
                            <a:schemeClr val="dk1"/>
                          </a:solidFill>
                          <a:latin typeface="Corpid C1 Light" panose="020B0303040502060204" pitchFamily="34" charset="0"/>
                          <a:ea typeface="+mn-ea"/>
                          <a:cs typeface="+mn-cs"/>
                          <a:sym typeface="Arial"/>
                        </a:rPr>
                        <a:t>You are accountable for the ultimate success of your squad’s outcomes </a:t>
                      </a:r>
                      <a:endParaRPr lang="en-AU" sz="700" b="0" i="0" u="none" strike="noStrike" kern="1200" cap="none" dirty="0">
                        <a:solidFill>
                          <a:schemeClr val="dk1"/>
                        </a:solidFill>
                        <a:highlight>
                          <a:srgbClr val="FFFF00"/>
                        </a:highlight>
                        <a:latin typeface="Corpid C1 Light" panose="020B0303040502060204" pitchFamily="34" charset="0"/>
                        <a:ea typeface="+mn-ea"/>
                        <a:cs typeface="+mn-cs"/>
                        <a:sym typeface="Arial"/>
                      </a:endParaRPr>
                    </a:p>
                    <a:p>
                      <a:pPr marL="171450" marR="0" lvl="0" indent="-171450" algn="l" defTabSz="623794" rtl="0" eaLnBrk="1" fontAlgn="auto" latinLnBrk="0" hangingPunct="1">
                        <a:lnSpc>
                          <a:spcPct val="100000"/>
                        </a:lnSpc>
                        <a:spcBef>
                          <a:spcPct val="0"/>
                        </a:spcBef>
                        <a:spcAft>
                          <a:spcPct val="0"/>
                        </a:spcAft>
                        <a:buClr>
                          <a:srgbClr val="000000"/>
                        </a:buClr>
                        <a:buSzTx/>
                        <a:buFont typeface="Arial" panose="020B0604020202020204" pitchFamily="34" charset="0"/>
                        <a:buChar char="•"/>
                        <a:tabLst/>
                        <a:defRPr/>
                      </a:pPr>
                      <a:r>
                        <a:rPr lang="en-GB" sz="700" b="0" i="0" u="none" strike="noStrike" kern="1200" cap="none" noProof="0" dirty="0">
                          <a:solidFill>
                            <a:schemeClr val="dk1"/>
                          </a:solidFill>
                          <a:latin typeface="Corpid C1 Light" panose="020B0303040502060204" pitchFamily="34" charset="0"/>
                          <a:ea typeface="+mn-ea"/>
                          <a:cs typeface="+mn-cs"/>
                          <a:sym typeface="Arial"/>
                        </a:rPr>
                        <a:t>You work with the other members of the squad to elaborate features and stories, defining acceptance criteria and definition of done </a:t>
                      </a:r>
                    </a:p>
                    <a:p>
                      <a:pPr marL="171450" marR="0" lvl="0" indent="-171450" algn="l" defTabSz="623794" rtl="0" eaLnBrk="1" fontAlgn="auto" latinLnBrk="0" hangingPunct="1">
                        <a:lnSpc>
                          <a:spcPct val="100000"/>
                        </a:lnSpc>
                        <a:spcBef>
                          <a:spcPct val="0"/>
                        </a:spcBef>
                        <a:spcAft>
                          <a:spcPct val="0"/>
                        </a:spcAft>
                        <a:buClr>
                          <a:srgbClr val="000000"/>
                        </a:buClr>
                        <a:buSzTx/>
                        <a:buFont typeface="Arial" panose="020B0604020202020204" pitchFamily="34" charset="0"/>
                        <a:buChar char="•"/>
                        <a:tabLst/>
                        <a:defRPr/>
                      </a:pPr>
                      <a:r>
                        <a:rPr lang="en-GB" sz="700" b="0" i="0" u="none" strike="noStrike" kern="1200" cap="none" dirty="0">
                          <a:solidFill>
                            <a:schemeClr val="dk1"/>
                          </a:solidFill>
                          <a:latin typeface="Corpid C1 Light" panose="020B0303040502060204" pitchFamily="34" charset="0"/>
                          <a:ea typeface="+mn-ea"/>
                          <a:cs typeface="+mn-cs"/>
                          <a:sym typeface="Arial"/>
                        </a:rPr>
                        <a:t>Make effective day to day decisions to enable the squad to progress the work</a:t>
                      </a:r>
                    </a:p>
                    <a:p>
                      <a:pPr marL="171450" marR="0" lvl="0" indent="-171450" algn="l" defTabSz="623794" rtl="0" eaLnBrk="1" latinLnBrk="0" hangingPunct="1">
                        <a:lnSpc>
                          <a:spcPct val="100000"/>
                        </a:lnSpc>
                        <a:spcBef>
                          <a:spcPct val="0"/>
                        </a:spcBef>
                        <a:spcAft>
                          <a:spcPct val="0"/>
                        </a:spcAft>
                        <a:buClr>
                          <a:srgbClr val="000000"/>
                        </a:buClr>
                        <a:buFont typeface="Arial" panose="020B0604020202020204" pitchFamily="34" charset="0"/>
                        <a:buChar char="•"/>
                      </a:pPr>
                      <a:r>
                        <a:rPr lang="en-GB" sz="700" b="0" kern="1200" dirty="0">
                          <a:solidFill>
                            <a:schemeClr val="dk1"/>
                          </a:solidFill>
                          <a:latin typeface="Corpid C1 Light" panose="020B0303040502060204" pitchFamily="34" charset="0"/>
                          <a:ea typeface="+mn-ea"/>
                          <a:cs typeface="+mn-cs"/>
                        </a:rPr>
                        <a:t>Work collaboratively with Scrum Master and the squad to deliver backlog, and attend all relevant agile ceremonies</a:t>
                      </a:r>
                    </a:p>
                    <a:p>
                      <a:pPr marL="171450" marR="0" lvl="0" indent="-171450" algn="l" defTabSz="623794"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kern="1200" noProof="0" dirty="0">
                          <a:solidFill>
                            <a:schemeClr val="dk1"/>
                          </a:solidFill>
                          <a:latin typeface="Corpid C1 Light" panose="020B0303040502060204" pitchFamily="34" charset="0"/>
                          <a:ea typeface="+mn-ea"/>
                          <a:cs typeface="+mn-cs"/>
                        </a:rPr>
                        <a:t>Communication and engagement with stakeholders outside of the squad, protecting the squad members to enable focus on their work and avoid context-switching</a:t>
                      </a:r>
                    </a:p>
                    <a:p>
                      <a:pPr marL="171450" marR="0" lvl="0" indent="-171450" algn="l" defTabSz="623794"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AU" sz="700" b="0" kern="1200" noProof="0" dirty="0">
                          <a:solidFill>
                            <a:schemeClr val="dk1"/>
                          </a:solidFill>
                          <a:latin typeface="Corpid C1 Light" panose="020B0303040502060204" pitchFamily="34" charset="0"/>
                          <a:ea typeface="+mn-ea"/>
                          <a:cs typeface="+mn-cs"/>
                        </a:rPr>
                        <a:t>Manage Product risk through; ​early detection of product and disclosure flaws, ​monitoring products with metrics that demonstrate consumer outcomes (including GRACE Events and Customer Complaints), ​ meeting the </a:t>
                      </a:r>
                      <a:r>
                        <a:rPr lang="en-AU" sz="700" b="0" kern="1200" noProof="0" dirty="0" err="1">
                          <a:solidFill>
                            <a:schemeClr val="dk1"/>
                          </a:solidFill>
                          <a:latin typeface="Corpid C1 Light" panose="020B0303040502060204" pitchFamily="34" charset="0"/>
                          <a:ea typeface="+mn-ea"/>
                          <a:cs typeface="+mn-cs"/>
                        </a:rPr>
                        <a:t>Products@NAB</a:t>
                      </a:r>
                      <a:r>
                        <a:rPr lang="en-AU" sz="700" b="0" kern="1200" noProof="0" dirty="0">
                          <a:solidFill>
                            <a:schemeClr val="dk1"/>
                          </a:solidFill>
                          <a:latin typeface="Corpid C1 Light" panose="020B0303040502060204" pitchFamily="34" charset="0"/>
                          <a:ea typeface="+mn-ea"/>
                          <a:cs typeface="+mn-cs"/>
                        </a:rPr>
                        <a:t> Framework</a:t>
                      </a:r>
                      <a:endParaRPr lang="en-GB" sz="700" b="0" kern="1200" noProof="0" dirty="0">
                        <a:solidFill>
                          <a:schemeClr val="dk1"/>
                        </a:solidFill>
                        <a:latin typeface="Corpid C1 Light" panose="020B0303040502060204" pitchFamily="34" charset="0"/>
                        <a:ea typeface="+mn-ea"/>
                        <a:cs typeface="+mn-cs"/>
                      </a:endParaRPr>
                    </a:p>
                  </a:txBody>
                  <a:tcPr marL="32652" marR="32652" marT="32652" marB="3265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668567337"/>
                  </a:ext>
                </a:extLst>
              </a:tr>
              <a:tr h="252745">
                <a:tc gridSpan="2">
                  <a:txBody>
                    <a:bodyPr/>
                    <a:lstStyle/>
                    <a:p>
                      <a:pPr marL="0" marR="0" lvl="0" indent="0" algn="ctr" defTabSz="981075" rtl="0" eaLnBrk="0" fontAlgn="base" latinLnBrk="0" hangingPunct="0">
                        <a:lnSpc>
                          <a:spcPct val="100000"/>
                        </a:lnSpc>
                        <a:spcBef>
                          <a:spcPts val="384"/>
                        </a:spcBef>
                        <a:spcAft>
                          <a:spcPct val="0"/>
                        </a:spcAft>
                        <a:buClrTx/>
                        <a:buSzTx/>
                        <a:buFont typeface="Verdana" panose="020B0604030504040204" pitchFamily="34" charset="0"/>
                        <a:buNone/>
                        <a:tabLst>
                          <a:tab pos="173038" algn="l"/>
                        </a:tabLst>
                        <a:defRPr>
                          <a:effectLst/>
                        </a:defRPr>
                      </a:pPr>
                      <a:r>
                        <a:rPr kumimoji="0" lang="en-GB" sz="900" b="1" i="0" u="none" strike="noStrike" kern="0" cap="none" spc="0" normalizeH="0" baseline="0" noProof="0" dirty="0">
                          <a:ln>
                            <a:noFill/>
                          </a:ln>
                          <a:solidFill>
                            <a:schemeClr val="bg1"/>
                          </a:solidFill>
                          <a:effectLst/>
                          <a:uLnTx/>
                          <a:uFillTx/>
                          <a:latin typeface="Corpid C1 Regular" panose="020B0603040502060204" pitchFamily="34" charset="0"/>
                          <a:ea typeface="+mn-ea"/>
                          <a:cs typeface="+mn-cs"/>
                        </a:rPr>
                        <a:t>Key Stakeholder Groups</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tc>
                <a:tc gridSpan="2">
                  <a:txBody>
                    <a:bodyPr/>
                    <a:lstStyle/>
                    <a:p>
                      <a:pPr marL="0" indent="0" algn="ctr" defTabSz="914309" rtl="0" eaLnBrk="1" latinLnBrk="0" hangingPunct="1">
                        <a:lnSpc>
                          <a:spcPct val="100000"/>
                        </a:lnSpc>
                        <a:spcBef>
                          <a:spcPct val="0"/>
                        </a:spcBef>
                        <a:spcAft>
                          <a:spcPct val="0"/>
                        </a:spcAft>
                        <a:buClrTx/>
                        <a:buSzTx/>
                        <a:buFont typeface="Verdana" panose="020B0604030504040204" pitchFamily="34" charset="0"/>
                        <a:buNone/>
                      </a:pPr>
                      <a:r>
                        <a:rPr lang="en-GB" sz="900" b="1" kern="1200" dirty="0">
                          <a:solidFill>
                            <a:schemeClr val="bg1"/>
                          </a:solidFill>
                          <a:effectLst/>
                          <a:latin typeface="Corpid C1 Regular" panose="020B0603040502060204" pitchFamily="34" charset="0"/>
                          <a:ea typeface="+mn-ea"/>
                          <a:cs typeface="+mn-cs"/>
                        </a:rPr>
                        <a:t>Key Performance Indicators </a:t>
                      </a:r>
                      <a:r>
                        <a:rPr lang="en-GB" sz="900" b="1" i="1" kern="1200" dirty="0">
                          <a:solidFill>
                            <a:schemeClr val="bg1"/>
                          </a:solidFill>
                          <a:effectLst/>
                          <a:latin typeface="Corpid C1 Regular" panose="020B0603040502060204" pitchFamily="34" charset="0"/>
                          <a:ea typeface="+mn-ea"/>
                          <a:cs typeface="+mn-cs"/>
                        </a:rPr>
                        <a:t>– these can vary based on the Squad</a:t>
                      </a:r>
                    </a:p>
                  </a:txBody>
                  <a:tcPr marL="32652" marR="32652" marT="32652" marB="32652"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accent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2959977"/>
                  </a:ext>
                </a:extLst>
              </a:tr>
              <a:tr h="789449">
                <a:tc>
                  <a:txBody>
                    <a:bodyPr/>
                    <a:lstStyle/>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i="0" u="none" strike="noStrike" kern="1200" cap="none" noProof="0" dirty="0">
                          <a:solidFill>
                            <a:schemeClr val="dk1"/>
                          </a:solidFill>
                          <a:effectLst/>
                          <a:latin typeface="Corpid C1 Light" panose="020B0303040502060204" pitchFamily="34" charset="0"/>
                          <a:ea typeface="+mn-ea"/>
                          <a:cs typeface="+mn-cs"/>
                          <a:sym typeface="Arial"/>
                        </a:rPr>
                        <a:t>Squad Members</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i="0" u="none" strike="noStrike" kern="1200" cap="none" noProof="0" dirty="0">
                          <a:solidFill>
                            <a:schemeClr val="dk1"/>
                          </a:solidFill>
                          <a:effectLst/>
                          <a:latin typeface="Corpid C1 Light" panose="020B0303040502060204" pitchFamily="34" charset="0"/>
                          <a:ea typeface="+mn-ea"/>
                          <a:cs typeface="+mn-cs"/>
                          <a:sym typeface="Arial"/>
                        </a:rPr>
                        <a:t>Chapter Leads </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i="0" u="none" strike="noStrike" kern="1200" cap="none" noProof="0" dirty="0">
                          <a:solidFill>
                            <a:schemeClr val="dk1"/>
                          </a:solidFill>
                          <a:effectLst/>
                          <a:latin typeface="Corpid C1 Light" panose="020B0303040502060204" pitchFamily="34" charset="0"/>
                          <a:ea typeface="+mn-ea"/>
                          <a:cs typeface="+mn-cs"/>
                          <a:sym typeface="Arial"/>
                        </a:rPr>
                        <a:t>Sub-Domain Lead</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endParaRPr lang="en-GB" sz="700" b="0" i="0" u="none" strike="noStrike" kern="1200" cap="none" noProof="0" dirty="0">
                        <a:solidFill>
                          <a:schemeClr val="dk1"/>
                        </a:solidFill>
                        <a:effectLst/>
                        <a:latin typeface="Corpid C1 Light" panose="020B0303040502060204" pitchFamily="34" charset="0"/>
                        <a:ea typeface="+mn-ea"/>
                        <a:cs typeface="+mn-cs"/>
                        <a:sym typeface="Arial"/>
                      </a:endParaRPr>
                    </a:p>
                  </a:txBody>
                  <a:tcPr marL="32652" marR="32652" marT="32652" marB="32652">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a:txBody>
                    <a:bodyPr/>
                    <a:lstStyle/>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i="0" u="none" strike="noStrike" kern="1200" cap="none" noProof="0" dirty="0">
                          <a:solidFill>
                            <a:schemeClr val="dk1"/>
                          </a:solidFill>
                          <a:effectLst/>
                          <a:latin typeface="Corpid C1 Light" panose="020B0303040502060204" pitchFamily="34" charset="0"/>
                          <a:ea typeface="+mn-ea"/>
                          <a:cs typeface="+mn-cs"/>
                          <a:sym typeface="Arial"/>
                        </a:rPr>
                        <a:t>Sub-Domain Orchestration Lead </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AU" sz="700" b="0" i="0" u="none" strike="noStrike" kern="1200" cap="none" noProof="0" dirty="0">
                          <a:solidFill>
                            <a:schemeClr val="dk1"/>
                          </a:solidFill>
                          <a:effectLst/>
                          <a:latin typeface="Corpid C1 Light" panose="020B0303040502060204" pitchFamily="34" charset="0"/>
                          <a:ea typeface="+mn-ea"/>
                          <a:cs typeface="+mn-cs"/>
                          <a:sym typeface="Arial"/>
                        </a:rPr>
                        <a:t>Relevant Domain, agile, and technology roles </a:t>
                      </a:r>
                      <a:endParaRPr lang="en-GB" sz="700" b="0" i="0" u="none" strike="noStrike" kern="1200" cap="none" noProof="0" dirty="0">
                        <a:solidFill>
                          <a:schemeClr val="dk1"/>
                        </a:solidFill>
                        <a:effectLst/>
                        <a:latin typeface="Corpid C1 Light" panose="020B0303040502060204" pitchFamily="34" charset="0"/>
                        <a:ea typeface="+mn-ea"/>
                        <a:cs typeface="+mn-cs"/>
                        <a:sym typeface="Arial"/>
                      </a:endParaRP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GB" sz="700" b="0" i="0" u="none" strike="noStrike" kern="1200" cap="none" noProof="0" dirty="0">
                          <a:solidFill>
                            <a:schemeClr val="dk1"/>
                          </a:solidFill>
                          <a:effectLst/>
                          <a:latin typeface="Corpid C1 Light" panose="020B0303040502060204" pitchFamily="34" charset="0"/>
                          <a:ea typeface="+mn-ea"/>
                          <a:cs typeface="+mn-cs"/>
                          <a:sym typeface="Arial"/>
                        </a:rPr>
                        <a:t>Customers and Colleagues </a:t>
                      </a:r>
                    </a:p>
                  </a:txBody>
                  <a:tcPr marL="32652" marR="32652" marT="32652" marB="32652">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gridSpan="2">
                  <a:txBody>
                    <a:bodyPr/>
                    <a:lstStyle/>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AU" sz="600" b="0" i="0" kern="1200" dirty="0">
                          <a:solidFill>
                            <a:schemeClr val="tx1"/>
                          </a:solidFill>
                          <a:effectLst/>
                          <a:latin typeface="Corpid C1 Light" panose="020B0303040502060204" pitchFamily="34" charset="0"/>
                          <a:ea typeface="+mn-ea"/>
                          <a:cs typeface="+mn-cs"/>
                        </a:rPr>
                        <a:t>D</a:t>
                      </a:r>
                      <a:r>
                        <a:rPr lang="en-AU" sz="700" b="0" i="0" kern="1200" dirty="0">
                          <a:solidFill>
                            <a:schemeClr val="tx1"/>
                          </a:solidFill>
                          <a:effectLst/>
                          <a:latin typeface="Corpid C1 Light" panose="020B0303040502060204" pitchFamily="34" charset="0"/>
                          <a:ea typeface="+mn-ea"/>
                          <a:cs typeface="+mn-cs"/>
                        </a:rPr>
                        <a:t>elivery upon squad outcomes </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AU" sz="700" b="0" i="0" kern="1200" dirty="0">
                          <a:solidFill>
                            <a:schemeClr val="tx1"/>
                          </a:solidFill>
                          <a:effectLst/>
                          <a:latin typeface="Corpid C1 Light" panose="020B0303040502060204" pitchFamily="34" charset="0"/>
                          <a:ea typeface="+mn-ea"/>
                          <a:cs typeface="+mn-cs"/>
                        </a:rPr>
                        <a:t>Risk management and compliance, including adherence to process and controls</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AU" sz="700" b="0" i="0" kern="1200" dirty="0">
                          <a:solidFill>
                            <a:schemeClr val="tx1"/>
                          </a:solidFill>
                          <a:effectLst/>
                          <a:latin typeface="Corpid C1 Light" panose="020B0303040502060204" pitchFamily="34" charset="0"/>
                          <a:ea typeface="+mn-ea"/>
                          <a:cs typeface="+mn-cs"/>
                        </a:rPr>
                        <a:t>Improvement in squad operations and performance</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AU" sz="700" b="0" i="0" kern="1200" dirty="0">
                          <a:solidFill>
                            <a:schemeClr val="tx1"/>
                          </a:solidFill>
                          <a:effectLst/>
                          <a:latin typeface="Corpid C1 Light" panose="020B0303040502060204" pitchFamily="34" charset="0"/>
                          <a:ea typeface="+mn-ea"/>
                          <a:cs typeface="+mn-cs"/>
                        </a:rPr>
                        <a:t>Financial management of the Asset/s, Service/s and Product/s their Squad owns. Exclude Resourcing Financial Management </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r>
                        <a:rPr lang="en-AU" sz="700" b="0" i="0" kern="1200" dirty="0">
                          <a:solidFill>
                            <a:schemeClr val="tx1"/>
                          </a:solidFill>
                          <a:effectLst/>
                          <a:latin typeface="Corpid C1 Light" panose="020B0303040502060204" pitchFamily="34" charset="0"/>
                          <a:ea typeface="+mn-ea"/>
                          <a:cs typeface="+mn-cs"/>
                        </a:rPr>
                        <a:t>Proactively manage risk, meeting all policy and compliance requirements; perform controls; adhere to process and procedures pertinent to role; and escalate events, issues or breaches as they are identified (risk accountability forms part of all roles, as everyone is responsible for managing risk and compliance). </a:t>
                      </a:r>
                      <a:r>
                        <a:rPr lang="en-AU" sz="700" b="0" i="0" kern="1200">
                          <a:solidFill>
                            <a:schemeClr val="tx1"/>
                          </a:solidFill>
                          <a:effectLst/>
                          <a:latin typeface="Corpid C1 Light" panose="020B0303040502060204" pitchFamily="34" charset="0"/>
                          <a:ea typeface="+mn-ea"/>
                          <a:cs typeface="+mn-cs"/>
                        </a:rPr>
                        <a:t>​</a:t>
                      </a:r>
                    </a:p>
                    <a:p>
                      <a:pPr marL="171450" marR="0" lvl="0" indent="-171450" algn="l" defTabSz="914309" rtl="0" eaLnBrk="1" fontAlgn="auto" latinLnBrk="0" hangingPunct="1">
                        <a:lnSpc>
                          <a:spcPct val="100000"/>
                        </a:lnSpc>
                        <a:spcBef>
                          <a:spcPct val="0"/>
                        </a:spcBef>
                        <a:spcAft>
                          <a:spcPct val="0"/>
                        </a:spcAft>
                        <a:buClrTx/>
                        <a:buSzTx/>
                        <a:buFont typeface="Arial" panose="020B0604020202020204" pitchFamily="34" charset="0"/>
                        <a:buChar char="•"/>
                        <a:tabLst/>
                        <a:defRPr/>
                      </a:pPr>
                      <a:endParaRPr lang="en-AU" sz="700" b="1" i="0" kern="1200" dirty="0">
                        <a:solidFill>
                          <a:schemeClr val="tx1"/>
                        </a:solidFill>
                        <a:effectLst/>
                        <a:latin typeface="Corpid C1 Light" panose="020B0303040502060204" pitchFamily="34" charset="0"/>
                        <a:ea typeface="+mn-ea"/>
                        <a:cs typeface="+mn-cs"/>
                      </a:endParaRPr>
                    </a:p>
                  </a:txBody>
                  <a:tcPr marL="32652" marR="32652" marT="32652" marB="32652">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cap="flat" cmpd="sng" algn="ctr">
                      <a:noFill/>
                      <a:prstDash val="solid"/>
                      <a:round/>
                      <a:headEnd type="none" w="med" len="med"/>
                      <a:tailEnd type="none" w="med" len="med"/>
                    </a:lnTlToBr>
                    <a:lnBlToTr cap="flat" cmpd="sng" algn="ctr">
                      <a:noFill/>
                      <a:prstDash val="solid"/>
                      <a:round/>
                      <a:headEnd type="none" w="med" len="med"/>
                      <a:tailEnd type="none" w="med" len="med"/>
                    </a:lnBlToTr>
                    <a:solidFill>
                      <a:schemeClr val="bg1"/>
                    </a:solidFill>
                  </a:tcPr>
                </a:tc>
                <a:tc hMerge="1">
                  <a:txBody>
                    <a:bodyPr/>
                    <a:lstStyle/>
                    <a:p>
                      <a:endParaRPr lang="en-AU"/>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47792904"/>
                  </a:ext>
                </a:extLst>
              </a:tr>
            </a:tbl>
          </a:graphicData>
        </a:graphic>
      </p:graphicFrame>
      <p:sp>
        <p:nvSpPr>
          <p:cNvPr id="6" name="TextBox 5">
            <a:extLst>
              <a:ext uri="{FF2B5EF4-FFF2-40B4-BE49-F238E27FC236}">
                <a16:creationId xmlns:a16="http://schemas.microsoft.com/office/drawing/2014/main" id="{E5A69C5D-3730-4D0C-9788-47807EC50C64}"/>
              </a:ext>
            </a:extLst>
          </p:cNvPr>
          <p:cNvSpPr txBox="1"/>
          <p:nvPr/>
        </p:nvSpPr>
        <p:spPr>
          <a:xfrm>
            <a:off x="1246589" y="-567498"/>
            <a:ext cx="2270248" cy="287771"/>
          </a:xfrm>
          <a:prstGeom prst="rect">
            <a:avLst/>
          </a:prstGeom>
          <a:solidFill>
            <a:srgbClr val="00B050"/>
          </a:solidFill>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defTabSz="829361">
              <a:buClr>
                <a:srgbClr val="000000"/>
              </a:buClr>
            </a:pPr>
            <a:r>
              <a:rPr lang="en-GB" sz="1270" kern="0" dirty="0">
                <a:solidFill>
                  <a:srgbClr val="FFFFFF"/>
                </a:solidFill>
                <a:latin typeface="Arial"/>
                <a:sym typeface="Arial"/>
              </a:rPr>
              <a:t>Reviewed – Ready for P&amp;C  </a:t>
            </a:r>
          </a:p>
        </p:txBody>
      </p:sp>
    </p:spTree>
    <p:extLst>
      <p:ext uri="{BB962C8B-B14F-4D97-AF65-F5344CB8AC3E}">
        <p14:creationId xmlns:p14="http://schemas.microsoft.com/office/powerpoint/2010/main" val="4038592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AS_UNIQUEID" val="22155"/>
  <p:tag name="BAINBULLETSACTIVATED" val="True"/>
  <p:tag name="BAINBULLETSINDENTS" val="1"/>
  <p:tag name="BAINBULLETSLEVELSFINGERPRINT" val="1949116856"/>
  <p:tag name="BAINBULLETSLINESPACING" val="1"/>
  <p:tag name="BTFPBAINBULLETS" val="1"/>
</p:tagLst>
</file>

<file path=ppt/theme/theme1.xml><?xml version="1.0" encoding="utf-8"?>
<a:theme xmlns:a="http://schemas.openxmlformats.org/drawingml/2006/main" name="1_NAB Core Custom v2">
  <a:themeElements>
    <a:clrScheme name="NAB Core_Custom">
      <a:dk1>
        <a:srgbClr val="000000"/>
      </a:dk1>
      <a:lt1>
        <a:srgbClr val="FFFFFF"/>
      </a:lt1>
      <a:dk2>
        <a:srgbClr val="9A9AC8"/>
      </a:dk2>
      <a:lt2>
        <a:srgbClr val="444694"/>
      </a:lt2>
      <a:accent1>
        <a:srgbClr val="FF0000"/>
      </a:accent1>
      <a:accent2>
        <a:srgbClr val="000000"/>
      </a:accent2>
      <a:accent3>
        <a:srgbClr val="D0D0D0"/>
      </a:accent3>
      <a:accent4>
        <a:srgbClr val="878787"/>
      </a:accent4>
      <a:accent5>
        <a:srgbClr val="B2B2B2"/>
      </a:accent5>
      <a:accent6>
        <a:srgbClr val="575757"/>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EAE382FD44C468A79819A79D5BBCC" ma:contentTypeVersion="16" ma:contentTypeDescription="Create a new document." ma:contentTypeScope="" ma:versionID="c61c65976b08d3bc315727165c729184">
  <xsd:schema xmlns:xsd="http://www.w3.org/2001/XMLSchema" xmlns:xs="http://www.w3.org/2001/XMLSchema" xmlns:p="http://schemas.microsoft.com/office/2006/metadata/properties" xmlns:ns2="4311b19f-bba8-4043-8d72-6e835ef6c51b" xmlns:ns3="669e4ebd-344c-4b33-98e9-5e34b4cede4f" targetNamespace="http://schemas.microsoft.com/office/2006/metadata/properties" ma:root="true" ma:fieldsID="1e1a135da8998931fef69a8e784dcf4c" ns2:_="" ns3:_="">
    <xsd:import namespace="4311b19f-bba8-4043-8d72-6e835ef6c51b"/>
    <xsd:import namespace="669e4ebd-344c-4b33-98e9-5e34b4cede4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11b19f-bba8-4043-8d72-6e835ef6c5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7390c55-4b03-4411-b59d-2aa0704f1438" ma:termSetId="09814cd3-568e-fe90-9814-8d621ff8fb84" ma:anchorId="fba54fb3-c3e1-fe81-a776-ca4b69148c4d" ma:open="true" ma:isKeyword="false">
      <xsd:complexType>
        <xsd:sequence>
          <xsd:element ref="pc:Terms" minOccurs="0" maxOccurs="1"/>
        </xsd:sequence>
      </xsd:complexType>
    </xsd:element>
    <xsd:element name="dateandtime" ma:index="23" nillable="true" ma:displayName="date and time" ma:format="DateTime"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9e4ebd-344c-4b33-98e9-5e34b4cede4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f458052-588c-45d5-9119-5474c3290727}" ma:internalName="TaxCatchAll" ma:showField="CatchAllData" ma:web="669e4ebd-344c-4b33-98e9-5e34b4cede4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669e4ebd-344c-4b33-98e9-5e34b4cede4f">
      <UserInfo>
        <DisplayName/>
        <AccountId xsi:nil="true"/>
        <AccountType/>
      </UserInfo>
    </SharedWithUsers>
    <MediaLengthInSeconds xmlns="4311b19f-bba8-4043-8d72-6e835ef6c51b" xsi:nil="true"/>
    <lcf76f155ced4ddcb4097134ff3c332f xmlns="4311b19f-bba8-4043-8d72-6e835ef6c51b">
      <Terms xmlns="http://schemas.microsoft.com/office/infopath/2007/PartnerControls"/>
    </lcf76f155ced4ddcb4097134ff3c332f>
    <TaxCatchAll xmlns="669e4ebd-344c-4b33-98e9-5e34b4cede4f" xsi:nil="true"/>
    <dateandtime xmlns="4311b19f-bba8-4043-8d72-6e835ef6c51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130D75-930B-4E4B-A831-BF36379C8A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11b19f-bba8-4043-8d72-6e835ef6c51b"/>
    <ds:schemaRef ds:uri="669e4ebd-344c-4b33-98e9-5e34b4cede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7DF3C1-46EB-4252-BAB1-6D68DD46268E}">
  <ds:schemaRefs>
    <ds:schemaRef ds:uri="http://schemas.microsoft.com/office/2006/metadata/properties"/>
    <ds:schemaRef ds:uri="http://schemas.microsoft.com/office/infopath/2007/PartnerControls"/>
    <ds:schemaRef ds:uri="669e4ebd-344c-4b33-98e9-5e34b4cede4f"/>
    <ds:schemaRef ds:uri="4311b19f-bba8-4043-8d72-6e835ef6c51b"/>
  </ds:schemaRefs>
</ds:datastoreItem>
</file>

<file path=customXml/itemProps3.xml><?xml version="1.0" encoding="utf-8"?>
<ds:datastoreItem xmlns:ds="http://schemas.openxmlformats.org/officeDocument/2006/customXml" ds:itemID="{CB1236B4-472C-4FAF-BFE2-F7F433B2A7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TotalTime>
  <Words>695</Words>
  <Application>Microsoft Office PowerPoint</Application>
  <PresentationFormat>Widescreen</PresentationFormat>
  <Paragraphs>67</Paragraphs>
  <Slides>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Corpid C1 Light</vt:lpstr>
      <vt:lpstr>Corpid C1 Regular</vt:lpstr>
      <vt:lpstr>NAB Impact</vt:lpstr>
      <vt:lpstr>Noto Sans Symbols</vt:lpstr>
      <vt:lpstr>Verdana</vt:lpstr>
      <vt:lpstr>1_NAB Core Custom v2</vt:lpstr>
      <vt:lpstr>think-cell Slide</vt:lpstr>
      <vt:lpstr>Product owner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owner</dc:title>
  <dc:creator>William Lau</dc:creator>
  <cp:lastModifiedBy>Kate Elliott</cp:lastModifiedBy>
  <cp:revision>4</cp:revision>
  <dcterms:created xsi:type="dcterms:W3CDTF">2021-12-16T05:58:14Z</dcterms:created>
  <dcterms:modified xsi:type="dcterms:W3CDTF">2024-08-13T16:05:49Z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0d377c-712a-4212-ac8f-67d0339a635d_Enabled">
    <vt:lpwstr>true</vt:lpwstr>
  </property>
  <property fmtid="{D5CDD505-2E9C-101B-9397-08002B2CF9AE}" pid="3" name="MSIP_Label_b00d377c-712a-4212-ac8f-67d0339a635d_SetDate">
    <vt:lpwstr>2021-12-16T06:00:01Z</vt:lpwstr>
  </property>
  <property fmtid="{D5CDD505-2E9C-101B-9397-08002B2CF9AE}" pid="4" name="MSIP_Label_b00d377c-712a-4212-ac8f-67d0339a635d_Method">
    <vt:lpwstr>Privileged</vt:lpwstr>
  </property>
  <property fmtid="{D5CDD505-2E9C-101B-9397-08002B2CF9AE}" pid="5" name="MSIP_Label_b00d377c-712a-4212-ac8f-67d0339a635d_Name">
    <vt:lpwstr>b00d377c-712a-4212-ac8f-67d0339a635d</vt:lpwstr>
  </property>
  <property fmtid="{D5CDD505-2E9C-101B-9397-08002B2CF9AE}" pid="6" name="MSIP_Label_b00d377c-712a-4212-ac8f-67d0339a635d_SiteId">
    <vt:lpwstr>48d6943f-580e-40b1-a0e1-c07fa3707873</vt:lpwstr>
  </property>
  <property fmtid="{D5CDD505-2E9C-101B-9397-08002B2CF9AE}" pid="7" name="MSIP_Label_b00d377c-712a-4212-ac8f-67d0339a635d_ActionId">
    <vt:lpwstr>5448d9a9-8a78-4aaf-bb69-dbae6dd83002</vt:lpwstr>
  </property>
  <property fmtid="{D5CDD505-2E9C-101B-9397-08002B2CF9AE}" pid="8" name="MSIP_Label_b00d377c-712a-4212-ac8f-67d0339a635d_ContentBits">
    <vt:lpwstr>0</vt:lpwstr>
  </property>
  <property fmtid="{D5CDD505-2E9C-101B-9397-08002B2CF9AE}" pid="9" name="ContentTypeId">
    <vt:lpwstr>0x010100545EAE382FD44C468A79819A79D5BBCC</vt:lpwstr>
  </property>
  <property fmtid="{D5CDD505-2E9C-101B-9397-08002B2CF9AE}" pid="10" name="Order">
    <vt:r8>29900</vt:r8>
  </property>
  <property fmtid="{D5CDD505-2E9C-101B-9397-08002B2CF9AE}" pid="11" name="xd_Signature">
    <vt:bool>false</vt:bool>
  </property>
  <property fmtid="{D5CDD505-2E9C-101B-9397-08002B2CF9AE}" pid="12" name="xd_ProgID">
    <vt:lpwstr/>
  </property>
  <property fmtid="{D5CDD505-2E9C-101B-9397-08002B2CF9AE}" pid="13" name="_ExtendedDescription">
    <vt:lpwstr/>
  </property>
  <property fmtid="{D5CDD505-2E9C-101B-9397-08002B2CF9AE}" pid="14" name="TriggerFlowInfo">
    <vt:lpwstr/>
  </property>
  <property fmtid="{D5CDD505-2E9C-101B-9397-08002B2CF9AE}" pid="15" name="ComplianceAssetId">
    <vt:lpwstr/>
  </property>
  <property fmtid="{D5CDD505-2E9C-101B-9397-08002B2CF9AE}" pid="16" name="TemplateUrl">
    <vt:lpwstr/>
  </property>
  <property fmtid="{D5CDD505-2E9C-101B-9397-08002B2CF9AE}" pid="17" name="MediaServiceImageTags">
    <vt:lpwstr/>
  </property>
</Properties>
</file>