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ags/tag1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4"/>
    <p:sldMasterId id="2147483841" r:id="rId5"/>
    <p:sldMasterId id="2147483847" r:id="rId6"/>
    <p:sldMasterId id="2147483852" r:id="rId7"/>
    <p:sldMasterId id="2147483858" r:id="rId8"/>
  </p:sldMasterIdLst>
  <p:notesMasterIdLst>
    <p:notesMasterId r:id="rId10"/>
  </p:notesMasterIdLst>
  <p:handoutMasterIdLst>
    <p:handoutMasterId r:id="rId11"/>
  </p:handoutMasterIdLst>
  <p:sldIdLst>
    <p:sldId id="326" r:id="rId9"/>
  </p:sldIdLst>
  <p:sldSz cx="9144000" cy="5143500" type="screen16x9"/>
  <p:notesSz cx="7099300" cy="10234613"/>
  <p:custDataLst>
    <p:tags r:id="rId12"/>
  </p:custDataLst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1088" kern="1200">
        <a:solidFill>
          <a:schemeClr val="tx1"/>
        </a:solidFill>
        <a:latin typeface="Corpid C1 Regular" pitchFamily="34" charset="0"/>
        <a:ea typeface="+mn-ea"/>
        <a:cs typeface="+mn-cs"/>
      </a:defRPr>
    </a:lvl1pPr>
    <a:lvl2pPr marL="310929" algn="ctr" rtl="0" fontAlgn="base">
      <a:spcBef>
        <a:spcPct val="0"/>
      </a:spcBef>
      <a:spcAft>
        <a:spcPct val="0"/>
      </a:spcAft>
      <a:defRPr sz="1088" kern="1200">
        <a:solidFill>
          <a:schemeClr val="tx1"/>
        </a:solidFill>
        <a:latin typeface="Corpid C1 Regular" pitchFamily="34" charset="0"/>
        <a:ea typeface="+mn-ea"/>
        <a:cs typeface="+mn-cs"/>
      </a:defRPr>
    </a:lvl2pPr>
    <a:lvl3pPr marL="621857" algn="ctr" rtl="0" fontAlgn="base">
      <a:spcBef>
        <a:spcPct val="0"/>
      </a:spcBef>
      <a:spcAft>
        <a:spcPct val="0"/>
      </a:spcAft>
      <a:defRPr sz="1088" kern="1200">
        <a:solidFill>
          <a:schemeClr val="tx1"/>
        </a:solidFill>
        <a:latin typeface="Corpid C1 Regular" pitchFamily="34" charset="0"/>
        <a:ea typeface="+mn-ea"/>
        <a:cs typeface="+mn-cs"/>
      </a:defRPr>
    </a:lvl3pPr>
    <a:lvl4pPr marL="932787" algn="ctr" rtl="0" fontAlgn="base">
      <a:spcBef>
        <a:spcPct val="0"/>
      </a:spcBef>
      <a:spcAft>
        <a:spcPct val="0"/>
      </a:spcAft>
      <a:defRPr sz="1088" kern="1200">
        <a:solidFill>
          <a:schemeClr val="tx1"/>
        </a:solidFill>
        <a:latin typeface="Corpid C1 Regular" pitchFamily="34" charset="0"/>
        <a:ea typeface="+mn-ea"/>
        <a:cs typeface="+mn-cs"/>
      </a:defRPr>
    </a:lvl4pPr>
    <a:lvl5pPr marL="1243716" algn="ctr" rtl="0" fontAlgn="base">
      <a:spcBef>
        <a:spcPct val="0"/>
      </a:spcBef>
      <a:spcAft>
        <a:spcPct val="0"/>
      </a:spcAft>
      <a:defRPr sz="1088" kern="1200">
        <a:solidFill>
          <a:schemeClr val="tx1"/>
        </a:solidFill>
        <a:latin typeface="Corpid C1 Regular" pitchFamily="34" charset="0"/>
        <a:ea typeface="+mn-ea"/>
        <a:cs typeface="+mn-cs"/>
      </a:defRPr>
    </a:lvl5pPr>
    <a:lvl6pPr marL="1554645" algn="l" defTabSz="621857" rtl="0" eaLnBrk="1" latinLnBrk="0" hangingPunct="1">
      <a:defRPr sz="1088" kern="1200">
        <a:solidFill>
          <a:schemeClr val="tx1"/>
        </a:solidFill>
        <a:latin typeface="Corpid C1 Regular" pitchFamily="34" charset="0"/>
        <a:ea typeface="+mn-ea"/>
        <a:cs typeface="+mn-cs"/>
      </a:defRPr>
    </a:lvl6pPr>
    <a:lvl7pPr marL="1865573" algn="l" defTabSz="621857" rtl="0" eaLnBrk="1" latinLnBrk="0" hangingPunct="1">
      <a:defRPr sz="1088" kern="1200">
        <a:solidFill>
          <a:schemeClr val="tx1"/>
        </a:solidFill>
        <a:latin typeface="Corpid C1 Regular" pitchFamily="34" charset="0"/>
        <a:ea typeface="+mn-ea"/>
        <a:cs typeface="+mn-cs"/>
      </a:defRPr>
    </a:lvl7pPr>
    <a:lvl8pPr marL="2176503" algn="l" defTabSz="621857" rtl="0" eaLnBrk="1" latinLnBrk="0" hangingPunct="1">
      <a:defRPr sz="1088" kern="1200">
        <a:solidFill>
          <a:schemeClr val="tx1"/>
        </a:solidFill>
        <a:latin typeface="Corpid C1 Regular" pitchFamily="34" charset="0"/>
        <a:ea typeface="+mn-ea"/>
        <a:cs typeface="+mn-cs"/>
      </a:defRPr>
    </a:lvl8pPr>
    <a:lvl9pPr marL="2487432" algn="l" defTabSz="621857" rtl="0" eaLnBrk="1" latinLnBrk="0" hangingPunct="1">
      <a:defRPr sz="1088" kern="1200">
        <a:solidFill>
          <a:schemeClr val="tx1"/>
        </a:solidFill>
        <a:latin typeface="Corpid C1 Regular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3DDB13-CFE3-A320-F022-2A9352FB04CE}" name="Bryony Lepere" initials="BL" userId="S::Bryony.Lepere@nab.com.au::3c879798-0774-44c2-af41-f702e3e37d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 Reeves" initials="kr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46464"/>
    <a:srgbClr val="ED0000"/>
    <a:srgbClr val="FFCC00"/>
    <a:srgbClr val="007DBA"/>
    <a:srgbClr val="621A4B"/>
    <a:srgbClr val="4B80C1"/>
    <a:srgbClr val="EDCB4D"/>
    <a:srgbClr val="791F71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–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–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14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3A8E8DE1-CC93-4F26-9D71-C3A3A39111C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2386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69CE9062-2AFC-45BE-B816-4E41ABC3131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808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816" kern="1200">
        <a:solidFill>
          <a:schemeClr val="tx1"/>
        </a:solidFill>
        <a:latin typeface="Arial" charset="0"/>
        <a:ea typeface="+mn-ea"/>
        <a:cs typeface="+mn-cs"/>
      </a:defRPr>
    </a:lvl1pPr>
    <a:lvl2pPr marL="310929" algn="l" rtl="0" fontAlgn="base">
      <a:spcBef>
        <a:spcPct val="30000"/>
      </a:spcBef>
      <a:spcAft>
        <a:spcPct val="0"/>
      </a:spcAft>
      <a:defRPr sz="816" kern="1200">
        <a:solidFill>
          <a:schemeClr val="tx1"/>
        </a:solidFill>
        <a:latin typeface="Arial" charset="0"/>
        <a:ea typeface="+mn-ea"/>
        <a:cs typeface="+mn-cs"/>
      </a:defRPr>
    </a:lvl2pPr>
    <a:lvl3pPr marL="621857" algn="l" rtl="0" fontAlgn="base">
      <a:spcBef>
        <a:spcPct val="30000"/>
      </a:spcBef>
      <a:spcAft>
        <a:spcPct val="0"/>
      </a:spcAft>
      <a:defRPr sz="816" kern="1200">
        <a:solidFill>
          <a:schemeClr val="tx1"/>
        </a:solidFill>
        <a:latin typeface="Arial" charset="0"/>
        <a:ea typeface="+mn-ea"/>
        <a:cs typeface="+mn-cs"/>
      </a:defRPr>
    </a:lvl3pPr>
    <a:lvl4pPr marL="932787" algn="l" rtl="0" fontAlgn="base">
      <a:spcBef>
        <a:spcPct val="30000"/>
      </a:spcBef>
      <a:spcAft>
        <a:spcPct val="0"/>
      </a:spcAft>
      <a:defRPr sz="816" kern="1200">
        <a:solidFill>
          <a:schemeClr val="tx1"/>
        </a:solidFill>
        <a:latin typeface="Arial" charset="0"/>
        <a:ea typeface="+mn-ea"/>
        <a:cs typeface="+mn-cs"/>
      </a:defRPr>
    </a:lvl4pPr>
    <a:lvl5pPr marL="1243716" algn="l" rtl="0" fontAlgn="base">
      <a:spcBef>
        <a:spcPct val="30000"/>
      </a:spcBef>
      <a:spcAft>
        <a:spcPct val="0"/>
      </a:spcAft>
      <a:defRPr sz="816" kern="1200">
        <a:solidFill>
          <a:schemeClr val="tx1"/>
        </a:solidFill>
        <a:latin typeface="Arial" charset="0"/>
        <a:ea typeface="+mn-ea"/>
        <a:cs typeface="+mn-cs"/>
      </a:defRPr>
    </a:lvl5pPr>
    <a:lvl6pPr marL="1554645" algn="l" defTabSz="621857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6pPr>
    <a:lvl7pPr marL="1865573" algn="l" defTabSz="621857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7pPr>
    <a:lvl8pPr marL="2176503" algn="l" defTabSz="621857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8pPr>
    <a:lvl9pPr marL="2487432" algn="l" defTabSz="621857" rtl="0" eaLnBrk="1" latinLnBrk="0" hangingPunct="1">
      <a:defRPr sz="81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389BF52D-2CB8-46BA-A900-AC5381964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135" y="1278690"/>
            <a:ext cx="8649877" cy="33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B1E7E-53AB-4198-B250-5E7F0DA2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35" y="726922"/>
            <a:ext cx="8649877" cy="469532"/>
          </a:xfrm>
          <a:prstGeom prst="rect">
            <a:avLst/>
          </a:prstGeom>
        </p:spPr>
        <p:txBody>
          <a:bodyPr lIns="0" rIns="0"/>
          <a:lstStyle>
            <a:lvl1pPr marL="0" indent="0">
              <a:defRPr lang="en-AU" sz="953" b="1" cap="all" baseline="0" dirty="0">
                <a:solidFill>
                  <a:schemeClr val="tx1"/>
                </a:solidFill>
                <a:latin typeface="Corpid C1 Regular" panose="020B0603040502060204" pitchFamily="34" charset="0"/>
                <a:ea typeface="+mn-ea"/>
                <a:cs typeface="+mn-cs"/>
              </a:defRPr>
            </a:lvl1pPr>
          </a:lstStyle>
          <a:p>
            <a:pPr marL="0" lvl="0" indent="0" algn="l" defTabSz="709364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D3AB30A-2D44-4A9D-B276-D0428CB6F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136" y="4862072"/>
            <a:ext cx="170758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>
            <a:lvl1pPr algn="l" defTabSz="709364">
              <a:defRPr sz="545" baseline="0">
                <a:solidFill>
                  <a:schemeClr val="accent2"/>
                </a:solidFill>
                <a:latin typeface="Corpid C1 Light" panose="020B0303040502060204" pitchFamily="34" charset="0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3AF5540-88C5-4352-8580-79DDAC7D5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271" y="4862072"/>
            <a:ext cx="7999106" cy="220297"/>
          </a:xfrm>
          <a:prstGeom prst="rect">
            <a:avLst/>
          </a:prstGeom>
        </p:spPr>
        <p:txBody>
          <a:bodyPr vert="horz" lIns="0" tIns="54000" rIns="0" bIns="36000" rtlCol="0" anchor="b" anchorCtr="0"/>
          <a:lstStyle>
            <a:lvl1pPr>
              <a:defRPr lang="en-AU" smtClean="0"/>
            </a:lvl1pPr>
          </a:lstStyle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89639F-08AA-43FB-9B80-0F8A597A3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089" y="194640"/>
            <a:ext cx="8649876" cy="48474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lang="en-US" sz="1088" b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10976" indent="0">
              <a:buNone/>
              <a:defRPr sz="816"/>
            </a:lvl2pPr>
            <a:lvl3pPr marL="621952" indent="0">
              <a:buNone/>
              <a:defRPr sz="680"/>
            </a:lvl3pPr>
            <a:lvl4pPr marL="932928" indent="0">
              <a:buNone/>
              <a:defRPr sz="612"/>
            </a:lvl4pPr>
            <a:lvl5pPr marL="1243904" indent="0">
              <a:buNone/>
              <a:defRPr sz="612"/>
            </a:lvl5pPr>
            <a:lvl6pPr marL="1554880" indent="0">
              <a:buNone/>
              <a:defRPr sz="612"/>
            </a:lvl6pPr>
            <a:lvl7pPr marL="1865856" indent="0">
              <a:buNone/>
              <a:defRPr sz="612"/>
            </a:lvl7pPr>
            <a:lvl8pPr marL="2176832" indent="0">
              <a:buNone/>
              <a:defRPr sz="612"/>
            </a:lvl8pPr>
            <a:lvl9pPr marL="2487808" indent="0">
              <a:buNone/>
              <a:defRPr sz="612"/>
            </a:lvl9pPr>
          </a:lstStyle>
          <a:p>
            <a:pPr marL="0" lvl="0" indent="0" algn="l" defTabSz="709364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9362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7">
          <p15:clr>
            <a:srgbClr val="FBAE40"/>
          </p15:clr>
        </p15:guide>
        <p15:guide id="2" pos="4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btfpLayoutConfig" hidden="1"/>
          <p:cNvSpPr txBox="1"/>
          <p:nvPr userDrawn="1">
            <p:custDataLst>
              <p:tags r:id="rId2"/>
            </p:custDataLst>
          </p:nvPr>
        </p:nvSpPr>
        <p:spPr bwMode="gray">
          <a:xfrm>
            <a:off x="10861" y="8640"/>
            <a:ext cx="7601900" cy="64845"/>
          </a:xfrm>
          <a:prstGeom prst="rect">
            <a:avLst/>
          </a:prstGeom>
          <a:noFill/>
        </p:spPr>
        <p:txBody>
          <a:bodyPr vert="horz" wrap="square" lIns="24489" tIns="24489" rIns="24489" bIns="24489" rtlCol="0">
            <a:spAutoFit/>
          </a:bodyPr>
          <a:lstStyle/>
          <a:p>
            <a:pPr marL="0" indent="0">
              <a:buNone/>
            </a:pPr>
            <a:r>
              <a:rPr lang="en-AU" sz="100">
                <a:solidFill>
                  <a:srgbClr val="FFFFFF">
                    <a:alpha val="0"/>
                  </a:srgbClr>
                </a:solidFill>
                <a:latin typeface="Corpid C1 Regular"/>
              </a:rPr>
              <a:t>overall_0_132158346389722912 columns_1_132158346389722912 </a:t>
            </a:r>
          </a:p>
        </p:txBody>
      </p:sp>
      <p:sp>
        <p:nvSpPr>
          <p:cNvPr id="4" name="Rectangle 3"/>
          <p:cNvSpPr/>
          <p:nvPr userDrawn="1">
            <p:custDataLst>
              <p:tags r:id="rId3"/>
            </p:custDataLst>
          </p:nvPr>
        </p:nvSpPr>
        <p:spPr bwMode="gray">
          <a:xfrm>
            <a:off x="8313775" y="4525475"/>
            <a:ext cx="822246" cy="61167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4489" tIns="24489" rIns="24489" bIns="244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en-AU" sz="1088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9985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184">
          <p15:clr>
            <a:srgbClr val="CCCCCC"/>
          </p15:clr>
        </p15:guide>
        <p15:guide id="2" pos="6552">
          <p15:clr>
            <a:srgbClr val="CCCCCC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389BF52D-2CB8-46BA-A900-AC5381964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135" y="1278690"/>
            <a:ext cx="8649877" cy="33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B1E7E-53AB-4198-B250-5E7F0DA2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35" y="726922"/>
            <a:ext cx="8649877" cy="469531"/>
          </a:xfrm>
          <a:prstGeom prst="rect">
            <a:avLst/>
          </a:prstGeom>
        </p:spPr>
        <p:txBody>
          <a:bodyPr lIns="0" rIns="0"/>
          <a:lstStyle>
            <a:lvl1pPr marL="0" indent="0">
              <a:defRPr lang="en-AU" sz="952" b="1" cap="all" baseline="0" dirty="0">
                <a:solidFill>
                  <a:schemeClr val="tx1"/>
                </a:solidFill>
                <a:latin typeface="Corpid C1 Regular" panose="020B0603040502060204" pitchFamily="34" charset="0"/>
                <a:ea typeface="+mn-ea"/>
                <a:cs typeface="+mn-cs"/>
              </a:defRPr>
            </a:lvl1pPr>
          </a:lstStyle>
          <a:p>
            <a:pPr marL="0" lvl="0" indent="0" algn="l" defTabSz="70939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D3AB30A-2D44-4A9D-B276-D0428CB6F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135" y="4862072"/>
            <a:ext cx="170758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>
            <a:lvl1pPr algn="l" defTabSz="709390">
              <a:defRPr sz="544" baseline="0">
                <a:solidFill>
                  <a:schemeClr val="accent2"/>
                </a:solidFill>
                <a:latin typeface="Corpid C1 Light" panose="020B0303040502060204" pitchFamily="34" charset="0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3AF5540-88C5-4352-8580-79DDAC7D5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270" y="4862072"/>
            <a:ext cx="7999106" cy="220297"/>
          </a:xfrm>
          <a:prstGeom prst="rect">
            <a:avLst/>
          </a:prstGeom>
        </p:spPr>
        <p:txBody>
          <a:bodyPr vert="horz" lIns="0" tIns="54000" rIns="0" bIns="36000" rtlCol="0" anchor="b" anchorCtr="0"/>
          <a:lstStyle>
            <a:lvl1pPr>
              <a:defRPr lang="en-AU" smtClean="0"/>
            </a:lvl1pPr>
          </a:lstStyle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89639F-08AA-43FB-9B80-0F8A597A3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089" y="194639"/>
            <a:ext cx="8649876" cy="4847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lang="en-US" sz="1088" b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10987" indent="0">
              <a:buNone/>
              <a:defRPr sz="816"/>
            </a:lvl2pPr>
            <a:lvl3pPr marL="621975" indent="0">
              <a:buNone/>
              <a:defRPr sz="680"/>
            </a:lvl3pPr>
            <a:lvl4pPr marL="932962" indent="0">
              <a:buNone/>
              <a:defRPr sz="612"/>
            </a:lvl4pPr>
            <a:lvl5pPr marL="1243950" indent="0">
              <a:buNone/>
              <a:defRPr sz="612"/>
            </a:lvl5pPr>
            <a:lvl6pPr marL="1554937" indent="0">
              <a:buNone/>
              <a:defRPr sz="612"/>
            </a:lvl6pPr>
            <a:lvl7pPr marL="1865925" indent="0">
              <a:buNone/>
              <a:defRPr sz="612"/>
            </a:lvl7pPr>
            <a:lvl8pPr marL="2176912" indent="0">
              <a:buNone/>
              <a:defRPr sz="612"/>
            </a:lvl8pPr>
            <a:lvl9pPr marL="2487900" indent="0">
              <a:buNone/>
              <a:defRPr sz="612"/>
            </a:lvl9pPr>
          </a:lstStyle>
          <a:p>
            <a:pPr marL="0" lvl="0" indent="0" algn="l" defTabSz="70939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192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7">
          <p15:clr>
            <a:srgbClr val="FBAE40"/>
          </p15:clr>
        </p15:guide>
        <p15:guide id="2" pos="4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2D86D6-930E-464F-B55F-B3C817F869E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1135" y="729754"/>
            <a:ext cx="8641026" cy="469531"/>
          </a:xfrm>
          <a:prstGeom prst="rect">
            <a:avLst/>
          </a:prstGeom>
        </p:spPr>
        <p:txBody>
          <a:bodyPr lIns="0" tIns="0" rIns="0" bIns="144000"/>
          <a:lstStyle>
            <a:lvl1pPr marL="0" indent="0">
              <a:spcBef>
                <a:spcPts val="0"/>
              </a:spcBef>
              <a:buNone/>
              <a:defRPr b="1" cap="all" baseline="0"/>
            </a:lvl1pPr>
            <a:lvl2pPr marL="0" indent="0">
              <a:spcBef>
                <a:spcPts val="0"/>
              </a:spcBef>
              <a:buNone/>
              <a:defRPr cap="all" baseline="0"/>
            </a:lvl2pPr>
            <a:lvl3pPr marL="0" indent="0">
              <a:spcBef>
                <a:spcPts val="0"/>
              </a:spcBef>
              <a:buNone/>
              <a:defRPr cap="all" baseline="0"/>
            </a:lvl3pPr>
            <a:lvl4pPr>
              <a:spcBef>
                <a:spcPts val="0"/>
              </a:spcBef>
              <a:buNone/>
              <a:defRPr/>
            </a:lvl4pPr>
            <a:lvl5pPr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Chart title</a:t>
            </a:r>
          </a:p>
          <a:p>
            <a:pPr lvl="1"/>
            <a:r>
              <a:rPr lang="en-US"/>
              <a:t>Units</a:t>
            </a:r>
          </a:p>
          <a:p>
            <a:pPr lvl="2"/>
            <a:r>
              <a:rPr lang="en-US"/>
              <a:t>Time period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C0E044-CDBF-48A8-A15B-F563A9A9D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089" y="194639"/>
            <a:ext cx="8649876" cy="4847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lang="en-US" sz="1088" b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10987" indent="0">
              <a:buNone/>
              <a:defRPr sz="816"/>
            </a:lvl2pPr>
            <a:lvl3pPr marL="621975" indent="0">
              <a:buNone/>
              <a:defRPr sz="680"/>
            </a:lvl3pPr>
            <a:lvl4pPr marL="932962" indent="0">
              <a:buNone/>
              <a:defRPr sz="612"/>
            </a:lvl4pPr>
            <a:lvl5pPr marL="1243950" indent="0">
              <a:buNone/>
              <a:defRPr sz="612"/>
            </a:lvl5pPr>
            <a:lvl6pPr marL="1554937" indent="0">
              <a:buNone/>
              <a:defRPr sz="612"/>
            </a:lvl6pPr>
            <a:lvl7pPr marL="1865925" indent="0">
              <a:buNone/>
              <a:defRPr sz="612"/>
            </a:lvl7pPr>
            <a:lvl8pPr marL="2176912" indent="0">
              <a:buNone/>
              <a:defRPr sz="612"/>
            </a:lvl8pPr>
            <a:lvl9pPr marL="2487900" indent="0">
              <a:buNone/>
              <a:defRPr sz="612"/>
            </a:lvl9pPr>
          </a:lstStyle>
          <a:p>
            <a:pPr marL="0" lvl="0" indent="0" algn="l" defTabSz="70939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C7E92AC-2EE9-4215-AD92-8D13E04AEA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135" y="4862072"/>
            <a:ext cx="170758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>
            <a:lvl1pPr algn="l" defTabSz="709390">
              <a:defRPr sz="544" baseline="0">
                <a:solidFill>
                  <a:schemeClr val="accent2"/>
                </a:solidFill>
                <a:latin typeface="Corpid C1 Light" panose="020B0303040502060204" pitchFamily="34" charset="0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A92E25D-6659-48CA-8681-3497F47F6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270" y="4862072"/>
            <a:ext cx="7999106" cy="220297"/>
          </a:xfrm>
          <a:prstGeom prst="rect">
            <a:avLst/>
          </a:prstGeom>
        </p:spPr>
        <p:txBody>
          <a:bodyPr vert="horz" lIns="0" tIns="54000" rIns="0" bIns="36000" rtlCol="0" anchor="b" anchorCtr="0"/>
          <a:lstStyle>
            <a:lvl1pPr>
              <a:defRPr lang="en-AU" smtClean="0"/>
            </a:lvl1pPr>
          </a:lstStyle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25D4F81-022B-48ED-845E-2CAFC5008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135" y="1278690"/>
            <a:ext cx="8649877" cy="33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810654-F6B4-06A4-5F3D-634E7167F425}"/>
              </a:ext>
            </a:extLst>
          </p:cNvPr>
          <p:cNvSpPr/>
          <p:nvPr userDrawn="1"/>
        </p:nvSpPr>
        <p:spPr bwMode="auto">
          <a:xfrm>
            <a:off x="8027908" y="0"/>
            <a:ext cx="1116092" cy="194639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98" tIns="31099" rIns="62198" bIns="3109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09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88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id C1 Regular" pitchFamily="34" charset="0"/>
              </a:rPr>
              <a:t>DRAFT ONLY</a:t>
            </a:r>
          </a:p>
        </p:txBody>
      </p:sp>
    </p:spTree>
    <p:extLst>
      <p:ext uri="{BB962C8B-B14F-4D97-AF65-F5344CB8AC3E}">
        <p14:creationId xmlns:p14="http://schemas.microsoft.com/office/powerpoint/2010/main" val="218870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A7C5-B523-7F21-30E6-D0AE9637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61" y="274291"/>
            <a:ext cx="7887078" cy="993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33E6-A61B-9C8D-EC59-9D957C7A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BDF42-D2B4-35FF-35C7-B43BD379B4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AAC83-EA25-0FC4-35E6-7B52E06E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3462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63591E-CB58-4C09-9AF4-D76BE268DC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9115839"/>
              </p:ext>
            </p:extLst>
          </p:nvPr>
        </p:nvGraphicFramePr>
        <p:xfrm>
          <a:off x="1080" y="108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63591E-CB58-4C09-9AF4-D76BE268DC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" y="1080"/>
                        <a:ext cx="1080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FEF817D-91F5-744E-B7A6-EC69F806E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888" y="4666785"/>
            <a:ext cx="5290104" cy="19822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500"/>
              </a:lnSpc>
              <a:spcBef>
                <a:spcPts val="300"/>
              </a:spcBef>
              <a:buFontTx/>
              <a:buNone/>
              <a:defRPr sz="1300" b="0" i="0" cap="none" baseline="0">
                <a:solidFill>
                  <a:schemeClr val="bg1"/>
                </a:solidFill>
                <a:latin typeface="+mj-lt"/>
              </a:defRPr>
            </a:lvl1pPr>
            <a:lvl2pPr marL="361910" indent="0">
              <a:buFontTx/>
              <a:buNone/>
              <a:defRPr sz="3000" cap="all" baseline="0">
                <a:latin typeface="NAB Impact" panose="02010608060202020104" pitchFamily="2" charset="0"/>
              </a:defRPr>
            </a:lvl2pPr>
            <a:lvl3pPr marL="714295" indent="0">
              <a:buFontTx/>
              <a:buNone/>
              <a:defRPr sz="3000" cap="all" baseline="0">
                <a:latin typeface="NAB Impact" panose="02010608060202020104" pitchFamily="2" charset="0"/>
              </a:defRPr>
            </a:lvl3pPr>
            <a:lvl4pPr marL="1076202" indent="0">
              <a:buFontTx/>
              <a:buNone/>
              <a:defRPr sz="3000" cap="all" baseline="0">
                <a:latin typeface="NAB Impact" panose="02010608060202020104" pitchFamily="2" charset="0"/>
              </a:defRPr>
            </a:lvl4pPr>
            <a:lvl5pPr marL="1438111" indent="0">
              <a:buFontTx/>
              <a:buNone/>
              <a:defRPr sz="3000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GB"/>
              <a:t>Author name  /  Presentation date / Version number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632B8-869A-4543-A932-743169E4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899" y="975622"/>
            <a:ext cx="3648101" cy="3192256"/>
          </a:xfrm>
          <a:prstGeom prst="rect">
            <a:avLst/>
          </a:prstGeom>
        </p:spPr>
      </p:pic>
      <p:pic>
        <p:nvPicPr>
          <p:cNvPr id="8" name="NAB Brandmark (star)" descr="NAB Brandmark star in red">
            <a:extLst>
              <a:ext uri="{FF2B5EF4-FFF2-40B4-BE49-F238E27FC236}">
                <a16:creationId xmlns:a16="http://schemas.microsoft.com/office/drawing/2014/main" id="{DF03AD3A-1B58-9425-951A-9A3AA3DD17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7067"/>
            <a:ext cx="705600" cy="720508"/>
          </a:xfrm>
          <a:prstGeom prst="rect">
            <a:avLst/>
          </a:prstGeom>
        </p:spPr>
      </p:pic>
      <p:sp>
        <p:nvSpPr>
          <p:cNvPr id="2" name="Cover slide title">
            <a:extLst>
              <a:ext uri="{FF2B5EF4-FFF2-40B4-BE49-F238E27FC236}">
                <a16:creationId xmlns:a16="http://schemas.microsoft.com/office/drawing/2014/main" id="{E1D87FF8-FD44-3646-9813-5438A8F1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888" y="1768855"/>
            <a:ext cx="5235656" cy="1265374"/>
          </a:xfrm>
        </p:spPr>
        <p:txBody>
          <a:bodyPr vert="horz" anchor="ctr"/>
          <a:lstStyle>
            <a:lvl1pPr>
              <a:defRPr sz="326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br>
              <a:rPr lang="en-GB"/>
            </a:br>
            <a:r>
              <a:rPr lang="en-GB"/>
              <a:t>on one line or two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1E902C-2CA5-4E42-8F51-2206D12EC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888" y="3034229"/>
            <a:ext cx="5235656" cy="40819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en-US" sz="2177" cap="all" baseline="0" smtClean="0">
                <a:solidFill>
                  <a:schemeClr val="accent1"/>
                </a:solidFill>
                <a:latin typeface="NAB Impact" panose="02010608060202020104" pitchFamily="2" charset="0"/>
                <a:ea typeface="+mj-ea"/>
                <a:cs typeface="+mj-cs"/>
              </a:defRPr>
            </a:lvl1pPr>
            <a:lvl2pPr>
              <a:defRPr lang="en-US" sz="1360" smtClean="0">
                <a:solidFill>
                  <a:schemeClr val="accent1"/>
                </a:solidFill>
                <a:latin typeface="Corpid C1 Bold" pitchFamily="34" charset="0"/>
                <a:cs typeface="Arial" charset="0"/>
              </a:defRPr>
            </a:lvl2pPr>
            <a:lvl3pPr>
              <a:defRPr lang="en-US" sz="1360" smtClean="0">
                <a:solidFill>
                  <a:schemeClr val="accent1"/>
                </a:solidFill>
                <a:latin typeface="Corpid C1 Bold" pitchFamily="34" charset="0"/>
                <a:cs typeface="Arial" charset="0"/>
              </a:defRPr>
            </a:lvl3pPr>
            <a:lvl4pPr>
              <a:defRPr lang="en-US" sz="1360" smtClean="0">
                <a:solidFill>
                  <a:schemeClr val="accent1"/>
                </a:solidFill>
                <a:latin typeface="Corpid C1 Bold" pitchFamily="34" charset="0"/>
                <a:cs typeface="Arial" charset="0"/>
              </a:defRPr>
            </a:lvl4pPr>
            <a:lvl5pPr>
              <a:defRPr lang="en-AU" sz="1360">
                <a:solidFill>
                  <a:schemeClr val="accent1"/>
                </a:solidFill>
                <a:latin typeface="Corpid C1 Bold" pitchFamily="34" charset="0"/>
                <a:cs typeface="Arial" charset="0"/>
              </a:defRPr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en-AU"/>
              <a:t>Subtitle, as required</a:t>
            </a:r>
          </a:p>
        </p:txBody>
      </p:sp>
    </p:spTree>
    <p:extLst>
      <p:ext uri="{BB962C8B-B14F-4D97-AF65-F5344CB8AC3E}">
        <p14:creationId xmlns:p14="http://schemas.microsoft.com/office/powerpoint/2010/main" val="1189410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389BF52D-2CB8-46BA-A900-AC5381964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135" y="1278690"/>
            <a:ext cx="8649877" cy="33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B1E7E-53AB-4198-B250-5E7F0DA2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35" y="726922"/>
            <a:ext cx="8649877" cy="469531"/>
          </a:xfrm>
          <a:prstGeom prst="rect">
            <a:avLst/>
          </a:prstGeom>
        </p:spPr>
        <p:txBody>
          <a:bodyPr lIns="0" rIns="0"/>
          <a:lstStyle>
            <a:lvl1pPr marL="0" indent="0">
              <a:defRPr lang="en-AU" sz="952" b="1" cap="all" baseline="0" dirty="0">
                <a:solidFill>
                  <a:schemeClr val="tx1"/>
                </a:solidFill>
                <a:latin typeface="Corpid C1 Regular" panose="020B0603040502060204" pitchFamily="34" charset="0"/>
                <a:ea typeface="+mn-ea"/>
                <a:cs typeface="+mn-cs"/>
              </a:defRPr>
            </a:lvl1pPr>
          </a:lstStyle>
          <a:p>
            <a:pPr marL="0" lvl="0" indent="0" algn="l" defTabSz="70939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D3AB30A-2D44-4A9D-B276-D0428CB6F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135" y="4862072"/>
            <a:ext cx="170758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>
            <a:lvl1pPr algn="l" defTabSz="709390">
              <a:defRPr sz="544" baseline="0">
                <a:solidFill>
                  <a:schemeClr val="accent2"/>
                </a:solidFill>
                <a:latin typeface="Corpid C1 Light" panose="020B0303040502060204" pitchFamily="34" charset="0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3AF5540-88C5-4352-8580-79DDAC7D5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270" y="4862072"/>
            <a:ext cx="7999106" cy="220297"/>
          </a:xfrm>
          <a:prstGeom prst="rect">
            <a:avLst/>
          </a:prstGeom>
        </p:spPr>
        <p:txBody>
          <a:bodyPr vert="horz" lIns="0" tIns="54000" rIns="0" bIns="36000" rtlCol="0" anchor="b" anchorCtr="0"/>
          <a:lstStyle>
            <a:lvl1pPr>
              <a:defRPr lang="en-AU" smtClean="0"/>
            </a:lvl1pPr>
          </a:lstStyle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89639F-08AA-43FB-9B80-0F8A597A3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089" y="194639"/>
            <a:ext cx="8649876" cy="4847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lang="en-US" sz="1088" b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10987" indent="0">
              <a:buNone/>
              <a:defRPr sz="816"/>
            </a:lvl2pPr>
            <a:lvl3pPr marL="621975" indent="0">
              <a:buNone/>
              <a:defRPr sz="680"/>
            </a:lvl3pPr>
            <a:lvl4pPr marL="932962" indent="0">
              <a:buNone/>
              <a:defRPr sz="612"/>
            </a:lvl4pPr>
            <a:lvl5pPr marL="1243950" indent="0">
              <a:buNone/>
              <a:defRPr sz="612"/>
            </a:lvl5pPr>
            <a:lvl6pPr marL="1554937" indent="0">
              <a:buNone/>
              <a:defRPr sz="612"/>
            </a:lvl6pPr>
            <a:lvl7pPr marL="1865925" indent="0">
              <a:buNone/>
              <a:defRPr sz="612"/>
            </a:lvl7pPr>
            <a:lvl8pPr marL="2176912" indent="0">
              <a:buNone/>
              <a:defRPr sz="612"/>
            </a:lvl8pPr>
            <a:lvl9pPr marL="2487900" indent="0">
              <a:buNone/>
              <a:defRPr sz="612"/>
            </a:lvl9pPr>
          </a:lstStyle>
          <a:p>
            <a:pPr marL="0" lvl="0" indent="0" algn="l" defTabSz="70939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403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7">
          <p15:clr>
            <a:srgbClr val="FBAE40"/>
          </p15:clr>
        </p15:guide>
        <p15:guide id="2" pos="4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2D86D6-930E-464F-B55F-B3C817F869E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1135" y="729754"/>
            <a:ext cx="8641026" cy="469531"/>
          </a:xfrm>
          <a:prstGeom prst="rect">
            <a:avLst/>
          </a:prstGeom>
        </p:spPr>
        <p:txBody>
          <a:bodyPr lIns="0" tIns="0" rIns="0" bIns="144000"/>
          <a:lstStyle>
            <a:lvl1pPr marL="0" indent="0">
              <a:spcBef>
                <a:spcPts val="0"/>
              </a:spcBef>
              <a:buNone/>
              <a:defRPr b="1" cap="all" baseline="0"/>
            </a:lvl1pPr>
            <a:lvl2pPr marL="0" indent="0">
              <a:spcBef>
                <a:spcPts val="0"/>
              </a:spcBef>
              <a:buNone/>
              <a:defRPr cap="all" baseline="0"/>
            </a:lvl2pPr>
            <a:lvl3pPr marL="0" indent="0">
              <a:spcBef>
                <a:spcPts val="0"/>
              </a:spcBef>
              <a:buNone/>
              <a:defRPr cap="all" baseline="0"/>
            </a:lvl3pPr>
            <a:lvl4pPr>
              <a:spcBef>
                <a:spcPts val="0"/>
              </a:spcBef>
              <a:buNone/>
              <a:defRPr/>
            </a:lvl4pPr>
            <a:lvl5pPr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Chart title</a:t>
            </a:r>
          </a:p>
          <a:p>
            <a:pPr lvl="1"/>
            <a:r>
              <a:rPr lang="en-US"/>
              <a:t>Units</a:t>
            </a:r>
          </a:p>
          <a:p>
            <a:pPr lvl="2"/>
            <a:r>
              <a:rPr lang="en-US"/>
              <a:t>Time period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C0E044-CDBF-48A8-A15B-F563A9A9D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089" y="194639"/>
            <a:ext cx="8649876" cy="48474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lang="en-US" sz="1088" b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10987" indent="0">
              <a:buNone/>
              <a:defRPr sz="816"/>
            </a:lvl2pPr>
            <a:lvl3pPr marL="621975" indent="0">
              <a:buNone/>
              <a:defRPr sz="680"/>
            </a:lvl3pPr>
            <a:lvl4pPr marL="932962" indent="0">
              <a:buNone/>
              <a:defRPr sz="612"/>
            </a:lvl4pPr>
            <a:lvl5pPr marL="1243950" indent="0">
              <a:buNone/>
              <a:defRPr sz="612"/>
            </a:lvl5pPr>
            <a:lvl6pPr marL="1554937" indent="0">
              <a:buNone/>
              <a:defRPr sz="612"/>
            </a:lvl6pPr>
            <a:lvl7pPr marL="1865925" indent="0">
              <a:buNone/>
              <a:defRPr sz="612"/>
            </a:lvl7pPr>
            <a:lvl8pPr marL="2176912" indent="0">
              <a:buNone/>
              <a:defRPr sz="612"/>
            </a:lvl8pPr>
            <a:lvl9pPr marL="2487900" indent="0">
              <a:buNone/>
              <a:defRPr sz="612"/>
            </a:lvl9pPr>
          </a:lstStyle>
          <a:p>
            <a:pPr marL="0" lvl="0" indent="0" algn="l" defTabSz="70939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C7E92AC-2EE9-4215-AD92-8D13E04AEA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135" y="4862072"/>
            <a:ext cx="170758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>
            <a:lvl1pPr algn="l" defTabSz="709390">
              <a:defRPr sz="544" baseline="0">
                <a:solidFill>
                  <a:schemeClr val="accent2"/>
                </a:solidFill>
                <a:latin typeface="Corpid C1 Light" panose="020B0303040502060204" pitchFamily="34" charset="0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A92E25D-6659-48CA-8681-3497F47F6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270" y="4862072"/>
            <a:ext cx="7999106" cy="220297"/>
          </a:xfrm>
          <a:prstGeom prst="rect">
            <a:avLst/>
          </a:prstGeom>
        </p:spPr>
        <p:txBody>
          <a:bodyPr vert="horz" lIns="0" tIns="54000" rIns="0" bIns="36000" rtlCol="0" anchor="b" anchorCtr="0"/>
          <a:lstStyle>
            <a:lvl1pPr>
              <a:defRPr lang="en-AU" smtClean="0"/>
            </a:lvl1pPr>
          </a:lstStyle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25D4F81-022B-48ED-845E-2CAFC5008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135" y="1278690"/>
            <a:ext cx="8649877" cy="33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810654-F6B4-06A4-5F3D-634E7167F425}"/>
              </a:ext>
            </a:extLst>
          </p:cNvPr>
          <p:cNvSpPr/>
          <p:nvPr userDrawn="1"/>
        </p:nvSpPr>
        <p:spPr bwMode="auto">
          <a:xfrm>
            <a:off x="8027908" y="0"/>
            <a:ext cx="1116092" cy="194639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98" tIns="31099" rIns="62198" bIns="3109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09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88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id C1 Regular" pitchFamily="34" charset="0"/>
              </a:rPr>
              <a:t>DRAFT ONLY</a:t>
            </a:r>
          </a:p>
        </p:txBody>
      </p:sp>
    </p:spTree>
    <p:extLst>
      <p:ext uri="{BB962C8B-B14F-4D97-AF65-F5344CB8AC3E}">
        <p14:creationId xmlns:p14="http://schemas.microsoft.com/office/powerpoint/2010/main" val="2929323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A7C5-B523-7F21-30E6-D0AE9637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61" y="274291"/>
            <a:ext cx="7887078" cy="993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33E6-A61B-9C8D-EC59-9D957C7A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BDF42-D2B4-35FF-35C7-B43BD379B4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AAC83-EA25-0FC4-35E6-7B52E06E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060725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sub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FEF817D-91F5-744E-B7A6-EC69F806E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888" y="4666785"/>
            <a:ext cx="5290104" cy="19822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500"/>
              </a:lnSpc>
              <a:spcBef>
                <a:spcPts val="300"/>
              </a:spcBef>
              <a:buFontTx/>
              <a:buNone/>
              <a:defRPr sz="1300" b="0" i="0" cap="none" baseline="0">
                <a:solidFill>
                  <a:schemeClr val="bg1"/>
                </a:solidFill>
                <a:latin typeface="+mj-lt"/>
              </a:defRPr>
            </a:lvl1pPr>
            <a:lvl2pPr marL="361910" indent="0">
              <a:buFontTx/>
              <a:buNone/>
              <a:defRPr sz="3000" cap="all" baseline="0">
                <a:latin typeface="NAB Impact" panose="02010608060202020104" pitchFamily="2" charset="0"/>
              </a:defRPr>
            </a:lvl2pPr>
            <a:lvl3pPr marL="714295" indent="0">
              <a:buFontTx/>
              <a:buNone/>
              <a:defRPr sz="3000" cap="all" baseline="0">
                <a:latin typeface="NAB Impact" panose="02010608060202020104" pitchFamily="2" charset="0"/>
              </a:defRPr>
            </a:lvl3pPr>
            <a:lvl4pPr marL="1076202" indent="0">
              <a:buFontTx/>
              <a:buNone/>
              <a:defRPr sz="3000" cap="all" baseline="0">
                <a:latin typeface="NAB Impact" panose="02010608060202020104" pitchFamily="2" charset="0"/>
              </a:defRPr>
            </a:lvl4pPr>
            <a:lvl5pPr marL="1438111" indent="0">
              <a:buFontTx/>
              <a:buNone/>
              <a:defRPr sz="3000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GB"/>
              <a:t>Author name  /  Presentation date</a:t>
            </a:r>
            <a:endParaRPr lang="en-AU"/>
          </a:p>
        </p:txBody>
      </p:sp>
      <p:pic>
        <p:nvPicPr>
          <p:cNvPr id="8" name="NAB Brandmark (star)" descr="NAB Brandmark star in red">
            <a:extLst>
              <a:ext uri="{FF2B5EF4-FFF2-40B4-BE49-F238E27FC236}">
                <a16:creationId xmlns:a16="http://schemas.microsoft.com/office/drawing/2014/main" id="{DF03AD3A-1B58-9425-951A-9A3AA3DD1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7067"/>
            <a:ext cx="705600" cy="720508"/>
          </a:xfrm>
          <a:prstGeom prst="rect">
            <a:avLst/>
          </a:prstGeom>
        </p:spPr>
      </p:pic>
      <p:sp>
        <p:nvSpPr>
          <p:cNvPr id="2" name="Cover slide title">
            <a:extLst>
              <a:ext uri="{FF2B5EF4-FFF2-40B4-BE49-F238E27FC236}">
                <a16:creationId xmlns:a16="http://schemas.microsoft.com/office/drawing/2014/main" id="{E1D87FF8-FD44-3646-9813-5438A8F1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888" y="1356253"/>
            <a:ext cx="3195214" cy="2090577"/>
          </a:xfrm>
        </p:spPr>
        <p:txBody>
          <a:bodyPr anchor="ctr"/>
          <a:lstStyle>
            <a:lvl1pPr>
              <a:defRPr sz="326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br>
              <a:rPr lang="en-GB"/>
            </a:br>
            <a:r>
              <a:rPr lang="en-GB"/>
              <a:t>on one line or two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886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ub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FEF817D-91F5-744E-B7A6-EC69F806E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888" y="4666785"/>
            <a:ext cx="5290104" cy="19822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500"/>
              </a:lnSpc>
              <a:spcBef>
                <a:spcPts val="300"/>
              </a:spcBef>
              <a:buFontTx/>
              <a:buNone/>
              <a:defRPr sz="1300" b="0" i="0" cap="none" baseline="0">
                <a:solidFill>
                  <a:schemeClr val="bg1"/>
                </a:solidFill>
                <a:latin typeface="+mj-lt"/>
              </a:defRPr>
            </a:lvl1pPr>
            <a:lvl2pPr marL="361910" indent="0">
              <a:buFontTx/>
              <a:buNone/>
              <a:defRPr sz="3000" cap="all" baseline="0">
                <a:latin typeface="NAB Impact" panose="02010608060202020104" pitchFamily="2" charset="0"/>
              </a:defRPr>
            </a:lvl2pPr>
            <a:lvl3pPr marL="714295" indent="0">
              <a:buFontTx/>
              <a:buNone/>
              <a:defRPr sz="3000" cap="all" baseline="0">
                <a:latin typeface="NAB Impact" panose="02010608060202020104" pitchFamily="2" charset="0"/>
              </a:defRPr>
            </a:lvl3pPr>
            <a:lvl4pPr marL="1076202" indent="0">
              <a:buFontTx/>
              <a:buNone/>
              <a:defRPr sz="3000" cap="all" baseline="0">
                <a:latin typeface="NAB Impact" panose="02010608060202020104" pitchFamily="2" charset="0"/>
              </a:defRPr>
            </a:lvl4pPr>
            <a:lvl5pPr marL="1438111" indent="0">
              <a:buFontTx/>
              <a:buNone/>
              <a:defRPr sz="3000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GB"/>
              <a:t>Author name  /  Presentation date</a:t>
            </a:r>
            <a:endParaRPr lang="en-AU"/>
          </a:p>
        </p:txBody>
      </p:sp>
      <p:pic>
        <p:nvPicPr>
          <p:cNvPr id="8" name="NAB Brandmark (star)" descr="NAB Brandmark star in red">
            <a:extLst>
              <a:ext uri="{FF2B5EF4-FFF2-40B4-BE49-F238E27FC236}">
                <a16:creationId xmlns:a16="http://schemas.microsoft.com/office/drawing/2014/main" id="{DF03AD3A-1B58-9425-951A-9A3AA3DD1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7067"/>
            <a:ext cx="705600" cy="720508"/>
          </a:xfrm>
          <a:prstGeom prst="rect">
            <a:avLst/>
          </a:prstGeom>
        </p:spPr>
      </p:pic>
      <p:sp>
        <p:nvSpPr>
          <p:cNvPr id="2" name="Cover slide title">
            <a:extLst>
              <a:ext uri="{FF2B5EF4-FFF2-40B4-BE49-F238E27FC236}">
                <a16:creationId xmlns:a16="http://schemas.microsoft.com/office/drawing/2014/main" id="{E1D87FF8-FD44-3646-9813-5438A8F1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888" y="1356253"/>
            <a:ext cx="3195214" cy="2090577"/>
          </a:xfrm>
        </p:spPr>
        <p:txBody>
          <a:bodyPr anchor="ctr"/>
          <a:lstStyle>
            <a:lvl1pPr>
              <a:defRPr sz="326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br>
              <a:rPr lang="en-GB"/>
            </a:br>
            <a:r>
              <a:rPr lang="en-GB"/>
              <a:t>on one line or two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0641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2D86D6-930E-464F-B55F-B3C817F869E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51136" y="729754"/>
            <a:ext cx="8641027" cy="469532"/>
          </a:xfrm>
          <a:prstGeom prst="rect">
            <a:avLst/>
          </a:prstGeom>
        </p:spPr>
        <p:txBody>
          <a:bodyPr lIns="0" tIns="0" rIns="0" bIns="144000"/>
          <a:lstStyle>
            <a:lvl1pPr marL="0" indent="0">
              <a:spcBef>
                <a:spcPts val="0"/>
              </a:spcBef>
              <a:buNone/>
              <a:defRPr b="1" cap="all" baseline="0"/>
            </a:lvl1pPr>
            <a:lvl2pPr marL="0" indent="0">
              <a:spcBef>
                <a:spcPts val="0"/>
              </a:spcBef>
              <a:buNone/>
              <a:defRPr cap="all" baseline="0"/>
            </a:lvl2pPr>
            <a:lvl3pPr marL="0" indent="0">
              <a:spcBef>
                <a:spcPts val="0"/>
              </a:spcBef>
              <a:buNone/>
              <a:defRPr cap="all" baseline="0"/>
            </a:lvl3pPr>
            <a:lvl4pPr>
              <a:spcBef>
                <a:spcPts val="0"/>
              </a:spcBef>
              <a:buNone/>
              <a:defRPr/>
            </a:lvl4pPr>
            <a:lvl5pPr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Chart title</a:t>
            </a:r>
          </a:p>
          <a:p>
            <a:pPr lvl="1"/>
            <a:r>
              <a:rPr lang="en-US"/>
              <a:t>Units</a:t>
            </a:r>
          </a:p>
          <a:p>
            <a:pPr lvl="2"/>
            <a:r>
              <a:rPr lang="en-US"/>
              <a:t>Time period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C0E044-CDBF-48A8-A15B-F563A9A9D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089" y="194640"/>
            <a:ext cx="8649876" cy="48474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lang="en-US" sz="1088" b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10976" indent="0">
              <a:buNone/>
              <a:defRPr sz="816"/>
            </a:lvl2pPr>
            <a:lvl3pPr marL="621952" indent="0">
              <a:buNone/>
              <a:defRPr sz="680"/>
            </a:lvl3pPr>
            <a:lvl4pPr marL="932928" indent="0">
              <a:buNone/>
              <a:defRPr sz="612"/>
            </a:lvl4pPr>
            <a:lvl5pPr marL="1243904" indent="0">
              <a:buNone/>
              <a:defRPr sz="612"/>
            </a:lvl5pPr>
            <a:lvl6pPr marL="1554880" indent="0">
              <a:buNone/>
              <a:defRPr sz="612"/>
            </a:lvl6pPr>
            <a:lvl7pPr marL="1865856" indent="0">
              <a:buNone/>
              <a:defRPr sz="612"/>
            </a:lvl7pPr>
            <a:lvl8pPr marL="2176832" indent="0">
              <a:buNone/>
              <a:defRPr sz="612"/>
            </a:lvl8pPr>
            <a:lvl9pPr marL="2487808" indent="0">
              <a:buNone/>
              <a:defRPr sz="612"/>
            </a:lvl9pPr>
          </a:lstStyle>
          <a:p>
            <a:pPr marL="0" lvl="0" indent="0" algn="l" defTabSz="709364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C7E92AC-2EE9-4215-AD92-8D13E04AEA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136" y="4862072"/>
            <a:ext cx="170758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>
            <a:lvl1pPr algn="l" defTabSz="709364">
              <a:defRPr sz="545" baseline="0">
                <a:solidFill>
                  <a:schemeClr val="accent2"/>
                </a:solidFill>
                <a:latin typeface="Corpid C1 Light" panose="020B0303040502060204" pitchFamily="34" charset="0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A92E25D-6659-48CA-8681-3497F47F6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271" y="4862072"/>
            <a:ext cx="7999106" cy="220297"/>
          </a:xfrm>
          <a:prstGeom prst="rect">
            <a:avLst/>
          </a:prstGeom>
        </p:spPr>
        <p:txBody>
          <a:bodyPr vert="horz" lIns="0" tIns="54000" rIns="0" bIns="36000" rtlCol="0" anchor="b" anchorCtr="0"/>
          <a:lstStyle>
            <a:lvl1pPr>
              <a:defRPr lang="en-AU" smtClean="0"/>
            </a:lvl1pPr>
          </a:lstStyle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25D4F81-022B-48ED-845E-2CAFC5008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135" y="1278690"/>
            <a:ext cx="8649877" cy="33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810654-F6B4-06A4-5F3D-634E7167F425}"/>
              </a:ext>
            </a:extLst>
          </p:cNvPr>
          <p:cNvSpPr/>
          <p:nvPr userDrawn="1"/>
        </p:nvSpPr>
        <p:spPr bwMode="auto">
          <a:xfrm>
            <a:off x="8027908" y="0"/>
            <a:ext cx="1116092" cy="194639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98" tIns="31099" rIns="62198" bIns="3109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094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88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id C1 Regular" pitchFamily="34" charset="0"/>
              </a:rPr>
              <a:t>DRAFT ONLY</a:t>
            </a:r>
          </a:p>
        </p:txBody>
      </p:sp>
    </p:spTree>
    <p:extLst>
      <p:ext uri="{BB962C8B-B14F-4D97-AF65-F5344CB8AC3E}">
        <p14:creationId xmlns:p14="http://schemas.microsoft.com/office/powerpoint/2010/main" val="3448473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AB Brandmark (star)" descr="NAB Brandmark star in white&#10;">
            <a:extLst>
              <a:ext uri="{FF2B5EF4-FFF2-40B4-BE49-F238E27FC236}">
                <a16:creationId xmlns:a16="http://schemas.microsoft.com/office/drawing/2014/main" id="{71775460-A229-AD49-92E8-29EB05CF1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7494"/>
            <a:ext cx="716400" cy="71887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D6394-88EB-4C4E-A2A9-B4B0FEA35B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888" y="4666785"/>
            <a:ext cx="5290104" cy="19822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500"/>
              </a:lnSpc>
              <a:spcBef>
                <a:spcPts val="300"/>
              </a:spcBef>
              <a:buFontTx/>
              <a:buNone/>
              <a:defRPr sz="1300" b="0" i="0" cap="none" baseline="0">
                <a:solidFill>
                  <a:schemeClr val="bg1"/>
                </a:solidFill>
                <a:latin typeface="+mj-lt"/>
              </a:defRPr>
            </a:lvl1pPr>
            <a:lvl2pPr marL="361910" indent="0">
              <a:buFontTx/>
              <a:buNone/>
              <a:defRPr sz="3000" cap="all" baseline="0">
                <a:latin typeface="NAB Impact" panose="02010608060202020104" pitchFamily="2" charset="0"/>
              </a:defRPr>
            </a:lvl2pPr>
            <a:lvl3pPr marL="714295" indent="0">
              <a:buFontTx/>
              <a:buNone/>
              <a:defRPr sz="3000" cap="all" baseline="0">
                <a:latin typeface="NAB Impact" panose="02010608060202020104" pitchFamily="2" charset="0"/>
              </a:defRPr>
            </a:lvl3pPr>
            <a:lvl4pPr marL="1076202" indent="0">
              <a:buFontTx/>
              <a:buNone/>
              <a:defRPr sz="3000" cap="all" baseline="0">
                <a:latin typeface="NAB Impact" panose="02010608060202020104" pitchFamily="2" charset="0"/>
              </a:defRPr>
            </a:lvl4pPr>
            <a:lvl5pPr marL="1438111" indent="0">
              <a:buFontTx/>
              <a:buNone/>
              <a:defRPr sz="3000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GB"/>
              <a:t>Author name  /  Presentation date</a:t>
            </a:r>
            <a:endParaRPr lang="en-AU"/>
          </a:p>
        </p:txBody>
      </p:sp>
      <p:sp>
        <p:nvSpPr>
          <p:cNvPr id="6" name="Cover slide title">
            <a:extLst>
              <a:ext uri="{FF2B5EF4-FFF2-40B4-BE49-F238E27FC236}">
                <a16:creationId xmlns:a16="http://schemas.microsoft.com/office/drawing/2014/main" id="{6F20D3EE-9102-4FF8-A701-5B1EFF72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888" y="1356253"/>
            <a:ext cx="3195214" cy="2090577"/>
          </a:xfrm>
        </p:spPr>
        <p:txBody>
          <a:bodyPr anchor="ctr"/>
          <a:lstStyle>
            <a:lvl1pPr>
              <a:defRPr sz="326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br>
              <a:rPr lang="en-GB"/>
            </a:br>
            <a:r>
              <a:rPr lang="en-GB"/>
              <a:t>on one line or two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029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ov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AB Brandmark (star)" descr="NAB Brandmark star in white&#10;">
            <a:extLst>
              <a:ext uri="{FF2B5EF4-FFF2-40B4-BE49-F238E27FC236}">
                <a16:creationId xmlns:a16="http://schemas.microsoft.com/office/drawing/2014/main" id="{71775460-A229-AD49-92E8-29EB05CF1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7494"/>
            <a:ext cx="716400" cy="71887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D6394-88EB-4C4E-A2A9-B4B0FEA35B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888" y="4666785"/>
            <a:ext cx="5290104" cy="19822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500"/>
              </a:lnSpc>
              <a:spcBef>
                <a:spcPts val="300"/>
              </a:spcBef>
              <a:buFontTx/>
              <a:buNone/>
              <a:defRPr sz="1300" b="0" i="0" cap="none" baseline="0">
                <a:solidFill>
                  <a:schemeClr val="bg1"/>
                </a:solidFill>
                <a:latin typeface="+mj-lt"/>
              </a:defRPr>
            </a:lvl1pPr>
            <a:lvl2pPr marL="361910" indent="0">
              <a:buFontTx/>
              <a:buNone/>
              <a:defRPr sz="3000" cap="all" baseline="0">
                <a:latin typeface="NAB Impact" panose="02010608060202020104" pitchFamily="2" charset="0"/>
              </a:defRPr>
            </a:lvl2pPr>
            <a:lvl3pPr marL="714295" indent="0">
              <a:buFontTx/>
              <a:buNone/>
              <a:defRPr sz="3000" cap="all" baseline="0">
                <a:latin typeface="NAB Impact" panose="02010608060202020104" pitchFamily="2" charset="0"/>
              </a:defRPr>
            </a:lvl3pPr>
            <a:lvl4pPr marL="1076202" indent="0">
              <a:buFontTx/>
              <a:buNone/>
              <a:defRPr sz="3000" cap="all" baseline="0">
                <a:latin typeface="NAB Impact" panose="02010608060202020104" pitchFamily="2" charset="0"/>
              </a:defRPr>
            </a:lvl4pPr>
            <a:lvl5pPr marL="1438111" indent="0">
              <a:buFontTx/>
              <a:buNone/>
              <a:defRPr sz="3000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GB"/>
              <a:t>Author name  /  Presentation date</a:t>
            </a:r>
            <a:endParaRPr lang="en-AU"/>
          </a:p>
        </p:txBody>
      </p:sp>
      <p:sp>
        <p:nvSpPr>
          <p:cNvPr id="6" name="Cover slide title">
            <a:extLst>
              <a:ext uri="{FF2B5EF4-FFF2-40B4-BE49-F238E27FC236}">
                <a16:creationId xmlns:a16="http://schemas.microsoft.com/office/drawing/2014/main" id="{6F20D3EE-9102-4FF8-A701-5B1EFF72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888" y="1356253"/>
            <a:ext cx="3195214" cy="2090577"/>
          </a:xfrm>
        </p:spPr>
        <p:txBody>
          <a:bodyPr anchor="ctr"/>
          <a:lstStyle>
            <a:lvl1pPr>
              <a:defRPr sz="326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br>
              <a:rPr lang="en-GB"/>
            </a:br>
            <a:r>
              <a:rPr lang="en-GB"/>
              <a:t>on one line or two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7579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AB Brandmark (star)" descr="NAB Brandmark star in red">
            <a:extLst>
              <a:ext uri="{FF2B5EF4-FFF2-40B4-BE49-F238E27FC236}">
                <a16:creationId xmlns:a16="http://schemas.microsoft.com/office/drawing/2014/main" id="{78651B83-7535-5040-897E-D0E785491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7067"/>
            <a:ext cx="705600" cy="72050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258F905-9E1E-0242-9C37-D62BA84893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888" y="4666785"/>
            <a:ext cx="5290104" cy="19822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500"/>
              </a:lnSpc>
              <a:spcBef>
                <a:spcPts val="300"/>
              </a:spcBef>
              <a:buFontTx/>
              <a:buNone/>
              <a:defRPr sz="1300" b="0" i="0" cap="none" baseline="0">
                <a:solidFill>
                  <a:schemeClr val="tx1"/>
                </a:solidFill>
                <a:latin typeface="+mj-lt"/>
              </a:defRPr>
            </a:lvl1pPr>
            <a:lvl2pPr marL="361910" indent="0">
              <a:buFontTx/>
              <a:buNone/>
              <a:defRPr sz="3000" cap="all" baseline="0">
                <a:latin typeface="NAB Impact" panose="02010608060202020104" pitchFamily="2" charset="0"/>
              </a:defRPr>
            </a:lvl2pPr>
            <a:lvl3pPr marL="714295" indent="0">
              <a:buFontTx/>
              <a:buNone/>
              <a:defRPr sz="3000" cap="all" baseline="0">
                <a:latin typeface="NAB Impact" panose="02010608060202020104" pitchFamily="2" charset="0"/>
              </a:defRPr>
            </a:lvl3pPr>
            <a:lvl4pPr marL="1076202" indent="0">
              <a:buFontTx/>
              <a:buNone/>
              <a:defRPr sz="3000" cap="all" baseline="0">
                <a:latin typeface="NAB Impact" panose="02010608060202020104" pitchFamily="2" charset="0"/>
              </a:defRPr>
            </a:lvl4pPr>
            <a:lvl5pPr marL="1438111" indent="0">
              <a:buFontTx/>
              <a:buNone/>
              <a:defRPr sz="3000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GB"/>
              <a:t>Author name  /  Presentation date</a:t>
            </a:r>
            <a:endParaRPr lang="en-AU"/>
          </a:p>
        </p:txBody>
      </p:sp>
      <p:sp>
        <p:nvSpPr>
          <p:cNvPr id="7" name="Cover slide title">
            <a:extLst>
              <a:ext uri="{FF2B5EF4-FFF2-40B4-BE49-F238E27FC236}">
                <a16:creationId xmlns:a16="http://schemas.microsoft.com/office/drawing/2014/main" id="{CA9635F1-32B4-46C3-85A8-46842339D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888" y="1356253"/>
            <a:ext cx="3195214" cy="2090577"/>
          </a:xfrm>
        </p:spPr>
        <p:txBody>
          <a:bodyPr anchor="ctr"/>
          <a:lstStyle>
            <a:lvl1pPr>
              <a:defRPr sz="326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  <a:br>
              <a:rPr lang="en-GB"/>
            </a:br>
            <a:r>
              <a:rPr lang="en-GB"/>
              <a:t>on one line or two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61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389BF52D-2CB8-46BA-A900-AC5381964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135" y="1278690"/>
            <a:ext cx="8649877" cy="33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B1E7E-53AB-4198-B250-5E7F0DA2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35" y="726922"/>
            <a:ext cx="8649877" cy="469531"/>
          </a:xfrm>
          <a:prstGeom prst="rect">
            <a:avLst/>
          </a:prstGeom>
        </p:spPr>
        <p:txBody>
          <a:bodyPr lIns="0" rIns="0"/>
          <a:lstStyle>
            <a:lvl1pPr marL="0" indent="0">
              <a:defRPr lang="en-AU" sz="952" b="1" cap="all" baseline="0" dirty="0">
                <a:solidFill>
                  <a:schemeClr val="tx1"/>
                </a:solidFill>
                <a:latin typeface="Corpid C1 Regular" panose="020B0603040502060204" pitchFamily="34" charset="0"/>
                <a:ea typeface="+mn-ea"/>
                <a:cs typeface="+mn-cs"/>
              </a:defRPr>
            </a:lvl1pPr>
          </a:lstStyle>
          <a:p>
            <a:pPr marL="0" lvl="0" indent="0" algn="l" defTabSz="70939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AD858E-FABF-412B-AA44-10B29A547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089" y="194640"/>
            <a:ext cx="8649876" cy="45030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088" b="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10987" indent="0">
              <a:buNone/>
              <a:defRPr sz="816"/>
            </a:lvl2pPr>
            <a:lvl3pPr marL="621975" indent="0">
              <a:buNone/>
              <a:defRPr sz="680"/>
            </a:lvl3pPr>
            <a:lvl4pPr marL="932962" indent="0">
              <a:buNone/>
              <a:defRPr sz="612"/>
            </a:lvl4pPr>
            <a:lvl5pPr marL="1243950" indent="0">
              <a:buNone/>
              <a:defRPr sz="612"/>
            </a:lvl5pPr>
            <a:lvl6pPr marL="1554937" indent="0">
              <a:buNone/>
              <a:defRPr sz="612"/>
            </a:lvl6pPr>
            <a:lvl7pPr marL="1865925" indent="0">
              <a:buNone/>
              <a:defRPr sz="612"/>
            </a:lvl7pPr>
            <a:lvl8pPr marL="2176912" indent="0">
              <a:buNone/>
              <a:defRPr sz="612"/>
            </a:lvl8pPr>
            <a:lvl9pPr marL="2487900" indent="0">
              <a:buNone/>
              <a:defRPr sz="612"/>
            </a:lvl9pPr>
          </a:lstStyle>
          <a:p>
            <a:pPr marL="0" lvl="0" indent="0" algn="l" defTabSz="709390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2D3AB30A-2D44-4A9D-B276-D0428CB6F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135" y="4862072"/>
            <a:ext cx="170758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>
            <a:lvl1pPr algn="l" defTabSz="709390">
              <a:defRPr sz="544" baseline="0">
                <a:solidFill>
                  <a:schemeClr val="accent2"/>
                </a:solidFill>
                <a:latin typeface="Corpid C1 Light" panose="020B0303040502060204" pitchFamily="34" charset="0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3AF5540-88C5-4352-8580-79DDAC7D5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270" y="4862072"/>
            <a:ext cx="7999106" cy="220297"/>
          </a:xfrm>
          <a:prstGeom prst="rect">
            <a:avLst/>
          </a:prstGeom>
        </p:spPr>
        <p:txBody>
          <a:bodyPr vert="horz" lIns="0" tIns="54000" rIns="0" bIns="45720" rtlCol="0" anchor="t" anchorCtr="0"/>
          <a:lstStyle>
            <a:lvl1pPr algn="l">
              <a:defRPr sz="544">
                <a:solidFill>
                  <a:schemeClr val="accent2"/>
                </a:solidFill>
                <a:latin typeface="Corpid C1 Light" panose="020B0303040502060204" pitchFamily="34" charset="0"/>
              </a:defRPr>
            </a:lvl1pPr>
          </a:lstStyle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  <a:p>
            <a:endParaRPr lang="en-AU" sz="476"/>
          </a:p>
        </p:txBody>
      </p:sp>
    </p:spTree>
    <p:extLst>
      <p:ext uri="{BB962C8B-B14F-4D97-AF65-F5344CB8AC3E}">
        <p14:creationId xmlns:p14="http://schemas.microsoft.com/office/powerpoint/2010/main" val="328684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7">
          <p15:clr>
            <a:srgbClr val="FBAE40"/>
          </p15:clr>
        </p15:guide>
        <p15:guide id="2" pos="33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A7C5-B523-7F21-30E6-D0AE9637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61" y="274292"/>
            <a:ext cx="7887078" cy="993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33E6-A61B-9C8D-EC59-9D957C7A0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BDF42-D2B4-35FF-35C7-B43BD379B4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AAC83-EA25-0FC4-35E6-7B52E06E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33790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463591E-CB58-4C09-9AF4-D76BE268DC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9115839"/>
              </p:ext>
            </p:extLst>
          </p:nvPr>
        </p:nvGraphicFramePr>
        <p:xfrm>
          <a:off x="1080" y="108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4" imgH="623" progId="TCLayout.ActiveDocument.1">
                  <p:embed/>
                </p:oleObj>
              </mc:Choice>
              <mc:Fallback>
                <p:oleObj name="think-cell Slide" r:id="rId3" imgW="624" imgH="6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463591E-CB58-4C09-9AF4-D76BE268DC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0" y="1080"/>
                        <a:ext cx="1080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FEF817D-91F5-744E-B7A6-EC69F806E7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2888" y="4666784"/>
            <a:ext cx="5290104" cy="19822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500"/>
              </a:lnSpc>
              <a:spcBef>
                <a:spcPts val="300"/>
              </a:spcBef>
              <a:buFontTx/>
              <a:buNone/>
              <a:defRPr sz="1300" b="0" i="0" cap="none" baseline="0">
                <a:solidFill>
                  <a:schemeClr val="bg1"/>
                </a:solidFill>
                <a:latin typeface="+mj-lt"/>
              </a:defRPr>
            </a:lvl1pPr>
            <a:lvl2pPr marL="361897" indent="0">
              <a:buFontTx/>
              <a:buNone/>
              <a:defRPr sz="2999" cap="all" baseline="0">
                <a:latin typeface="NAB Impact" panose="02010608060202020104" pitchFamily="2" charset="0"/>
              </a:defRPr>
            </a:lvl2pPr>
            <a:lvl3pPr marL="714269" indent="0">
              <a:buFontTx/>
              <a:buNone/>
              <a:defRPr sz="2999" cap="all" baseline="0">
                <a:latin typeface="NAB Impact" panose="02010608060202020104" pitchFamily="2" charset="0"/>
              </a:defRPr>
            </a:lvl3pPr>
            <a:lvl4pPr marL="1076163" indent="0">
              <a:buFontTx/>
              <a:buNone/>
              <a:defRPr sz="2999" cap="all" baseline="0">
                <a:latin typeface="NAB Impact" panose="02010608060202020104" pitchFamily="2" charset="0"/>
              </a:defRPr>
            </a:lvl4pPr>
            <a:lvl5pPr marL="1438059" indent="0">
              <a:buFontTx/>
              <a:buNone/>
              <a:defRPr sz="2999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GB"/>
              <a:t>Author name  /  Presentation date / Version number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632B8-869A-4543-A932-743169E4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5900" y="975622"/>
            <a:ext cx="3648101" cy="3192257"/>
          </a:xfrm>
          <a:prstGeom prst="rect">
            <a:avLst/>
          </a:prstGeom>
        </p:spPr>
      </p:pic>
      <p:pic>
        <p:nvPicPr>
          <p:cNvPr id="8" name="NAB Brandmark (star)" descr="NAB Brandmark star in red">
            <a:extLst>
              <a:ext uri="{FF2B5EF4-FFF2-40B4-BE49-F238E27FC236}">
                <a16:creationId xmlns:a16="http://schemas.microsoft.com/office/drawing/2014/main" id="{DF03AD3A-1B58-9425-951A-9A3AA3DD17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267067"/>
            <a:ext cx="705600" cy="720508"/>
          </a:xfrm>
          <a:prstGeom prst="rect">
            <a:avLst/>
          </a:prstGeom>
        </p:spPr>
      </p:pic>
      <p:sp>
        <p:nvSpPr>
          <p:cNvPr id="2" name="Cover slide title">
            <a:extLst>
              <a:ext uri="{FF2B5EF4-FFF2-40B4-BE49-F238E27FC236}">
                <a16:creationId xmlns:a16="http://schemas.microsoft.com/office/drawing/2014/main" id="{E1D87FF8-FD44-3646-9813-5438A8F1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888" y="1768855"/>
            <a:ext cx="5235656" cy="1265374"/>
          </a:xfrm>
        </p:spPr>
        <p:txBody>
          <a:bodyPr vert="horz" anchor="ctr"/>
          <a:lstStyle>
            <a:lvl1pPr>
              <a:defRPr sz="326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br>
              <a:rPr lang="en-GB"/>
            </a:br>
            <a:r>
              <a:rPr lang="en-GB"/>
              <a:t>on one line or two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1E902C-2CA5-4E42-8F51-2206D12EC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888" y="3034230"/>
            <a:ext cx="5235656" cy="408197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lang="en-US" sz="2177" cap="all" baseline="0" smtClean="0">
                <a:solidFill>
                  <a:schemeClr val="accent1"/>
                </a:solidFill>
                <a:latin typeface="NAB Impact" panose="02010608060202020104" pitchFamily="2" charset="0"/>
                <a:ea typeface="+mj-ea"/>
                <a:cs typeface="+mj-cs"/>
              </a:defRPr>
            </a:lvl1pPr>
            <a:lvl2pPr>
              <a:defRPr lang="en-US" sz="1360" smtClean="0">
                <a:solidFill>
                  <a:schemeClr val="accent1"/>
                </a:solidFill>
                <a:latin typeface="Corpid C1 Bold" pitchFamily="34" charset="0"/>
                <a:cs typeface="Arial" charset="0"/>
              </a:defRPr>
            </a:lvl2pPr>
            <a:lvl3pPr>
              <a:defRPr lang="en-US" sz="1360" smtClean="0">
                <a:solidFill>
                  <a:schemeClr val="accent1"/>
                </a:solidFill>
                <a:latin typeface="Corpid C1 Bold" pitchFamily="34" charset="0"/>
                <a:cs typeface="Arial" charset="0"/>
              </a:defRPr>
            </a:lvl3pPr>
            <a:lvl4pPr>
              <a:defRPr lang="en-US" sz="1360" smtClean="0">
                <a:solidFill>
                  <a:schemeClr val="accent1"/>
                </a:solidFill>
                <a:latin typeface="Corpid C1 Bold" pitchFamily="34" charset="0"/>
                <a:cs typeface="Arial" charset="0"/>
              </a:defRPr>
            </a:lvl4pPr>
            <a:lvl5pPr>
              <a:defRPr lang="en-AU" sz="1360">
                <a:solidFill>
                  <a:schemeClr val="accent1"/>
                </a:solidFill>
                <a:latin typeface="Corpid C1 Bold" pitchFamily="34" charset="0"/>
                <a:cs typeface="Arial" charset="0"/>
              </a:defRPr>
            </a:lvl5pPr>
          </a:lstStyle>
          <a:p>
            <a:pPr lvl="0">
              <a:lnSpc>
                <a:spcPct val="80000"/>
              </a:lnSpc>
              <a:spcBef>
                <a:spcPct val="0"/>
              </a:spcBef>
            </a:pPr>
            <a:r>
              <a:rPr lang="en-AU"/>
              <a:t>Subtitle, as required</a:t>
            </a:r>
          </a:p>
        </p:txBody>
      </p:sp>
    </p:spTree>
    <p:extLst>
      <p:ext uri="{BB962C8B-B14F-4D97-AF65-F5344CB8AC3E}">
        <p14:creationId xmlns:p14="http://schemas.microsoft.com/office/powerpoint/2010/main" val="411556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st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 pattern">
            <a:extLst>
              <a:ext uri="{FF2B5EF4-FFF2-40B4-BE49-F238E27FC236}">
                <a16:creationId xmlns:a16="http://schemas.microsoft.com/office/drawing/2014/main" id="{FBE81781-D475-B9AB-2387-10F15732C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9D62BD4-0F13-8100-F0B7-B486724922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5827" y="3547053"/>
            <a:ext cx="646694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accent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6</a:t>
            </a:r>
            <a:endParaRPr lang="en-AU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F350E52-A4C5-CE0D-BB6D-7811D226E7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5827" y="2376175"/>
            <a:ext cx="646694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accent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5</a:t>
            </a:r>
            <a:endParaRPr lang="en-AU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D9B6B1B-07F1-1F12-8F9F-9336306CB8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5827" y="1205297"/>
            <a:ext cx="646694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accent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4</a:t>
            </a:r>
            <a:endParaRPr lang="en-AU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3D1EC96-040D-1766-5A03-B71DD18879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1524" y="3547053"/>
            <a:ext cx="646694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accent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3</a:t>
            </a:r>
            <a:endParaRPr lang="en-AU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CA0087D-3966-83F0-AB01-B5687EB2A8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524" y="2376175"/>
            <a:ext cx="646694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accent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2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1EE850-7146-CB5C-6F5C-9353AA7B69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524" y="1205297"/>
            <a:ext cx="646694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accent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1</a:t>
            </a:r>
            <a:endParaRPr lang="en-AU"/>
          </a:p>
        </p:txBody>
      </p:sp>
      <p:pic>
        <p:nvPicPr>
          <p:cNvPr id="29" name="NAB Brandmark (star)" descr="NAB Brandmark star in red">
            <a:extLst>
              <a:ext uri="{FF2B5EF4-FFF2-40B4-BE49-F238E27FC236}">
                <a16:creationId xmlns:a16="http://schemas.microsoft.com/office/drawing/2014/main" id="{411BA878-3F62-ABA5-C36F-249447E44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290" y="149527"/>
            <a:ext cx="457200" cy="466859"/>
          </a:xfrm>
          <a:prstGeom prst="rect">
            <a:avLst/>
          </a:prstGeom>
        </p:spPr>
      </p:pic>
      <p:sp>
        <p:nvSpPr>
          <p:cNvPr id="30" name="Rectangle 5">
            <a:extLst>
              <a:ext uri="{FF2B5EF4-FFF2-40B4-BE49-F238E27FC236}">
                <a16:creationId xmlns:a16="http://schemas.microsoft.com/office/drawing/2014/main" id="{BE1D2403-DE11-E775-7FCF-03E7DB09A2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8151" y="4889981"/>
            <a:ext cx="202974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52144" rIns="0" bIns="52144" numCol="1" anchor="b" anchorCtr="0" compatLnSpc="1">
            <a:prstTxWarp prst="textNoShape">
              <a:avLst/>
            </a:prstTxWarp>
          </a:bodyPr>
          <a:lstStyle>
            <a:lvl1pPr algn="r" defTabSz="1042908">
              <a:defRPr sz="900" b="0" i="0" baseline="0">
                <a:solidFill>
                  <a:schemeClr val="bg1"/>
                </a:solidFill>
                <a:latin typeface="Source Sans Pro" panose="020B0503030403020204" pitchFamily="34" charset="77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1A8D5096-84EC-C8E3-29D6-B694B4953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9" y="4878258"/>
            <a:ext cx="4209463" cy="224076"/>
          </a:xfrm>
          <a:prstGeom prst="rect">
            <a:avLst/>
          </a:prstGeom>
        </p:spPr>
        <p:txBody>
          <a:bodyPr vert="horz" wrap="none" lIns="0" tIns="54000" rIns="0" bIns="45720" rtlCol="0" anchor="b" anchorCtr="0"/>
          <a:lstStyle>
            <a:lvl1pPr algn="r">
              <a:defRPr sz="900" b="0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AU"/>
              <a:t>Presentation Footer</a:t>
            </a:r>
          </a:p>
        </p:txBody>
      </p:sp>
      <p:sp>
        <p:nvSpPr>
          <p:cNvPr id="32" name="Page title">
            <a:extLst>
              <a:ext uri="{FF2B5EF4-FFF2-40B4-BE49-F238E27FC236}">
                <a16:creationId xmlns:a16="http://schemas.microsoft.com/office/drawing/2014/main" id="{3FB601E6-BDFE-3437-3F47-D01BA2C44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135" y="230137"/>
            <a:ext cx="8137215" cy="5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Milestone page heading ideally on a single line</a:t>
            </a:r>
            <a:endParaRPr lang="en-AU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F3017-DAFA-9B79-A33B-B30A94102E5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03313" y="1205454"/>
            <a:ext cx="280828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Milestone heading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5DA5829-0CF6-FE17-73C6-B39DBE169E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89167" y="1205454"/>
            <a:ext cx="280828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Milestone heading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3776C1C-1704-1BA4-DA4D-9DF601E971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3313" y="2369236"/>
            <a:ext cx="280828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Milestone heading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E92899F2-8B2D-4C3B-EA72-4C392F5624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89167" y="2369236"/>
            <a:ext cx="280828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Milestone heading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4B0C712-BEBB-8312-4984-BAD0C3E9F3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03313" y="3551491"/>
            <a:ext cx="280828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Milestone heading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300B4CF-3B9B-2697-C6E4-2034BF8DA5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89167" y="3551491"/>
            <a:ext cx="280828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Milestone heading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741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st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pattern">
            <a:extLst>
              <a:ext uri="{FF2B5EF4-FFF2-40B4-BE49-F238E27FC236}">
                <a16:creationId xmlns:a16="http://schemas.microsoft.com/office/drawing/2014/main" id="{5B83F9C9-046C-057E-37E9-C10787BF1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4839"/>
          </a:xfrm>
          <a:prstGeom prst="rect">
            <a:avLst/>
          </a:prstGeom>
        </p:spPr>
      </p:pic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7CD64B7B-84A3-96D1-2BBA-BD8125F17D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06789" y="3063879"/>
            <a:ext cx="560911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bg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5</a:t>
            </a:r>
            <a:endParaRPr lang="en-AU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FDAA1877-FCE2-E9AC-2BCC-624B306F3F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19830" y="3063879"/>
            <a:ext cx="560911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bg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4</a:t>
            </a:r>
            <a:endParaRPr lang="en-AU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C9D06C40-BF5F-E77D-FCE1-F50DBB58A6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4320" y="1173203"/>
            <a:ext cx="560911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bg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3</a:t>
            </a:r>
            <a:endParaRPr lang="en-AU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9D600040-8084-E592-D6E9-F975EA1053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5367" y="1173203"/>
            <a:ext cx="560911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bg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2</a:t>
            </a:r>
            <a:endParaRPr lang="en-AU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CF350E52-A4C5-CE0D-BB6D-7811D226E7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4282" y="1173203"/>
            <a:ext cx="560911" cy="766520"/>
          </a:xfrm>
        </p:spPr>
        <p:txBody>
          <a:bodyPr/>
          <a:lstStyle>
            <a:lvl1pPr marL="0" indent="0">
              <a:lnSpc>
                <a:spcPts val="7000"/>
              </a:lnSpc>
              <a:buNone/>
              <a:defRPr sz="7000" b="0" i="0" spc="-160" baseline="0">
                <a:solidFill>
                  <a:schemeClr val="bg1"/>
                </a:solidFill>
                <a:latin typeface="Epilogue Medium" pitchFamily="2" charset="77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1</a:t>
            </a:r>
            <a:endParaRPr lang="en-AU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0B44EDC2-511D-FB69-4F14-C819502E16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8151" y="4889981"/>
            <a:ext cx="202974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52144" rIns="0" bIns="52144" numCol="1" anchor="b" anchorCtr="0" compatLnSpc="1">
            <a:prstTxWarp prst="textNoShape">
              <a:avLst/>
            </a:prstTxWarp>
          </a:bodyPr>
          <a:lstStyle>
            <a:lvl1pPr algn="r" defTabSz="1042908">
              <a:defRPr sz="900" b="0" i="0" baseline="0">
                <a:solidFill>
                  <a:schemeClr val="bg1"/>
                </a:solidFill>
                <a:latin typeface="Source Sans Pro" panose="020B0503030403020204" pitchFamily="34" charset="77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B3B70E3-6CC6-6E22-FBA0-A75C6CF8B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9" y="4878258"/>
            <a:ext cx="4209463" cy="224076"/>
          </a:xfrm>
          <a:prstGeom prst="rect">
            <a:avLst/>
          </a:prstGeom>
        </p:spPr>
        <p:txBody>
          <a:bodyPr vert="horz" wrap="none" lIns="0" tIns="54000" rIns="0" bIns="45720" rtlCol="0" anchor="b" anchorCtr="0"/>
          <a:lstStyle>
            <a:lvl1pPr algn="r">
              <a:defRPr sz="900" b="0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AU"/>
              <a:t>Presentation Footer</a:t>
            </a:r>
          </a:p>
        </p:txBody>
      </p:sp>
      <p:sp>
        <p:nvSpPr>
          <p:cNvPr id="29" name="Page title">
            <a:extLst>
              <a:ext uri="{FF2B5EF4-FFF2-40B4-BE49-F238E27FC236}">
                <a16:creationId xmlns:a16="http://schemas.microsoft.com/office/drawing/2014/main" id="{AD5990BC-595C-A3FC-05DD-1E3E22C47F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135" y="230137"/>
            <a:ext cx="8137215" cy="5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Milestone page heading ideally on a single line</a:t>
            </a:r>
            <a:endParaRPr lang="en-AU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46127F7-B983-ADDE-6518-993D75C12CC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3631" y="2038229"/>
            <a:ext cx="209166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Milestone 1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1A10849-A11D-B5F9-7B00-4E88DE9AA6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57813" y="2038229"/>
            <a:ext cx="209166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Milestone 1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C6EF85E-06E2-31BE-2E3B-0ABE96FE40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4286" y="2038229"/>
            <a:ext cx="209166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Milestone 1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36D96A1-9C64-5B75-A481-90643490F8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07522" y="3922447"/>
            <a:ext cx="209166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Milestone 1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C72892-2E98-D8B5-5C43-1BA33127D4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34032" y="3922447"/>
            <a:ext cx="2091667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Milestone 1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5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pattern">
            <a:extLst>
              <a:ext uri="{FF2B5EF4-FFF2-40B4-BE49-F238E27FC236}">
                <a16:creationId xmlns:a16="http://schemas.microsoft.com/office/drawing/2014/main" id="{39E02353-EDCB-6D20-0E79-0B751AED6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2361" cy="5143500"/>
          </a:xfrm>
          <a:prstGeom prst="rect">
            <a:avLst/>
          </a:prstGeom>
        </p:spPr>
      </p:pic>
      <p:sp>
        <p:nvSpPr>
          <p:cNvPr id="30" name="intro text">
            <a:extLst>
              <a:ext uri="{FF2B5EF4-FFF2-40B4-BE49-F238E27FC236}">
                <a16:creationId xmlns:a16="http://schemas.microsoft.com/office/drawing/2014/main" id="{741F10E0-ECA2-F5AC-E89D-C1CAF84C168E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261938" y="3837898"/>
            <a:ext cx="2433574" cy="89444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lnSpc>
                <a:spcPts val="1700"/>
              </a:lnSpc>
              <a:spcBef>
                <a:spcPts val="0"/>
              </a:spcBef>
              <a:buFontTx/>
              <a:buNone/>
              <a:defRPr sz="1400" b="0" i="0" cap="none" baseline="0">
                <a:solidFill>
                  <a:schemeClr val="tx1"/>
                </a:solidFill>
                <a:latin typeface="Epilogue Medium" pitchFamily="2" charset="77"/>
                <a:ea typeface="Epilogue Medium" pitchFamily="2" charset="77"/>
              </a:defRPr>
            </a:lvl1pPr>
          </a:lstStyle>
          <a:p>
            <a:pPr lvl="0"/>
            <a:r>
              <a:rPr lang="en-AU" noProof="0"/>
              <a:t>Insert a commentary text or introduction here on three lines or less.</a:t>
            </a:r>
          </a:p>
        </p:txBody>
      </p:sp>
      <p:pic>
        <p:nvPicPr>
          <p:cNvPr id="34" name="NAB Brandmark (star)" descr="NAB Brandmark star in red">
            <a:extLst>
              <a:ext uri="{FF2B5EF4-FFF2-40B4-BE49-F238E27FC236}">
                <a16:creationId xmlns:a16="http://schemas.microsoft.com/office/drawing/2014/main" id="{CAA78AA7-46A3-D757-11F3-13F9E3AEAF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290" y="149527"/>
            <a:ext cx="457200" cy="466859"/>
          </a:xfrm>
          <a:prstGeom prst="rect">
            <a:avLst/>
          </a:prstGeom>
        </p:spPr>
      </p:pic>
      <p:sp>
        <p:nvSpPr>
          <p:cNvPr id="35" name="Rectangle 5">
            <a:extLst>
              <a:ext uri="{FF2B5EF4-FFF2-40B4-BE49-F238E27FC236}">
                <a16:creationId xmlns:a16="http://schemas.microsoft.com/office/drawing/2014/main" id="{60400F3B-7A1A-395E-75DF-EDA42806F9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8151" y="4889981"/>
            <a:ext cx="202974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52144" rIns="0" bIns="52144" numCol="1" anchor="b" anchorCtr="0" compatLnSpc="1">
            <a:prstTxWarp prst="textNoShape">
              <a:avLst/>
            </a:prstTxWarp>
          </a:bodyPr>
          <a:lstStyle>
            <a:lvl1pPr algn="r" defTabSz="1042908">
              <a:defRPr sz="900" b="0" i="0" baseline="0">
                <a:solidFill>
                  <a:schemeClr val="tx1"/>
                </a:solidFill>
                <a:latin typeface="Source Sans Pro" panose="020B0503030403020204" pitchFamily="34" charset="77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6" name="Footer Placeholder 2">
            <a:extLst>
              <a:ext uri="{FF2B5EF4-FFF2-40B4-BE49-F238E27FC236}">
                <a16:creationId xmlns:a16="http://schemas.microsoft.com/office/drawing/2014/main" id="{4B57FA06-5768-562B-8254-E194E4FFF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9" y="4878258"/>
            <a:ext cx="4209463" cy="224076"/>
          </a:xfrm>
          <a:prstGeom prst="rect">
            <a:avLst/>
          </a:prstGeom>
        </p:spPr>
        <p:txBody>
          <a:bodyPr vert="horz" wrap="none" lIns="0" tIns="54000" rIns="0" bIns="45720" rtlCol="0" anchor="b" anchorCtr="0"/>
          <a:lstStyle>
            <a:lvl1pPr algn="r">
              <a:defRPr sz="9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AU"/>
              <a:t>Presentation Footer</a:t>
            </a:r>
          </a:p>
        </p:txBody>
      </p:sp>
      <p:sp>
        <p:nvSpPr>
          <p:cNvPr id="37" name="Page title">
            <a:extLst>
              <a:ext uri="{FF2B5EF4-FFF2-40B4-BE49-F238E27FC236}">
                <a16:creationId xmlns:a16="http://schemas.microsoft.com/office/drawing/2014/main" id="{DCDC225F-8C8C-3725-39FC-AA0CD25BCEA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1135" y="230137"/>
            <a:ext cx="8137215" cy="5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Roadmap page heading ideally on a single line</a:t>
            </a:r>
            <a:endParaRPr lang="en-AU" noProof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069F79C-18BB-96DD-9527-4321CAF9AA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5245" y="1464973"/>
            <a:ext cx="1014390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marL="3175" marR="0" indent="0" algn="ctr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January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Roadmap body copy text here in 12pt. </a:t>
            </a:r>
            <a:endParaRPr lang="en-AU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84A1058-5114-3A9A-A219-640D5AD23E2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442154" y="1464973"/>
            <a:ext cx="1014390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marL="3175" marR="0" indent="0" algn="ctr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March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Roadmap body copy text here in 12pt. </a:t>
            </a:r>
            <a:endParaRPr lang="en-AU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C212649-DC53-0776-2C7E-7C23C043756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17500" y="1464973"/>
            <a:ext cx="1014390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marL="3175" marR="0" indent="0" algn="ctr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May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Roadmap body copy text here in 12pt. </a:t>
            </a:r>
            <a:endParaRPr lang="en-AU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D0EEA4AC-14AE-0FED-3DA8-6A8C7D23810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62918" y="2582573"/>
            <a:ext cx="1014390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marL="3175" marR="0" indent="0" algn="ctr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February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Roadmap body copy text here in 12pt. </a:t>
            </a:r>
            <a:endParaRPr lang="en-AU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09897E0-C410-52CF-4279-775AA8285DB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79827" y="2582573"/>
            <a:ext cx="1014390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marL="3175" marR="0" indent="0" algn="ctr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April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Roadmap body copy text here in 12pt. </a:t>
            </a:r>
            <a:endParaRPr lang="en-AU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A7A12E1-4C3F-C1BD-9251-54407ACDF79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55173" y="2582573"/>
            <a:ext cx="1014390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marL="3175" marR="0" indent="0" algn="ctr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July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Roadmap body copy text here in 12pt.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29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pattern">
            <a:extLst>
              <a:ext uri="{FF2B5EF4-FFF2-40B4-BE49-F238E27FC236}">
                <a16:creationId xmlns:a16="http://schemas.microsoft.com/office/drawing/2014/main" id="{5B83F9C9-046C-057E-37E9-C10787BF1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4839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id="{35CC18AE-6188-DB0F-992D-1D1367FB74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8151" y="4889981"/>
            <a:ext cx="202974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52144" rIns="0" bIns="52144" numCol="1" anchor="b" anchorCtr="0" compatLnSpc="1">
            <a:prstTxWarp prst="textNoShape">
              <a:avLst/>
            </a:prstTxWarp>
          </a:bodyPr>
          <a:lstStyle>
            <a:lvl1pPr algn="r" defTabSz="1042908">
              <a:defRPr sz="900" b="0" i="0" baseline="0">
                <a:solidFill>
                  <a:schemeClr val="bg1"/>
                </a:solidFill>
                <a:latin typeface="Source Sans Pro" panose="020B0503030403020204" pitchFamily="34" charset="77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05532DC4-7E19-50A4-7CFD-4F9B1E392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9" y="4878258"/>
            <a:ext cx="4209463" cy="224076"/>
          </a:xfrm>
          <a:prstGeom prst="rect">
            <a:avLst/>
          </a:prstGeom>
        </p:spPr>
        <p:txBody>
          <a:bodyPr vert="horz" wrap="none" lIns="0" tIns="54000" rIns="0" bIns="45720" rtlCol="0" anchor="b" anchorCtr="0"/>
          <a:lstStyle>
            <a:lvl1pPr algn="r">
              <a:defRPr sz="900" b="0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AU"/>
              <a:t>Presentation Footer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B177D2C-C9D8-737D-92F3-749AF51719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34787" y="887723"/>
            <a:ext cx="1911978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Roadmap 1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29" name="Page title">
            <a:extLst>
              <a:ext uri="{FF2B5EF4-FFF2-40B4-BE49-F238E27FC236}">
                <a16:creationId xmlns:a16="http://schemas.microsoft.com/office/drawing/2014/main" id="{566B5BFC-9A80-7A40-44E3-350319C8EEA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1135" y="230137"/>
            <a:ext cx="8137215" cy="5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Roadmap page heading ideally on a single line</a:t>
            </a:r>
            <a:endParaRPr lang="en-AU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E73B353-7FCE-95CE-633C-61395DF4EE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85441" y="887723"/>
            <a:ext cx="1911978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Roadmap 2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C1AB43B3-412E-5B90-5A4D-4CA5E4A03D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8459" y="887723"/>
            <a:ext cx="1911978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Roadmap 3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D26DDFD1-007F-9C6B-F7B7-F6C436FDC82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57005" y="2240851"/>
            <a:ext cx="1911978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Roadmap 5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0599FE0-61A3-3AD8-1BDE-F6281ECB59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00023" y="2240851"/>
            <a:ext cx="1911978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Roadmap 4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A055BC7-8D3A-D56F-2099-05DA3445652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34787" y="3529324"/>
            <a:ext cx="1911978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Roadmap 6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F13436B-D9F8-26C7-527C-81E73864DFF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85441" y="3529324"/>
            <a:ext cx="1911978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Roadmap 7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ABFFA0B-9879-4F00-98A9-DD33637ACC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28459" y="3529324"/>
            <a:ext cx="1911978" cy="766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3175" marR="0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GB"/>
              <a:t>Roadmap 8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Milestone and roadmap body copy text here in 12pt. Try to keep it short and sweet.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31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AB Brandmark (star)" descr="NAB Brandmark star in red">
            <a:extLst>
              <a:ext uri="{FF2B5EF4-FFF2-40B4-BE49-F238E27FC236}">
                <a16:creationId xmlns:a16="http://schemas.microsoft.com/office/drawing/2014/main" id="{3DE11423-1950-1F2B-B38B-6D5B27E7F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0290" y="149527"/>
            <a:ext cx="457200" cy="466859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C22AA255-E337-7703-B48E-C8287AAFFA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8151" y="4889981"/>
            <a:ext cx="202974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52144" rIns="0" bIns="52144" numCol="1" anchor="b" anchorCtr="0" compatLnSpc="1">
            <a:prstTxWarp prst="textNoShape">
              <a:avLst/>
            </a:prstTxWarp>
          </a:bodyPr>
          <a:lstStyle>
            <a:lvl1pPr algn="r" defTabSz="1042908">
              <a:defRPr sz="900" b="0" i="0" baseline="0">
                <a:solidFill>
                  <a:schemeClr val="tx1"/>
                </a:solidFill>
                <a:latin typeface="Source Sans Pro" panose="020B0503030403020204" pitchFamily="34" charset="77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2449A66-5B72-C846-C208-5227EC51C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9" y="4878258"/>
            <a:ext cx="4209463" cy="224076"/>
          </a:xfrm>
          <a:prstGeom prst="rect">
            <a:avLst/>
          </a:prstGeom>
        </p:spPr>
        <p:txBody>
          <a:bodyPr vert="horz" wrap="none" lIns="0" tIns="54000" rIns="0" bIns="45720" rtlCol="0" anchor="b" anchorCtr="0"/>
          <a:lstStyle>
            <a:lvl1pPr algn="r">
              <a:defRPr sz="9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AU"/>
              <a:t>Presentation Footer</a:t>
            </a:r>
          </a:p>
        </p:txBody>
      </p:sp>
      <p:sp>
        <p:nvSpPr>
          <p:cNvPr id="11" name="Page title">
            <a:extLst>
              <a:ext uri="{FF2B5EF4-FFF2-40B4-BE49-F238E27FC236}">
                <a16:creationId xmlns:a16="http://schemas.microsoft.com/office/drawing/2014/main" id="{D3F42343-784A-1EA3-D690-04FDE970127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1135" y="230137"/>
            <a:ext cx="8137215" cy="5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Flow chart page heading ideally on a single line</a:t>
            </a:r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12677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3.xml"/><Relationship Id="rId7" Type="http://schemas.openxmlformats.org/officeDocument/2006/relationships/tags" Target="../tags/tag10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ags" Target="../tags/tag9.xml"/><Relationship Id="rId5" Type="http://schemas.openxmlformats.org/officeDocument/2006/relationships/theme" Target="../theme/theme3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1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ags" Target="../tags/tag12.xml"/><Relationship Id="rId5" Type="http://schemas.openxmlformats.org/officeDocument/2006/relationships/theme" Target="../theme/theme4.xml"/><Relationship Id="rId10" Type="http://schemas.openxmlformats.org/officeDocument/2006/relationships/image" Target="../media/image2.tiff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1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954E67F-F2E0-452E-B2CE-3F46998C64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94125903"/>
              </p:ext>
            </p:extLst>
          </p:nvPr>
        </p:nvGraphicFramePr>
        <p:xfrm>
          <a:off x="1357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0" imgH="409" progId="TCLayout.ActiveDocument.1">
                  <p:embed/>
                </p:oleObj>
              </mc:Choice>
              <mc:Fallback>
                <p:oleObj name="think-cell Slide" r:id="rId8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954E67F-F2E0-452E-B2CE-3F46998C64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7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4344FF-B13F-4857-BBE0-527CC7C39538}"/>
              </a:ext>
            </a:extLst>
          </p:cNvPr>
          <p:cNvSpPr/>
          <p:nvPr userDrawn="1">
            <p:custDataLst>
              <p:tags r:id="rId7"/>
            </p:custDataLst>
          </p:nvPr>
        </p:nvSpPr>
        <p:spPr bwMode="auto">
          <a:xfrm>
            <a:off x="1" y="1"/>
            <a:ext cx="135749" cy="107989"/>
          </a:xfrm>
          <a:prstGeom prst="rect">
            <a:avLst/>
          </a:prstGeom>
          <a:noFill/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0939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4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AB Impact"/>
              <a:ea typeface="+mj-ea"/>
              <a:cs typeface="Arial" panose="020B0604020202020204" pitchFamily="34" charset="0"/>
              <a:sym typeface="NAB Impact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51136" y="708406"/>
            <a:ext cx="864037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 sz="1088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136" y="4862072"/>
            <a:ext cx="170758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>
            <a:lvl1pPr algn="l" defTabSz="709364">
              <a:defRPr sz="545" baseline="0">
                <a:solidFill>
                  <a:schemeClr val="accent2"/>
                </a:solidFill>
                <a:latin typeface="Corpid C1 Light" panose="020B0303040502060204" pitchFamily="34" charset="0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1271" y="4862072"/>
            <a:ext cx="7999106" cy="220297"/>
          </a:xfrm>
          <a:prstGeom prst="rect">
            <a:avLst/>
          </a:prstGeom>
        </p:spPr>
        <p:txBody>
          <a:bodyPr vert="horz" lIns="0" tIns="54000" rIns="0" bIns="36000" rtlCol="0" anchor="b" anchorCtr="0"/>
          <a:lstStyle>
            <a:lvl1pPr algn="l">
              <a:defRPr sz="545">
                <a:solidFill>
                  <a:schemeClr val="accent2"/>
                </a:solidFill>
                <a:latin typeface="Corpid C1 Light" panose="020B0303040502060204" pitchFamily="34" charset="0"/>
              </a:defRPr>
            </a:lvl1pPr>
          </a:lstStyle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  <p:pic>
        <p:nvPicPr>
          <p:cNvPr id="10" name="Picture 9" descr="NAB 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74" y="4843358"/>
            <a:ext cx="170758" cy="23901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2D420FA-59F6-4CF1-A736-F7A9F0193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1135" y="1278690"/>
            <a:ext cx="8649877" cy="33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22BF8-EA96-51A6-19A5-C5277AB320F2}"/>
              </a:ext>
            </a:extLst>
          </p:cNvPr>
          <p:cNvSpPr/>
          <p:nvPr userDrawn="1"/>
        </p:nvSpPr>
        <p:spPr bwMode="auto">
          <a:xfrm>
            <a:off x="8027908" y="0"/>
            <a:ext cx="1116092" cy="194639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98" tIns="31099" rIns="62198" bIns="3109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094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88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id C1 Regular" pitchFamily="34" charset="0"/>
              </a:rPr>
              <a:t>DRAFT ONLY</a:t>
            </a:r>
          </a:p>
        </p:txBody>
      </p:sp>
    </p:spTree>
    <p:extLst>
      <p:ext uri="{BB962C8B-B14F-4D97-AF65-F5344CB8AC3E}">
        <p14:creationId xmlns:p14="http://schemas.microsoft.com/office/powerpoint/2010/main" val="136726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</p:sldLayoutIdLst>
  <p:hf hdr="0" dt="0"/>
  <p:txStyles>
    <p:titleStyle>
      <a:lvl1pPr algn="l" defTabSz="709364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49" cap="all" baseline="0">
          <a:solidFill>
            <a:schemeClr val="accent1"/>
          </a:solidFill>
          <a:latin typeface="NAB Impact" pitchFamily="50" charset="0"/>
          <a:ea typeface="+mj-ea"/>
          <a:cs typeface="+mj-cs"/>
        </a:defRPr>
      </a:lvl1pPr>
      <a:lvl2pPr algn="l" defTabSz="709364" rtl="0" eaLnBrk="1" fontAlgn="base" hangingPunct="1">
        <a:spcBef>
          <a:spcPct val="0"/>
        </a:spcBef>
        <a:spcAft>
          <a:spcPct val="0"/>
        </a:spcAft>
        <a:defRPr sz="1361">
          <a:solidFill>
            <a:schemeClr val="accent1"/>
          </a:solidFill>
          <a:latin typeface="Corpid C1 Bold" pitchFamily="34" charset="0"/>
          <a:cs typeface="Arial" charset="0"/>
        </a:defRPr>
      </a:lvl2pPr>
      <a:lvl3pPr algn="l" defTabSz="709364" rtl="0" eaLnBrk="1" fontAlgn="base" hangingPunct="1">
        <a:spcBef>
          <a:spcPct val="0"/>
        </a:spcBef>
        <a:spcAft>
          <a:spcPct val="0"/>
        </a:spcAft>
        <a:defRPr sz="1361">
          <a:solidFill>
            <a:schemeClr val="accent1"/>
          </a:solidFill>
          <a:latin typeface="Corpid C1 Bold" pitchFamily="34" charset="0"/>
          <a:cs typeface="Arial" charset="0"/>
        </a:defRPr>
      </a:lvl3pPr>
      <a:lvl4pPr algn="l" defTabSz="709364" rtl="0" eaLnBrk="1" fontAlgn="base" hangingPunct="1">
        <a:spcBef>
          <a:spcPct val="0"/>
        </a:spcBef>
        <a:spcAft>
          <a:spcPct val="0"/>
        </a:spcAft>
        <a:defRPr sz="1361">
          <a:solidFill>
            <a:schemeClr val="accent1"/>
          </a:solidFill>
          <a:latin typeface="Corpid C1 Bold" pitchFamily="34" charset="0"/>
          <a:cs typeface="Arial" charset="0"/>
        </a:defRPr>
      </a:lvl4pPr>
      <a:lvl5pPr algn="l" defTabSz="709364" rtl="0" eaLnBrk="1" fontAlgn="base" hangingPunct="1">
        <a:spcBef>
          <a:spcPct val="0"/>
        </a:spcBef>
        <a:spcAft>
          <a:spcPct val="0"/>
        </a:spcAft>
        <a:defRPr sz="1361">
          <a:solidFill>
            <a:schemeClr val="accent1"/>
          </a:solidFill>
          <a:latin typeface="Corpid C1 Bold" pitchFamily="34" charset="0"/>
          <a:cs typeface="Arial" charset="0"/>
        </a:defRPr>
      </a:lvl5pPr>
      <a:lvl6pPr marL="310955" algn="l" defTabSz="709364" rtl="0" eaLnBrk="1" fontAlgn="base" hangingPunct="1">
        <a:spcBef>
          <a:spcPct val="0"/>
        </a:spcBef>
        <a:spcAft>
          <a:spcPct val="0"/>
        </a:spcAft>
        <a:defRPr sz="1361">
          <a:solidFill>
            <a:schemeClr val="accent1"/>
          </a:solidFill>
          <a:latin typeface="Corpid C1 Bold" pitchFamily="34" charset="0"/>
          <a:cs typeface="Arial" charset="0"/>
        </a:defRPr>
      </a:lvl6pPr>
      <a:lvl7pPr marL="621908" algn="l" defTabSz="709364" rtl="0" eaLnBrk="1" fontAlgn="base" hangingPunct="1">
        <a:spcBef>
          <a:spcPct val="0"/>
        </a:spcBef>
        <a:spcAft>
          <a:spcPct val="0"/>
        </a:spcAft>
        <a:defRPr sz="1361">
          <a:solidFill>
            <a:schemeClr val="accent1"/>
          </a:solidFill>
          <a:latin typeface="Corpid C1 Bold" pitchFamily="34" charset="0"/>
          <a:cs typeface="Arial" charset="0"/>
        </a:defRPr>
      </a:lvl7pPr>
      <a:lvl8pPr marL="932861" algn="l" defTabSz="709364" rtl="0" eaLnBrk="1" fontAlgn="base" hangingPunct="1">
        <a:spcBef>
          <a:spcPct val="0"/>
        </a:spcBef>
        <a:spcAft>
          <a:spcPct val="0"/>
        </a:spcAft>
        <a:defRPr sz="1361">
          <a:solidFill>
            <a:schemeClr val="accent1"/>
          </a:solidFill>
          <a:latin typeface="Corpid C1 Bold" pitchFamily="34" charset="0"/>
          <a:cs typeface="Arial" charset="0"/>
        </a:defRPr>
      </a:lvl8pPr>
      <a:lvl9pPr marL="1243815" algn="l" defTabSz="709364" rtl="0" eaLnBrk="1" fontAlgn="base" hangingPunct="1">
        <a:spcBef>
          <a:spcPct val="0"/>
        </a:spcBef>
        <a:spcAft>
          <a:spcPct val="0"/>
        </a:spcAft>
        <a:defRPr sz="1361">
          <a:solidFill>
            <a:schemeClr val="accent1"/>
          </a:solidFill>
          <a:latin typeface="Corpid C1 Bold" pitchFamily="34" charset="0"/>
          <a:cs typeface="Arial" charset="0"/>
        </a:defRPr>
      </a:lvl9pPr>
    </p:titleStyle>
    <p:bodyStyle>
      <a:lvl1pPr marL="123086" indent="-123086" algn="l" defTabSz="709364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953">
          <a:solidFill>
            <a:schemeClr val="tx1"/>
          </a:solidFill>
          <a:latin typeface="+mn-lt"/>
          <a:ea typeface="+mn-ea"/>
          <a:cs typeface="+mn-cs"/>
        </a:defRPr>
      </a:lvl1pPr>
      <a:lvl2pPr marL="369257" indent="-123086" algn="l" defTabSz="709364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3">
          <a:solidFill>
            <a:schemeClr val="tx1"/>
          </a:solidFill>
          <a:latin typeface="+mn-lt"/>
          <a:cs typeface="+mn-cs"/>
        </a:defRPr>
      </a:lvl2pPr>
      <a:lvl3pPr marL="608952" indent="-123086" algn="l" defTabSz="709364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3">
          <a:solidFill>
            <a:schemeClr val="tx1"/>
          </a:solidFill>
          <a:latin typeface="+mn-lt"/>
          <a:cs typeface="+mn-cs"/>
        </a:defRPr>
      </a:lvl3pPr>
      <a:lvl4pPr marL="855125" indent="-123086" algn="l" defTabSz="709364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3">
          <a:solidFill>
            <a:schemeClr val="tx1"/>
          </a:solidFill>
          <a:latin typeface="+mn-lt"/>
          <a:cs typeface="+mn-cs"/>
        </a:defRPr>
      </a:lvl4pPr>
      <a:lvl5pPr marL="1101296" indent="-123086" algn="l" defTabSz="709364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3">
          <a:solidFill>
            <a:schemeClr val="tx1"/>
          </a:solidFill>
          <a:latin typeface="+mn-lt"/>
          <a:cs typeface="+mn-cs"/>
        </a:defRPr>
      </a:lvl5pPr>
      <a:lvl6pPr marL="1983412" indent="-209462" algn="l" defTabSz="709364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3">
          <a:solidFill>
            <a:schemeClr val="tx1"/>
          </a:solidFill>
          <a:latin typeface="+mn-lt"/>
          <a:cs typeface="+mn-cs"/>
        </a:defRPr>
      </a:lvl6pPr>
      <a:lvl7pPr marL="2294365" indent="-209462" algn="l" defTabSz="709364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3">
          <a:solidFill>
            <a:schemeClr val="tx1"/>
          </a:solidFill>
          <a:latin typeface="+mn-lt"/>
          <a:cs typeface="+mn-cs"/>
        </a:defRPr>
      </a:lvl7pPr>
      <a:lvl8pPr marL="2605319" indent="-209462" algn="l" defTabSz="709364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3">
          <a:solidFill>
            <a:schemeClr val="tx1"/>
          </a:solidFill>
          <a:latin typeface="+mn-lt"/>
          <a:cs typeface="+mn-cs"/>
        </a:defRPr>
      </a:lvl8pPr>
      <a:lvl9pPr marL="2916273" indent="-209462" algn="l" defTabSz="709364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2190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55" algn="l" defTabSz="62190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908" algn="l" defTabSz="62190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61" algn="l" defTabSz="62190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815" algn="l" defTabSz="62190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70" algn="l" defTabSz="62190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724" algn="l" defTabSz="62190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679" algn="l" defTabSz="62190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632" algn="l" defTabSz="621908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79">
          <p15:clr>
            <a:srgbClr val="F26B43"/>
          </p15:clr>
        </p15:guide>
        <p15:guide id="2" pos="42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B09E643C-9A83-9828-2C7A-4692736CDE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93022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98" imgH="499" progId="TCLayout.ActiveDocument.1">
                  <p:embed/>
                </p:oleObj>
              </mc:Choice>
              <mc:Fallback>
                <p:oleObj name="think-cell Slide" r:id="rId9" imgW="498" imgH="499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09E643C-9A83-9828-2C7A-4692736CD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1996" y="987425"/>
            <a:ext cx="8250179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/>
              <a:t>H3 Heading or introduction text, if needed</a:t>
            </a:r>
          </a:p>
          <a:p>
            <a:pPr lvl="1"/>
            <a:r>
              <a:rPr lang="en-GB"/>
              <a:t>H4 Subheading</a:t>
            </a:r>
          </a:p>
          <a:p>
            <a:pPr marL="3175" marR="0" lvl="2" indent="0" algn="l" defTabSz="1042908" rtl="0" eaLnBrk="1" fontAlgn="base" latinLnBrk="0" hangingPunct="1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Corpid C1 Regular" pitchFamily="34" charset="0"/>
              <a:buNone/>
              <a:tabLst/>
              <a:defRPr/>
            </a:pPr>
            <a:r>
              <a:rPr lang="en-GB"/>
              <a:t>H5 Milestone and roadmap body copy text here in 12pt. ‘Decrease/Increase List Level’ from the Home menu (‘Indent Less/More’ on Mac) to cycle through paragraph styles while your cursor is on the text.</a:t>
            </a:r>
          </a:p>
          <a:p>
            <a:pPr lvl="3"/>
            <a:r>
              <a:rPr lang="en-GB"/>
              <a:t>H6 Bullet point 1</a:t>
            </a:r>
          </a:p>
          <a:p>
            <a:pPr lvl="4"/>
            <a:r>
              <a:rPr lang="en-GB"/>
              <a:t>H7 Bullet point 2</a:t>
            </a:r>
          </a:p>
          <a:p>
            <a:pPr lvl="5"/>
            <a:r>
              <a:rPr lang="en-GB"/>
              <a:t>H8 Bullet point 3</a:t>
            </a:r>
          </a:p>
          <a:p>
            <a:pPr lvl="6"/>
            <a:r>
              <a:rPr lang="en-GB"/>
              <a:t>H9 Bullet point 4</a:t>
            </a:r>
            <a:endParaRPr lang="en-AU"/>
          </a:p>
        </p:txBody>
      </p:sp>
      <p:sp>
        <p:nvSpPr>
          <p:cNvPr id="11" name="Page title">
            <a:extLst>
              <a:ext uri="{FF2B5EF4-FFF2-40B4-BE49-F238E27FC236}">
                <a16:creationId xmlns:a16="http://schemas.microsoft.com/office/drawing/2014/main" id="{F90756C6-24B3-DF7E-3AD5-DDD366231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1135" y="230137"/>
            <a:ext cx="8137215" cy="56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/>
              <a:t>Milestone page heading ideally on a single line</a:t>
            </a:r>
            <a:endParaRPr lang="en-AU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28099-1852-2E4D-F563-E367ABBA6D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8151" y="4889981"/>
            <a:ext cx="202974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52144" rIns="0" bIns="52144" numCol="1" anchor="b" anchorCtr="0" compatLnSpc="1">
            <a:prstTxWarp prst="textNoShape">
              <a:avLst/>
            </a:prstTxWarp>
          </a:bodyPr>
          <a:lstStyle>
            <a:lvl1pPr algn="r" defTabSz="1042908">
              <a:defRPr sz="900" b="0" i="0" baseline="0">
                <a:solidFill>
                  <a:schemeClr val="tx1"/>
                </a:solidFill>
                <a:latin typeface="Source Sans Pro" panose="020B0503030403020204" pitchFamily="34" charset="77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1DD119C-1007-A99B-D59D-DA48920C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9" y="4878258"/>
            <a:ext cx="4209463" cy="224076"/>
          </a:xfrm>
          <a:prstGeom prst="rect">
            <a:avLst/>
          </a:prstGeom>
        </p:spPr>
        <p:txBody>
          <a:bodyPr vert="horz" wrap="none" lIns="0" tIns="54000" rIns="0" bIns="45720" rtlCol="0" anchor="b" anchorCtr="0"/>
          <a:lstStyle>
            <a:lvl1pPr algn="r">
              <a:defRPr sz="9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AU"/>
              <a:t>Presentation Footer</a:t>
            </a:r>
          </a:p>
        </p:txBody>
      </p:sp>
    </p:spTree>
    <p:extLst>
      <p:ext uri="{BB962C8B-B14F-4D97-AF65-F5344CB8AC3E}">
        <p14:creationId xmlns:p14="http://schemas.microsoft.com/office/powerpoint/2010/main" val="277172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75" r:id="rId6"/>
  </p:sldLayoutIdLst>
  <p:hf hdr="0" dt="0"/>
  <p:txStyles>
    <p:titleStyle>
      <a:lvl1pPr algn="l" defTabSz="1042908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 b="0" i="0" cap="none" spc="0" baseline="0">
          <a:solidFill>
            <a:schemeClr val="accent1"/>
          </a:solidFill>
          <a:latin typeface="Epilogue Medium" pitchFamily="2" charset="77"/>
          <a:ea typeface="+mj-ea"/>
          <a:cs typeface="+mj-cs"/>
        </a:defRPr>
      </a:lvl1pPr>
      <a:lvl2pPr algn="l" defTabSz="1042908" rtl="0" eaLnBrk="1" fontAlgn="base" hangingPunct="1">
        <a:spcBef>
          <a:spcPct val="0"/>
        </a:spcBef>
        <a:spcAft>
          <a:spcPct val="0"/>
        </a:spcAft>
        <a:defRPr sz="1999">
          <a:solidFill>
            <a:schemeClr val="accent1"/>
          </a:solidFill>
          <a:latin typeface="Corpid C1 Bold" pitchFamily="34" charset="0"/>
          <a:cs typeface="Arial" charset="0"/>
        </a:defRPr>
      </a:lvl2pPr>
      <a:lvl3pPr algn="l" defTabSz="1042908" rtl="0" eaLnBrk="1" fontAlgn="base" hangingPunct="1">
        <a:spcBef>
          <a:spcPct val="0"/>
        </a:spcBef>
        <a:spcAft>
          <a:spcPct val="0"/>
        </a:spcAft>
        <a:defRPr sz="1999">
          <a:solidFill>
            <a:schemeClr val="accent1"/>
          </a:solidFill>
          <a:latin typeface="Corpid C1 Bold" pitchFamily="34" charset="0"/>
          <a:cs typeface="Arial" charset="0"/>
        </a:defRPr>
      </a:lvl3pPr>
      <a:lvl4pPr algn="l" defTabSz="1042908" rtl="0" eaLnBrk="1" fontAlgn="base" hangingPunct="1">
        <a:spcBef>
          <a:spcPct val="0"/>
        </a:spcBef>
        <a:spcAft>
          <a:spcPct val="0"/>
        </a:spcAft>
        <a:defRPr sz="1999">
          <a:solidFill>
            <a:schemeClr val="accent1"/>
          </a:solidFill>
          <a:latin typeface="Corpid C1 Bold" pitchFamily="34" charset="0"/>
          <a:cs typeface="Arial" charset="0"/>
        </a:defRPr>
      </a:lvl4pPr>
      <a:lvl5pPr algn="l" defTabSz="1042908" rtl="0" eaLnBrk="1" fontAlgn="base" hangingPunct="1">
        <a:spcBef>
          <a:spcPct val="0"/>
        </a:spcBef>
        <a:spcAft>
          <a:spcPct val="0"/>
        </a:spcAft>
        <a:defRPr sz="1999">
          <a:solidFill>
            <a:schemeClr val="accent1"/>
          </a:solidFill>
          <a:latin typeface="Corpid C1 Bold" pitchFamily="34" charset="0"/>
          <a:cs typeface="Arial" charset="0"/>
        </a:defRPr>
      </a:lvl5pPr>
      <a:lvl6pPr marL="457164" algn="l" defTabSz="1042908" rtl="0" eaLnBrk="1" fontAlgn="base" hangingPunct="1">
        <a:spcBef>
          <a:spcPct val="0"/>
        </a:spcBef>
        <a:spcAft>
          <a:spcPct val="0"/>
        </a:spcAft>
        <a:defRPr sz="1999">
          <a:solidFill>
            <a:schemeClr val="accent1"/>
          </a:solidFill>
          <a:latin typeface="Corpid C1 Bold" pitchFamily="34" charset="0"/>
          <a:cs typeface="Arial" charset="0"/>
        </a:defRPr>
      </a:lvl6pPr>
      <a:lvl7pPr marL="914330" algn="l" defTabSz="1042908" rtl="0" eaLnBrk="1" fontAlgn="base" hangingPunct="1">
        <a:spcBef>
          <a:spcPct val="0"/>
        </a:spcBef>
        <a:spcAft>
          <a:spcPct val="0"/>
        </a:spcAft>
        <a:defRPr sz="1999">
          <a:solidFill>
            <a:schemeClr val="accent1"/>
          </a:solidFill>
          <a:latin typeface="Corpid C1 Bold" pitchFamily="34" charset="0"/>
          <a:cs typeface="Arial" charset="0"/>
        </a:defRPr>
      </a:lvl7pPr>
      <a:lvl8pPr marL="1371495" algn="l" defTabSz="1042908" rtl="0" eaLnBrk="1" fontAlgn="base" hangingPunct="1">
        <a:spcBef>
          <a:spcPct val="0"/>
        </a:spcBef>
        <a:spcAft>
          <a:spcPct val="0"/>
        </a:spcAft>
        <a:defRPr sz="1999">
          <a:solidFill>
            <a:schemeClr val="accent1"/>
          </a:solidFill>
          <a:latin typeface="Corpid C1 Bold" pitchFamily="34" charset="0"/>
          <a:cs typeface="Arial" charset="0"/>
        </a:defRPr>
      </a:lvl8pPr>
      <a:lvl9pPr marL="1828662" algn="l" defTabSz="1042908" rtl="0" eaLnBrk="1" fontAlgn="base" hangingPunct="1">
        <a:spcBef>
          <a:spcPct val="0"/>
        </a:spcBef>
        <a:spcAft>
          <a:spcPct val="0"/>
        </a:spcAft>
        <a:defRPr sz="1999">
          <a:solidFill>
            <a:schemeClr val="accent1"/>
          </a:solidFill>
          <a:latin typeface="Corpid C1 Bold" pitchFamily="34" charset="0"/>
          <a:cs typeface="Arial" charset="0"/>
        </a:defRPr>
      </a:lvl9pPr>
    </p:titleStyle>
    <p:bodyStyle>
      <a:lvl1pPr marL="0" indent="0" algn="l" defTabSz="1042908" rtl="0" eaLnBrk="1" fontAlgn="base" hangingPunct="1">
        <a:lnSpc>
          <a:spcPts val="1500"/>
        </a:lnSpc>
        <a:spcBef>
          <a:spcPts val="0"/>
        </a:spcBef>
        <a:spcAft>
          <a:spcPts val="200"/>
        </a:spcAft>
        <a:buClr>
          <a:schemeClr val="accent1"/>
        </a:buClr>
        <a:buSzPct val="70000"/>
        <a:buFont typeface="Wingdings" pitchFamily="2" charset="2"/>
        <a:buNone/>
        <a:defRPr sz="1300" b="0" i="0">
          <a:solidFill>
            <a:schemeClr val="tx1"/>
          </a:solidFill>
          <a:latin typeface="+mj-lt"/>
          <a:ea typeface="+mn-ea"/>
          <a:cs typeface="+mn-cs"/>
        </a:defRPr>
      </a:lvl1pPr>
      <a:lvl2pPr marL="3175" indent="0" algn="l" defTabSz="1042908" rtl="0" eaLnBrk="1" fontAlgn="base" hangingPunct="1">
        <a:lnSpc>
          <a:spcPts val="1500"/>
        </a:lnSpc>
        <a:spcBef>
          <a:spcPts val="0"/>
        </a:spcBef>
        <a:spcAft>
          <a:spcPts val="0"/>
        </a:spcAft>
        <a:buFont typeface="Corpid C1 Regular" pitchFamily="34" charset="0"/>
        <a:buNone/>
        <a:tabLst/>
        <a:defRPr sz="1200" b="1" i="0">
          <a:solidFill>
            <a:schemeClr val="tx1"/>
          </a:solidFill>
          <a:latin typeface="Source Sans Pro Semibold" panose="020B0503030403020204" pitchFamily="34" charset="0"/>
          <a:cs typeface="+mn-cs"/>
        </a:defRPr>
      </a:lvl2pPr>
      <a:lvl3pPr marL="3175" marR="0" indent="0" algn="l" defTabSz="1042908" rtl="0" eaLnBrk="1" fontAlgn="base" latinLnBrk="0" hangingPunct="1">
        <a:lnSpc>
          <a:spcPts val="1500"/>
        </a:lnSpc>
        <a:spcBef>
          <a:spcPts val="0"/>
        </a:spcBef>
        <a:spcAft>
          <a:spcPts val="200"/>
        </a:spcAft>
        <a:buClrTx/>
        <a:buSzTx/>
        <a:buFont typeface="Corpid C1 Regular" pitchFamily="34" charset="0"/>
        <a:buNone/>
        <a:tabLst/>
        <a:defRPr sz="1200" b="0" i="0">
          <a:solidFill>
            <a:schemeClr val="tx1"/>
          </a:solidFill>
          <a:latin typeface="Source Sans Pro" panose="020B0503030403020204" pitchFamily="34" charset="77"/>
          <a:cs typeface="+mn-cs"/>
        </a:defRPr>
      </a:lvl3pPr>
      <a:lvl4pPr marL="133350" indent="-130175" algn="l" defTabSz="1042908" rtl="0" eaLnBrk="1" fontAlgn="base" hangingPunct="1">
        <a:lnSpc>
          <a:spcPts val="1500"/>
        </a:lnSpc>
        <a:spcBef>
          <a:spcPts val="0"/>
        </a:spcBef>
        <a:spcAft>
          <a:spcPts val="200"/>
        </a:spcAft>
        <a:buClr>
          <a:schemeClr val="accent1"/>
        </a:buClr>
        <a:buSzPct val="120000"/>
        <a:buFont typeface="System Font Regular"/>
        <a:buChar char="•"/>
        <a:tabLst/>
        <a:defRPr sz="1200" b="0" i="0">
          <a:solidFill>
            <a:schemeClr val="tx1"/>
          </a:solidFill>
          <a:latin typeface="Source Sans Pro" panose="020B0503030403020204" pitchFamily="34" charset="77"/>
          <a:cs typeface="+mn-cs"/>
        </a:defRPr>
      </a:lvl4pPr>
      <a:lvl5pPr marL="358775" indent="-133350" algn="l" defTabSz="1042908" rtl="0" eaLnBrk="1" fontAlgn="base" hangingPunct="1">
        <a:lnSpc>
          <a:spcPts val="1500"/>
        </a:lnSpc>
        <a:spcBef>
          <a:spcPts val="0"/>
        </a:spcBef>
        <a:spcAft>
          <a:spcPts val="200"/>
        </a:spcAft>
        <a:buFont typeface="Corpid C1 Regular" pitchFamily="34" charset="0"/>
        <a:buChar char="–"/>
        <a:tabLst/>
        <a:defRPr sz="1200" b="0" i="0">
          <a:solidFill>
            <a:schemeClr val="tx1"/>
          </a:solidFill>
          <a:latin typeface="Source Sans Pro" panose="020B0503030403020204" pitchFamily="34" charset="77"/>
          <a:cs typeface="+mn-cs"/>
        </a:defRPr>
      </a:lvl5pPr>
      <a:lvl6pPr marL="579438" indent="-133350" algn="l" defTabSz="1042908" rtl="0" eaLnBrk="1" fontAlgn="base" hangingPunct="1">
        <a:lnSpc>
          <a:spcPts val="1500"/>
        </a:lnSpc>
        <a:spcBef>
          <a:spcPts val="0"/>
        </a:spcBef>
        <a:spcAft>
          <a:spcPts val="200"/>
        </a:spcAft>
        <a:buFont typeface="Corpid C1 Regular" pitchFamily="34" charset="0"/>
        <a:buChar char="–"/>
        <a:tabLst/>
        <a:defRPr sz="1200">
          <a:solidFill>
            <a:schemeClr val="tx1"/>
          </a:solidFill>
          <a:latin typeface="+mn-lt"/>
          <a:cs typeface="+mn-cs"/>
        </a:defRPr>
      </a:lvl6pPr>
      <a:lvl7pPr marL="800100" indent="-133350" algn="l" defTabSz="1042908" rtl="0" eaLnBrk="1" fontAlgn="base" hangingPunct="1">
        <a:lnSpc>
          <a:spcPts val="1500"/>
        </a:lnSpc>
        <a:spcBef>
          <a:spcPts val="0"/>
        </a:spcBef>
        <a:spcAft>
          <a:spcPts val="200"/>
        </a:spcAft>
        <a:buFont typeface="Corpid C1 Regular" pitchFamily="34" charset="0"/>
        <a:buChar char="–"/>
        <a:tabLst/>
        <a:defRPr sz="1200">
          <a:solidFill>
            <a:schemeClr val="tx1"/>
          </a:solidFill>
          <a:latin typeface="+mn-lt"/>
          <a:cs typeface="+mn-cs"/>
        </a:defRPr>
      </a:lvl7pPr>
      <a:lvl8pPr marL="3830347" indent="-307952" algn="l" defTabSz="1042908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8pPr>
      <a:lvl9pPr marL="4287513" indent="-307952" algn="l" defTabSz="1042908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4" algn="l" defTabSz="9143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defTabSz="9143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2" algn="l" defTabSz="9143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defTabSz="9143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4" algn="l" defTabSz="9143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22">
          <p15:clr>
            <a:srgbClr val="F26B43"/>
          </p15:clr>
        </p15:guide>
        <p15:guide id="2" pos="165">
          <p15:clr>
            <a:srgbClr val="F26B43"/>
          </p15:clr>
        </p15:guide>
        <p15:guide id="4" pos="3061">
          <p15:clr>
            <a:srgbClr val="F26B43"/>
          </p15:clr>
        </p15:guide>
        <p15:guide id="5" pos="5362">
          <p15:clr>
            <a:srgbClr val="F26B43"/>
          </p15:clr>
        </p15:guide>
        <p15:guide id="6" orient="horz" pos="2981">
          <p15:clr>
            <a:srgbClr val="F26B43"/>
          </p15:clr>
        </p15:guide>
        <p15:guide id="7" pos="2472">
          <p15:clr>
            <a:srgbClr val="F26B43"/>
          </p15:clr>
        </p15:guide>
        <p15:guide id="10" orient="horz" pos="305">
          <p15:clr>
            <a:srgbClr val="F26B43"/>
          </p15:clr>
        </p15:guide>
        <p15:guide id="11" orient="horz" pos="16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954E67F-F2E0-452E-B2CE-3F46998C64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94125903"/>
              </p:ext>
            </p:extLst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0" imgH="409" progId="TCLayout.ActiveDocument.1">
                  <p:embed/>
                </p:oleObj>
              </mc:Choice>
              <mc:Fallback>
                <p:oleObj name="think-cell Slide" r:id="rId8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954E67F-F2E0-452E-B2CE-3F46998C64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4344FF-B13F-4857-BBE0-527CC7C39538}"/>
              </a:ext>
            </a:extLst>
          </p:cNvPr>
          <p:cNvSpPr/>
          <p:nvPr userDrawn="1">
            <p:custDataLst>
              <p:tags r:id="rId7"/>
            </p:custDataLst>
          </p:nvPr>
        </p:nvSpPr>
        <p:spPr bwMode="auto">
          <a:xfrm>
            <a:off x="1" y="1"/>
            <a:ext cx="135748" cy="107989"/>
          </a:xfrm>
          <a:prstGeom prst="rect">
            <a:avLst/>
          </a:prstGeom>
          <a:noFill/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094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4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AB Impact"/>
              <a:ea typeface="+mj-ea"/>
              <a:cs typeface="Arial" panose="020B0604020202020204" pitchFamily="34" charset="0"/>
              <a:sym typeface="NAB Impact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51135" y="708406"/>
            <a:ext cx="864037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 sz="1088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135" y="4862072"/>
            <a:ext cx="170758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>
            <a:lvl1pPr algn="l" defTabSz="709390">
              <a:defRPr sz="544" baseline="0">
                <a:solidFill>
                  <a:schemeClr val="accent2"/>
                </a:solidFill>
                <a:latin typeface="Corpid C1 Light" panose="020B0303040502060204" pitchFamily="34" charset="0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1270" y="4862072"/>
            <a:ext cx="7999106" cy="220297"/>
          </a:xfrm>
          <a:prstGeom prst="rect">
            <a:avLst/>
          </a:prstGeom>
        </p:spPr>
        <p:txBody>
          <a:bodyPr vert="horz" lIns="0" tIns="54000" rIns="0" bIns="36000" rtlCol="0" anchor="b" anchorCtr="0"/>
          <a:lstStyle>
            <a:lvl1pPr algn="l">
              <a:defRPr sz="544">
                <a:solidFill>
                  <a:schemeClr val="accent2"/>
                </a:solidFill>
                <a:latin typeface="Corpid C1 Light" panose="020B0303040502060204" pitchFamily="34" charset="0"/>
              </a:defRPr>
            </a:lvl1pPr>
          </a:lstStyle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  <p:pic>
        <p:nvPicPr>
          <p:cNvPr id="10" name="Picture 9" descr="NAB 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73" y="4843358"/>
            <a:ext cx="170758" cy="23901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2D420FA-59F6-4CF1-A736-F7A9F0193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1135" y="1278690"/>
            <a:ext cx="8649877" cy="33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22BF8-EA96-51A6-19A5-C5277AB320F2}"/>
              </a:ext>
            </a:extLst>
          </p:cNvPr>
          <p:cNvSpPr/>
          <p:nvPr userDrawn="1"/>
        </p:nvSpPr>
        <p:spPr bwMode="auto">
          <a:xfrm>
            <a:off x="8027908" y="0"/>
            <a:ext cx="1116092" cy="194639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98" tIns="31099" rIns="62198" bIns="3109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09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88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id C1 Regular" pitchFamily="34" charset="0"/>
              </a:rPr>
              <a:t>DRAFT ONLY</a:t>
            </a:r>
          </a:p>
        </p:txBody>
      </p:sp>
    </p:spTree>
    <p:extLst>
      <p:ext uri="{BB962C8B-B14F-4D97-AF65-F5344CB8AC3E}">
        <p14:creationId xmlns:p14="http://schemas.microsoft.com/office/powerpoint/2010/main" val="6699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</p:sldLayoutIdLst>
  <p:hf hdr="0" dt="0"/>
  <p:txStyles>
    <p:titleStyle>
      <a:lvl1pPr algn="l" defTabSz="70939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49" cap="all" baseline="0">
          <a:solidFill>
            <a:schemeClr val="accent1"/>
          </a:solidFill>
          <a:latin typeface="NAB Impact" pitchFamily="50" charset="0"/>
          <a:ea typeface="+mj-ea"/>
          <a:cs typeface="+mj-cs"/>
        </a:defRPr>
      </a:lvl1pPr>
      <a:lvl2pPr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2pPr>
      <a:lvl3pPr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3pPr>
      <a:lvl4pPr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4pPr>
      <a:lvl5pPr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5pPr>
      <a:lvl6pPr marL="310966"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6pPr>
      <a:lvl7pPr marL="621931"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7pPr>
      <a:lvl8pPr marL="932895"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8pPr>
      <a:lvl9pPr marL="1243861"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9pPr>
    </p:titleStyle>
    <p:bodyStyle>
      <a:lvl1pPr marL="123090" indent="-123090" algn="l" defTabSz="709390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952">
          <a:solidFill>
            <a:schemeClr val="tx1"/>
          </a:solidFill>
          <a:latin typeface="+mn-lt"/>
          <a:ea typeface="+mn-ea"/>
          <a:cs typeface="+mn-cs"/>
        </a:defRPr>
      </a:lvl1pPr>
      <a:lvl2pPr marL="369270" indent="-12309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2pPr>
      <a:lvl3pPr marL="608974" indent="-12309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3pPr>
      <a:lvl4pPr marL="855156" indent="-12309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4pPr>
      <a:lvl5pPr marL="1101336" indent="-12309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5pPr>
      <a:lvl6pPr marL="1983484" indent="-20947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6pPr>
      <a:lvl7pPr marL="2294449" indent="-20947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7pPr>
      <a:lvl8pPr marL="2605415" indent="-20947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8pPr>
      <a:lvl9pPr marL="2916380" indent="-20947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66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931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95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861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828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793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758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723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79">
          <p15:clr>
            <a:srgbClr val="F26B43"/>
          </p15:clr>
        </p15:guide>
        <p15:guide id="2" pos="423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954E67F-F2E0-452E-B2CE-3F46998C64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94125903"/>
              </p:ext>
            </p:extLst>
          </p:nvPr>
        </p:nvGraphicFramePr>
        <p:xfrm>
          <a:off x="1358" y="1080"/>
          <a:ext cx="1358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10" imgH="409" progId="TCLayout.ActiveDocument.1">
                  <p:embed/>
                </p:oleObj>
              </mc:Choice>
              <mc:Fallback>
                <p:oleObj name="think-cell Slide" r:id="rId8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954E67F-F2E0-452E-B2CE-3F46998C64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8" y="1080"/>
                        <a:ext cx="1358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44344FF-B13F-4857-BBE0-527CC7C39538}"/>
              </a:ext>
            </a:extLst>
          </p:cNvPr>
          <p:cNvSpPr/>
          <p:nvPr userDrawn="1">
            <p:custDataLst>
              <p:tags r:id="rId7"/>
            </p:custDataLst>
          </p:nvPr>
        </p:nvSpPr>
        <p:spPr bwMode="auto">
          <a:xfrm>
            <a:off x="1" y="1"/>
            <a:ext cx="135748" cy="107989"/>
          </a:xfrm>
          <a:prstGeom prst="rect">
            <a:avLst/>
          </a:prstGeom>
          <a:noFill/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094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4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NAB Impact"/>
              <a:ea typeface="+mj-ea"/>
              <a:cs typeface="Arial" panose="020B0604020202020204" pitchFamily="34" charset="0"/>
              <a:sym typeface="NAB Impact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51135" y="708406"/>
            <a:ext cx="864037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AU" sz="1088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135" y="4862072"/>
            <a:ext cx="170758" cy="22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>
            <a:lvl1pPr algn="l" defTabSz="709390">
              <a:defRPr sz="544" baseline="0">
                <a:solidFill>
                  <a:schemeClr val="accent2"/>
                </a:solidFill>
                <a:latin typeface="Corpid C1 Light" panose="020B0303040502060204" pitchFamily="34" charset="0"/>
                <a:cs typeface="+mn-cs"/>
              </a:defRPr>
            </a:lvl1pPr>
          </a:lstStyle>
          <a:p>
            <a:fld id="{D9407186-31EA-45C5-A793-40B12ED8139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1270" y="4862072"/>
            <a:ext cx="7999106" cy="220297"/>
          </a:xfrm>
          <a:prstGeom prst="rect">
            <a:avLst/>
          </a:prstGeom>
        </p:spPr>
        <p:txBody>
          <a:bodyPr vert="horz" lIns="0" tIns="54000" rIns="0" bIns="36000" rtlCol="0" anchor="b" anchorCtr="0"/>
          <a:lstStyle>
            <a:lvl1pPr algn="l">
              <a:defRPr sz="544">
                <a:solidFill>
                  <a:schemeClr val="accent2"/>
                </a:solidFill>
                <a:latin typeface="Corpid C1 Light" panose="020B0303040502060204" pitchFamily="34" charset="0"/>
              </a:defRPr>
            </a:lvl1pPr>
          </a:lstStyle>
          <a:p>
            <a:r>
              <a:rPr lang="en-AU"/>
              <a:t>Notes:</a:t>
            </a:r>
          </a:p>
          <a:p>
            <a:r>
              <a:rPr lang="en-AU"/>
              <a:t>Source:</a:t>
            </a:r>
          </a:p>
        </p:txBody>
      </p:sp>
      <p:pic>
        <p:nvPicPr>
          <p:cNvPr id="10" name="Picture 9" descr="NAB 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73" y="4843358"/>
            <a:ext cx="170758" cy="23901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62D420FA-59F6-4CF1-A736-F7A9F0193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1135" y="1278690"/>
            <a:ext cx="8649877" cy="339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52144" rIns="0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22BF8-EA96-51A6-19A5-C5277AB320F2}"/>
              </a:ext>
            </a:extLst>
          </p:cNvPr>
          <p:cNvSpPr/>
          <p:nvPr userDrawn="1"/>
        </p:nvSpPr>
        <p:spPr bwMode="auto">
          <a:xfrm>
            <a:off x="8027908" y="0"/>
            <a:ext cx="1116092" cy="194639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98" tIns="31099" rIns="62198" bIns="3109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09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88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id C1 Regular" pitchFamily="34" charset="0"/>
              </a:rPr>
              <a:t>DRAFT ONLY</a:t>
            </a:r>
          </a:p>
        </p:txBody>
      </p:sp>
    </p:spTree>
    <p:extLst>
      <p:ext uri="{BB962C8B-B14F-4D97-AF65-F5344CB8AC3E}">
        <p14:creationId xmlns:p14="http://schemas.microsoft.com/office/powerpoint/2010/main" val="16932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64" r:id="rId4"/>
  </p:sldLayoutIdLst>
  <p:hf hdr="0" dt="0"/>
  <p:txStyles>
    <p:titleStyle>
      <a:lvl1pPr algn="l" defTabSz="70939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49" cap="all" baseline="0">
          <a:solidFill>
            <a:schemeClr val="accent1"/>
          </a:solidFill>
          <a:latin typeface="NAB Impact" pitchFamily="50" charset="0"/>
          <a:ea typeface="+mj-ea"/>
          <a:cs typeface="+mj-cs"/>
        </a:defRPr>
      </a:lvl1pPr>
      <a:lvl2pPr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2pPr>
      <a:lvl3pPr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3pPr>
      <a:lvl4pPr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4pPr>
      <a:lvl5pPr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5pPr>
      <a:lvl6pPr marL="310966"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6pPr>
      <a:lvl7pPr marL="621931"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7pPr>
      <a:lvl8pPr marL="932895"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8pPr>
      <a:lvl9pPr marL="1243861" algn="l" defTabSz="709390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9pPr>
    </p:titleStyle>
    <p:bodyStyle>
      <a:lvl1pPr marL="123090" indent="-123090" algn="l" defTabSz="709390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952">
          <a:solidFill>
            <a:schemeClr val="tx1"/>
          </a:solidFill>
          <a:latin typeface="+mn-lt"/>
          <a:ea typeface="+mn-ea"/>
          <a:cs typeface="+mn-cs"/>
        </a:defRPr>
      </a:lvl1pPr>
      <a:lvl2pPr marL="369270" indent="-12309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2pPr>
      <a:lvl3pPr marL="608974" indent="-12309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3pPr>
      <a:lvl4pPr marL="855156" indent="-12309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4pPr>
      <a:lvl5pPr marL="1101336" indent="-12309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5pPr>
      <a:lvl6pPr marL="1983484" indent="-20947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6pPr>
      <a:lvl7pPr marL="2294449" indent="-20947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7pPr>
      <a:lvl8pPr marL="2605415" indent="-20947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8pPr>
      <a:lvl9pPr marL="2916380" indent="-209470" algn="l" defTabSz="709390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66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931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95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861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828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793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758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723" algn="l" defTabSz="62193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79">
          <p15:clr>
            <a:srgbClr val="F26B43"/>
          </p15:clr>
        </p15:guide>
        <p15:guide id="2" pos="423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3E0C1A4-FD40-418E-AE06-5E648871FB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377007639"/>
              </p:ext>
            </p:extLst>
          </p:nvPr>
        </p:nvGraphicFramePr>
        <p:xfrm>
          <a:off x="1080" y="1080"/>
          <a:ext cx="1080" cy="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98" imgH="499" progId="TCLayout.ActiveDocument.1">
                  <p:embed/>
                </p:oleObj>
              </mc:Choice>
              <mc:Fallback>
                <p:oleObj name="think-cell Slide" r:id="rId8" imgW="498" imgH="49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3E0C1A4-FD40-418E-AE06-5E648871F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0" y="1080"/>
                        <a:ext cx="1080" cy="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E51FB0-D99A-0385-EFE5-41F9B160E1D8}"/>
              </a:ext>
            </a:extLst>
          </p:cNvPr>
          <p:cNvSpPr/>
          <p:nvPr userDrawn="1"/>
        </p:nvSpPr>
        <p:spPr bwMode="auto">
          <a:xfrm>
            <a:off x="8027908" y="0"/>
            <a:ext cx="1116092" cy="194639"/>
          </a:xfrm>
          <a:prstGeom prst="rect">
            <a:avLst/>
          </a:prstGeom>
          <a:solidFill>
            <a:srgbClr val="FFFF00"/>
          </a:solidFill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2198" tIns="31099" rIns="62198" bIns="3109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09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88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pid C1 Regular" pitchFamily="34" charset="0"/>
              </a:rPr>
              <a:t>DRAFT ONLY</a:t>
            </a:r>
          </a:p>
        </p:txBody>
      </p:sp>
    </p:spTree>
    <p:extLst>
      <p:ext uri="{BB962C8B-B14F-4D97-AF65-F5344CB8AC3E}">
        <p14:creationId xmlns:p14="http://schemas.microsoft.com/office/powerpoint/2010/main" val="267241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</p:sldLayoutIdLst>
  <p:hf hdr="0" ftr="0" dt="0"/>
  <p:txStyles>
    <p:titleStyle>
      <a:lvl1pPr algn="l" defTabSz="7094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449" cap="all" baseline="0">
          <a:solidFill>
            <a:schemeClr val="accent1"/>
          </a:solidFill>
          <a:latin typeface="NAB Impact" panose="02010608060202020104" pitchFamily="2" charset="0"/>
          <a:ea typeface="+mj-ea"/>
          <a:cs typeface="+mj-cs"/>
        </a:defRPr>
      </a:lvl1pPr>
      <a:lvl2pPr algn="l" defTabSz="709413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2pPr>
      <a:lvl3pPr algn="l" defTabSz="709413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3pPr>
      <a:lvl4pPr algn="l" defTabSz="709413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4pPr>
      <a:lvl5pPr algn="l" defTabSz="709413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5pPr>
      <a:lvl6pPr marL="310975" algn="l" defTabSz="709413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6pPr>
      <a:lvl7pPr marL="621951" algn="l" defTabSz="709413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7pPr>
      <a:lvl8pPr marL="932926" algn="l" defTabSz="709413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8pPr>
      <a:lvl9pPr marL="1243903" algn="l" defTabSz="709413" rtl="0" eaLnBrk="1" fontAlgn="base" hangingPunct="1">
        <a:spcBef>
          <a:spcPct val="0"/>
        </a:spcBef>
        <a:spcAft>
          <a:spcPct val="0"/>
        </a:spcAft>
        <a:defRPr sz="1360">
          <a:solidFill>
            <a:schemeClr val="accent1"/>
          </a:solidFill>
          <a:latin typeface="Corpid C1 Bold" pitchFamily="34" charset="0"/>
          <a:cs typeface="Arial" charset="0"/>
        </a:defRPr>
      </a:lvl9pPr>
    </p:titleStyle>
    <p:bodyStyle>
      <a:lvl1pPr marL="123094" indent="-123094" algn="l" defTabSz="709413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952">
          <a:solidFill>
            <a:schemeClr val="tx1"/>
          </a:solidFill>
          <a:latin typeface="+mn-lt"/>
          <a:ea typeface="+mn-ea"/>
          <a:cs typeface="+mn-cs"/>
        </a:defRPr>
      </a:lvl1pPr>
      <a:lvl2pPr marL="369284" indent="-123094" algn="l" defTabSz="709413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2pPr>
      <a:lvl3pPr marL="608994" indent="-123094" algn="l" defTabSz="709413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3pPr>
      <a:lvl4pPr marL="855183" indent="-123094" algn="l" defTabSz="709413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4pPr>
      <a:lvl5pPr marL="1101372" indent="-123094" algn="l" defTabSz="709413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5pPr>
      <a:lvl6pPr marL="1983550" indent="-209477" algn="l" defTabSz="709413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6pPr>
      <a:lvl7pPr marL="2294526" indent="-209477" algn="l" defTabSz="709413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7pPr>
      <a:lvl8pPr marL="2605501" indent="-209477" algn="l" defTabSz="709413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8pPr>
      <a:lvl9pPr marL="2916477" indent="-209477" algn="l" defTabSz="709413" rtl="0" eaLnBrk="1" fontAlgn="base" hangingPunct="1">
        <a:spcBef>
          <a:spcPct val="50000"/>
        </a:spcBef>
        <a:spcAft>
          <a:spcPct val="0"/>
        </a:spcAft>
        <a:buFont typeface="Corpid C1 Regular" pitchFamily="34" charset="0"/>
        <a:buChar char="–"/>
        <a:defRPr sz="952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2195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75" algn="l" defTabSz="62195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951" algn="l" defTabSz="62195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926" algn="l" defTabSz="62195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903" algn="l" defTabSz="62195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878" algn="l" defTabSz="62195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854" algn="l" defTabSz="62195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829" algn="l" defTabSz="62195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806" algn="l" defTabSz="621951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5">
          <p15:clr>
            <a:srgbClr val="F26B43"/>
          </p15:clr>
        </p15:guide>
        <p15:guide id="2" pos="230">
          <p15:clr>
            <a:srgbClr val="F26B43"/>
          </p15:clr>
        </p15:guide>
        <p15:guide id="4" pos="4234">
          <p15:clr>
            <a:srgbClr val="F26B43"/>
          </p15:clr>
        </p15:guide>
        <p15:guide id="5" pos="8240">
          <p15:clr>
            <a:srgbClr val="F26B43"/>
          </p15:clr>
        </p15:guide>
        <p15:guide id="6" orient="horz" pos="4536">
          <p15:clr>
            <a:srgbClr val="F26B43"/>
          </p15:clr>
        </p15:guide>
        <p15:guide id="7" orient="horz" pos="2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1335" y="100390"/>
            <a:ext cx="7586692" cy="413220"/>
          </a:xfrm>
        </p:spPr>
        <p:txBody>
          <a:bodyPr/>
          <a:lstStyle/>
          <a:p>
            <a:r>
              <a:rPr lang="en-AU" sz="2438" dirty="0">
                <a:solidFill>
                  <a:srgbClr val="FF0000"/>
                </a:solidFill>
                <a:latin typeface="NAB Impact"/>
              </a:rPr>
              <a:t>RPS: EXECUTIVE ASSISTANT, CRO PERSONAL BANK </a:t>
            </a:r>
            <a:r>
              <a:rPr lang="en-AU" sz="2438">
                <a:solidFill>
                  <a:srgbClr val="FF0000"/>
                </a:solidFill>
                <a:latin typeface="NAB Impact"/>
              </a:rPr>
              <a:t>&amp; UBANK</a:t>
            </a:r>
            <a:endParaRPr lang="en-AU" sz="2438" dirty="0">
              <a:solidFill>
                <a:srgbClr val="FF0000"/>
              </a:solidFill>
              <a:latin typeface="NAB Impact"/>
            </a:endParaRPr>
          </a:p>
        </p:txBody>
      </p:sp>
      <p:sp>
        <p:nvSpPr>
          <p:cNvPr id="3" name="btfpLayoutConfig" hidden="1"/>
          <p:cNvSpPr txBox="1"/>
          <p:nvPr>
            <p:custDataLst>
              <p:tags r:id="rId2"/>
            </p:custDataLst>
          </p:nvPr>
        </p:nvSpPr>
        <p:spPr bwMode="gray">
          <a:xfrm>
            <a:off x="836612" y="8640"/>
            <a:ext cx="708291" cy="64845"/>
          </a:xfrm>
          <a:prstGeom prst="rect">
            <a:avLst/>
          </a:prstGeom>
          <a:noFill/>
        </p:spPr>
        <p:txBody>
          <a:bodyPr vert="horz" wrap="none" lIns="24489" tIns="24489" rIns="24489" bIns="24489" rtlCol="0">
            <a:spAutoFit/>
          </a:bodyPr>
          <a:lstStyle/>
          <a:p>
            <a:pPr defTabSz="914378">
              <a:defRPr/>
            </a:pPr>
            <a:r>
              <a:rPr lang="en-AU" sz="100">
                <a:solidFill>
                  <a:srgbClr val="FFFFFF">
                    <a:alpha val="0"/>
                  </a:srgbClr>
                </a:solidFill>
                <a:cs typeface="Arial"/>
              </a:rPr>
              <a:t>overall_0_132301825390820478 columns_1_132301865183776965 9_1_132301823146380162 43_1_132301834520744357 </a:t>
            </a: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86895645"/>
              </p:ext>
            </p:extLst>
          </p:nvPr>
        </p:nvGraphicFramePr>
        <p:xfrm>
          <a:off x="181971" y="430911"/>
          <a:ext cx="8346985" cy="460733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31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5832">
                  <a:extLst>
                    <a:ext uri="{9D8B030D-6E8A-4147-A177-3AD203B41FA5}">
                      <a16:colId xmlns:a16="http://schemas.microsoft.com/office/drawing/2014/main" val="1901469753"/>
                    </a:ext>
                  </a:extLst>
                </a:gridCol>
                <a:gridCol w="2721557">
                  <a:extLst>
                    <a:ext uri="{9D8B030D-6E8A-4147-A177-3AD203B41FA5}">
                      <a16:colId xmlns:a16="http://schemas.microsoft.com/office/drawing/2014/main" val="406385707"/>
                    </a:ext>
                  </a:extLst>
                </a:gridCol>
              </a:tblGrid>
              <a:tr h="143746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0000"/>
                        </a:buClr>
                        <a:buNone/>
                      </a:pPr>
                      <a:r>
                        <a:rPr lang="en-GB" sz="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Position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0000"/>
                        </a:buClr>
                        <a:buNone/>
                      </a:pPr>
                      <a:r>
                        <a:rPr lang="en-GB" sz="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Reports to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0000"/>
                        </a:buClr>
                        <a:buNone/>
                      </a:pPr>
                      <a:r>
                        <a:rPr lang="en-GB" sz="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Job Grade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56419"/>
                  </a:ext>
                </a:extLst>
              </a:tr>
              <a:tr h="143746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0000"/>
                        </a:buClr>
                        <a:buNone/>
                      </a:pPr>
                      <a:r>
                        <a:rPr lang="en-GB" sz="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Executive Assistant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23794" rtl="0" eaLnBrk="1" fontAlgn="auto" latinLnBrk="0" hangingPunct="1">
                        <a:lnSpc>
                          <a:spcPct val="100000"/>
                        </a:lnSpc>
                        <a:spcBef>
                          <a:spcPts val="105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Executive, Chief Risk Officer, Personal Bank and </a:t>
                      </a:r>
                      <a:r>
                        <a:rPr kumimoji="0" lang="en-GB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ubank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23794" rtl="0" eaLnBrk="1" fontAlgn="auto" latinLnBrk="0" hangingPunct="1">
                        <a:lnSpc>
                          <a:spcPct val="100000"/>
                        </a:lnSpc>
                        <a:spcBef>
                          <a:spcPts val="105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405909"/>
                  </a:ext>
                </a:extLst>
              </a:tr>
              <a:tr h="143746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0000"/>
                        </a:buClr>
                        <a:buNone/>
                      </a:pPr>
                      <a:r>
                        <a:rPr lang="en-GB" sz="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Ratio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Hybrid Working Expectations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0000"/>
                        </a:buClr>
                        <a:buNone/>
                      </a:pPr>
                      <a:r>
                        <a:rPr lang="en-GB" sz="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 Expectations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86309"/>
                  </a:ext>
                </a:extLst>
              </a:tr>
              <a:tr h="143746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105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</a:pPr>
                      <a:r>
                        <a:rPr kumimoji="0" lang="en-GB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1:3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Expected to be in office 5 days per week, with flexibility (i.e. </a:t>
                      </a:r>
                      <a:r>
                        <a:rPr kumimoji="0" lang="en-GB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wfh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if/when CRO PB &amp; </a:t>
                      </a:r>
                      <a:r>
                        <a:rPr kumimoji="0" lang="en-GB" sz="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ubank</a:t>
                      </a:r>
                      <a:r>
                        <a:rPr kumimoji="0" lang="en-GB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LT is out of office)*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23794" rtl="0" eaLnBrk="1" fontAlgn="auto" latinLnBrk="0" hangingPunct="1">
                        <a:lnSpc>
                          <a:spcPct val="100000"/>
                        </a:lnSpc>
                        <a:spcBef>
                          <a:spcPts val="105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defRPr/>
                      </a:pPr>
                      <a:r>
                        <a:rPr lang="en-AU" sz="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$X - $XK</a:t>
                      </a:r>
                      <a:endParaRPr kumimoji="0" lang="en-GB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348942"/>
                  </a:ext>
                </a:extLst>
              </a:tr>
              <a:tr h="143746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0000"/>
                        </a:buClr>
                        <a:buNone/>
                      </a:pPr>
                      <a:r>
                        <a:rPr lang="en-GB" sz="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Capabilities,</a:t>
                      </a:r>
                      <a:r>
                        <a:rPr lang="en-GB" sz="6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Experience &amp; Qualification Requirements </a:t>
                      </a:r>
                      <a:endParaRPr lang="en-US" sz="600">
                        <a:latin typeface="+mn-lt"/>
                      </a:endParaRP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4562">
                <a:tc>
                  <a:txBody>
                    <a:bodyPr/>
                    <a:lstStyle/>
                    <a:p>
                      <a:pPr marL="177800" marR="0" lvl="0" indent="-177800" algn="l" defTabSz="1219076" rtl="0" eaLnBrk="0" fontAlgn="base" latinLnBrk="0" hangingPunct="0">
                        <a:lnSpc>
                          <a:spcPct val="100000"/>
                        </a:lnSpc>
                        <a:spcBef>
                          <a:spcPts val="384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closely with the CRO Personal Bank and </a:t>
                      </a:r>
                      <a:r>
                        <a:rPr lang="en-AU" sz="6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ubank</a:t>
                      </a:r>
                      <a:r>
                        <a:rPr lang="en-AU" sz="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ensure smooth running of the day-to-day operations of the CRO PB &amp; </a:t>
                      </a:r>
                      <a:r>
                        <a:rPr lang="en-AU" sz="600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ubank</a:t>
                      </a:r>
                      <a:r>
                        <a:rPr lang="en-AU" sz="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office.</a:t>
                      </a:r>
                    </a:p>
                    <a:p>
                      <a:pPr marL="177800" marR="0" lvl="0" indent="-177800" algn="l" defTabSz="1219076" rtl="0" eaLnBrk="0" fontAlgn="base" latinLnBrk="0" hangingPunct="0">
                        <a:lnSpc>
                          <a:spcPct val="100000"/>
                        </a:lnSpc>
                        <a:spcBef>
                          <a:spcPts val="384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AU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etting, overseeing and improving the administration processes across the broader business unit to ensure compliance with risk and governance policies to keep the bank safe.</a:t>
                      </a:r>
                    </a:p>
                    <a:p>
                      <a:pPr marL="177800" marR="0" lvl="0" indent="-177800" algn="l" rtl="0" eaLnBrk="0" fontAlgn="base" latinLnBrk="0" hangingPunct="0">
                        <a:lnSpc>
                          <a:spcPct val="100000"/>
                        </a:lnSpc>
                        <a:spcBef>
                          <a:spcPts val="384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EA support to the Executive, Home Ownership (HO) Risk and Executive, Consumer Finance (CF) Risk</a:t>
                      </a:r>
                    </a:p>
                  </a:txBody>
                  <a:tcPr marL="24489" marR="0" marT="24489" marB="2448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309" rtl="0" eaLnBrk="1" latinLnBrk="0" hangingPunct="1">
                        <a:lnSpc>
                          <a:spcPct val="100000"/>
                        </a:lnSpc>
                        <a:spcBef>
                          <a:spcPts val="144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en-GB" sz="600" b="0" u="sng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Core NAB capabilities – reduce / add as needed</a:t>
                      </a:r>
                      <a:endParaRPr lang="en-GB" sz="600" b="0" u="non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AU" sz="6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Customer Focus | Collaborates | Curious Mind | Attention to detail| Instils Trust | Being Resilient | Adaptiveness  |  Multitasking  |  Decision Making</a:t>
                      </a:r>
                      <a:r>
                        <a:rPr lang="en-AU" sz="6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  | Stakeholder Management  |  Brand Management </a:t>
                      </a:r>
                      <a:r>
                        <a:rPr lang="en-AU" sz="6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| Ensures Accountability  |  Effective Influencing  |  Analytical thinker  </a:t>
                      </a:r>
                      <a:endParaRPr lang="en-AU" sz="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indent="0" algn="l" defTabSz="914309" rtl="0" eaLnBrk="1" latinLnBrk="0" hangingPunct="1">
                        <a:lnSpc>
                          <a:spcPct val="100000"/>
                        </a:lnSpc>
                        <a:spcBef>
                          <a:spcPts val="144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endParaRPr lang="en-GB" sz="600" b="0" u="sng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indent="0" algn="l" defTabSz="914309" rtl="0" eaLnBrk="1" latinLnBrk="0" hangingPunct="1">
                        <a:lnSpc>
                          <a:spcPct val="100000"/>
                        </a:lnSpc>
                        <a:spcBef>
                          <a:spcPts val="144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en-GB" sz="600" b="0" u="sng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Technical capabilities (specific to role)</a:t>
                      </a:r>
                    </a:p>
                    <a:p>
                      <a:pPr marL="0" indent="0" algn="l" rtl="0" eaLnBrk="1" latinLnBrk="0" hangingPunct="1">
                        <a:lnSpc>
                          <a:spcPct val="100000"/>
                        </a:lnSpc>
                        <a:spcBef>
                          <a:spcPts val="144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kumimoji="0" lang="en-A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Expert in Microsoft 365 Suite| General computer competency to solve basic issues or learning/ adapting to business systems</a:t>
                      </a:r>
                      <a:r>
                        <a:rPr lang="en-A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 </a:t>
                      </a:r>
                      <a:endParaRPr lang="en-GB" sz="600" b="0" u="sng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4489" marR="24489" marT="24489" marB="2448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309" rtl="0" eaLnBrk="1" latinLnBrk="0" hangingPunct="1">
                        <a:lnSpc>
                          <a:spcPct val="100000"/>
                        </a:lnSpc>
                        <a:spcBef>
                          <a:spcPts val="144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en-GB" sz="600" b="0" u="sng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Experience</a:t>
                      </a:r>
                      <a:endParaRPr lang="en-GB" sz="600" b="0" u="non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155575" indent="-155575" algn="l" defTabSz="914309" rtl="0" eaLnBrk="1" latinLnBrk="0" hangingPunct="1">
                        <a:lnSpc>
                          <a:spcPct val="100000"/>
                        </a:lnSpc>
                        <a:spcBef>
                          <a:spcPts val="144"/>
                        </a:spcBef>
                        <a:spcAft>
                          <a:spcPct val="0"/>
                        </a:spcAft>
                        <a:buClrTx/>
                        <a:buSzTx/>
                      </a:pPr>
                      <a:r>
                        <a:rPr lang="en-AU" sz="600" dirty="0">
                          <a:latin typeface="+mn-lt"/>
                        </a:rPr>
                        <a:t>Usually, 10+ years’ experience supporting at Senior Executive level.</a:t>
                      </a:r>
                    </a:p>
                    <a:p>
                      <a:pPr marL="155575" indent="-155575" algn="l" defTabSz="914309" rtl="0" eaLnBrk="1" latinLnBrk="0" hangingPunct="1">
                        <a:lnSpc>
                          <a:spcPct val="100000"/>
                        </a:lnSpc>
                        <a:spcBef>
                          <a:spcPts val="144"/>
                        </a:spcBef>
                        <a:spcAft>
                          <a:spcPct val="0"/>
                        </a:spcAft>
                        <a:buClrTx/>
                        <a:buSzTx/>
                      </a:pPr>
                      <a:r>
                        <a:rPr lang="en-AU" sz="600" dirty="0">
                          <a:latin typeface="+mn-lt"/>
                        </a:rPr>
                        <a:t>Advanced computer skills/ knowledge.</a:t>
                      </a:r>
                      <a:endParaRPr lang="en-US" sz="600" dirty="0">
                        <a:latin typeface="+mn-lt"/>
                      </a:endParaRPr>
                    </a:p>
                  </a:txBody>
                  <a:tcPr marL="24489" marR="24489" marT="24489" marB="2448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746"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0000"/>
                        </a:buClr>
                        <a:buNone/>
                      </a:pPr>
                      <a:r>
                        <a:rPr lang="en-GB" sz="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Decisions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Accountabilities</a:t>
                      </a:r>
                      <a:endParaRPr lang="en-US" sz="600" dirty="0">
                        <a:latin typeface="+mn-lt"/>
                      </a:endParaRP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640238"/>
                  </a:ext>
                </a:extLst>
              </a:tr>
              <a:tr h="1833054">
                <a:tc>
                  <a:txBody>
                    <a:bodyPr/>
                    <a:lstStyle/>
                    <a:p>
                      <a:pPr marL="155575" marR="0" lvl="0" indent="-155575" algn="l" defTabSz="981075" rtl="0" eaLnBrk="0" fontAlgn="base" latinLnBrk="0" hangingPunct="0">
                        <a:lnSpc>
                          <a:spcPct val="100000"/>
                        </a:lnSpc>
                        <a:spcBef>
                          <a:spcPts val="384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  <a:defRPr>
                          <a:effectLst/>
                        </a:defRPr>
                      </a:pPr>
                      <a:r>
                        <a:rPr kumimoji="0" lang="en-GB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able to work autonomously and proactively </a:t>
                      </a:r>
                      <a:r>
                        <a:rPr kumimoji="0" lang="en-AU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prioritise workload (based on business acumen) with little input or direction from Executive to ensure smooth running of the Executive day-to-day operations.</a:t>
                      </a:r>
                    </a:p>
                    <a:p>
                      <a:pPr marL="155575" marR="0" lvl="0" indent="-155575" algn="l" defTabSz="981075" rtl="0" eaLnBrk="0" fontAlgn="base" latinLnBrk="0" hangingPunct="0">
                        <a:lnSpc>
                          <a:spcPct val="100000"/>
                        </a:lnSpc>
                        <a:spcBef>
                          <a:spcPts val="384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>
                          <a:tab pos="173038" algn="l"/>
                        </a:tabLst>
                        <a:defRPr>
                          <a:effectLst/>
                        </a:defRPr>
                      </a:pPr>
                      <a:r>
                        <a:rPr kumimoji="0" lang="en-AU" sz="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be able to identify when specific intervention or escalation is required and be able to raise with the appropriate stakeholders to ensure smooth and timely delivery / or to improve business impact.</a:t>
                      </a:r>
                    </a:p>
                    <a:p>
                      <a:pPr marL="182245" marR="0" lvl="0" indent="-182245" algn="l" rtl="0" eaLnBrk="0" fontAlgn="base" latinLnBrk="0" hangingPunct="0">
                        <a:lnSpc>
                          <a:spcPct val="100000"/>
                        </a:lnSpc>
                        <a:spcBef>
                          <a:spcPts val="384"/>
                        </a:spcBef>
                        <a:spcAft>
                          <a:spcPct val="0"/>
                        </a:spcAft>
                        <a:buFont typeface="Verdana" panose="020B0604030504040204" pitchFamily="34" charset="0"/>
                        <a:buChar char="•"/>
                      </a:pPr>
                      <a:r>
                        <a:rPr lang="en-AU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Being able to execute any CRO PB &amp; </a:t>
                      </a:r>
                      <a:r>
                        <a:rPr lang="en-AU" sz="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ubank</a:t>
                      </a:r>
                      <a:r>
                        <a:rPr lang="en-AU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delegated approvals or actions in line with NAB policies and procedures.</a:t>
                      </a:r>
                    </a:p>
                    <a:p>
                      <a:pPr marL="182245" marR="0" lvl="0" indent="-182245" algn="l" rtl="0" eaLnBrk="0" fontAlgn="base" latinLnBrk="0" hangingPunct="0">
                        <a:lnSpc>
                          <a:spcPct val="100000"/>
                        </a:lnSpc>
                        <a:spcBef>
                          <a:spcPts val="384"/>
                        </a:spcBef>
                        <a:spcAft>
                          <a:spcPct val="0"/>
                        </a:spcAft>
                        <a:buFont typeface="Verdana" panose="020B0604030504040204" pitchFamily="34" charset="0"/>
                        <a:buChar char="•"/>
                      </a:pPr>
                      <a:endParaRPr lang="en-AU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489" marR="24489" marT="24489" marB="2448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12190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Understanding </a:t>
                      </a: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NAB policies </a:t>
                      </a: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processes to proactively execute against and educate team.</a:t>
                      </a:r>
                    </a:p>
                    <a:p>
                      <a:pPr marL="171450" marR="0" lvl="0" indent="-171450" algn="l" defTabSz="12190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Ability to self-navigate around NAB’s businesses to effectively support and execute requests or actions for your </a:t>
                      </a:r>
                      <a:r>
                        <a:rPr kumimoji="0" lang="en-AU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Executive's.</a:t>
                      </a:r>
                    </a:p>
                    <a:p>
                      <a:pPr marL="171450" lvl="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 autonomously, being able to proactively manage their workload and duties with minimal input from Executive's, Including but not limited to;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Proactive Full calendar and email management for the CRO PB and </a:t>
                      </a:r>
                      <a:r>
                        <a:rPr lang="en-US" sz="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ubank</a:t>
                      </a:r>
                      <a:r>
                        <a:rPr lang="en-US" sz="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calendar management for Executive HO and CF.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 and manage all LT meetings 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 management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Onboarding </a:t>
                      </a: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offboarding of Executives (L4), managing Colleague Connect issues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Delegated Systems: Raising/Approvals (</a:t>
                      </a:r>
                      <a:r>
                        <a:rPr lang="en-US" sz="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Sourceline</a:t>
                      </a: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FlexiPurchase</a:t>
                      </a: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PAP, Phub/SAP, </a:t>
                      </a:r>
                      <a:r>
                        <a:rPr lang="en-US" sz="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MyID</a:t>
                      </a: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Service NAB, Colleague Connect, </a:t>
                      </a:r>
                      <a:r>
                        <a:rPr lang="en-US" sz="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Liaising with Property &amp; Tech Service Desk on issues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HUB/SAP (Proxy/People </a:t>
                      </a:r>
                      <a:r>
                        <a:rPr lang="en-US" sz="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Co.Ord</a:t>
                      </a: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Access) data input and maintenance (incl. team Performance, Actions, Learning, Org Structure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 List management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 reports for Leave, Office Attendance, mandatory training and keeping abreast of key information, role model culture &amp; engagement.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 processes relating to confidential colleague and / or department data, ensuring security of confidential information</a:t>
                      </a:r>
                      <a:endParaRPr lang="en-AU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enquiries are dealt with in a professional and effective manner, through either personally handling enquiries or delegating them to appropriate person 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 tracking, reporting and reconciliation against key CRO PB &amp; </a:t>
                      </a:r>
                      <a:r>
                        <a:rPr lang="en-US" sz="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ubank</a:t>
                      </a:r>
                      <a:r>
                        <a:rPr lang="en-US" sz="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team outcomes, including </a:t>
                      </a:r>
                      <a:r>
                        <a:rPr lang="en-US" sz="6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pcard</a:t>
                      </a:r>
                      <a:r>
                        <a:rPr lang="en-US" sz="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contract and invoicing approvals and expiry, team travel, etc.</a:t>
                      </a:r>
                    </a:p>
                    <a:p>
                      <a:pPr marL="444500" lvl="0" indent="-17780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 team meetings, team days and contribute to development of team culture and build on our Heartbeat score.</a:t>
                      </a:r>
                      <a:endParaRPr lang="en-US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Demonstrate professional and ethical behavior in all actions by ensuring compliance with external legislation, bank standards and internal operating policies and procedures</a:t>
                      </a:r>
                    </a:p>
                  </a:txBody>
                  <a:tcPr marL="24489" marR="24489" marT="24489" marB="2448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</a:pPr>
                      <a:endParaRPr lang="en-AU" sz="9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67337"/>
                  </a:ext>
                </a:extLst>
              </a:tr>
              <a:tr h="143746">
                <a:tc>
                  <a:txBody>
                    <a:bodyPr/>
                    <a:lstStyle/>
                    <a:p>
                      <a:pPr marL="0" marR="0" lvl="0" indent="0" algn="ctr" defTabSz="981075" rtl="0" eaLnBrk="0" fontAlgn="base" latinLnBrk="0" hangingPunct="0">
                        <a:lnSpc>
                          <a:spcPct val="100000"/>
                        </a:lnSpc>
                        <a:spcBef>
                          <a:spcPts val="384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anose="020B0604030504040204" pitchFamily="34" charset="0"/>
                        <a:buNone/>
                        <a:tabLst>
                          <a:tab pos="173038" algn="l"/>
                        </a:tabLst>
                        <a:defRPr>
                          <a:effectLst/>
                        </a:defRPr>
                      </a:pPr>
                      <a:r>
                        <a:rPr kumimoji="0" lang="en-GB" sz="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Key Interfaces</a:t>
                      </a: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Performance Indicators</a:t>
                      </a:r>
                      <a:endParaRPr lang="en-US" sz="600" dirty="0">
                        <a:latin typeface="+mn-lt"/>
                      </a:endParaRPr>
                    </a:p>
                  </a:txBody>
                  <a:tcPr marL="24489" marR="24489" marT="24489" marB="24489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59977"/>
                  </a:ext>
                </a:extLst>
              </a:tr>
              <a:tr h="705388">
                <a:tc>
                  <a:txBody>
                    <a:bodyPr/>
                    <a:lstStyle/>
                    <a:p>
                      <a:pPr marL="155575" lvl="0" indent="-155575" algn="l" defTabSz="623794" rtl="0" eaLnBrk="1" latinLnBrk="0" hangingPunct="1">
                        <a:spcBef>
                          <a:spcPts val="0"/>
                        </a:spcBef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of the CRO PB &amp; </a:t>
                      </a:r>
                      <a:r>
                        <a:rPr lang="en-US" sz="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ubank</a:t>
                      </a: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(L2, frequent)</a:t>
                      </a:r>
                    </a:p>
                    <a:p>
                      <a:pPr marL="155575" lvl="0" indent="-155575" algn="l" rtl="0" eaLnBrk="1" latinLnBrk="0" hangingPunct="1">
                        <a:spcBef>
                          <a:spcPts val="0"/>
                        </a:spcBef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Executive, HO Risk &amp; CF Risk (L3, frequent)</a:t>
                      </a:r>
                      <a:endParaRPr lang="en-AU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lvl="0" indent="-155575" algn="l" defTabSz="623794" rtl="0" eaLnBrk="1" latinLnBrk="0" hangingPunct="1">
                        <a:spcBef>
                          <a:spcPts val="0"/>
                        </a:spcBef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BU Leadership team (L4, frequent)</a:t>
                      </a:r>
                      <a:endParaRPr lang="en-AU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lvl="0" indent="-155575" algn="l" defTabSz="623794" rtl="0" eaLnBrk="1" latinLnBrk="0" hangingPunct="1">
                        <a:spcBef>
                          <a:spcPts val="0"/>
                        </a:spcBef>
                        <a:buChar char="•"/>
                      </a:pPr>
                      <a:r>
                        <a:rPr lang="en-US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Wider Risk and PB Divisional Community (frequent)</a:t>
                      </a:r>
                      <a:endParaRPr lang="en-AU" sz="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55575" lvl="0" indent="-155575" algn="l" defTabSz="623794" rtl="0" eaLnBrk="1" latinLnBrk="0" hangingPunct="1">
                        <a:spcBef>
                          <a:spcPts val="0"/>
                        </a:spcBef>
                        <a:buChar char="•"/>
                      </a:pPr>
                      <a:r>
                        <a:rPr lang="en-AU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External Stakeholder (customers, consultants, Government &amp; Regulatory bodies) (infrequent)</a:t>
                      </a:r>
                      <a:endParaRPr lang="en-GB" sz="6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489" marR="24489" marT="24489" marB="2448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55575" marR="0" lvl="0" indent="-155575" algn="l" defTabSz="6237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AU" sz="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Proactively manages, sets and role models all administration duties of the CRO PB &amp; </a:t>
                      </a:r>
                      <a:r>
                        <a:rPr lang="en-AU" sz="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ubank</a:t>
                      </a:r>
                      <a:r>
                        <a:rPr lang="en-AU" sz="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office to ensure their daily operations run smoothly, whilst also stepping into, intervening </a:t>
                      </a:r>
                      <a:r>
                        <a:rPr lang="en-AU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problem solving and road blocks, issues or projects that can handled on behalf of the Executives</a:t>
                      </a:r>
                    </a:p>
                    <a:p>
                      <a:pPr marL="155575" marR="0" lvl="0" indent="-155575" algn="l" defTabSz="6237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en-AU" sz="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Proactively managing risk, meeting all policy and compliance requirements; perform controls; adhere to bank process and procedures pertinent to role; and escalate events, issues or breaches </a:t>
                      </a:r>
                      <a:r>
                        <a:rPr lang="en-AU" sz="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they are identified (risk accountability forms part of all roles, as everyone is responsible for managing risk and compliance). </a:t>
                      </a:r>
                    </a:p>
                  </a:txBody>
                  <a:tcPr marL="24489" marR="24489" marT="24489" marB="24489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>
                        <a:latin typeface="+mn-lt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7929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8787A56-4057-1173-8D70-9E21C87D44A7}"/>
              </a:ext>
            </a:extLst>
          </p:cNvPr>
          <p:cNvSpPr txBox="1"/>
          <p:nvPr/>
        </p:nvSpPr>
        <p:spPr>
          <a:xfrm>
            <a:off x="3573379" y="4950135"/>
            <a:ext cx="5486401" cy="193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685800" fontAlgn="auto">
              <a:lnSpc>
                <a:spcPts val="1200"/>
              </a:lnSpc>
              <a:spcBef>
                <a:spcPts val="0"/>
              </a:spcBef>
              <a:spcAft>
                <a:spcPts val="150"/>
              </a:spcAft>
              <a:defRPr/>
            </a:pPr>
            <a:r>
              <a:rPr lang="en-AU" sz="525" i="1">
                <a:solidFill>
                  <a:srgbClr val="000000"/>
                </a:solidFill>
                <a:latin typeface="Source Sans Pro"/>
                <a:cs typeface="Arial"/>
              </a:rPr>
              <a:t>*CEO WFH Expectation of ELG is 5 days per week. Executive Support Staff should be in the office with their Executive unless a formal WFH agreement is in place (incl. in-office support arrangements).</a:t>
            </a:r>
          </a:p>
        </p:txBody>
      </p:sp>
    </p:spTree>
    <p:extLst>
      <p:ext uri="{BB962C8B-B14F-4D97-AF65-F5344CB8AC3E}">
        <p14:creationId xmlns:p14="http://schemas.microsoft.com/office/powerpoint/2010/main" val="376199379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Kd5O_VLt56W9zEsCQiW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Kd5O_VLt56W9zEsCQiW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55"/>
  <p:tag name="BAINBULLETSACTIVATED" val="True"/>
  <p:tag name="BAINBULLETSINDENTS" val="1"/>
  <p:tag name="BAINBULLETSLEVELSFINGERPRINT" val="1949116856"/>
  <p:tag name="BAINBULLETSLINESPACING" val="1"/>
  <p:tag name="BTFPBAINBULLE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Kd5O_VLt56W9zEsCQi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4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AB PowerPoint template_plain">
  <a:themeElements>
    <a:clrScheme name="Custom 6">
      <a:dk1>
        <a:srgbClr val="000000"/>
      </a:dk1>
      <a:lt1>
        <a:srgbClr val="FFFFFF"/>
      </a:lt1>
      <a:dk2>
        <a:srgbClr val="D40000"/>
      </a:dk2>
      <a:lt2>
        <a:srgbClr val="BFBFBF"/>
      </a:lt2>
      <a:accent1>
        <a:srgbClr val="000000"/>
      </a:accent1>
      <a:accent2>
        <a:srgbClr val="5F5F5F"/>
      </a:accent2>
      <a:accent3>
        <a:srgbClr val="D8D8D8"/>
      </a:accent3>
      <a:accent4>
        <a:srgbClr val="8F8F8F"/>
      </a:accent4>
      <a:accent5>
        <a:srgbClr val="FFAAAA"/>
      </a:accent5>
      <a:accent6>
        <a:srgbClr val="9A9AC8"/>
      </a:accent6>
      <a:hlink>
        <a:srgbClr val="F2F4F6"/>
      </a:hlink>
      <a:folHlink>
        <a:srgbClr val="A3ADB2"/>
      </a:folHlink>
    </a:clrScheme>
    <a:fontScheme name="NAB">
      <a:majorFont>
        <a:latin typeface="Corpid C1 Bold"/>
        <a:ea typeface=""/>
        <a:cs typeface="Arial"/>
      </a:majorFont>
      <a:minorFont>
        <a:latin typeface="Corpid C1 Regul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rpid C1 Regular" pitchFamily="34" charset="0"/>
          </a:defRPr>
        </a:defPPr>
      </a:lstStyle>
    </a:spDef>
    <a:lnDef>
      <a:spPr bwMode="auto">
        <a:solidFill>
          <a:schemeClr val="hlink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z="1400" dirty="0" err="1" smtClean="0"/>
        </a:defPPr>
      </a:lstStyle>
    </a:txDef>
  </a:objectDefaults>
  <a:extraClrSchemeLst>
    <a:extraClrScheme>
      <a:clrScheme name="NAB default design 1">
        <a:dk1>
          <a:srgbClr val="000000"/>
        </a:dk1>
        <a:lt1>
          <a:srgbClr val="FFFFFF"/>
        </a:lt1>
        <a:dk2>
          <a:srgbClr val="9A9AC8"/>
        </a:dk2>
        <a:lt2>
          <a:srgbClr val="4C626C"/>
        </a:lt2>
        <a:accent1>
          <a:srgbClr val="FF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00"/>
        </a:accent6>
        <a:hlink>
          <a:srgbClr val="F2F4F6"/>
        </a:hlink>
        <a:folHlink>
          <a:srgbClr val="A3AD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LESTONES, ROAD MAP, FLOW CHART">
  <a:themeElements>
    <a:clrScheme name="NAB PPT 2022_EVO colours">
      <a:dk1>
        <a:srgbClr val="000000"/>
      </a:dk1>
      <a:lt1>
        <a:srgbClr val="FFFFFF"/>
      </a:lt1>
      <a:dk2>
        <a:srgbClr val="9A9AC8"/>
      </a:dk2>
      <a:lt2>
        <a:srgbClr val="444693"/>
      </a:lt2>
      <a:accent1>
        <a:srgbClr val="ED0000"/>
      </a:accent1>
      <a:accent2>
        <a:srgbClr val="000000"/>
      </a:accent2>
      <a:accent3>
        <a:srgbClr val="E6E6E6"/>
      </a:accent3>
      <a:accent4>
        <a:srgbClr val="808080"/>
      </a:accent4>
      <a:accent5>
        <a:srgbClr val="B3B3B3"/>
      </a:accent5>
      <a:accent6>
        <a:srgbClr val="4D4D4D"/>
      </a:accent6>
      <a:hlink>
        <a:srgbClr val="000000"/>
      </a:hlink>
      <a:folHlink>
        <a:srgbClr val="000000"/>
      </a:folHlink>
    </a:clrScheme>
    <a:fontScheme name="NAB default fonts">
      <a:majorFont>
        <a:latin typeface="Epilogue Medium"/>
        <a:ea typeface=""/>
        <a:cs typeface="Arial"/>
      </a:majorFont>
      <a:minorFont>
        <a:latin typeface="Source Sans Pro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id C1 Regular" pitchFamily="34" charset="0"/>
          </a:defRPr>
        </a:defPPr>
      </a:lstStyle>
    </a:spDef>
    <a:lnDef>
      <a:spPr bwMode="auto">
        <a:solidFill>
          <a:schemeClr val="hlink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1600"/>
          </a:lnSpc>
          <a:spcAft>
            <a:spcPts val="200"/>
          </a:spcAft>
          <a:defRPr sz="1300" dirty="0" err="1" smtClean="0">
            <a:latin typeface="+mn-lt"/>
          </a:defRPr>
        </a:defPPr>
      </a:lstStyle>
    </a:txDef>
  </a:objectDefaults>
  <a:extraClrSchemeLst>
    <a:extraClrScheme>
      <a:clrScheme name="NAB default design 1">
        <a:dk1>
          <a:srgbClr val="000000"/>
        </a:dk1>
        <a:lt1>
          <a:srgbClr val="FFFFFF"/>
        </a:lt1>
        <a:dk2>
          <a:srgbClr val="9A9AC8"/>
        </a:dk2>
        <a:lt2>
          <a:srgbClr val="4C626C"/>
        </a:lt2>
        <a:accent1>
          <a:srgbClr val="FF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00"/>
        </a:accent6>
        <a:hlink>
          <a:srgbClr val="F2F4F6"/>
        </a:hlink>
        <a:folHlink>
          <a:srgbClr val="A3AD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(USE THIS) NAB PPT Template" id="{A64066CC-4431-4E22-B636-AABB475D27D0}" vid="{3FB1ECF6-4716-4AD9-9B28-062237B5EDAF}"/>
    </a:ext>
  </a:extLst>
</a:theme>
</file>

<file path=ppt/theme/theme3.xml><?xml version="1.0" encoding="utf-8"?>
<a:theme xmlns:a="http://schemas.openxmlformats.org/drawingml/2006/main" name="1_NAB PowerPoint template_plain">
  <a:themeElements>
    <a:clrScheme name="Custom 6">
      <a:dk1>
        <a:srgbClr val="000000"/>
      </a:dk1>
      <a:lt1>
        <a:srgbClr val="FFFFFF"/>
      </a:lt1>
      <a:dk2>
        <a:srgbClr val="D40000"/>
      </a:dk2>
      <a:lt2>
        <a:srgbClr val="BFBFBF"/>
      </a:lt2>
      <a:accent1>
        <a:srgbClr val="000000"/>
      </a:accent1>
      <a:accent2>
        <a:srgbClr val="5F5F5F"/>
      </a:accent2>
      <a:accent3>
        <a:srgbClr val="D8D8D8"/>
      </a:accent3>
      <a:accent4>
        <a:srgbClr val="8F8F8F"/>
      </a:accent4>
      <a:accent5>
        <a:srgbClr val="FFAAAA"/>
      </a:accent5>
      <a:accent6>
        <a:srgbClr val="9A9AC8"/>
      </a:accent6>
      <a:hlink>
        <a:srgbClr val="F2F4F6"/>
      </a:hlink>
      <a:folHlink>
        <a:srgbClr val="A3ADB2"/>
      </a:folHlink>
    </a:clrScheme>
    <a:fontScheme name="NAB">
      <a:majorFont>
        <a:latin typeface="Corpid C1 Bold"/>
        <a:ea typeface=""/>
        <a:cs typeface="Arial"/>
      </a:majorFont>
      <a:minorFont>
        <a:latin typeface="Corpid C1 Regul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rpid C1 Regular" pitchFamily="34" charset="0"/>
          </a:defRPr>
        </a:defPPr>
      </a:lstStyle>
    </a:spDef>
    <a:lnDef>
      <a:spPr bwMode="auto">
        <a:solidFill>
          <a:schemeClr val="hlink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z="1400" dirty="0" err="1" smtClean="0"/>
        </a:defPPr>
      </a:lstStyle>
    </a:txDef>
  </a:objectDefaults>
  <a:extraClrSchemeLst>
    <a:extraClrScheme>
      <a:clrScheme name="NAB default design 1">
        <a:dk1>
          <a:srgbClr val="000000"/>
        </a:dk1>
        <a:lt1>
          <a:srgbClr val="FFFFFF"/>
        </a:lt1>
        <a:dk2>
          <a:srgbClr val="9A9AC8"/>
        </a:dk2>
        <a:lt2>
          <a:srgbClr val="4C626C"/>
        </a:lt2>
        <a:accent1>
          <a:srgbClr val="FF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00"/>
        </a:accent6>
        <a:hlink>
          <a:srgbClr val="F2F4F6"/>
        </a:hlink>
        <a:folHlink>
          <a:srgbClr val="A3AD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AB PowerPoint template_plain">
  <a:themeElements>
    <a:clrScheme name="Custom 6">
      <a:dk1>
        <a:srgbClr val="000000"/>
      </a:dk1>
      <a:lt1>
        <a:srgbClr val="FFFFFF"/>
      </a:lt1>
      <a:dk2>
        <a:srgbClr val="D40000"/>
      </a:dk2>
      <a:lt2>
        <a:srgbClr val="BFBFBF"/>
      </a:lt2>
      <a:accent1>
        <a:srgbClr val="000000"/>
      </a:accent1>
      <a:accent2>
        <a:srgbClr val="5F5F5F"/>
      </a:accent2>
      <a:accent3>
        <a:srgbClr val="D8D8D8"/>
      </a:accent3>
      <a:accent4>
        <a:srgbClr val="8F8F8F"/>
      </a:accent4>
      <a:accent5>
        <a:srgbClr val="FFAAAA"/>
      </a:accent5>
      <a:accent6>
        <a:srgbClr val="9A9AC8"/>
      </a:accent6>
      <a:hlink>
        <a:srgbClr val="F2F4F6"/>
      </a:hlink>
      <a:folHlink>
        <a:srgbClr val="A3ADB2"/>
      </a:folHlink>
    </a:clrScheme>
    <a:fontScheme name="NAB">
      <a:majorFont>
        <a:latin typeface="Corpid C1 Bold"/>
        <a:ea typeface=""/>
        <a:cs typeface="Arial"/>
      </a:majorFont>
      <a:minorFont>
        <a:latin typeface="Corpid C1 Regul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rpid C1 Regular" pitchFamily="34" charset="0"/>
          </a:defRPr>
        </a:defPPr>
      </a:lstStyle>
    </a:spDef>
    <a:lnDef>
      <a:spPr bwMode="auto">
        <a:solidFill>
          <a:schemeClr val="hlink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algn="l">
          <a:defRPr sz="1400" dirty="0" err="1" smtClean="0"/>
        </a:defPPr>
      </a:lstStyle>
    </a:txDef>
  </a:objectDefaults>
  <a:extraClrSchemeLst>
    <a:extraClrScheme>
      <a:clrScheme name="NAB default design 1">
        <a:dk1>
          <a:srgbClr val="000000"/>
        </a:dk1>
        <a:lt1>
          <a:srgbClr val="FFFFFF"/>
        </a:lt1>
        <a:dk2>
          <a:srgbClr val="9A9AC8"/>
        </a:dk2>
        <a:lt2>
          <a:srgbClr val="4C626C"/>
        </a:lt2>
        <a:accent1>
          <a:srgbClr val="FF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00"/>
        </a:accent6>
        <a:hlink>
          <a:srgbClr val="F2F4F6"/>
        </a:hlink>
        <a:folHlink>
          <a:srgbClr val="A3AD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AB PowerPoint template v1.3">
  <a:themeElements>
    <a:clrScheme name="NAB PPT 2019">
      <a:dk1>
        <a:srgbClr val="000000"/>
      </a:dk1>
      <a:lt1>
        <a:srgbClr val="FFFFFF"/>
      </a:lt1>
      <a:dk2>
        <a:srgbClr val="9A9AC8"/>
      </a:dk2>
      <a:lt2>
        <a:srgbClr val="444693"/>
      </a:lt2>
      <a:accent1>
        <a:srgbClr val="FF0000"/>
      </a:accent1>
      <a:accent2>
        <a:srgbClr val="000000"/>
      </a:accent2>
      <a:accent3>
        <a:srgbClr val="D0D0D0"/>
      </a:accent3>
      <a:accent4>
        <a:srgbClr val="878787"/>
      </a:accent4>
      <a:accent5>
        <a:srgbClr val="B2B2B2"/>
      </a:accent5>
      <a:accent6>
        <a:srgbClr val="575757"/>
      </a:accent6>
      <a:hlink>
        <a:srgbClr val="000000"/>
      </a:hlink>
      <a:folHlink>
        <a:srgbClr val="000000"/>
      </a:folHlink>
    </a:clrScheme>
    <a:fontScheme name="NAB">
      <a:majorFont>
        <a:latin typeface="Corpid C1 Bold"/>
        <a:ea typeface=""/>
        <a:cs typeface="Arial"/>
      </a:majorFont>
      <a:minorFont>
        <a:latin typeface="Corpid C1 Regular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rpid C1 Regular" pitchFamily="34" charset="0"/>
          </a:defRPr>
        </a:defPPr>
      </a:lstStyle>
    </a:spDef>
    <a:lnDef>
      <a:spPr bwMode="auto">
        <a:solidFill>
          <a:schemeClr val="hlink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 anchor="ctr"/>
      <a:lstStyle>
        <a:defPPr algn="l">
          <a:defRPr sz="4400" kern="0" dirty="0" smtClean="0">
            <a:solidFill>
              <a:srgbClr val="E10000"/>
            </a:solidFill>
          </a:defRPr>
        </a:defPPr>
      </a:lstStyle>
    </a:txDef>
  </a:objectDefaults>
  <a:extraClrSchemeLst>
    <a:extraClrScheme>
      <a:clrScheme name="NAB default design 1">
        <a:dk1>
          <a:srgbClr val="000000"/>
        </a:dk1>
        <a:lt1>
          <a:srgbClr val="FFFFFF"/>
        </a:lt1>
        <a:dk2>
          <a:srgbClr val="9A9AC8"/>
        </a:dk2>
        <a:lt2>
          <a:srgbClr val="4C626C"/>
        </a:lt2>
        <a:accent1>
          <a:srgbClr val="FF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00"/>
        </a:accent6>
        <a:hlink>
          <a:srgbClr val="F2F4F6"/>
        </a:hlink>
        <a:folHlink>
          <a:srgbClr val="A3AD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9D26B67B-F25A-CF45-B1A0-0217EC65B3EE}" vid="{8BDD2C7F-25FC-FF48-B474-4BDF18511547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7e2130-2b61-44ce-afb3-597fe7ff70fa">
      <UserInfo>
        <DisplayName/>
        <AccountId xsi:nil="true"/>
        <AccountType/>
      </UserInfo>
    </SharedWithUsers>
    <TaxCatchAll xmlns="ac7e2130-2b61-44ce-afb3-597fe7ff70fa" xsi:nil="true"/>
    <lcf76f155ced4ddcb4097134ff3c332f xmlns="8b237395-db15-4138-94db-02668cd3ce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CD6DB91BB5D442B71A867FDFB52BD8" ma:contentTypeVersion="12" ma:contentTypeDescription="Create a new document." ma:contentTypeScope="" ma:versionID="fe8747ac337c1d2a088155f5a49e91d9">
  <xsd:schema xmlns:xsd="http://www.w3.org/2001/XMLSchema" xmlns:xs="http://www.w3.org/2001/XMLSchema" xmlns:p="http://schemas.microsoft.com/office/2006/metadata/properties" xmlns:ns2="8b237395-db15-4138-94db-02668cd3ce0f" xmlns:ns3="ac7e2130-2b61-44ce-afb3-597fe7ff70fa" targetNamespace="http://schemas.microsoft.com/office/2006/metadata/properties" ma:root="true" ma:fieldsID="bb6aba631aa2a2500cc87bc9d428170b" ns2:_="" ns3:_="">
    <xsd:import namespace="8b237395-db15-4138-94db-02668cd3ce0f"/>
    <xsd:import namespace="ac7e2130-2b61-44ce-afb3-597fe7ff7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37395-db15-4138-94db-02668cd3c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7390c55-4b03-4411-b59d-2aa0704f14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e2130-2b61-44ce-afb3-597fe7ff70f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878364c-4e12-426f-8e2d-2de3169f6a04}" ma:internalName="TaxCatchAll" ma:showField="CatchAllData" ma:web="ac7e2130-2b61-44ce-afb3-597fe7ff7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DA9304-94E9-45B1-9E63-366E8AFB83D2}">
  <ds:schemaRefs>
    <ds:schemaRef ds:uri="http://purl.org/dc/elements/1.1/"/>
    <ds:schemaRef ds:uri="http://schemas.openxmlformats.org/package/2006/metadata/core-properties"/>
    <ds:schemaRef ds:uri="8b237395-db15-4138-94db-02668cd3ce0f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ac7e2130-2b61-44ce-afb3-597fe7ff70f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106F67-030E-42C5-85D6-2B8D1B3BD0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776FF5-F315-4EDD-A92D-5B2C625801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37395-db15-4138-94db-02668cd3ce0f"/>
    <ds:schemaRef ds:uri="ac7e2130-2b61-44ce-afb3-597fe7ff70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 PPT NAB TEMPLATE</Template>
  <TotalTime>44</TotalTime>
  <Words>853</Words>
  <Application>Microsoft Office PowerPoint</Application>
  <PresentationFormat>On-screen Show (16:9)</PresentationFormat>
  <Paragraphs>60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Arial</vt:lpstr>
      <vt:lpstr>Corpid C1 Bold</vt:lpstr>
      <vt:lpstr>Corpid C1 Light</vt:lpstr>
      <vt:lpstr>Corpid C1 Regular</vt:lpstr>
      <vt:lpstr>Epilogue Medium</vt:lpstr>
      <vt:lpstr>NAB Impact</vt:lpstr>
      <vt:lpstr>Source Sans Pro</vt:lpstr>
      <vt:lpstr>Source Sans Pro Semibold</vt:lpstr>
      <vt:lpstr>System Font Regular</vt:lpstr>
      <vt:lpstr>Verdana</vt:lpstr>
      <vt:lpstr>Wingdings</vt:lpstr>
      <vt:lpstr>NAB PowerPoint template_plain</vt:lpstr>
      <vt:lpstr>MILESTONES, ROAD MAP, FLOW CHART</vt:lpstr>
      <vt:lpstr>1_NAB PowerPoint template_plain</vt:lpstr>
      <vt:lpstr>2_NAB PowerPoint template_plain</vt:lpstr>
      <vt:lpstr>1_NAB PowerPoint template v1.3</vt:lpstr>
      <vt:lpstr>think-cell Slide</vt:lpstr>
      <vt:lpstr>RPS: EXECUTIVE ASSISTANT, CRO PERSONAL BANK &amp; UBANK</vt:lpstr>
    </vt:vector>
  </TitlesOfParts>
  <Manager>nab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state</dc:title>
  <dc:subject>nab</dc:subject>
  <dc:creator>Marija Juresic</dc:creator>
  <cp:keywords>nab</cp:keywords>
  <dc:description>nab</dc:description>
  <cp:lastModifiedBy>Jennie Huynh</cp:lastModifiedBy>
  <cp:revision>25</cp:revision>
  <cp:lastPrinted>2016-05-25T06:43:59Z</cp:lastPrinted>
  <dcterms:created xsi:type="dcterms:W3CDTF">2024-02-16T01:17:44Z</dcterms:created>
  <dcterms:modified xsi:type="dcterms:W3CDTF">2024-10-01T03:22:45Z</dcterms:modified>
  <cp:category>nab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445648-85c5-40d2-912a-e1ed7b95771d_Enabled">
    <vt:lpwstr>true</vt:lpwstr>
  </property>
  <property fmtid="{D5CDD505-2E9C-101B-9397-08002B2CF9AE}" pid="3" name="MSIP_Label_af445648-85c5-40d2-912a-e1ed7b95771d_SetDate">
    <vt:lpwstr>2024-02-16T01:18:52Z</vt:lpwstr>
  </property>
  <property fmtid="{D5CDD505-2E9C-101B-9397-08002B2CF9AE}" pid="4" name="MSIP_Label_af445648-85c5-40d2-912a-e1ed7b95771d_Method">
    <vt:lpwstr>Privileged</vt:lpwstr>
  </property>
  <property fmtid="{D5CDD505-2E9C-101B-9397-08002B2CF9AE}" pid="5" name="MSIP_Label_af445648-85c5-40d2-912a-e1ed7b95771d_Name">
    <vt:lpwstr>af445648-85c5-40d2-912a-e1ed7b95771d</vt:lpwstr>
  </property>
  <property fmtid="{D5CDD505-2E9C-101B-9397-08002B2CF9AE}" pid="6" name="MSIP_Label_af445648-85c5-40d2-912a-e1ed7b95771d_SiteId">
    <vt:lpwstr>48d6943f-580e-40b1-a0e1-c07fa3707873</vt:lpwstr>
  </property>
  <property fmtid="{D5CDD505-2E9C-101B-9397-08002B2CF9AE}" pid="7" name="MSIP_Label_af445648-85c5-40d2-912a-e1ed7b95771d_ActionId">
    <vt:lpwstr>28a385b2-9c11-4f9f-ac55-b0c65b6b926e</vt:lpwstr>
  </property>
  <property fmtid="{D5CDD505-2E9C-101B-9397-08002B2CF9AE}" pid="8" name="MSIP_Label_af445648-85c5-40d2-912a-e1ed7b95771d_ContentBits">
    <vt:lpwstr>0</vt:lpwstr>
  </property>
  <property fmtid="{D5CDD505-2E9C-101B-9397-08002B2CF9AE}" pid="9" name="ContentTypeId">
    <vt:lpwstr>0x010100B6CD6DB91BB5D442B71A867FDFB52BD8</vt:lpwstr>
  </property>
  <property fmtid="{D5CDD505-2E9C-101B-9397-08002B2CF9AE}" pid="10" name="MediaServiceImageTags">
    <vt:lpwstr/>
  </property>
  <property fmtid="{D5CDD505-2E9C-101B-9397-08002B2CF9AE}" pid="11" name="Order">
    <vt:r8>41900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</Properties>
</file>