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4"/>
  </p:sldMasterIdLst>
  <p:notesMasterIdLst>
    <p:notesMasterId r:id="rId6"/>
  </p:notesMasterIdLst>
  <p:sldIdLst>
    <p:sldId id="319" r:id="rId5"/>
  </p:sldIdLst>
  <p:sldSz cx="10693400" cy="7561263"/>
  <p:notesSz cx="6670675" cy="9802813"/>
  <p:custDataLst>
    <p:tags r:id="rId7"/>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Sullivan" initials="LS" lastIdx="0" clrIdx="0">
    <p:extLst>
      <p:ext uri="{19B8F6BF-5375-455C-9EA6-DF929625EA0E}">
        <p15:presenceInfo xmlns:p15="http://schemas.microsoft.com/office/powerpoint/2012/main" userId="Lewis Sulliv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8A"/>
    <a:srgbClr val="C9CB00"/>
    <a:srgbClr val="A92582"/>
    <a:srgbClr val="E9600E"/>
    <a:srgbClr val="A4B123"/>
    <a:srgbClr val="FF0000"/>
    <a:srgbClr val="6FB2DE"/>
    <a:srgbClr val="D0D0D0"/>
    <a:srgbClr val="F7B000"/>
    <a:srgbClr val="572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387" y="43"/>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heme" Target="../theme/theme2.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2891353" cy="490690"/>
          </a:xfrm>
          <a:prstGeom prst="rect">
            <a:avLst/>
          </a:prstGeom>
        </p:spPr>
        <p:txBody>
          <a:bodyPr vert="horz" lIns="90068" tIns="45034" rIns="90068" bIns="45034" rtlCol="0"/>
          <a:lstStyle>
            <a:lvl1pPr algn="l">
              <a:defRPr sz="1200"/>
            </a:lvl1pPr>
          </a:lstStyle>
          <a:p>
            <a:endParaRPr lang="en-AU"/>
          </a:p>
        </p:txBody>
      </p:sp>
      <p:sp>
        <p:nvSpPr>
          <p:cNvPr id="3" name="Date Placeholder 2"/>
          <p:cNvSpPr>
            <a:spLocks noGrp="1"/>
          </p:cNvSpPr>
          <p:nvPr>
            <p:ph type="dt" idx="1"/>
            <p:custDataLst>
              <p:tags r:id="rId3"/>
            </p:custDataLst>
          </p:nvPr>
        </p:nvSpPr>
        <p:spPr>
          <a:xfrm>
            <a:off x="3777765" y="0"/>
            <a:ext cx="2891353" cy="490690"/>
          </a:xfrm>
          <a:prstGeom prst="rect">
            <a:avLst/>
          </a:prstGeom>
        </p:spPr>
        <p:txBody>
          <a:bodyPr vert="horz" lIns="90068" tIns="45034" rIns="90068" bIns="45034" rtlCol="0"/>
          <a:lstStyle>
            <a:lvl1pPr algn="r">
              <a:defRPr sz="1200"/>
            </a:lvl1pPr>
          </a:lstStyle>
          <a:p>
            <a:fld id="{492E7985-0D4C-47BD-BA81-8A417925FCE9}" type="datetimeFigureOut">
              <a:rPr lang="en-AU" smtClean="0"/>
              <a:t>19/09/2024</a:t>
            </a:fld>
            <a:endParaRPr lang="en-AU"/>
          </a:p>
        </p:txBody>
      </p:sp>
      <p:sp>
        <p:nvSpPr>
          <p:cNvPr id="4" name="Slide Image Placeholder 3"/>
          <p:cNvSpPr>
            <a:spLocks noGrp="1" noRot="1" noChangeAspect="1"/>
          </p:cNvSpPr>
          <p:nvPr>
            <p:ph type="sldImg" idx="2"/>
            <p:custDataLst>
              <p:tags r:id="rId4"/>
            </p:custDataLst>
          </p:nvPr>
        </p:nvSpPr>
        <p:spPr>
          <a:xfrm>
            <a:off x="996950" y="1225550"/>
            <a:ext cx="4676775" cy="3308350"/>
          </a:xfrm>
          <a:prstGeom prst="rect">
            <a:avLst/>
          </a:prstGeom>
          <a:noFill/>
          <a:ln w="12700">
            <a:solidFill>
              <a:prstClr val="black"/>
            </a:solidFill>
          </a:ln>
        </p:spPr>
      </p:sp>
      <p:sp>
        <p:nvSpPr>
          <p:cNvPr id="5" name="Notes Placeholder 4"/>
          <p:cNvSpPr>
            <a:spLocks noGrp="1"/>
          </p:cNvSpPr>
          <p:nvPr>
            <p:ph type="body" sz="quarter" idx="3"/>
            <p:custDataLst>
              <p:tags r:id="rId5"/>
            </p:custDataLst>
          </p:nvPr>
        </p:nvSpPr>
        <p:spPr>
          <a:xfrm>
            <a:off x="666756" y="4717203"/>
            <a:ext cx="5337163" cy="3859671"/>
          </a:xfrm>
          <a:prstGeom prst="rect">
            <a:avLst/>
          </a:prstGeom>
        </p:spPr>
        <p:txBody>
          <a:bodyPr vert="horz" lIns="90068" tIns="45034" rIns="90068" bIns="450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custDataLst>
              <p:tags r:id="rId6"/>
            </p:custDataLst>
          </p:nvPr>
        </p:nvSpPr>
        <p:spPr>
          <a:xfrm>
            <a:off x="0" y="9312123"/>
            <a:ext cx="2891353" cy="490690"/>
          </a:xfrm>
          <a:prstGeom prst="rect">
            <a:avLst/>
          </a:prstGeom>
        </p:spPr>
        <p:txBody>
          <a:bodyPr vert="horz" lIns="90068" tIns="45034" rIns="90068" bIns="45034" rtlCol="0" anchor="b"/>
          <a:lstStyle>
            <a:lvl1pPr algn="l">
              <a:defRPr sz="1200"/>
            </a:lvl1pPr>
          </a:lstStyle>
          <a:p>
            <a:endParaRPr lang="en-AU"/>
          </a:p>
        </p:txBody>
      </p:sp>
      <p:sp>
        <p:nvSpPr>
          <p:cNvPr id="7" name="Slide Number Placeholder 6"/>
          <p:cNvSpPr>
            <a:spLocks noGrp="1"/>
          </p:cNvSpPr>
          <p:nvPr>
            <p:ph type="sldNum" sz="quarter" idx="5"/>
            <p:custDataLst>
              <p:tags r:id="rId7"/>
            </p:custDataLst>
          </p:nvPr>
        </p:nvSpPr>
        <p:spPr>
          <a:xfrm>
            <a:off x="3777765" y="9312123"/>
            <a:ext cx="2891353" cy="490690"/>
          </a:xfrm>
          <a:prstGeom prst="rect">
            <a:avLst/>
          </a:prstGeom>
        </p:spPr>
        <p:txBody>
          <a:bodyPr vert="horz" lIns="90068" tIns="45034" rIns="90068" bIns="45034" rtlCol="0" anchor="b"/>
          <a:lstStyle>
            <a:lvl1pPr algn="r">
              <a:defRPr sz="1200"/>
            </a:lvl1pPr>
          </a:lstStyle>
          <a:p>
            <a:fld id="{FEB8105E-6D33-49A0-9763-1D45E41B446B}" type="slidenum">
              <a:rPr lang="en-AU" smtClean="0"/>
              <a:t>‹#›</a:t>
            </a:fld>
            <a:endParaRPr lang="en-AU"/>
          </a:p>
        </p:txBody>
      </p:sp>
    </p:spTree>
    <p:extLst>
      <p:ext uri="{BB962C8B-B14F-4D97-AF65-F5344CB8AC3E}">
        <p14:creationId xmlns:p14="http://schemas.microsoft.com/office/powerpoint/2010/main" val="304377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3.tiff"/></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userDrawn="1">
            <p:ph type="subTitle" idx="1" hasCustomPrompt="1"/>
            <p:custDataLst>
              <p:tags r:id="rId1"/>
            </p:custDataLst>
          </p:nvPr>
        </p:nvSpPr>
        <p:spPr>
          <a:xfrm>
            <a:off x="378000" y="4420471"/>
            <a:ext cx="4734000" cy="1512000"/>
          </a:xfrm>
        </p:spPr>
        <p:txBody>
          <a:bodyPr/>
          <a:lstStyle>
            <a:lvl1pPr marL="0" indent="0" algn="l">
              <a:lnSpc>
                <a:spcPct val="100000"/>
              </a:lnSpc>
              <a:spcBef>
                <a:spcPct val="0"/>
              </a:spcBef>
              <a:buNone/>
              <a:defRPr sz="3000" baseline="0">
                <a:solidFill>
                  <a:schemeClr val="tx1"/>
                </a:solidFill>
                <a:latin typeface="+mj-lt"/>
              </a:defRPr>
            </a:lvl1pPr>
            <a:lvl2pPr marL="400991" indent="0" algn="ctr">
              <a:buNone/>
              <a:defRPr sz="1754"/>
            </a:lvl2pPr>
            <a:lvl3pPr marL="801980" indent="0" algn="ctr">
              <a:buNone/>
              <a:defRPr sz="1579"/>
            </a:lvl3pPr>
            <a:lvl4pPr marL="1202971" indent="0" algn="ctr">
              <a:buNone/>
              <a:defRPr sz="1403"/>
            </a:lvl4pPr>
            <a:lvl5pPr marL="1603961" indent="0" algn="ctr">
              <a:buNone/>
              <a:defRPr sz="1403"/>
            </a:lvl5pPr>
            <a:lvl6pPr marL="2004951" indent="0" algn="ctr">
              <a:buNone/>
              <a:defRPr sz="1403"/>
            </a:lvl6pPr>
            <a:lvl7pPr marL="2405940" indent="0" algn="ctr">
              <a:buNone/>
              <a:defRPr sz="1403"/>
            </a:lvl7pPr>
            <a:lvl8pPr marL="2806931" indent="0" algn="ctr">
              <a:buNone/>
              <a:defRPr sz="1403"/>
            </a:lvl8pPr>
            <a:lvl9pPr marL="3207921" indent="0" algn="ctr">
              <a:buNone/>
              <a:defRPr sz="1403"/>
            </a:lvl9pPr>
          </a:lstStyle>
          <a:p>
            <a:r>
              <a:rPr lang="en-US"/>
              <a:t>CLICK TO ADD SUBTITLE/CONTACTS/DATE</a:t>
            </a:r>
          </a:p>
        </p:txBody>
      </p:sp>
      <p:sp>
        <p:nvSpPr>
          <p:cNvPr id="2" name="Title"/>
          <p:cNvSpPr>
            <a:spLocks noGrp="1"/>
          </p:cNvSpPr>
          <p:nvPr userDrawn="1">
            <p:ph type="ctrTitle" hasCustomPrompt="1"/>
            <p:custDataLst>
              <p:tags r:id="rId2"/>
            </p:custDataLst>
          </p:nvPr>
        </p:nvSpPr>
        <p:spPr>
          <a:xfrm>
            <a:off x="378000" y="1181198"/>
            <a:ext cx="4744800" cy="3074400"/>
          </a:xfrm>
        </p:spPr>
        <p:txBody>
          <a:bodyPr lIns="36000" bIns="36000" anchor="b" anchorCtr="0"/>
          <a:lstStyle>
            <a:lvl1pPr algn="l" defTabSz="1042948" rtl="0" eaLnBrk="1" fontAlgn="base" latinLnBrk="0" hangingPunct="1">
              <a:lnSpc>
                <a:spcPts val="5020"/>
              </a:lnSpc>
              <a:spcBef>
                <a:spcPct val="0"/>
              </a:spcBef>
              <a:spcAft>
                <a:spcPct val="0"/>
              </a:spcAft>
              <a:buNone/>
              <a:defRPr lang="en-US" sz="5500" b="0" kern="1200" cap="all" baseline="0">
                <a:solidFill>
                  <a:schemeClr val="accent1"/>
                </a:solidFill>
                <a:latin typeface="NAB Impact" pitchFamily="50" charset="0"/>
                <a:ea typeface="+mj-ea"/>
                <a:cs typeface="+mj-cs"/>
              </a:defRPr>
            </a:lvl1pPr>
          </a:lstStyle>
          <a:p>
            <a:r>
              <a:rPr lang="en-US"/>
              <a:t>Click to add title</a:t>
            </a:r>
          </a:p>
        </p:txBody>
      </p:sp>
      <p:sp>
        <p:nvSpPr>
          <p:cNvPr id="6" name="btfpLayoutConfig" hidden="1"/>
          <p:cNvSpPr txBox="1"/>
          <p:nvPr userDrawn="1">
            <p:custDataLst>
              <p:tags r:id="rId3"/>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overall_0_131468226384557565 columns_1_131468226384557565 </a:t>
            </a:r>
          </a:p>
        </p:txBody>
      </p:sp>
      <p:pic>
        <p:nvPicPr>
          <p:cNvPr id="10" name="Picture 9">
            <a:extLst>
              <a:ext uri="{FF2B5EF4-FFF2-40B4-BE49-F238E27FC236}">
                <a16:creationId xmlns:a16="http://schemas.microsoft.com/office/drawing/2014/main" id="{4EFA1A2A-9AB4-7940-9AD9-D254A968D4F6}"/>
              </a:ext>
            </a:extLst>
          </p:cNvPr>
          <p:cNvPicPr>
            <a:picLocks noChangeAspect="1"/>
          </p:cNvPicPr>
          <p:nvPr userDrawn="1">
            <p:custDataLst>
              <p:tags r:id="rId4"/>
            </p:custDataLst>
          </p:nvPr>
        </p:nvPicPr>
        <p:blipFill>
          <a:blip r:embed="rId8">
            <a:extLst>
              <a:ext uri="{28A0092B-C50C-407E-A947-70E740481C1C}">
                <a14:useLocalDpi xmlns:a14="http://schemas.microsoft.com/office/drawing/2010/main"/>
              </a:ext>
            </a:extLst>
          </a:blip>
          <a:stretch>
            <a:fillRect/>
          </a:stretch>
        </p:blipFill>
        <p:spPr>
          <a:xfrm>
            <a:off x="5346700" y="2052439"/>
            <a:ext cx="4952856" cy="4736064"/>
          </a:xfrm>
          <a:prstGeom prst="rect">
            <a:avLst/>
          </a:prstGeom>
        </p:spPr>
      </p:pic>
      <p:pic>
        <p:nvPicPr>
          <p:cNvPr id="11" name="Picture 10" descr="NAB logo">
            <a:extLst>
              <a:ext uri="{FF2B5EF4-FFF2-40B4-BE49-F238E27FC236}">
                <a16:creationId xmlns:a16="http://schemas.microsoft.com/office/drawing/2014/main" id="{2765274F-5601-D541-B46D-6B33468A9C4B}"/>
              </a:ext>
            </a:extLst>
          </p:cNvPr>
          <p:cNvPicPr>
            <a:picLocks noChangeAspect="1"/>
          </p:cNvPicPr>
          <p:nvPr userDrawn="1">
            <p:custDataLst>
              <p:tags r:id="rId5"/>
            </p:custDataLst>
          </p:nvPr>
        </p:nvPicPr>
        <p:blipFill>
          <a:blip r:embed="rId9">
            <a:extLst>
              <a:ext uri="{28A0092B-C50C-407E-A947-70E740481C1C}">
                <a14:useLocalDpi xmlns:a14="http://schemas.microsoft.com/office/drawing/2010/main"/>
              </a:ext>
            </a:extLst>
          </a:blip>
          <a:stretch>
            <a:fillRect/>
          </a:stretch>
        </p:blipFill>
        <p:spPr>
          <a:xfrm>
            <a:off x="9609686" y="217149"/>
            <a:ext cx="864000" cy="1267599"/>
          </a:xfrm>
          <a:prstGeom prst="rect">
            <a:avLst/>
          </a:prstGeom>
        </p:spPr>
      </p:pic>
      <p:sp>
        <p:nvSpPr>
          <p:cNvPr id="7" name="Text Placeholder 6"/>
          <p:cNvSpPr>
            <a:spLocks noGrp="1"/>
          </p:cNvSpPr>
          <p:nvPr>
            <p:ph type="body" sz="quarter" idx="10" hasCustomPrompt="1"/>
            <p:custDataLst>
              <p:tags r:id="rId6"/>
            </p:custDataLst>
          </p:nvPr>
        </p:nvSpPr>
        <p:spPr>
          <a:xfrm>
            <a:off x="288925" y="7140036"/>
            <a:ext cx="8553450" cy="282575"/>
          </a:xfrm>
        </p:spPr>
        <p:txBody>
          <a:bodyPr/>
          <a:lstStyle>
            <a:lvl1pPr marL="0" indent="0">
              <a:buFontTx/>
              <a:buNone/>
              <a:defRPr sz="1200" baseline="0"/>
            </a:lvl1pPr>
            <a:lvl2pPr marL="158733" indent="0">
              <a:buFontTx/>
              <a:buNone/>
              <a:defRPr/>
            </a:lvl2pPr>
            <a:lvl3pPr marL="317466" indent="0">
              <a:buFontTx/>
              <a:buNone/>
              <a:defRPr/>
            </a:lvl3pPr>
            <a:lvl4pPr marL="469238" indent="0">
              <a:buFontTx/>
              <a:buNone/>
              <a:defRPr/>
            </a:lvl4pPr>
            <a:lvl5pPr marL="627970" indent="0">
              <a:buFontTx/>
              <a:buNone/>
              <a:defRPr/>
            </a:lvl5pPr>
          </a:lstStyle>
          <a:p>
            <a:pPr lvl="0"/>
            <a:r>
              <a:rPr lang="en-US"/>
              <a:t>Author name | Presentation date</a:t>
            </a:r>
            <a:endParaRPr lang="en-AU"/>
          </a:p>
        </p:txBody>
      </p:sp>
    </p:spTree>
    <p:extLst>
      <p:ext uri="{BB962C8B-B14F-4D97-AF65-F5344CB8AC3E}">
        <p14:creationId xmlns:p14="http://schemas.microsoft.com/office/powerpoint/2010/main" val="125081577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Tree>
    <p:extLst>
      <p:ext uri="{BB962C8B-B14F-4D97-AF65-F5344CB8AC3E}">
        <p14:creationId xmlns:p14="http://schemas.microsoft.com/office/powerpoint/2010/main" val="825267663"/>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_white background">
    <p:spTree>
      <p:nvGrpSpPr>
        <p:cNvPr id="1" name=""/>
        <p:cNvGrpSpPr/>
        <p:nvPr/>
      </p:nvGrpSpPr>
      <p:grpSpPr>
        <a:xfrm>
          <a:off x="0" y="0"/>
          <a:ext cx="0" cy="0"/>
          <a:chOff x="0" y="0"/>
          <a:chExt cx="0" cy="0"/>
        </a:xfrm>
      </p:grpSpPr>
      <p:sp>
        <p:nvSpPr>
          <p:cNvPr id="2" name="btfpLayoutConfig" hidden="1"/>
          <p:cNvSpPr txBox="1"/>
          <p:nvPr userDrawn="1">
            <p:custDataLst>
              <p:tags r:id="rId1"/>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Light" panose="020B0303040502060204" pitchFamily="34" charset="0"/>
              </a:rPr>
              <a:t>overall_0_132210079158286871 columns_1_132210079158286871 </a:t>
            </a:r>
          </a:p>
        </p:txBody>
      </p:sp>
      <p:sp>
        <p:nvSpPr>
          <p:cNvPr id="4" name="Rectangle 3"/>
          <p:cNvSpPr/>
          <p:nvPr userDrawn="1">
            <p:custDataLst>
              <p:tags r:id="rId2"/>
            </p:custDataLst>
          </p:nvPr>
        </p:nvSpPr>
        <p:spPr bwMode="gray">
          <a:xfrm>
            <a:off x="0" y="0"/>
            <a:ext cx="10693400" cy="7561263"/>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
        <p:nvSpPr>
          <p:cNvPr id="3" name="Title 1">
            <a:extLst>
              <a:ext uri="{FF2B5EF4-FFF2-40B4-BE49-F238E27FC236}">
                <a16:creationId xmlns:a16="http://schemas.microsoft.com/office/drawing/2014/main" id="{4D84DD85-84AE-6441-A3D2-56CF218A985E}"/>
              </a:ext>
            </a:extLst>
          </p:cNvPr>
          <p:cNvSpPr>
            <a:spLocks noGrp="1"/>
          </p:cNvSpPr>
          <p:nvPr>
            <p:ph type="title" hasCustomPrompt="1"/>
            <p:custDataLst>
              <p:tags r:id="rId3"/>
            </p:custDataLst>
          </p:nvPr>
        </p:nvSpPr>
        <p:spPr>
          <a:xfrm>
            <a:off x="378148" y="1597324"/>
            <a:ext cx="4032280" cy="2376264"/>
          </a:xfrm>
        </p:spPr>
        <p:txBody>
          <a:bodyPr/>
          <a:lstStyle>
            <a:lvl1pPr>
              <a:lnSpc>
                <a:spcPts val="3720"/>
              </a:lnSpc>
              <a:defRPr sz="3600">
                <a:solidFill>
                  <a:schemeClr val="accent1"/>
                </a:solidFill>
              </a:defRPr>
            </a:lvl1pPr>
          </a:lstStyle>
          <a:p>
            <a:r>
              <a:rPr lang="en-GB"/>
              <a:t>Click to add title</a:t>
            </a:r>
            <a:br>
              <a:rPr lang="en-GB"/>
            </a:br>
            <a:r>
              <a:rPr lang="en-GB"/>
              <a:t>on one line or two</a:t>
            </a:r>
            <a:endParaRPr lang="en-AU"/>
          </a:p>
        </p:txBody>
      </p:sp>
      <p:pic>
        <p:nvPicPr>
          <p:cNvPr id="15" name="Picture Placeholder 5" descr="A picture containing toy, airplane&#10;&#10;Description automatically generated">
            <a:extLst>
              <a:ext uri="{FF2B5EF4-FFF2-40B4-BE49-F238E27FC236}">
                <a16:creationId xmlns:a16="http://schemas.microsoft.com/office/drawing/2014/main" id="{1AC9D3DD-A2E3-0349-B1C7-0214CE4504C3}"/>
              </a:ext>
            </a:extLst>
          </p:cNvPr>
          <p:cNvPicPr>
            <a:picLocks noChangeAspect="1"/>
          </p:cNvPicPr>
          <p:nvPr userDrawn="1">
            <p:custDataLst>
              <p:tags r:id="rId4"/>
            </p:custDataLst>
          </p:nvPr>
        </p:nvPicPr>
        <p:blipFill>
          <a:blip r:embed="rId7">
            <a:extLst>
              <a:ext uri="{28A0092B-C50C-407E-A947-70E740481C1C}">
                <a14:useLocalDpi xmlns:a14="http://schemas.microsoft.com/office/drawing/2010/main"/>
              </a:ext>
            </a:extLst>
          </a:blip>
          <a:stretch>
            <a:fillRect/>
          </a:stretch>
        </p:blipFill>
        <p:spPr>
          <a:xfrm>
            <a:off x="3419174" y="0"/>
            <a:ext cx="7274226" cy="7561263"/>
          </a:xfrm>
          <a:custGeom>
            <a:avLst/>
            <a:gdLst>
              <a:gd name="connsiteX0" fmla="*/ 2460978 w 7274226"/>
              <a:gd name="connsiteY0" fmla="*/ 0 h 7561263"/>
              <a:gd name="connsiteX1" fmla="*/ 7274226 w 7274226"/>
              <a:gd name="connsiteY1" fmla="*/ 0 h 7561263"/>
              <a:gd name="connsiteX2" fmla="*/ 7274226 w 7274226"/>
              <a:gd name="connsiteY2" fmla="*/ 7561263 h 7561263"/>
              <a:gd name="connsiteX3" fmla="*/ 0 w 7274226"/>
              <a:gd name="connsiteY3" fmla="*/ 7561263 h 7561263"/>
              <a:gd name="connsiteX4" fmla="*/ 2460978 w 7274226"/>
              <a:gd name="connsiteY4" fmla="*/ 0 h 7561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74226" h="7561263">
                <a:moveTo>
                  <a:pt x="2460978" y="0"/>
                </a:moveTo>
                <a:lnTo>
                  <a:pt x="7274226" y="0"/>
                </a:lnTo>
                <a:lnTo>
                  <a:pt x="7274226" y="7561263"/>
                </a:lnTo>
                <a:lnTo>
                  <a:pt x="0" y="7561263"/>
                </a:lnTo>
                <a:lnTo>
                  <a:pt x="2460978" y="0"/>
                </a:lnTo>
                <a:close/>
              </a:path>
            </a:pathLst>
          </a:custGeom>
        </p:spPr>
      </p:pic>
      <p:sp>
        <p:nvSpPr>
          <p:cNvPr id="6" name="Text Placeholder 5"/>
          <p:cNvSpPr>
            <a:spLocks noGrp="1"/>
          </p:cNvSpPr>
          <p:nvPr>
            <p:ph type="body" sz="quarter" idx="14" hasCustomPrompt="1"/>
            <p:custDataLst>
              <p:tags r:id="rId5"/>
            </p:custDataLst>
          </p:nvPr>
        </p:nvSpPr>
        <p:spPr>
          <a:xfrm>
            <a:off x="377825" y="4673600"/>
            <a:ext cx="2936875" cy="2557463"/>
          </a:xfrm>
        </p:spPr>
        <p:txBody>
          <a:bodyPr wrap="none" lIns="0" tIns="0" rIns="0" bIns="0" anchor="ctr" anchorCtr="0">
            <a:normAutofit/>
          </a:bodyPr>
          <a:lstStyle>
            <a:lvl1pPr marL="0" indent="0">
              <a:buFontTx/>
              <a:buNone/>
              <a:defRPr sz="16700" baseline="0">
                <a:latin typeface="+mj-lt"/>
              </a:defRPr>
            </a:lvl1pPr>
            <a:lvl2pPr>
              <a:defRPr sz="17000">
                <a:latin typeface="+mj-lt"/>
              </a:defRPr>
            </a:lvl2pPr>
            <a:lvl3pPr>
              <a:defRPr sz="17000">
                <a:latin typeface="+mj-lt"/>
              </a:defRPr>
            </a:lvl3pPr>
            <a:lvl4pPr>
              <a:defRPr sz="17000">
                <a:latin typeface="+mj-lt"/>
              </a:defRPr>
            </a:lvl4pPr>
            <a:lvl5pPr>
              <a:defRPr sz="17000">
                <a:latin typeface="+mj-lt"/>
              </a:defRPr>
            </a:lvl5pPr>
          </a:lstStyle>
          <a:p>
            <a:pPr lvl="0"/>
            <a:r>
              <a:rPr lang="en-US"/>
              <a:t>#</a:t>
            </a:r>
            <a:endParaRPr lang="en-AU"/>
          </a:p>
        </p:txBody>
      </p:sp>
    </p:spTree>
    <p:extLst>
      <p:ext uri="{BB962C8B-B14F-4D97-AF65-F5344CB8AC3E}">
        <p14:creationId xmlns:p14="http://schemas.microsoft.com/office/powerpoint/2010/main" val="2714452481"/>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ient bullets square black">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marR="0" lvl="0" indent="0" algn="l" defTabSz="711200" rtl="0" eaLnBrk="1" fontAlgn="auto" latinLnBrk="0" hangingPunct="1">
              <a:lnSpc>
                <a:spcPct val="100000"/>
              </a:lnSpc>
              <a:spcBef>
                <a:spcPts val="1200"/>
              </a:spcBef>
              <a:spcAft>
                <a:spcPct val="0"/>
              </a:spcAft>
              <a:buClrTx/>
              <a:buSzTx/>
              <a:buFontTx/>
              <a:buNone/>
              <a:defRPr/>
            </a:pPr>
            <a:r>
              <a:rPr kumimoji="0" lang="en-AU" sz="100" b="0" i="0" u="none" strike="noStrike" kern="1200" cap="none" spc="0" normalizeH="0" baseline="0" noProof="0">
                <a:ln>
                  <a:noFill/>
                </a:ln>
                <a:solidFill>
                  <a:srgbClr val="FFFFFF">
                    <a:alpha val="0"/>
                  </a:srgbClr>
                </a:solidFill>
                <a:effectLst/>
                <a:uLnTx/>
                <a:uFillTx/>
                <a:latin typeface="Corpid C1 Regular"/>
                <a:ea typeface="+mn-ea"/>
                <a:cs typeface="Arial"/>
              </a:rPr>
              <a:t>overall_0_132158346389722912 columns_1_132158346389722912 </a:t>
            </a:r>
            <a:endParaRPr kumimoji="0" lang="en-AU" sz="100" b="0" i="0" u="none" strike="noStrike" kern="1200" cap="none" spc="0" normalizeH="0" baseline="0" noProof="0" err="1">
              <a:ln>
                <a:noFill/>
              </a:ln>
              <a:solidFill>
                <a:srgbClr val="FFFFFF">
                  <a:alpha val="0"/>
                </a:srgbClr>
              </a:solidFill>
              <a:effectLst/>
              <a:uLnTx/>
              <a:uFillTx/>
              <a:latin typeface="Corpid C1 Regular"/>
              <a:ea typeface="+mn-ea"/>
              <a:cs typeface="Arial"/>
            </a:endParaRPr>
          </a:p>
        </p:txBody>
      </p:sp>
      <p:sp>
        <p:nvSpPr>
          <p:cNvPr id="6" name="Text Placeholder 5"/>
          <p:cNvSpPr>
            <a:spLocks noGrp="1"/>
          </p:cNvSpPr>
          <p:nvPr>
            <p:ph type="body" sz="quarter" idx="10"/>
            <p:custDataLst>
              <p:tags r:id="rId3"/>
            </p:custDataLst>
          </p:nvPr>
        </p:nvSpPr>
        <p:spPr>
          <a:xfrm>
            <a:off x="292100" y="1517650"/>
            <a:ext cx="10107613" cy="51625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4710257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logo">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9722498" y="6652726"/>
            <a:ext cx="961571" cy="89920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73387400"/>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272700" y="7231063"/>
            <a:ext cx="203162" cy="18998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327647140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no logo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Tree>
    <p:extLst>
      <p:ext uri="{BB962C8B-B14F-4D97-AF65-F5344CB8AC3E}">
        <p14:creationId xmlns:p14="http://schemas.microsoft.com/office/powerpoint/2010/main" val="14890569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4028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tags" Target="../tags/tag7.xml"/><Relationship Id="rId10" Type="http://schemas.openxmlformats.org/officeDocument/2006/relationships/tags" Target="../tags/tag2.xml"/><Relationship Id="rId19"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custDataLst>
              <p:tags r:id="rId10"/>
            </p:custDataLst>
          </p:nvPr>
        </p:nvSpPr>
        <p:spPr bwMode="hidden">
          <a:xfrm>
            <a:off x="0" y="0"/>
            <a:ext cx="31575" cy="39692"/>
          </a:xfrm>
          <a:prstGeom prst="rect">
            <a:avLst/>
          </a:prstGeom>
          <a:noFill/>
        </p:spPr>
        <p:txBody>
          <a:bodyPr wrap="none" lIns="0" tIns="0" rIns="0" bIns="0" rtlCol="0">
            <a:noAutofit/>
          </a:bodyPr>
          <a:lstStyle/>
          <a:p>
            <a:pPr marL="0" indent="0">
              <a:buNone/>
            </a:pPr>
            <a:r>
              <a:rPr lang="en-US" sz="100">
                <a:solidFill>
                  <a:schemeClr val="bg1">
                    <a:alpha val="0"/>
                  </a:schemeClr>
                </a:solidFill>
              </a:rPr>
              <a:t>&lt;btfp&gt;</a:t>
            </a:r>
          </a:p>
          <a:p>
            <a:pPr marL="0" indent="0">
              <a:buNone/>
            </a:pPr>
            <a:r>
              <a:rPr lang="en-US" sz="100">
                <a:solidFill>
                  <a:schemeClr val="bg1">
                    <a:alpha val="0"/>
                  </a:schemeClr>
                </a:solidFill>
              </a:rPr>
              <a:t>  &lt;!-- Instructions for the &lt;template&gt; tag:</a:t>
            </a:r>
          </a:p>
          <a:p>
            <a:pPr marL="0" indent="0">
              <a:buNone/>
            </a:pPr>
            <a:r>
              <a:rPr lang="en-US" sz="100">
                <a:solidFill>
                  <a:schemeClr val="bg1">
                    <a:alpha val="0"/>
                  </a:schemeClr>
                </a:solidFill>
              </a:rPr>
              <a:t>       Keep "version" and "type" options unchanged.</a:t>
            </a:r>
          </a:p>
          <a:p>
            <a:pPr marL="0" indent="0">
              <a:buNone/>
            </a:pPr>
            <a:r>
              <a:rPr lang="en-US" sz="100">
                <a:solidFill>
                  <a:schemeClr val="bg1">
                    <a:alpha val="0"/>
                  </a:schemeClr>
                </a:solidFill>
              </a:rPr>
              <a:t>       Set "name" option to the client name that should appear on the client color section. </a:t>
            </a:r>
          </a:p>
          <a:p>
            <a:pPr marL="0" indent="0">
              <a:buNone/>
            </a:pPr>
            <a:r>
              <a:rPr lang="en-US" sz="100">
                <a:solidFill>
                  <a:schemeClr val="bg1">
                    <a:alpha val="0"/>
                  </a:schemeClr>
                </a:solidFill>
              </a:rPr>
              <a:t>       Set "pageSize" to the paper size you are setting this slide master up on. Valid values are: "widescreen" (which equals 16:9), "4_3", "a4" and "letter". Observe capitalization! --&gt;</a:t>
            </a:r>
          </a:p>
          <a:p>
            <a:pPr marL="0" indent="0">
              <a:buNone/>
            </a:pPr>
            <a:r>
              <a:rPr lang="en-US" sz="100">
                <a:solidFill>
                  <a:schemeClr val="bg1">
                    <a:alpha val="0"/>
                  </a:schemeClr>
                </a:solidFill>
              </a:rPr>
              <a:t>  &lt;template version="2.0.14" type="unbranded" name="NAB Core Custom v2" pageSize="widescreen"&gt;</a:t>
            </a:r>
          </a:p>
          <a:p>
            <a:pPr marL="0" indent="0">
              <a:buNone/>
            </a:pPr>
            <a:r>
              <a:rPr lang="en-US" sz="100">
                <a:solidFill>
                  <a:schemeClr val="bg1">
                    <a:alpha val="0"/>
                  </a:schemeClr>
                </a:solidFill>
              </a:rPr>
              <a:t>    &lt;!-- Instructions for &lt;settings&gt; tag:</a:t>
            </a:r>
          </a:p>
          <a:p>
            <a:pPr marL="0" indent="0">
              <a:buNone/>
            </a:pPr>
            <a:r>
              <a:rPr lang="en-US" sz="100">
                <a:solidFill>
                  <a:schemeClr val="bg1">
                    <a:alpha val="0"/>
                  </a:schemeClr>
                </a:solidFill>
              </a:rPr>
              <a:t>         In each sub-tag set the hex code of the RGB color you wish to use for the standard elements when they are created on this slide master.</a:t>
            </a:r>
          </a:p>
          <a:p>
            <a:pPr marL="0" indent="0">
              <a:buNone/>
            </a:pPr>
            <a:r>
              <a:rPr lang="en-US" sz="100">
                <a:solidFill>
                  <a:schemeClr val="bg1">
                    <a:alpha val="0"/>
                  </a:schemeClr>
                </a:solidFill>
              </a:rPr>
              <a:t>         If the value is missing or invalid, default colors will be used. --&gt;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&lt;runningAgendaBackColorLeft&gt;#000000&lt;/runningAgendaBackColorLeft&gt;</a:t>
            </a:r>
          </a:p>
          <a:p>
            <a:pPr marL="0" indent="0">
              <a:buNone/>
            </a:pPr>
            <a:r>
              <a:rPr lang="en-US" sz="100">
                <a:solidFill>
                  <a:schemeClr val="bg1">
                    <a:alpha val="0"/>
                  </a:schemeClr>
                </a:solidFill>
              </a:rPr>
              <a:t>      &lt;runningAgendaBackColorRight&gt;#D0D0D0&lt;/runningAgendaBackColorRight&gt;</a:t>
            </a:r>
          </a:p>
          <a:p>
            <a:pPr marL="0" indent="0">
              <a:buNone/>
            </a:pPr>
            <a:r>
              <a:rPr lang="en-US" sz="100">
                <a:solidFill>
                  <a:schemeClr val="bg1">
                    <a:alpha val="0"/>
                  </a:schemeClr>
                </a:solidFill>
              </a:rPr>
              <a:t>      &lt;runningAgendaTextColorLeft&gt;#FFFFFF&lt;/runningAgendaTextColorLeft&gt;</a:t>
            </a:r>
          </a:p>
          <a:p>
            <a:pPr marL="0" indent="0">
              <a:buNone/>
            </a:pPr>
            <a:r>
              <a:rPr lang="en-US" sz="100">
                <a:solidFill>
                  <a:schemeClr val="bg1">
                    <a:alpha val="0"/>
                  </a:schemeClr>
                </a:solidFill>
              </a:rPr>
              <a:t>      &lt;runningAgendaTextColorRight&gt;#000000&lt;/runningAgendaTextColorRight&gt;</a:t>
            </a:r>
          </a:p>
          <a:p>
            <a:pPr marL="0" indent="0">
              <a:buNone/>
            </a:pPr>
            <a:r>
              <a:rPr lang="en-US" sz="100">
                <a:solidFill>
                  <a:schemeClr val="bg1">
                    <a:alpha val="0"/>
                  </a:schemeClr>
                </a:solidFill>
              </a:rPr>
              <a:t>      &lt;columnHeaderLineColor&gt;#000000&lt;/columnHeaderLineColor&gt;</a:t>
            </a:r>
          </a:p>
          <a:p>
            <a:pPr marL="0" indent="0">
              <a:buNone/>
            </a:pPr>
            <a:r>
              <a:rPr lang="en-US" sz="100">
                <a:solidFill>
                  <a:schemeClr val="bg1">
                    <a:alpha val="0"/>
                  </a:schemeClr>
                </a:solidFill>
              </a:rPr>
              <a:t>      &lt;columnHeaderTextColor&gt;#000000&lt;/columnHeaderTextColor&gt;</a:t>
            </a:r>
          </a:p>
          <a:p>
            <a:pPr marL="0" indent="0">
              <a:buNone/>
            </a:pPr>
            <a:r>
              <a:rPr lang="en-US" sz="100">
                <a:solidFill>
                  <a:schemeClr val="bg1">
                    <a:alpha val="0"/>
                  </a:schemeClr>
                </a:solidFill>
              </a:rPr>
              <a:t>      &lt;rowHeaderLineColor&gt;#000000&lt;/rowHeaderLineColor&gt;</a:t>
            </a:r>
          </a:p>
          <a:p>
            <a:pPr marL="0" indent="0">
              <a:buNone/>
            </a:pPr>
            <a:r>
              <a:rPr lang="en-US" sz="100">
                <a:solidFill>
                  <a:schemeClr val="bg1">
                    <a:alpha val="0"/>
                  </a:schemeClr>
                </a:solidFill>
              </a:rPr>
              <a:t>      &lt;rowHeaderTextColor&gt;#000000&lt;/rowHeaderTextColor&gt;</a:t>
            </a:r>
          </a:p>
          <a:p>
            <a:pPr marL="0" indent="0">
              <a:buNone/>
            </a:pPr>
            <a:r>
              <a:rPr lang="en-US" sz="100">
                <a:solidFill>
                  <a:schemeClr val="bg1">
                    <a:alpha val="0"/>
                  </a:schemeClr>
                </a:solidFill>
              </a:rPr>
              <a:t>      &lt;bainArrowLineColor&gt;#FF0000&lt;/bainArrowLineColor&gt;</a:t>
            </a:r>
          </a:p>
          <a:p>
            <a:pPr marL="0" indent="0">
              <a:buNone/>
            </a:pPr>
            <a:r>
              <a:rPr lang="en-US" sz="100">
                <a:solidFill>
                  <a:schemeClr val="bg1">
                    <a:alpha val="0"/>
                  </a:schemeClr>
                </a:solidFill>
              </a:rPr>
              <a:t>      &lt;bainArrowTextColor&gt;#FF0000&lt;/bainArrowTextColor&gt;</a:t>
            </a:r>
          </a:p>
          <a:p>
            <a:pPr marL="0" indent="0">
              <a:buNone/>
            </a:pPr>
            <a:r>
              <a:rPr lang="en-US" sz="100">
                <a:solidFill>
                  <a:schemeClr val="bg1">
                    <a:alpha val="0"/>
                  </a:schemeClr>
                </a:solidFill>
              </a:rPr>
              <a:t>      &lt;percentageCircleFullCircleColor&gt;#D0D0D0&lt;/percentageCircleFullCircleColor&gt;</a:t>
            </a:r>
          </a:p>
          <a:p>
            <a:pPr marL="0" indent="0">
              <a:buNone/>
            </a:pPr>
            <a:r>
              <a:rPr lang="en-US" sz="100">
                <a:solidFill>
                  <a:schemeClr val="bg1">
                    <a:alpha val="0"/>
                  </a:schemeClr>
                </a:solidFill>
              </a:rPr>
              <a:t>      &lt;percentageCircleTextHighlightColor&gt;#FF0000&lt;/percentageCircleTextHighlightColor&gt;</a:t>
            </a:r>
          </a:p>
          <a:p>
            <a:pPr marL="0" indent="0">
              <a:buNone/>
            </a:pPr>
            <a:r>
              <a:rPr lang="en-US" sz="100">
                <a:solidFill>
                  <a:schemeClr val="bg1">
                    <a:alpha val="0"/>
                  </a:schemeClr>
                </a:solidFill>
              </a:rPr>
              <a:t>      &lt;statusStickerColor&gt;#000000&lt;/statusStickerColor&gt;</a:t>
            </a:r>
          </a:p>
          <a:p>
            <a:pPr marL="0" indent="0">
              <a:buNone/>
            </a:pPr>
            <a:r>
              <a:rPr lang="en-US" sz="100">
                <a:solidFill>
                  <a:schemeClr val="bg1">
                    <a:alpha val="0"/>
                  </a:schemeClr>
                </a:solidFill>
              </a:rPr>
              <a:t>      &lt;calloutBackColor&gt;#FFFFFF&lt;/calloutBackColor&gt;</a:t>
            </a:r>
          </a:p>
          <a:p>
            <a:pPr marL="0" indent="0">
              <a:buNone/>
            </a:pPr>
            <a:r>
              <a:rPr lang="en-US" sz="100">
                <a:solidFill>
                  <a:schemeClr val="bg1">
                    <a:alpha val="0"/>
                  </a:schemeClr>
                </a:solidFill>
              </a:rPr>
              <a:t>      &lt;calloutTextLineColor&gt;#FF0000&lt;/calloutTextLineColor&gt;</a:t>
            </a:r>
          </a:p>
          <a:p>
            <a:pPr marL="0" indent="0">
              <a:buNone/>
            </a:pPr>
            <a:r>
              <a:rPr lang="en-US" sz="100">
                <a:solidFill>
                  <a:schemeClr val="bg1">
                    <a:alpha val="0"/>
                  </a:schemeClr>
                </a:solidFill>
              </a:rPr>
              <a:t>      &lt;numberBubbleBackColor&gt;#FFFFFF&lt;/numberBubbleBackColor&gt;</a:t>
            </a:r>
          </a:p>
          <a:p>
            <a:pPr marL="0" indent="0">
              <a:buNone/>
            </a:pPr>
            <a:r>
              <a:rPr lang="en-US" sz="100">
                <a:solidFill>
                  <a:schemeClr val="bg1">
                    <a:alpha val="0"/>
                  </a:schemeClr>
                </a:solidFill>
              </a:rPr>
              <a:t>      &lt;numberBubbleTextLineColor&gt;#FF0000&lt;/numberBubbleTextLineColor&gt;</a:t>
            </a:r>
          </a:p>
          <a:p>
            <a:pPr marL="0" indent="0">
              <a:buNone/>
            </a:pPr>
            <a:r>
              <a:rPr lang="en-US" sz="100">
                <a:solidFill>
                  <a:schemeClr val="bg1">
                    <a:alpha val="0"/>
                  </a:schemeClr>
                </a:solidFill>
              </a:rPr>
              <a:t>      &lt;valueChainTextLineColor&gt;#000000&lt;/valueChainTextLineColor&gt;</a:t>
            </a:r>
          </a:p>
          <a:p>
            <a:pPr marL="0" indent="0">
              <a:buNone/>
            </a:pPr>
            <a:r>
              <a:rPr lang="en-US" sz="100">
                <a:solidFill>
                  <a:schemeClr val="bg1">
                    <a:alpha val="0"/>
                  </a:schemeClr>
                </a:solidFill>
              </a:rPr>
              <a:t>      &lt;agendaHighlightColor&gt;#FF0000&lt;/agendaHighlightColor&gt;</a:t>
            </a:r>
          </a:p>
          <a:p>
            <a:pPr marL="0" indent="0">
              <a:buNone/>
            </a:pPr>
            <a:r>
              <a:rPr lang="en-US" sz="100">
                <a:solidFill>
                  <a:schemeClr val="bg1">
                    <a:alpha val="0"/>
                  </a:schemeClr>
                </a:solidFill>
              </a:rPr>
              <a:t>      &lt;!-- The &lt;tableAccentNumber&gt; defines which table layout from the "Light Style 1" row should be applied for newly created tables. </a:t>
            </a:r>
          </a:p>
          <a:p>
            <a:pPr marL="0" indent="0">
              <a:buNone/>
            </a:pPr>
            <a:r>
              <a:rPr lang="en-US" sz="100">
                <a:solidFill>
                  <a:schemeClr val="bg1">
                    <a:alpha val="0"/>
                  </a:schemeClr>
                </a:solidFill>
              </a:rPr>
              <a:t>           Valid values are 0, 1, 2, 3, 4, 5, and 6 - representing the layouts on the Table Layout drop-down from left to right. </a:t>
            </a:r>
          </a:p>
          <a:p>
            <a:pPr marL="0" indent="0">
              <a:buNone/>
            </a:pPr>
            <a:r>
              <a:rPr lang="en-US" sz="100">
                <a:solidFill>
                  <a:schemeClr val="bg1">
                    <a:alpha val="0"/>
                  </a:schemeClr>
                </a:solidFill>
              </a:rPr>
              <a:t>           The highlight colors used in those table layouts link to the Theme color palette, they cannot be specified here. --&gt;</a:t>
            </a:r>
          </a:p>
          <a:p>
            <a:pPr marL="0" indent="0">
              <a:buNone/>
            </a:pPr>
            <a:r>
              <a:rPr lang="en-US" sz="100">
                <a:solidFill>
                  <a:schemeClr val="bg1">
                    <a:alpha val="0"/>
                  </a:schemeClr>
                </a:solidFill>
              </a:rPr>
              <a:t>      &lt;tableAccentNumber&gt;2&lt;/tableAccentNumber&gt;</a:t>
            </a:r>
          </a:p>
          <a:p>
            <a:pPr marL="0" indent="0">
              <a:buNone/>
            </a:pPr>
            <a:r>
              <a:rPr lang="en-US" sz="100">
                <a:solidFill>
                  <a:schemeClr val="bg1">
                    <a:alpha val="0"/>
                  </a:schemeClr>
                </a:solidFill>
              </a:rPr>
              <a:t>      &lt;!-- The &lt;statusStickerRunningAgendaFontSize&gt; tag determines what font size should be applied to newly created status stickers and running agendas. </a:t>
            </a:r>
          </a:p>
          <a:p>
            <a:pPr marL="0" indent="0">
              <a:buNone/>
            </a:pPr>
            <a:r>
              <a:rPr lang="en-US" sz="100">
                <a:solidFill>
                  <a:schemeClr val="bg1">
                    <a:alpha val="0"/>
                  </a:schemeClr>
                </a:solidFill>
              </a:rPr>
              <a:t>           Valid values are integer numbers. If the option is not present or not valid, the default is used. --&gt;</a:t>
            </a:r>
          </a:p>
          <a:p>
            <a:pPr marL="0" indent="0">
              <a:buNone/>
            </a:pPr>
            <a:r>
              <a:rPr lang="en-US" sz="100">
                <a:solidFill>
                  <a:schemeClr val="bg1">
                    <a:alpha val="0"/>
                  </a:schemeClr>
                </a:solidFill>
              </a:rPr>
              <a:t>      &lt;statusStickerRunningAgendaFontSize&gt;12&lt;/statusStickerRunningAgendaFontSize&gt;</a:t>
            </a:r>
          </a:p>
          <a:p>
            <a:pPr marL="0" indent="0">
              <a:buNone/>
            </a:pPr>
            <a:r>
              <a:rPr lang="en-US" sz="100">
                <a:solidFill>
                  <a:schemeClr val="bg1">
                    <a:alpha val="0"/>
                  </a:schemeClr>
                </a:solidFill>
              </a:rPr>
              <a:t>      &lt;!-- The &lt;columnSpacing&gt; tag determines the width of the spacing between columns in pt.</a:t>
            </a:r>
          </a:p>
          <a:p>
            <a:pPr marL="0" indent="0">
              <a:buNone/>
            </a:pPr>
            <a:r>
              <a:rPr lang="en-US" sz="100">
                <a:solidFill>
                  <a:schemeClr val="bg1">
                    <a:alpha val="0"/>
                  </a:schemeClr>
                </a:solidFill>
              </a:rPr>
              <a:t>           Valid values are integer numbers, min. 28, max. 85 (~1-3cm). If the option is not present or not valid, the default is used. --&gt;</a:t>
            </a:r>
          </a:p>
          <a:p>
            <a:pPr marL="0" indent="0">
              <a:buNone/>
            </a:pPr>
            <a:r>
              <a:rPr lang="en-US" sz="100">
                <a:solidFill>
                  <a:schemeClr val="bg1">
                    <a:alpha val="0"/>
                  </a:schemeClr>
                </a:solidFill>
              </a:rPr>
              <a:t>      &lt;columnSpacing&gt;42&lt;/columnSpacing&gt;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 Instructions for &lt;colors&gt; tag:</a:t>
            </a:r>
          </a:p>
          <a:p>
            <a:pPr marL="0" indent="0">
              <a:buNone/>
            </a:pPr>
            <a:r>
              <a:rPr lang="en-US" sz="100">
                <a:solidFill>
                  <a:schemeClr val="bg1">
                    <a:alpha val="0"/>
                  </a:schemeClr>
                </a:solidFill>
              </a:rPr>
              <a:t>         Use any number of &lt;color&gt;...&lt;/color&gt; lines. Each line creates a client color on the client color palette in the order they appear here.</a:t>
            </a:r>
          </a:p>
          <a:p>
            <a:pPr marL="0" indent="0">
              <a:buNone/>
            </a:pPr>
            <a:r>
              <a:rPr lang="en-US" sz="100">
                <a:solidFill>
                  <a:schemeClr val="bg1">
                    <a:alpha val="0"/>
                  </a:schemeClr>
                </a:solidFill>
              </a:rPr>
              <a:t>         The client color hex code goes between the &lt;color&gt; and &lt;/color&gt; tags.</a:t>
            </a:r>
          </a:p>
          <a:p>
            <a:pPr marL="0" indent="0">
              <a:buNone/>
            </a:pPr>
            <a:r>
              <a:rPr lang="en-US" sz="100">
                <a:solidFill>
                  <a:schemeClr val="bg1">
                    <a:alpha val="0"/>
                  </a:schemeClr>
                </a:solidFill>
              </a:rPr>
              <a:t>         The &lt;color&gt; tag may have the option "contrastingTextColor". If it is set to a valid RGB hex code then that color will be used for text if the user applies the client color to fill a shape. </a:t>
            </a:r>
          </a:p>
          <a:p>
            <a:pPr marL="0" indent="0">
              <a:buNone/>
            </a:pPr>
            <a:r>
              <a:rPr lang="en-US" sz="100">
                <a:solidFill>
                  <a:schemeClr val="bg1">
                    <a:alpha val="0"/>
                  </a:schemeClr>
                </a:solidFill>
              </a:rPr>
              <a:t>         Hence, contrastingTextColor usually is white (#FFFFFF), black (#000000) or another dark color. --&gt;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&lt;color contrastingTextColor="#000000"&gt;#FFFFFF&lt;/color&gt;</a:t>
            </a:r>
          </a:p>
          <a:p>
            <a:pPr marL="0" indent="0">
              <a:buNone/>
            </a:pPr>
            <a:r>
              <a:rPr lang="en-US" sz="100">
                <a:solidFill>
                  <a:schemeClr val="bg1">
                    <a:alpha val="0"/>
                  </a:schemeClr>
                </a:solidFill>
              </a:rPr>
              <a:t>      &lt;color contrastingTextColor="#FFFFFF"&gt;#000000&lt;/color&gt;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contrastingTextColor="#FFFFFF"&gt;#FF0000&lt;/color&gt;</a:t>
            </a:r>
          </a:p>
          <a:p>
            <a:pPr marL="0" indent="0">
              <a:buNone/>
            </a:pPr>
            <a:r>
              <a:rPr lang="en-US" sz="100">
                <a:solidFill>
                  <a:schemeClr val="bg1">
                    <a:alpha val="0"/>
                  </a:schemeClr>
                </a:solidFill>
              </a:rPr>
              <a:t>      &lt;color contrastingTextColor="#000000"&gt;#D0D0D0&lt;/color&gt;</a:t>
            </a:r>
          </a:p>
          <a:p>
            <a:pPr marL="0" indent="0">
              <a:buNone/>
            </a:pPr>
            <a:r>
              <a:rPr lang="en-US" sz="100">
                <a:solidFill>
                  <a:schemeClr val="bg1">
                    <a:alpha val="0"/>
                  </a:schemeClr>
                </a:solidFill>
              </a:rPr>
              <a:t>      &lt;color contrastingTextColor="#FFFFFF"&gt;#878787&lt;/color&gt;</a:t>
            </a:r>
          </a:p>
          <a:p>
            <a:pPr marL="0" indent="0">
              <a:buNone/>
            </a:pPr>
            <a:r>
              <a:rPr lang="en-US" sz="100">
                <a:solidFill>
                  <a:schemeClr val="bg1">
                    <a:alpha val="0"/>
                  </a:schemeClr>
                </a:solidFill>
              </a:rPr>
              <a:t>      &lt;color contrastingTextColor="#FFFFFF"&gt;#B2B2B2&lt;/color&gt;</a:t>
            </a:r>
          </a:p>
          <a:p>
            <a:pPr marL="0" indent="0">
              <a:buNone/>
            </a:pPr>
            <a:r>
              <a:rPr lang="en-US" sz="100">
                <a:solidFill>
                  <a:schemeClr val="bg1">
                    <a:alpha val="0"/>
                  </a:schemeClr>
                </a:solidFill>
              </a:rPr>
              <a:t>      &lt;color contrastingTextColor="#FFFFFF"&gt;#575757&lt;/color&gt;</a:t>
            </a:r>
          </a:p>
          <a:p>
            <a:pPr marL="0" indent="0">
              <a:buNone/>
            </a:pPr>
            <a:r>
              <a:rPr lang="en-US" sz="100">
                <a:solidFill>
                  <a:schemeClr val="bg1">
                    <a:alpha val="0"/>
                  </a:schemeClr>
                </a:solidFill>
              </a:rPr>
              <a:t>      &lt;color contrastingTextColor="#FFFFFF"&gt;#152773&lt;/color&gt;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contrastingTextColor="#FFFFFF"&gt;#572381&lt;/color&gt;</a:t>
            </a:r>
          </a:p>
          <a:p>
            <a:pPr marL="0" indent="0">
              <a:buNone/>
            </a:pPr>
            <a:r>
              <a:rPr lang="en-US" sz="100">
                <a:solidFill>
                  <a:schemeClr val="bg1">
                    <a:alpha val="0"/>
                  </a:schemeClr>
                </a:solidFill>
              </a:rPr>
              <a:t>      &lt;color contrastingTextColor="#FFFFFF"&gt;#771C7F&lt;/color&gt;</a:t>
            </a:r>
          </a:p>
          <a:p>
            <a:pPr marL="0" indent="0">
              <a:buNone/>
            </a:pPr>
            <a:r>
              <a:rPr lang="en-US" sz="100">
                <a:solidFill>
                  <a:schemeClr val="bg1">
                    <a:alpha val="0"/>
                  </a:schemeClr>
                </a:solidFill>
              </a:rPr>
              <a:t>      &lt;color contrastingTextColor="#FFFFFF"&gt;#A92582&lt;/color&gt;</a:t>
            </a:r>
          </a:p>
          <a:p>
            <a:pPr marL="0" indent="0">
              <a:buNone/>
            </a:pPr>
            <a:r>
              <a:rPr lang="en-US" sz="100">
                <a:solidFill>
                  <a:schemeClr val="bg1">
                    <a:alpha val="0"/>
                  </a:schemeClr>
                </a:solidFill>
              </a:rPr>
              <a:t>      &lt;color contrastingTextColor="#FFFFFF"&gt;#1E5AA3&lt;/color&gt;</a:t>
            </a:r>
          </a:p>
          <a:p>
            <a:pPr marL="0" indent="0">
              <a:buNone/>
            </a:pPr>
            <a:r>
              <a:rPr lang="en-US" sz="100">
                <a:solidFill>
                  <a:schemeClr val="bg1">
                    <a:alpha val="0"/>
                  </a:schemeClr>
                </a:solidFill>
              </a:rPr>
              <a:t>      &lt;color contrastingTextColor="#FFFFFF"&gt;#6FB2DE&lt;/color&gt;</a:t>
            </a:r>
          </a:p>
          <a:p>
            <a:pPr marL="0" indent="0">
              <a:buNone/>
            </a:pPr>
            <a:r>
              <a:rPr lang="en-US" sz="100">
                <a:solidFill>
                  <a:schemeClr val="bg1">
                    <a:alpha val="0"/>
                  </a:schemeClr>
                </a:solidFill>
              </a:rPr>
              <a:t>      &lt;color contrastingTextColor="#000000"&gt;#AACFE4&lt;/color&gt;</a:t>
            </a:r>
          </a:p>
          <a:p>
            <a:pPr marL="0" indent="0">
              <a:buNone/>
            </a:pPr>
            <a:r>
              <a:rPr lang="en-US" sz="100">
                <a:solidFill>
                  <a:schemeClr val="bg1">
                    <a:alpha val="0"/>
                  </a:schemeClr>
                </a:solidFill>
              </a:rPr>
              <a:t>      &lt;color contrastingTextColor="#FFFFFF"&gt;#A4B123&lt;/color&gt;</a:t>
            </a:r>
          </a:p>
          <a:p>
            <a:pPr marL="0" indent="0">
              <a:buNone/>
            </a:pPr>
            <a:r>
              <a:rPr lang="en-US" sz="100">
                <a:solidFill>
                  <a:schemeClr val="bg1">
                    <a:alpha val="0"/>
                  </a:schemeClr>
                </a:solidFill>
              </a:rPr>
              <a:t>      &lt;color contrastingTextColor="#000000"&gt;#C9CB00&lt;/color&gt;</a:t>
            </a:r>
          </a:p>
          <a:p>
            <a:pPr marL="0" indent="0">
              <a:buNone/>
            </a:pPr>
            <a:r>
              <a:rPr lang="en-US" sz="100">
                <a:solidFill>
                  <a:schemeClr val="bg1">
                    <a:alpha val="0"/>
                  </a:schemeClr>
                </a:solidFill>
              </a:rPr>
              <a:t>      &lt;color contrastingTextColor="#000000"&gt;#F1EB82&lt;/color&gt;</a:t>
            </a:r>
          </a:p>
          <a:p>
            <a:pPr marL="0" indent="0">
              <a:buNone/>
            </a:pPr>
            <a:r>
              <a:rPr lang="en-US" sz="100">
                <a:solidFill>
                  <a:schemeClr val="bg1">
                    <a:alpha val="0"/>
                  </a:schemeClr>
                </a:solidFill>
              </a:rPr>
              <a:t>      &lt;color contrastingTextColor="#FFFFFF"&gt;#E9600E&lt;/color&gt;</a:t>
            </a:r>
          </a:p>
          <a:p>
            <a:pPr marL="0" indent="0">
              <a:buNone/>
            </a:pPr>
            <a:r>
              <a:rPr lang="en-US" sz="100">
                <a:solidFill>
                  <a:schemeClr val="bg1">
                    <a:alpha val="0"/>
                  </a:schemeClr>
                </a:solidFill>
              </a:rPr>
              <a:t>      &lt;color contrastingTextColor="#FFFFFF"&gt;#F08A16&lt;/color&gt;</a:t>
            </a:r>
          </a:p>
          <a:p>
            <a:pPr marL="0" indent="0">
              <a:buNone/>
            </a:pPr>
            <a:r>
              <a:rPr lang="en-US" sz="100">
                <a:solidFill>
                  <a:schemeClr val="bg1">
                    <a:alpha val="0"/>
                  </a:schemeClr>
                </a:solidFill>
              </a:rPr>
              <a:t>      &lt;color contrastingTextColor="#000000"&gt;#FCD59A&lt;/color&gt;</a:t>
            </a:r>
          </a:p>
          <a:p>
            <a:pPr marL="0" indent="0">
              <a:buNone/>
            </a:pPr>
            <a:r>
              <a:rPr lang="en-US" sz="100">
                <a:solidFill>
                  <a:schemeClr val="bg1">
                    <a:alpha val="0"/>
                  </a:schemeClr>
                </a:solidFill>
              </a:rPr>
              <a:t>      &lt;color contrastingTextColor="#FFFFFF"&gt;#E7B600&lt;/color&gt;</a:t>
            </a:r>
          </a:p>
          <a:p>
            <a:pPr marL="0" indent="0">
              <a:buNone/>
            </a:pPr>
            <a:r>
              <a:rPr lang="en-US" sz="100">
                <a:solidFill>
                  <a:schemeClr val="bg1">
                    <a:alpha val="0"/>
                  </a:schemeClr>
                </a:solidFill>
              </a:rPr>
              <a:t>      &lt;color contrastingTextColor="#000000"&gt;#F7B000&lt;/color&gt;</a:t>
            </a:r>
          </a:p>
          <a:p>
            <a:pPr marL="0" indent="0">
              <a:buNone/>
            </a:pPr>
            <a:r>
              <a:rPr lang="en-US" sz="100">
                <a:solidFill>
                  <a:schemeClr val="bg1">
                    <a:alpha val="0"/>
                  </a:schemeClr>
                </a:solidFill>
              </a:rPr>
              <a:t>      &lt;color contrastingTextColor="#000000"&gt;#FFDB7B&lt;/color&gt;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&lt;/template&gt;</a:t>
            </a:r>
          </a:p>
          <a:p>
            <a:pPr marL="0" indent="0">
              <a:buNone/>
            </a:pPr>
            <a:r>
              <a:rPr lang="en-US" sz="100">
                <a:solidFill>
                  <a:schemeClr val="bg1">
                    <a:alpha val="0"/>
                  </a:schemeClr>
                </a:solidFill>
              </a:rPr>
              <a:t>  &lt;!--BTFPCONFIGURATION: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gt;</a:t>
            </a:r>
          </a:p>
          <a:p>
            <a:pPr marL="0" indent="0">
              <a:buNone/>
            </a:pPr>
            <a:r>
              <a:rPr lang="en-US" sz="100">
                <a:solidFill>
                  <a:schemeClr val="bg1">
                    <a:alpha val="0"/>
                  </a:schemeClr>
                </a:solidFill>
              </a:rPr>
              <a:t>&lt;/btfp&gt;</a:t>
            </a:r>
          </a:p>
        </p:txBody>
      </p:sp>
      <p:sp>
        <p:nvSpPr>
          <p:cNvPr id="8" name="CreatedFooter"/>
          <p:cNvSpPr/>
          <p:nvPr userDrawn="1">
            <p:custDataLst>
              <p:tags r:id="rId11"/>
            </p:custDataLst>
          </p:nvPr>
        </p:nvSpPr>
        <p:spPr>
          <a:xfrm>
            <a:off x="6370471" y="7344497"/>
            <a:ext cx="1877421" cy="144686"/>
          </a:xfrm>
          <a:prstGeom prst="rect">
            <a:avLst/>
          </a:prstGeom>
        </p:spPr>
        <p:txBody>
          <a:bodyPr wrap="square" lIns="31575" tIns="31575" rIns="31575" bIns="31575">
            <a:spAutoFit/>
          </a:bodyPr>
          <a:lstStyle/>
          <a:p>
            <a:pPr marL="0" indent="0">
              <a:buNone/>
            </a:pPr>
            <a:r>
              <a:rPr lang="en-GB" sz="526">
                <a:solidFill>
                  <a:srgbClr val="FFFFFF"/>
                </a:solidFill>
              </a:rPr>
              <a:t>200428 Role Purpose Statements_v12</a:t>
            </a:r>
          </a:p>
        </p:txBody>
      </p:sp>
      <p:sp>
        <p:nvSpPr>
          <p:cNvPr id="7" name="OfficeCode"/>
          <p:cNvSpPr/>
          <p:nvPr userDrawn="1">
            <p:custDataLst>
              <p:tags r:id="rId12"/>
            </p:custDataLst>
          </p:nvPr>
        </p:nvSpPr>
        <p:spPr>
          <a:xfrm>
            <a:off x="5896562" y="7344497"/>
            <a:ext cx="473912" cy="144686"/>
          </a:xfrm>
          <a:prstGeom prst="rect">
            <a:avLst/>
          </a:prstGeom>
        </p:spPr>
        <p:txBody>
          <a:bodyPr wrap="square" lIns="31575" tIns="31575" rIns="31575" bIns="31575">
            <a:spAutoFit/>
          </a:bodyPr>
          <a:lstStyle/>
          <a:p>
            <a:pPr marL="0" indent="0">
              <a:buNone/>
            </a:pPr>
            <a:r>
              <a:rPr lang="en-GB" sz="526">
                <a:solidFill>
                  <a:srgbClr val="FFFFFF"/>
                </a:solidFill>
              </a:rPr>
              <a:t>MEL</a:t>
            </a:r>
          </a:p>
        </p:txBody>
      </p:sp>
      <p:sp>
        <p:nvSpPr>
          <p:cNvPr id="3" name="Text Placeholder"/>
          <p:cNvSpPr>
            <a:spLocks noGrp="1"/>
          </p:cNvSpPr>
          <p:nvPr>
            <p:ph type="body" idx="1"/>
            <p:custDataLst>
              <p:tags r:id="rId13"/>
            </p:custDataLst>
          </p:nvPr>
        </p:nvSpPr>
        <p:spPr>
          <a:xfrm>
            <a:off x="293328" y="1517506"/>
            <a:ext cx="10106283" cy="5194580"/>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Title"/>
          <p:cNvSpPr>
            <a:spLocks noGrp="1"/>
          </p:cNvSpPr>
          <p:nvPr>
            <p:ph type="title"/>
            <p:custDataLst>
              <p:tags r:id="rId14"/>
            </p:custDataLst>
          </p:nvPr>
        </p:nvSpPr>
        <p:spPr>
          <a:xfrm>
            <a:off x="293791" y="165378"/>
            <a:ext cx="10105820" cy="966588"/>
          </a:xfrm>
          <a:prstGeom prst="rect">
            <a:avLst/>
          </a:prstGeom>
        </p:spPr>
        <p:txBody>
          <a:bodyPr vert="horz" lIns="36000" tIns="36000" rIns="36000" bIns="72000" rtlCol="0" anchor="b">
            <a:noAutofit/>
          </a:bodyPr>
          <a:lstStyle/>
          <a:p>
            <a:pPr lvl="0" algn="l" defTabSz="1042988" rtl="0" eaLnBrk="1" fontAlgn="base" latinLnBrk="0" hangingPunct="1">
              <a:lnSpc>
                <a:spcPct val="80000"/>
              </a:lnSpc>
              <a:spcBef>
                <a:spcPct val="0"/>
              </a:spcBef>
              <a:spcAft>
                <a:spcPct val="0"/>
              </a:spcAft>
              <a:buNone/>
            </a:pPr>
            <a:r>
              <a:rPr lang="en-US"/>
              <a:t>Click to edit Master title style</a:t>
            </a:r>
          </a:p>
        </p:txBody>
      </p:sp>
      <p:sp>
        <p:nvSpPr>
          <p:cNvPr id="4" name="btfpLayoutConfig" hidden="1"/>
          <p:cNvSpPr txBox="1"/>
          <p:nvPr userDrawn="1">
            <p:custDataLst>
              <p:tags r:id="rId15"/>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overall_0_131468204519021135 columns_1_131468204519021135 </a:t>
            </a:r>
          </a:p>
        </p:txBody>
      </p:sp>
      <p:sp>
        <p:nvSpPr>
          <p:cNvPr id="15" name="Line 4"/>
          <p:cNvSpPr>
            <a:spLocks noChangeShapeType="1"/>
          </p:cNvSpPr>
          <p:nvPr userDrawn="1">
            <p:custDataLst>
              <p:tags r:id="rId16"/>
            </p:custDataLst>
          </p:nvPr>
        </p:nvSpPr>
        <p:spPr bwMode="auto">
          <a:xfrm>
            <a:off x="293688" y="1041400"/>
            <a:ext cx="10104437" cy="0"/>
          </a:xfrm>
          <a:prstGeom prst="line">
            <a:avLst/>
          </a:prstGeom>
          <a:noFill/>
          <a:ln w="12700">
            <a:solidFill>
              <a:schemeClr val="accent1"/>
            </a:solidFill>
            <a:rou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AU" sz="1600" b="0" i="0" u="none" strike="noStrike" kern="1200" cap="none" spc="0" normalizeH="0" baseline="0" noProof="0">
              <a:ln>
                <a:noFill/>
              </a:ln>
              <a:solidFill>
                <a:srgbClr val="000000"/>
              </a:solidFill>
              <a:effectLst/>
              <a:uLnTx/>
              <a:uFillTx/>
              <a:latin typeface="Corpid C1 Regular" pitchFamily="34" charset="0"/>
              <a:ea typeface="+mn-ea"/>
              <a:cs typeface="Arial"/>
            </a:endParaRPr>
          </a:p>
        </p:txBody>
      </p:sp>
      <p:pic>
        <p:nvPicPr>
          <p:cNvPr id="16" name="Picture 15" descr="NAB logo"/>
          <p:cNvPicPr>
            <a:picLocks noChangeAspect="1"/>
          </p:cNvPicPr>
          <p:nvPr userDrawn="1">
            <p:custDataLst>
              <p:tags r:id="rId17"/>
            </p:custDataLst>
          </p:nvPr>
        </p:nvPicPr>
        <p:blipFill>
          <a:blip r:embed="rId19">
            <a:extLst>
              <a:ext uri="{28A0092B-C50C-407E-A947-70E740481C1C}">
                <a14:useLocalDpi xmlns:a14="http://schemas.microsoft.com/office/drawing/2010/main"/>
              </a:ext>
            </a:extLst>
          </a:blip>
          <a:stretch>
            <a:fillRect/>
          </a:stretch>
        </p:blipFill>
        <p:spPr>
          <a:xfrm>
            <a:off x="9970038" y="6772437"/>
            <a:ext cx="439200" cy="644363"/>
          </a:xfrm>
          <a:prstGeom prst="rect">
            <a:avLst/>
          </a:prstGeom>
        </p:spPr>
      </p:pic>
      <p:sp>
        <p:nvSpPr>
          <p:cNvPr id="19" name="SlideNumber"/>
          <p:cNvSpPr/>
          <p:nvPr userDrawn="1">
            <p:custDataLst>
              <p:tags r:id="rId18"/>
            </p:custDataLst>
          </p:nvPr>
        </p:nvSpPr>
        <p:spPr bwMode="gray">
          <a:xfrm>
            <a:off x="266541" y="7338697"/>
            <a:ext cx="150682" cy="13849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ct val="0"/>
              </a:spcBef>
              <a:buNone/>
            </a:pPr>
            <a:fld id="{BB69BBE8-4DB2-4642-B003-B220ACD5A2FD}" type="slidenum">
              <a:rPr lang="en-US" sz="900" b="0" baseline="0" smtClean="0">
                <a:solidFill>
                  <a:schemeClr val="tx1"/>
                </a:solidFill>
                <a:latin typeface="+mn-lt"/>
              </a:rPr>
              <a:pPr marL="0" indent="0" algn="r" defTabSz="711200" rtl="0" eaLnBrk="1" latinLnBrk="0" hangingPunct="1">
                <a:spcBef>
                  <a:spcPct val="0"/>
                </a:spcBef>
                <a:buNone/>
              </a:pPr>
              <a:t>‹#›</a:t>
            </a:fld>
            <a:endParaRPr lang="fr-FR" sz="900" b="0">
              <a:solidFill>
                <a:schemeClr val="tx1"/>
              </a:solidFill>
              <a:latin typeface="+mn-lt"/>
            </a:endParaRPr>
          </a:p>
        </p:txBody>
      </p:sp>
    </p:spTree>
    <p:extLst>
      <p:ext uri="{BB962C8B-B14F-4D97-AF65-F5344CB8AC3E}">
        <p14:creationId xmlns:p14="http://schemas.microsoft.com/office/powerpoint/2010/main" val="176257475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Lst>
  <p:transition/>
  <p:txStyles>
    <p:titleStyle>
      <a:lvl1pPr algn="l" defTabSz="623794" rtl="0" eaLnBrk="1" latinLnBrk="0" hangingPunct="1">
        <a:lnSpc>
          <a:spcPct val="100000"/>
        </a:lnSpc>
        <a:spcBef>
          <a:spcPct val="0"/>
        </a:spcBef>
        <a:buNone/>
        <a:defRPr lang="en-US" sz="3600" b="0" kern="1200" cap="all" baseline="0">
          <a:solidFill>
            <a:schemeClr val="accent1"/>
          </a:solidFill>
          <a:latin typeface="NAB Impact" panose="02010608060202020104" pitchFamily="2" charset="0"/>
          <a:ea typeface="+mj-ea"/>
          <a:cs typeface="+mj-cs"/>
        </a:defRPr>
      </a:lvl1pPr>
    </p:titleStyle>
    <p:bodyStyle>
      <a:lvl1pPr marL="158733" indent="-158733" algn="l" defTabSz="801980" rtl="0" eaLnBrk="1" latinLnBrk="0" hangingPunct="1">
        <a:lnSpc>
          <a:spcPct val="100000"/>
        </a:lnSpc>
        <a:spcBef>
          <a:spcPts val="1053"/>
        </a:spcBef>
        <a:buFont typeface="Wingdings" panose="05000000000000000000" pitchFamily="2" charset="2"/>
        <a:buChar char="§"/>
        <a:defRPr sz="1403" kern="1200">
          <a:solidFill>
            <a:schemeClr val="tx1"/>
          </a:solidFill>
          <a:latin typeface="+mn-lt"/>
          <a:ea typeface="+mn-ea"/>
          <a:cs typeface="+mn-cs"/>
        </a:defRPr>
      </a:lvl1pPr>
      <a:lvl2pPr marL="317466"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2pPr>
      <a:lvl3pPr marL="469238" indent="-151772"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3pPr>
      <a:lvl4pPr marL="627971"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4pPr>
      <a:lvl5pPr marL="788096" indent="-160126"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5pPr>
      <a:lvl6pPr marL="2205445"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43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42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41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155948" indent="-155948" algn="l" defTabSz="623794" rtl="0" eaLnBrk="1" latinLnBrk="0" hangingPunct="1">
        <a:spcBef>
          <a:spcPts val="1053"/>
        </a:spcBef>
        <a:buChar char="•"/>
        <a:defRPr sz="1403" kern="1200">
          <a:solidFill>
            <a:schemeClr val="tx1"/>
          </a:solidFill>
          <a:latin typeface="+mn-lt"/>
          <a:ea typeface="+mn-ea"/>
          <a:cs typeface="+mn-cs"/>
        </a:defRPr>
      </a:lvl1pPr>
      <a:lvl2pPr marL="311897" indent="-155948" algn="l" defTabSz="623794" rtl="0" eaLnBrk="1" latinLnBrk="0" hangingPunct="1">
        <a:spcBef>
          <a:spcPts val="526"/>
        </a:spcBef>
        <a:buChar char="–"/>
        <a:defRPr sz="1228" kern="1200">
          <a:solidFill>
            <a:schemeClr val="tx1"/>
          </a:solidFill>
          <a:latin typeface="+mn-lt"/>
          <a:ea typeface="+mn-ea"/>
          <a:cs typeface="+mn-cs"/>
        </a:defRPr>
      </a:lvl2pPr>
      <a:lvl3pPr marL="467845" indent="-155948" algn="l" defTabSz="623794" rtl="0" eaLnBrk="1" latinLnBrk="0" hangingPunct="1">
        <a:spcBef>
          <a:spcPts val="526"/>
        </a:spcBef>
        <a:buChar char="&gt;"/>
        <a:defRPr sz="1228" kern="1200">
          <a:solidFill>
            <a:schemeClr val="tx1"/>
          </a:solidFill>
          <a:latin typeface="+mn-lt"/>
          <a:ea typeface="+mn-ea"/>
          <a:cs typeface="+mn-cs"/>
        </a:defRPr>
      </a:lvl3pPr>
      <a:lvl4pPr marL="623794" indent="-155948" algn="l" defTabSz="623794" rtl="0" eaLnBrk="1" latinLnBrk="0" hangingPunct="1">
        <a:spcBef>
          <a:spcPts val="526"/>
        </a:spcBef>
        <a:buChar char="–"/>
        <a:defRPr sz="1228" kern="1200">
          <a:solidFill>
            <a:schemeClr val="tx1"/>
          </a:solidFill>
          <a:latin typeface="+mn-lt"/>
          <a:ea typeface="+mn-ea"/>
          <a:cs typeface="+mn-cs"/>
        </a:defRPr>
      </a:lvl4pPr>
      <a:lvl5pPr marL="779742" indent="-155948" algn="l" defTabSz="623794" rtl="0" eaLnBrk="1" latinLnBrk="0" hangingPunct="1">
        <a:spcBef>
          <a:spcPts val="526"/>
        </a:spcBef>
        <a:buChar char="&gt;"/>
        <a:defRPr sz="1228" kern="1200">
          <a:solidFill>
            <a:schemeClr val="tx1"/>
          </a:solidFill>
          <a:latin typeface="+mn-lt"/>
          <a:ea typeface="+mn-ea"/>
          <a:cs typeface="+mn-cs"/>
        </a:defRPr>
      </a:lvl5pPr>
      <a:lvl6pPr marL="935690" algn="l" defTabSz="623794" rtl="0" eaLnBrk="1" latinLnBrk="0" hangingPunct="1">
        <a:defRPr sz="1228" kern="1200">
          <a:solidFill>
            <a:schemeClr val="tx1"/>
          </a:solidFill>
          <a:latin typeface="+mn-lt"/>
          <a:ea typeface="+mn-ea"/>
          <a:cs typeface="+mn-cs"/>
        </a:defRPr>
      </a:lvl6pPr>
      <a:lvl7pPr marL="1091639" algn="l" defTabSz="623794" rtl="0" eaLnBrk="1" latinLnBrk="0" hangingPunct="1">
        <a:defRPr sz="1228" kern="1200">
          <a:solidFill>
            <a:schemeClr val="tx1"/>
          </a:solidFill>
          <a:latin typeface="+mn-lt"/>
          <a:ea typeface="+mn-ea"/>
          <a:cs typeface="+mn-cs"/>
        </a:defRPr>
      </a:lvl7pPr>
      <a:lvl8pPr marL="1247587" algn="l" defTabSz="623794" rtl="0" eaLnBrk="1" latinLnBrk="0" hangingPunct="1">
        <a:defRPr sz="1228" kern="1200">
          <a:solidFill>
            <a:schemeClr val="tx1"/>
          </a:solidFill>
          <a:latin typeface="+mn-lt"/>
          <a:ea typeface="+mn-ea"/>
          <a:cs typeface="+mn-cs"/>
        </a:defRPr>
      </a:lvl8pPr>
      <a:lvl9pPr marL="1403535" algn="l" defTabSz="623794" rtl="0" eaLnBrk="1" latinLnBrk="0" hangingPunct="1">
        <a:defRPr sz="12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D1D1D1"/>
          </p15:clr>
        </p15:guide>
        <p15:guide id="2" pos="185" userDrawn="1">
          <p15:clr>
            <a:srgbClr val="D1D1D1"/>
          </p15:clr>
        </p15:guide>
        <p15:guide id="4" orient="horz" pos="956" userDrawn="1">
          <p15:clr>
            <a:srgbClr val="D1D1D1"/>
          </p15:clr>
        </p15:guide>
        <p15:guide id="7" orient="horz" pos="4547" userDrawn="1">
          <p15:clr>
            <a:srgbClr val="D1D1D1"/>
          </p15:clr>
        </p15:guide>
        <p15:guide id="8" pos="6551" userDrawn="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97955" y="199698"/>
            <a:ext cx="10101655" cy="735724"/>
          </a:xfrm>
        </p:spPr>
        <p:txBody>
          <a:bodyPr/>
          <a:lstStyle/>
          <a:p>
            <a:r>
              <a:rPr lang="en-AU" sz="3200" dirty="0">
                <a:latin typeface="Epilogue" pitchFamily="2" charset="0"/>
              </a:rPr>
              <a:t>Role purpose statement Grp 3 senior analyst</a:t>
            </a:r>
          </a:p>
        </p:txBody>
      </p:sp>
      <p:sp>
        <p:nvSpPr>
          <p:cNvPr id="3" name="btfpLayoutConfig" hidden="1"/>
          <p:cNvSpPr txBox="1"/>
          <p:nvPr>
            <p:custDataLst>
              <p:tags r:id="rId2"/>
            </p:custDataLst>
          </p:nvPr>
        </p:nvSpPr>
        <p:spPr bwMode="gray">
          <a:xfrm>
            <a:off x="12700" y="12700"/>
            <a:ext cx="726728" cy="88092"/>
          </a:xfrm>
          <a:prstGeom prst="rect">
            <a:avLst/>
          </a:prstGeom>
          <a:noFill/>
        </p:spPr>
        <p:txBody>
          <a:bodyPr vert="horz" wrap="none" lIns="36000" tIns="36000" rIns="36000" bIns="36000" rtlCol="0">
            <a:spAutoFit/>
          </a:bodyPr>
          <a:lstStyle/>
          <a:p>
            <a:pPr marL="0" marR="0" lvl="0" indent="0" algn="l" defTabSz="711200" rtl="0" eaLnBrk="1" fontAlgn="auto" latinLnBrk="0" hangingPunct="1">
              <a:lnSpc>
                <a:spcPct val="100000"/>
              </a:lnSpc>
              <a:spcBef>
                <a:spcPts val="1200"/>
              </a:spcBef>
              <a:spcAft>
                <a:spcPts val="0"/>
              </a:spcAft>
              <a:buClrTx/>
              <a:buSzTx/>
              <a:buFontTx/>
              <a:buNone/>
              <a:tabLst/>
              <a:defRPr/>
            </a:pPr>
            <a:r>
              <a:rPr kumimoji="0" lang="en-AU" sz="100" b="0" i="0" u="none" strike="noStrike" kern="1200" cap="none" spc="0" normalizeH="0" baseline="0" noProof="0">
                <a:ln>
                  <a:noFill/>
                </a:ln>
                <a:solidFill>
                  <a:srgbClr val="FFFFFF">
                    <a:alpha val="0"/>
                  </a:srgbClr>
                </a:solidFill>
                <a:effectLst/>
                <a:uLnTx/>
                <a:uFillTx/>
                <a:latin typeface="Corpid C1 Light"/>
                <a:cs typeface="Arial"/>
              </a:rPr>
              <a:t>overall_0_132301825390820478 columns_1_132301865183776965 9_1_132301823146380162 43_1_132301834520744357 </a:t>
            </a:r>
          </a:p>
        </p:txBody>
      </p:sp>
      <p:graphicFrame>
        <p:nvGraphicFramePr>
          <p:cNvPr id="9" name="Table 8">
            <a:extLst>
              <a:ext uri="{FF2B5EF4-FFF2-40B4-BE49-F238E27FC236}">
                <a16:creationId xmlns:a16="http://schemas.microsoft.com/office/drawing/2014/main" id="{63C88412-7579-4610-807F-27B1EBC90119}"/>
              </a:ext>
            </a:extLst>
          </p:cNvPr>
          <p:cNvGraphicFramePr>
            <a:graphicFrameLocks noGrp="1"/>
          </p:cNvGraphicFramePr>
          <p:nvPr>
            <p:custDataLst>
              <p:tags r:id="rId3"/>
            </p:custDataLst>
            <p:extLst>
              <p:ext uri="{D42A27DB-BD31-4B8C-83A1-F6EECF244321}">
                <p14:modId xmlns:p14="http://schemas.microsoft.com/office/powerpoint/2010/main" val="1136354247"/>
              </p:ext>
            </p:extLst>
          </p:nvPr>
        </p:nvGraphicFramePr>
        <p:xfrm>
          <a:off x="174974" y="840828"/>
          <a:ext cx="10101655" cy="6832926"/>
        </p:xfrm>
        <a:graphic>
          <a:graphicData uri="http://schemas.openxmlformats.org/drawingml/2006/table">
            <a:tbl>
              <a:tblPr firstRow="1" bandRow="1">
                <a:effectLst/>
                <a:tableStyleId>{5C22544A-7EE6-4342-B048-85BDC9FD1C3A}</a:tableStyleId>
              </a:tblPr>
              <a:tblGrid>
                <a:gridCol w="2516777">
                  <a:extLst>
                    <a:ext uri="{9D8B030D-6E8A-4147-A177-3AD203B41FA5}">
                      <a16:colId xmlns:a16="http://schemas.microsoft.com/office/drawing/2014/main" val="20000"/>
                    </a:ext>
                  </a:extLst>
                </a:gridCol>
                <a:gridCol w="4919402">
                  <a:extLst>
                    <a:ext uri="{9D8B030D-6E8A-4147-A177-3AD203B41FA5}">
                      <a16:colId xmlns:a16="http://schemas.microsoft.com/office/drawing/2014/main" val="1901469753"/>
                    </a:ext>
                  </a:extLst>
                </a:gridCol>
                <a:gridCol w="2665476">
                  <a:extLst>
                    <a:ext uri="{9D8B030D-6E8A-4147-A177-3AD203B41FA5}">
                      <a16:colId xmlns:a16="http://schemas.microsoft.com/office/drawing/2014/main" val="1383526670"/>
                    </a:ext>
                  </a:extLst>
                </a:gridCol>
              </a:tblGrid>
              <a:tr h="176295">
                <a:tc>
                  <a:txBody>
                    <a:bodyPr/>
                    <a:lstStyle/>
                    <a:p>
                      <a:pPr marL="0" indent="0" algn="ctr">
                        <a:buClr>
                          <a:srgbClr val="000000"/>
                        </a:buClr>
                        <a:buNone/>
                      </a:pPr>
                      <a:r>
                        <a:rPr lang="en-GB" sz="650" b="0" kern="1200" dirty="0">
                          <a:solidFill>
                            <a:schemeClr val="tx1"/>
                          </a:solidFill>
                          <a:effectLst/>
                          <a:latin typeface="Epilogue" pitchFamily="2" charset="0"/>
                          <a:ea typeface="+mn-ea"/>
                          <a:cs typeface="+mn-cs"/>
                        </a:rPr>
                        <a:t>Position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650" b="0" i="0" u="none" strike="noStrike" kern="1200" cap="none" spc="0" normalizeH="0" baseline="0" noProof="0" dirty="0">
                          <a:ln>
                            <a:noFill/>
                          </a:ln>
                          <a:solidFill>
                            <a:schemeClr val="tx1"/>
                          </a:solidFill>
                          <a:effectLst/>
                          <a:uLnTx/>
                          <a:uFillTx/>
                          <a:latin typeface="Epilogue" pitchFamily="2" charset="0"/>
                          <a:ea typeface="+mn-ea"/>
                          <a:cs typeface="+mn-cs"/>
                        </a:rPr>
                        <a:t>Division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marR="0" lvl="0" indent="0" algn="ctr" defTabSz="623794" rtl="0" eaLnBrk="1" fontAlgn="auto" latinLnBrk="0" hangingPunct="1">
                        <a:lnSpc>
                          <a:spcPct val="100000"/>
                        </a:lnSpc>
                        <a:spcBef>
                          <a:spcPts val="1053"/>
                        </a:spcBef>
                        <a:spcAft>
                          <a:spcPts val="0"/>
                        </a:spcAft>
                        <a:buClrTx/>
                        <a:buSzTx/>
                        <a:buFontTx/>
                        <a:buNone/>
                        <a:tabLst/>
                        <a:defRPr/>
                      </a:pPr>
                      <a:r>
                        <a:rPr lang="en-GB" sz="650" b="1" kern="1200" dirty="0">
                          <a:solidFill>
                            <a:schemeClr val="tx1"/>
                          </a:solidFill>
                          <a:effectLst/>
                          <a:latin typeface="Epilogue" pitchFamily="2" charset="0"/>
                          <a:ea typeface="+mn-ea"/>
                          <a:cs typeface="+mn-cs"/>
                        </a:rPr>
                        <a:t>Job Grade</a:t>
                      </a:r>
                      <a:endParaRPr lang="en-AU" sz="650" dirty="0">
                        <a:solidFill>
                          <a:schemeClr val="tx1"/>
                        </a:solidFill>
                        <a:latin typeface="Epilogue" pitchFamily="2" charset="0"/>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888405909"/>
                  </a:ext>
                </a:extLst>
              </a:tr>
              <a:tr h="176982">
                <a:tc>
                  <a:txBody>
                    <a:bodyPr/>
                    <a:lstStyle/>
                    <a:p>
                      <a:pPr marL="0" indent="0" algn="ctr">
                        <a:buClr>
                          <a:srgbClr val="000000"/>
                        </a:buClr>
                        <a:buNone/>
                      </a:pPr>
                      <a:r>
                        <a:rPr lang="en-GB" sz="650" b="1" kern="1200" dirty="0">
                          <a:solidFill>
                            <a:schemeClr val="tx1"/>
                          </a:solidFill>
                          <a:effectLst/>
                          <a:latin typeface="Epilogue" pitchFamily="2" charset="0"/>
                          <a:ea typeface="+mn-ea"/>
                          <a:cs typeface="+mn-cs"/>
                        </a:rPr>
                        <a:t>Senior Analyst, Reconciliation and Value Control</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a:txBody>
                    <a:bodyPr/>
                    <a:lstStyle/>
                    <a:p>
                      <a:pPr marL="0" indent="0" algn="ctr">
                        <a:buClr>
                          <a:srgbClr val="000000"/>
                        </a:buClr>
                        <a:buNone/>
                      </a:pPr>
                      <a:r>
                        <a:rPr lang="en-GB" sz="650" b="1" kern="1200" dirty="0">
                          <a:solidFill>
                            <a:schemeClr val="tx1"/>
                          </a:solidFill>
                          <a:effectLst/>
                          <a:latin typeface="Epilogue" pitchFamily="2" charset="0"/>
                          <a:ea typeface="+mn-ea"/>
                          <a:cs typeface="+mn-cs"/>
                        </a:rPr>
                        <a:t>Corporate &amp; Institutional Bank Technology</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a:txBody>
                    <a:bodyPr/>
                    <a:lstStyle/>
                    <a:p>
                      <a:pPr marL="0" indent="0" algn="ctr">
                        <a:buNone/>
                      </a:pPr>
                      <a:r>
                        <a:rPr lang="en-US" sz="650" dirty="0">
                          <a:solidFill>
                            <a:schemeClr val="tx1"/>
                          </a:solidFill>
                          <a:latin typeface="Epilogue" pitchFamily="2" charset="0"/>
                        </a:rPr>
                        <a:t>3</a:t>
                      </a:r>
                      <a:endParaRPr lang="en-AU" sz="650" dirty="0">
                        <a:solidFill>
                          <a:schemeClr val="tx1"/>
                        </a:solidFill>
                        <a:latin typeface="Epilogue" pitchFamily="2" charset="0"/>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3802313842"/>
                  </a:ext>
                </a:extLst>
              </a:tr>
              <a:tr h="176982">
                <a:tc>
                  <a:txBody>
                    <a:bodyPr/>
                    <a:lstStyle/>
                    <a:p>
                      <a:pPr marL="0" indent="0" algn="ctr">
                        <a:buClr>
                          <a:srgbClr val="000000"/>
                        </a:buClr>
                        <a:buNone/>
                      </a:pPr>
                      <a:r>
                        <a:rPr lang="en-GB" sz="650" b="1" kern="1200">
                          <a:solidFill>
                            <a:schemeClr val="tx1"/>
                          </a:solidFill>
                          <a:effectLst/>
                          <a:latin typeface="Epilogue" pitchFamily="2" charset="0"/>
                          <a:ea typeface="+mn-ea"/>
                          <a:cs typeface="+mn-cs"/>
                        </a:rPr>
                        <a:t>Purpose</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650" b="1" kern="1200" dirty="0">
                          <a:solidFill>
                            <a:schemeClr val="tx1"/>
                          </a:solidFill>
                          <a:effectLst/>
                          <a:latin typeface="Epilogue" pitchFamily="2" charset="0"/>
                          <a:ea typeface="+mn-ea"/>
                          <a:cs typeface="+mn-cs"/>
                        </a:rPr>
                        <a:t>Capabilities,</a:t>
                      </a:r>
                      <a:r>
                        <a:rPr lang="en-GB" sz="650" b="1" kern="1200" baseline="0" dirty="0">
                          <a:solidFill>
                            <a:schemeClr val="tx1"/>
                          </a:solidFill>
                          <a:effectLst/>
                          <a:latin typeface="Epilogue" pitchFamily="2" charset="0"/>
                          <a:ea typeface="+mn-ea"/>
                          <a:cs typeface="+mn-cs"/>
                        </a:rPr>
                        <a:t> Experience &amp; Qualification Requirements </a:t>
                      </a:r>
                      <a:endParaRPr lang="en-GB" sz="650" b="1" kern="1200" dirty="0">
                        <a:solidFill>
                          <a:schemeClr val="tx1"/>
                        </a:solidFill>
                        <a:effectLst/>
                        <a:latin typeface="Epilogue" pitchFamily="2" charset="0"/>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0005"/>
                  </a:ext>
                </a:extLst>
              </a:tr>
              <a:tr h="1720761">
                <a:tc rowSpan="2">
                  <a:txBody>
                    <a:bodyPr/>
                    <a:lstStyle/>
                    <a:p>
                      <a:pPr marL="177800" marR="0" lvl="0" indent="-177800" algn="l" rtl="0" eaLnBrk="0" fontAlgn="base" latinLnBrk="0" hangingPunct="0">
                        <a:lnSpc>
                          <a:spcPct val="100000"/>
                        </a:lnSpc>
                        <a:spcBef>
                          <a:spcPts val="384"/>
                        </a:spcBef>
                        <a:spcAft>
                          <a:spcPct val="0"/>
                        </a:spcAft>
                      </a:pPr>
                      <a:r>
                        <a:rPr lang="en-AU" sz="800" kern="1200" dirty="0">
                          <a:solidFill>
                            <a:schemeClr val="dk1"/>
                          </a:solidFill>
                          <a:effectLst/>
                          <a:latin typeface="Epilogue" pitchFamily="2" charset="0"/>
                          <a:ea typeface="+mn-ea"/>
                          <a:cs typeface="+mn-cs"/>
                        </a:rPr>
                        <a:t>Purpose of this role is daily controls management (data reconciliations) and Blackline system administration. Overall team is responsible to ensure appropriately designed and executed reconciliations and controls are completed for finance, risk and treasury data flowing across systems, platforms and ledgers.</a:t>
                      </a:r>
                    </a:p>
                    <a:p>
                      <a:pPr marL="177800" marR="0" lvl="0" indent="-177800" algn="l" rtl="0" eaLnBrk="0" fontAlgn="base" latinLnBrk="0" hangingPunct="0">
                        <a:lnSpc>
                          <a:spcPct val="100000"/>
                        </a:lnSpc>
                        <a:spcBef>
                          <a:spcPts val="384"/>
                        </a:spcBef>
                        <a:spcAft>
                          <a:spcPct val="0"/>
                        </a:spcAft>
                      </a:pPr>
                      <a:r>
                        <a:rPr lang="en-AU" sz="800" kern="1200" dirty="0">
                          <a:solidFill>
                            <a:schemeClr val="dk1"/>
                          </a:solidFill>
                          <a:effectLst/>
                          <a:latin typeface="Epilogue" pitchFamily="2" charset="0"/>
                          <a:ea typeface="+mn-ea"/>
                          <a:cs typeface="+mn-cs"/>
                        </a:rPr>
                        <a:t>Collaborate with key business stakeholders, technology, External &amp; Internal Audit and Enterprise Controls to deliver a consistent approach for risk management, controls, procedures, quality, and controls across the domain.</a:t>
                      </a:r>
                    </a:p>
                    <a:p>
                      <a:pPr marL="177800" marR="0" lvl="0" indent="-177800" algn="l" rtl="0" eaLnBrk="0" fontAlgn="base" latinLnBrk="0" hangingPunct="0">
                        <a:lnSpc>
                          <a:spcPct val="100000"/>
                        </a:lnSpc>
                        <a:spcBef>
                          <a:spcPts val="384"/>
                        </a:spcBef>
                        <a:spcAft>
                          <a:spcPct val="0"/>
                        </a:spcAft>
                      </a:pPr>
                      <a:endParaRPr lang="en-US" sz="650" kern="1200" dirty="0">
                        <a:solidFill>
                          <a:schemeClr val="tx1"/>
                        </a:solidFill>
                        <a:latin typeface="Epilogue" pitchFamily="2" charset="0"/>
                        <a:ea typeface="+mn-ea"/>
                        <a:cs typeface="+mn-cs"/>
                      </a:endParaRPr>
                    </a:p>
                    <a:p>
                      <a:pPr marL="155948" marR="0" lvl="0" indent="-155948" algn="l" defTabSz="914309" rtl="0" eaLnBrk="1" fontAlgn="auto" latinLnBrk="0" hangingPunct="1">
                        <a:lnSpc>
                          <a:spcPct val="100000"/>
                        </a:lnSpc>
                        <a:spcBef>
                          <a:spcPct val="0"/>
                        </a:spcBef>
                        <a:spcAft>
                          <a:spcPct val="0"/>
                        </a:spcAft>
                        <a:buClrTx/>
                        <a:buSzTx/>
                        <a:buFontTx/>
                        <a:buChar char="•"/>
                        <a:defRPr/>
                      </a:pPr>
                      <a:endParaRPr lang="en-US" sz="650" kern="1200" dirty="0">
                        <a:solidFill>
                          <a:schemeClr val="tx1"/>
                        </a:solidFill>
                        <a:latin typeface="Epilogue" pitchFamily="2" charset="0"/>
                        <a:ea typeface="+mn-ea"/>
                        <a:cs typeface="+mn-cs"/>
                      </a:endParaRPr>
                    </a:p>
                    <a:p>
                      <a:pPr marL="155948" marR="0" lvl="0" indent="-155948" algn="l" defTabSz="914309" rtl="0" eaLnBrk="1" fontAlgn="auto" latinLnBrk="0" hangingPunct="1">
                        <a:lnSpc>
                          <a:spcPct val="100000"/>
                        </a:lnSpc>
                        <a:spcBef>
                          <a:spcPct val="0"/>
                        </a:spcBef>
                        <a:spcAft>
                          <a:spcPct val="0"/>
                        </a:spcAft>
                        <a:buClrTx/>
                        <a:buSzTx/>
                        <a:buFontTx/>
                        <a:buChar char="•"/>
                        <a:defRPr/>
                      </a:pPr>
                      <a:endParaRPr lang="en-US" sz="650" kern="1200" dirty="0">
                        <a:solidFill>
                          <a:schemeClr val="tx1"/>
                        </a:solidFill>
                        <a:latin typeface="Epilogue" pitchFamily="2" charset="0"/>
                        <a:ea typeface="+mn-ea"/>
                        <a:cs typeface="+mn-cs"/>
                      </a:endParaRPr>
                    </a:p>
                    <a:p>
                      <a:pPr marL="155948" marR="0" lvl="0" indent="-155948" algn="l" defTabSz="914309" rtl="0" eaLnBrk="1" fontAlgn="auto" latinLnBrk="0" hangingPunct="1">
                        <a:lnSpc>
                          <a:spcPct val="100000"/>
                        </a:lnSpc>
                        <a:spcBef>
                          <a:spcPct val="0"/>
                        </a:spcBef>
                        <a:spcAft>
                          <a:spcPct val="0"/>
                        </a:spcAft>
                        <a:buClrTx/>
                        <a:buSzTx/>
                        <a:buFontTx/>
                        <a:buChar char="•"/>
                        <a:defRPr/>
                      </a:pPr>
                      <a:endParaRPr lang="en-US" sz="650" kern="1200" dirty="0">
                        <a:solidFill>
                          <a:schemeClr val="tx1"/>
                        </a:solidFill>
                        <a:latin typeface="Epilogue" pitchFamily="2" charset="0"/>
                        <a:ea typeface="+mn-ea"/>
                        <a:cs typeface="+mn-cs"/>
                      </a:endParaRPr>
                    </a:p>
                    <a:p>
                      <a:pPr marL="155948" marR="0" lvl="0" indent="-155948" algn="l" defTabSz="914309" rtl="0" eaLnBrk="1" fontAlgn="auto" latinLnBrk="0" hangingPunct="1">
                        <a:lnSpc>
                          <a:spcPct val="100000"/>
                        </a:lnSpc>
                        <a:spcBef>
                          <a:spcPct val="0"/>
                        </a:spcBef>
                        <a:spcAft>
                          <a:spcPct val="0"/>
                        </a:spcAft>
                        <a:buClrTx/>
                        <a:buSzTx/>
                        <a:buFontTx/>
                        <a:buChar char="•"/>
                        <a:defRPr/>
                      </a:pPr>
                      <a:endParaRPr kumimoji="0" lang="en-AU" sz="650" b="0" i="0" u="none" strike="noStrike" kern="0" cap="none" spc="0" normalizeH="0" baseline="0" noProof="0" dirty="0">
                        <a:ln>
                          <a:noFill/>
                        </a:ln>
                        <a:solidFill>
                          <a:schemeClr val="tx1"/>
                        </a:solidFill>
                        <a:effectLst/>
                        <a:uLnTx/>
                        <a:uFillTx/>
                        <a:latin typeface="Epilogue" pitchFamily="2" charset="0"/>
                        <a:ea typeface="+mn-ea"/>
                        <a:cs typeface="+mn-cs"/>
                      </a:endParaRPr>
                    </a:p>
                  </a:txBody>
                  <a:tcPr marL="36000" marR="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latin typeface="Epilogue" pitchFamily="2" charset="0"/>
                        </a:rPr>
                        <a:t>Essential capabilities</a:t>
                      </a:r>
                    </a:p>
                    <a:p>
                      <a:pPr marL="155575" lvl="0" indent="-155575" algn="l" defTabSz="914309" rtl="0" eaLnBrk="1" latinLnBrk="0" hangingPunct="1">
                        <a:lnSpc>
                          <a:spcPct val="100000"/>
                        </a:lnSpc>
                        <a:spcBef>
                          <a:spcPct val="0"/>
                        </a:spcBef>
                        <a:spcAft>
                          <a:spcPct val="0"/>
                        </a:spcAft>
                        <a:buClrTx/>
                        <a:buSzTx/>
                      </a:pPr>
                      <a:r>
                        <a:rPr lang="en-AU" sz="800" b="1" kern="1200" dirty="0">
                          <a:solidFill>
                            <a:schemeClr val="dk1"/>
                          </a:solidFill>
                          <a:latin typeface="Epilogue" pitchFamily="2" charset="0"/>
                          <a:ea typeface="+mn-ea"/>
                          <a:cs typeface="+mn-cs"/>
                        </a:rPr>
                        <a:t>Data analytical skills </a:t>
                      </a:r>
                      <a:r>
                        <a:rPr lang="en-AU" sz="800" kern="1200" dirty="0">
                          <a:solidFill>
                            <a:schemeClr val="dk1"/>
                          </a:solidFill>
                          <a:latin typeface="Epilogue" pitchFamily="2" charset="0"/>
                          <a:ea typeface="+mn-ea"/>
                          <a:cs typeface="+mn-cs"/>
                        </a:rPr>
                        <a:t>and the ability to investigate ambiguous issues</a:t>
                      </a:r>
                    </a:p>
                    <a:p>
                      <a:pPr marL="155575" marR="0" lvl="0" indent="-155575" algn="l" defTabSz="914309" rtl="0" eaLnBrk="1" fontAlgn="auto" latinLnBrk="0" hangingPunct="1">
                        <a:lnSpc>
                          <a:spcPct val="100000"/>
                        </a:lnSpc>
                        <a:spcBef>
                          <a:spcPct val="0"/>
                        </a:spcBef>
                        <a:spcAft>
                          <a:spcPct val="0"/>
                        </a:spcAft>
                        <a:buClrTx/>
                        <a:buSzTx/>
                        <a:buFontTx/>
                        <a:buChar char="•"/>
                        <a:tabLst/>
                        <a:defRPr/>
                      </a:pPr>
                      <a:r>
                        <a:rPr lang="en-AU" sz="800" b="1" kern="1200" dirty="0">
                          <a:solidFill>
                            <a:schemeClr val="dk1"/>
                          </a:solidFill>
                          <a:latin typeface="Epilogue" pitchFamily="2" charset="0"/>
                          <a:ea typeface="+mn-ea"/>
                          <a:cs typeface="+mn-cs"/>
                        </a:rPr>
                        <a:t>Continuous improvement </a:t>
                      </a:r>
                      <a:r>
                        <a:rPr lang="en-AU" sz="800" kern="1200" dirty="0">
                          <a:solidFill>
                            <a:schemeClr val="dk1"/>
                          </a:solidFill>
                          <a:latin typeface="Epilogue" pitchFamily="2" charset="0"/>
                          <a:ea typeface="+mn-ea"/>
                          <a:cs typeface="+mn-cs"/>
                        </a:rPr>
                        <a:t>mindset to challenge the status quo and streamlining processes</a:t>
                      </a:r>
                    </a:p>
                    <a:p>
                      <a:pPr marL="155575" lvl="0" indent="-155575" algn="l" defTabSz="914309" rtl="0" eaLnBrk="1" latinLnBrk="0" hangingPunct="1">
                        <a:lnSpc>
                          <a:spcPct val="100000"/>
                        </a:lnSpc>
                        <a:spcBef>
                          <a:spcPct val="0"/>
                        </a:spcBef>
                        <a:spcAft>
                          <a:spcPct val="0"/>
                        </a:spcAft>
                        <a:buClrTx/>
                        <a:buSzTx/>
                      </a:pPr>
                      <a:r>
                        <a:rPr lang="en-AU" sz="800" b="1" kern="1200" dirty="0">
                          <a:solidFill>
                            <a:schemeClr val="dk1"/>
                          </a:solidFill>
                          <a:latin typeface="Epilogue" pitchFamily="2" charset="0"/>
                          <a:ea typeface="+mn-ea"/>
                          <a:cs typeface="+mn-cs"/>
                        </a:rPr>
                        <a:t>Excellent attention to detail</a:t>
                      </a:r>
                      <a:r>
                        <a:rPr lang="en-AU" sz="800" kern="1200" dirty="0">
                          <a:solidFill>
                            <a:schemeClr val="dk1"/>
                          </a:solidFill>
                          <a:latin typeface="Epilogue" pitchFamily="2" charset="0"/>
                          <a:ea typeface="+mn-ea"/>
                          <a:cs typeface="+mn-cs"/>
                        </a:rPr>
                        <a:t>, accuracy, and efficiency with ability to prioritize and manage multiple competing deadlines</a:t>
                      </a:r>
                    </a:p>
                    <a:p>
                      <a:pPr marL="155575" lvl="0" indent="-155575" algn="l" defTabSz="914309" rtl="0" eaLnBrk="1" latinLnBrk="0" hangingPunct="1">
                        <a:lnSpc>
                          <a:spcPct val="100000"/>
                        </a:lnSpc>
                        <a:spcBef>
                          <a:spcPct val="0"/>
                        </a:spcBef>
                        <a:spcAft>
                          <a:spcPct val="0"/>
                        </a:spcAft>
                        <a:buClrTx/>
                        <a:buSzTx/>
                      </a:pPr>
                      <a:r>
                        <a:rPr lang="en-AU" sz="800" kern="1200" dirty="0">
                          <a:solidFill>
                            <a:schemeClr val="dk1"/>
                          </a:solidFill>
                          <a:latin typeface="Epilogue" pitchFamily="2" charset="0"/>
                          <a:ea typeface="+mn-ea"/>
                          <a:cs typeface="+mn-cs"/>
                        </a:rPr>
                        <a:t>Demonstrate effective </a:t>
                      </a:r>
                      <a:r>
                        <a:rPr lang="en-AU" sz="800" b="1" kern="1200" dirty="0">
                          <a:solidFill>
                            <a:schemeClr val="dk1"/>
                          </a:solidFill>
                          <a:latin typeface="Epilogue" pitchFamily="2" charset="0"/>
                          <a:ea typeface="+mn-ea"/>
                          <a:cs typeface="+mn-cs"/>
                        </a:rPr>
                        <a:t>problem-solving skills</a:t>
                      </a:r>
                    </a:p>
                    <a:p>
                      <a:pPr marL="155575" lvl="0" indent="-155575" algn="l" defTabSz="914309" rtl="0" eaLnBrk="1" latinLnBrk="0" hangingPunct="1">
                        <a:lnSpc>
                          <a:spcPct val="100000"/>
                        </a:lnSpc>
                        <a:spcBef>
                          <a:spcPct val="0"/>
                        </a:spcBef>
                        <a:spcAft>
                          <a:spcPct val="0"/>
                        </a:spcAft>
                        <a:buClrTx/>
                        <a:buSzTx/>
                      </a:pPr>
                      <a:r>
                        <a:rPr lang="en-AU" sz="800" kern="1200" dirty="0">
                          <a:solidFill>
                            <a:schemeClr val="dk1"/>
                          </a:solidFill>
                          <a:latin typeface="Epilogue" pitchFamily="2" charset="0"/>
                          <a:ea typeface="+mn-ea"/>
                          <a:cs typeface="+mn-cs"/>
                        </a:rPr>
                        <a:t>Ability to </a:t>
                      </a:r>
                      <a:r>
                        <a:rPr lang="en-AU" sz="800" b="1" kern="1200" dirty="0">
                          <a:solidFill>
                            <a:schemeClr val="dk1"/>
                          </a:solidFill>
                          <a:latin typeface="Epilogue" pitchFamily="2" charset="0"/>
                          <a:ea typeface="+mn-ea"/>
                          <a:cs typeface="+mn-cs"/>
                        </a:rPr>
                        <a:t>work autonomously </a:t>
                      </a:r>
                      <a:r>
                        <a:rPr lang="en-AU" sz="800" kern="1200" dirty="0">
                          <a:solidFill>
                            <a:schemeClr val="dk1"/>
                          </a:solidFill>
                          <a:latin typeface="Epilogue" pitchFamily="2" charset="0"/>
                          <a:ea typeface="+mn-ea"/>
                          <a:cs typeface="+mn-cs"/>
                        </a:rPr>
                        <a:t>as well as in a team environment.</a:t>
                      </a:r>
                    </a:p>
                    <a:p>
                      <a:pPr marL="155575" lvl="0" indent="-155575" algn="l" defTabSz="914309" rtl="0" eaLnBrk="1" latinLnBrk="0" hangingPunct="1">
                        <a:lnSpc>
                          <a:spcPct val="100000"/>
                        </a:lnSpc>
                        <a:spcBef>
                          <a:spcPct val="0"/>
                        </a:spcBef>
                        <a:spcAft>
                          <a:spcPct val="0"/>
                        </a:spcAft>
                        <a:buClrTx/>
                        <a:buSzTx/>
                      </a:pPr>
                      <a:r>
                        <a:rPr lang="en-AU" sz="800" b="1" kern="1200" dirty="0">
                          <a:solidFill>
                            <a:schemeClr val="dk1"/>
                          </a:solidFill>
                          <a:latin typeface="Epilogue" pitchFamily="2" charset="0"/>
                          <a:ea typeface="+mn-ea"/>
                          <a:cs typeface="+mn-cs"/>
                        </a:rPr>
                        <a:t>Effective </a:t>
                      </a:r>
                      <a:r>
                        <a:rPr lang="en-AU" sz="800" kern="1200" dirty="0">
                          <a:solidFill>
                            <a:schemeClr val="dk1"/>
                          </a:solidFill>
                          <a:latin typeface="Epilogue" pitchFamily="2" charset="0"/>
                          <a:ea typeface="+mn-ea"/>
                          <a:cs typeface="+mn-cs"/>
                        </a:rPr>
                        <a:t>I</a:t>
                      </a:r>
                      <a:r>
                        <a:rPr lang="en-AU" sz="800" b="1" kern="1200" dirty="0">
                          <a:solidFill>
                            <a:schemeClr val="dk1"/>
                          </a:solidFill>
                          <a:latin typeface="Epilogue" pitchFamily="2" charset="0"/>
                          <a:ea typeface="+mn-ea"/>
                          <a:cs typeface="+mn-cs"/>
                        </a:rPr>
                        <a:t>nterpersonal skills – </a:t>
                      </a:r>
                      <a:r>
                        <a:rPr lang="en-AU" sz="800" b="0" kern="1200" dirty="0">
                          <a:solidFill>
                            <a:schemeClr val="dk1"/>
                          </a:solidFill>
                          <a:latin typeface="Epilogue" pitchFamily="2" charset="0"/>
                          <a:ea typeface="+mn-ea"/>
                          <a:cs typeface="+mn-cs"/>
                        </a:rPr>
                        <a:t>highly motivated, strong stakeholder management skills and growth mindset</a:t>
                      </a:r>
                      <a:endParaRPr lang="en-AU" sz="800" b="1" kern="1200" dirty="0">
                        <a:solidFill>
                          <a:schemeClr val="dk1"/>
                        </a:solidFill>
                        <a:latin typeface="Epilogue" pitchFamily="2" charset="0"/>
                        <a:ea typeface="+mn-ea"/>
                        <a:cs typeface="+mn-cs"/>
                      </a:endParaRPr>
                    </a:p>
                    <a:p>
                      <a:pPr marL="155575" lvl="0" indent="-155575" algn="l" defTabSz="914309" rtl="0" eaLnBrk="1" latinLnBrk="0" hangingPunct="1">
                        <a:lnSpc>
                          <a:spcPct val="100000"/>
                        </a:lnSpc>
                        <a:spcBef>
                          <a:spcPct val="0"/>
                        </a:spcBef>
                        <a:spcAft>
                          <a:spcPct val="0"/>
                        </a:spcAft>
                        <a:buClrTx/>
                        <a:buSzTx/>
                      </a:pPr>
                      <a:r>
                        <a:rPr lang="en-AU" sz="800" b="1" kern="1200" dirty="0">
                          <a:solidFill>
                            <a:schemeClr val="dk1"/>
                          </a:solidFill>
                          <a:latin typeface="Epilogue" pitchFamily="2" charset="0"/>
                          <a:ea typeface="+mn-ea"/>
                          <a:cs typeface="+mn-cs"/>
                        </a:rPr>
                        <a:t>Strong knowledge of policies, regulations and obligations relating to reconciliations </a:t>
                      </a:r>
                      <a:r>
                        <a:rPr lang="en-AU" sz="800" b="0" kern="1200" dirty="0">
                          <a:solidFill>
                            <a:schemeClr val="dk1"/>
                          </a:solidFill>
                          <a:latin typeface="Epilogue" pitchFamily="2" charset="0"/>
                          <a:ea typeface="+mn-ea"/>
                          <a:cs typeface="+mn-cs"/>
                        </a:rPr>
                        <a:t>within the context of Technology and the business operations that it supports.</a:t>
                      </a:r>
                    </a:p>
                    <a:p>
                      <a:pPr marL="155575" lvl="0" indent="-155575" algn="l" defTabSz="914309" rtl="0" eaLnBrk="1" latinLnBrk="0" hangingPunct="1">
                        <a:lnSpc>
                          <a:spcPct val="100000"/>
                        </a:lnSpc>
                        <a:spcBef>
                          <a:spcPct val="0"/>
                        </a:spcBef>
                        <a:spcAft>
                          <a:spcPct val="0"/>
                        </a:spcAft>
                        <a:buClrTx/>
                        <a:buSzTx/>
                      </a:pPr>
                      <a:endParaRPr lang="en-AU" sz="800" b="1" kern="1200" dirty="0">
                        <a:solidFill>
                          <a:schemeClr val="dk1"/>
                        </a:solidFill>
                        <a:latin typeface="Epilogue" pitchFamily="2" charset="0"/>
                        <a:ea typeface="+mn-ea"/>
                        <a:cs typeface="+mn-cs"/>
                      </a:endParaRPr>
                    </a:p>
                    <a:p>
                      <a:pPr marL="0" indent="0" algn="l" defTabSz="914309" rtl="0" eaLnBrk="1" latinLnBrk="0" hangingPunct="1">
                        <a:lnSpc>
                          <a:spcPct val="100000"/>
                        </a:lnSpc>
                        <a:spcBef>
                          <a:spcPts val="144"/>
                        </a:spcBef>
                        <a:spcAft>
                          <a:spcPct val="0"/>
                        </a:spcAft>
                        <a:buClrTx/>
                        <a:buSzTx/>
                        <a:buNone/>
                      </a:pPr>
                      <a:endParaRPr lang="en-GB" sz="800" b="0" u="none" baseline="0" dirty="0">
                        <a:solidFill>
                          <a:schemeClr val="tx1"/>
                        </a:solidFill>
                        <a:effectLst/>
                        <a:latin typeface="Epilogue" pitchFamily="2" charset="0"/>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latin typeface="Epilogue" pitchFamily="2" charset="0"/>
                        </a:rPr>
                        <a:t>Experience</a:t>
                      </a:r>
                      <a:endParaRPr lang="en-AU" sz="800" kern="1200" dirty="0">
                        <a:solidFill>
                          <a:schemeClr val="dk1"/>
                        </a:solidFill>
                        <a:latin typeface="Epilogue" pitchFamily="2" charset="0"/>
                        <a:ea typeface="+mn-ea"/>
                        <a:cs typeface="+mn-cs"/>
                      </a:endParaRPr>
                    </a:p>
                    <a:p>
                      <a:pPr marL="155948" indent="-155948" algn="l" defTabSz="914309" rtl="0" eaLnBrk="1" latinLnBrk="0" hangingPunct="1">
                        <a:lnSpc>
                          <a:spcPct val="100000"/>
                        </a:lnSpc>
                        <a:spcBef>
                          <a:spcPts val="144"/>
                        </a:spcBef>
                        <a:spcAft>
                          <a:spcPct val="0"/>
                        </a:spcAft>
                        <a:buClrTx/>
                        <a:buSzTx/>
                      </a:pPr>
                      <a:r>
                        <a:rPr lang="en-AU" sz="800" kern="1200" dirty="0">
                          <a:solidFill>
                            <a:schemeClr val="dk1"/>
                          </a:solidFill>
                          <a:latin typeface="Epilogue" pitchFamily="2" charset="0"/>
                          <a:ea typeface="+mn-ea"/>
                          <a:cs typeface="+mn-cs"/>
                        </a:rPr>
                        <a:t>5 years’ experience and knowledge in Data reconciliations, analytics principles and Accounting fundamentals.</a:t>
                      </a:r>
                    </a:p>
                    <a:p>
                      <a:pPr marL="155948" indent="-155948" algn="l" defTabSz="914309" rtl="0" eaLnBrk="1" latinLnBrk="0" hangingPunct="1">
                        <a:lnSpc>
                          <a:spcPct val="100000"/>
                        </a:lnSpc>
                        <a:spcBef>
                          <a:spcPts val="144"/>
                        </a:spcBef>
                        <a:spcAft>
                          <a:spcPct val="0"/>
                        </a:spcAft>
                        <a:buClrTx/>
                        <a:buSzTx/>
                      </a:pPr>
                      <a:r>
                        <a:rPr lang="en-GB" sz="800" kern="1200" dirty="0">
                          <a:solidFill>
                            <a:schemeClr val="dk1"/>
                          </a:solidFill>
                          <a:latin typeface="Epilogue" pitchFamily="2" charset="0"/>
                          <a:ea typeface="+mn-ea"/>
                          <a:cs typeface="+mn-cs"/>
                        </a:rPr>
                        <a:t>System administration experience is preferred but not essential </a:t>
                      </a:r>
                    </a:p>
                    <a:p>
                      <a:pPr marL="155948" indent="-155948" algn="l" defTabSz="914309" rtl="0" eaLnBrk="1" latinLnBrk="0" hangingPunct="1">
                        <a:lnSpc>
                          <a:spcPct val="100000"/>
                        </a:lnSpc>
                        <a:spcBef>
                          <a:spcPts val="144"/>
                        </a:spcBef>
                        <a:spcAft>
                          <a:spcPct val="0"/>
                        </a:spcAft>
                        <a:buClrTx/>
                        <a:buSzTx/>
                      </a:pPr>
                      <a:r>
                        <a:rPr lang="en-GB" sz="800" kern="1200" dirty="0">
                          <a:solidFill>
                            <a:schemeClr val="dk1"/>
                          </a:solidFill>
                          <a:latin typeface="Epilogue" pitchFamily="2" charset="0"/>
                          <a:ea typeface="+mn-ea"/>
                          <a:cs typeface="+mn-cs"/>
                        </a:rPr>
                        <a:t>Advanced excel skills preferred</a:t>
                      </a:r>
                    </a:p>
                    <a:p>
                      <a:endParaRPr lang="en-AU" sz="650" dirty="0">
                        <a:solidFill>
                          <a:schemeClr val="tx1"/>
                        </a:solidFill>
                        <a:latin typeface="Epilogue" pitchFamily="2" charset="0"/>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6"/>
                  </a:ext>
                </a:extLst>
              </a:tr>
              <a:tr h="727731">
                <a:tc vMerge="1">
                  <a:txBody>
                    <a:bodyPr/>
                    <a:lstStyle/>
                    <a:p>
                      <a:endParaRPr lang="en-GB">
                        <a:effectLst/>
                      </a:endParaRPr>
                    </a:p>
                  </a:txBody>
                  <a:tcPr/>
                </a:tc>
                <a:tc gridSpan="2">
                  <a:txBody>
                    <a:bodyPr/>
                    <a:lstStyle/>
                    <a:p>
                      <a:pPr marL="0" indent="0" algn="l" defTabSz="914309" rtl="0" eaLnBrk="1" latinLnBrk="0" hangingPunct="1">
                        <a:lnSpc>
                          <a:spcPct val="100000"/>
                        </a:lnSpc>
                        <a:spcBef>
                          <a:spcPts val="144"/>
                        </a:spcBef>
                        <a:spcAft>
                          <a:spcPct val="0"/>
                        </a:spcAft>
                        <a:buClrTx/>
                        <a:buSzTx/>
                        <a:buNone/>
                      </a:pPr>
                      <a:r>
                        <a:rPr lang="en-GB" sz="650" b="0" u="sng" baseline="0" dirty="0">
                          <a:solidFill>
                            <a:schemeClr val="tx1"/>
                          </a:solidFill>
                          <a:effectLst/>
                          <a:latin typeface="Epilogue" pitchFamily="2" charset="0"/>
                        </a:rPr>
                        <a:t>Qualification Requirements</a:t>
                      </a:r>
                      <a:endParaRPr lang="en-GB" sz="650" b="0" u="none" baseline="0" dirty="0">
                        <a:solidFill>
                          <a:schemeClr val="tx1"/>
                        </a:solidFill>
                        <a:effectLst/>
                        <a:latin typeface="Epilogue" pitchFamily="2" charset="0"/>
                      </a:endParaRPr>
                    </a:p>
                    <a:p>
                      <a:pPr marL="155575" lvl="0" indent="-155575" algn="l" defTabSz="914309" rtl="0" eaLnBrk="1" latinLnBrk="0" hangingPunct="1">
                        <a:lnSpc>
                          <a:spcPct val="100000"/>
                        </a:lnSpc>
                        <a:spcBef>
                          <a:spcPct val="0"/>
                        </a:spcBef>
                        <a:spcAft>
                          <a:spcPct val="0"/>
                        </a:spcAft>
                        <a:buClrTx/>
                        <a:buSzTx/>
                      </a:pPr>
                      <a:r>
                        <a:rPr lang="en-AU" sz="800" kern="1200" dirty="0">
                          <a:solidFill>
                            <a:schemeClr val="dk1"/>
                          </a:solidFill>
                          <a:effectLst/>
                          <a:latin typeface="Epilogue" pitchFamily="2" charset="0"/>
                          <a:ea typeface="+mn-ea"/>
                          <a:cs typeface="+mn-cs"/>
                        </a:rPr>
                        <a:t>Accounting/Finance degree or Business-Related discipline</a:t>
                      </a:r>
                    </a:p>
                    <a:p>
                      <a:pPr marL="155575" lvl="0" indent="-155575" algn="l" defTabSz="914309" rtl="0" eaLnBrk="1" latinLnBrk="0" hangingPunct="1">
                        <a:lnSpc>
                          <a:spcPct val="100000"/>
                        </a:lnSpc>
                        <a:spcBef>
                          <a:spcPct val="0"/>
                        </a:spcBef>
                        <a:spcAft>
                          <a:spcPct val="0"/>
                        </a:spcAft>
                        <a:buClrTx/>
                        <a:buSzTx/>
                      </a:pPr>
                      <a:r>
                        <a:rPr lang="en-AU" sz="800" kern="1200" dirty="0">
                          <a:solidFill>
                            <a:schemeClr val="dk1"/>
                          </a:solidFill>
                          <a:effectLst/>
                          <a:latin typeface="Epilogue" pitchFamily="2" charset="0"/>
                          <a:ea typeface="+mn-ea"/>
                          <a:cs typeface="+mn-cs"/>
                        </a:rPr>
                        <a:t>CA or CPA preferred but not essential</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665344109"/>
                  </a:ext>
                </a:extLst>
              </a:tr>
              <a:tr h="176982">
                <a:tc>
                  <a:txBody>
                    <a:bodyPr/>
                    <a:lstStyle/>
                    <a:p>
                      <a:pPr marL="0" indent="0" algn="ctr">
                        <a:buClr>
                          <a:srgbClr val="000000"/>
                        </a:buClr>
                        <a:buNone/>
                      </a:pPr>
                      <a:r>
                        <a:rPr lang="en-GB" sz="650" b="1" kern="1200">
                          <a:solidFill>
                            <a:schemeClr val="tx1"/>
                          </a:solidFill>
                          <a:effectLst/>
                          <a:latin typeface="Epilogue" pitchFamily="2" charset="0"/>
                          <a:ea typeface="+mn-ea"/>
                          <a:cs typeface="+mn-cs"/>
                        </a:rPr>
                        <a:t>Key Decisions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650" b="1" kern="1200">
                          <a:solidFill>
                            <a:schemeClr val="tx1"/>
                          </a:solidFill>
                          <a:effectLst/>
                          <a:latin typeface="Epilogue" pitchFamily="2" charset="0"/>
                          <a:ea typeface="+mn-ea"/>
                          <a:cs typeface="+mn-cs"/>
                        </a:rPr>
                        <a:t>Key Accountabilities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50640238"/>
                  </a:ext>
                </a:extLst>
              </a:tr>
              <a:tr h="2159022">
                <a:tc>
                  <a:txBody>
                    <a:bodyPr/>
                    <a:lstStyle/>
                    <a:p>
                      <a:pPr marL="182245" marR="0" lvl="0" indent="-182245" algn="l" rtl="0" eaLnBrk="0" fontAlgn="base" latinLnBrk="0" hangingPunct="0">
                        <a:lnSpc>
                          <a:spcPct val="100000"/>
                        </a:lnSpc>
                        <a:spcBef>
                          <a:spcPts val="384"/>
                        </a:spcBef>
                        <a:spcAft>
                          <a:spcPct val="0"/>
                        </a:spcAft>
                        <a:buFont typeface="Verdana" panose="020B0604030504040204" pitchFamily="34" charset="0"/>
                        <a:buChar char="•"/>
                      </a:pPr>
                      <a:r>
                        <a:rPr lang="en-AU" sz="800" kern="1200" dirty="0">
                          <a:solidFill>
                            <a:schemeClr val="dk1"/>
                          </a:solidFill>
                          <a:effectLst/>
                          <a:latin typeface="Epilogue" pitchFamily="2" charset="0"/>
                          <a:ea typeface="+mn-ea"/>
                          <a:cs typeface="+mn-cs"/>
                        </a:rPr>
                        <a:t>Communicate synopsis of the data reconciliation issues with stakeholders in a timely manner.</a:t>
                      </a:r>
                    </a:p>
                    <a:p>
                      <a:pPr marL="182245" marR="0" lvl="0" indent="-182245" algn="l" rtl="0" eaLnBrk="0" fontAlgn="base" latinLnBrk="0" hangingPunct="0">
                        <a:lnSpc>
                          <a:spcPct val="100000"/>
                        </a:lnSpc>
                        <a:spcBef>
                          <a:spcPts val="384"/>
                        </a:spcBef>
                        <a:spcAft>
                          <a:spcPct val="0"/>
                        </a:spcAft>
                        <a:buFont typeface="Verdana" panose="020B0604030504040204" pitchFamily="34" charset="0"/>
                        <a:buChar char="•"/>
                      </a:pPr>
                      <a:r>
                        <a:rPr lang="en-AU" sz="800" kern="1200" dirty="0">
                          <a:solidFill>
                            <a:schemeClr val="dk1"/>
                          </a:solidFill>
                          <a:effectLst/>
                          <a:latin typeface="Epilogue" pitchFamily="2" charset="0"/>
                          <a:ea typeface="+mn-ea"/>
                          <a:cs typeface="+mn-cs"/>
                        </a:rPr>
                        <a:t>Own the data discrepancies and drive outcomes in line with Financial Control  principles.</a:t>
                      </a:r>
                    </a:p>
                    <a:p>
                      <a:pPr marL="182245" marR="0" lvl="0" indent="-182245" algn="l" defTabSz="623794" rtl="0" eaLnBrk="0" fontAlgn="base" latinLnBrk="0" hangingPunct="0">
                        <a:lnSpc>
                          <a:spcPct val="100000"/>
                        </a:lnSpc>
                        <a:spcBef>
                          <a:spcPts val="384"/>
                        </a:spcBef>
                        <a:spcAft>
                          <a:spcPct val="0"/>
                        </a:spcAft>
                        <a:buClrTx/>
                        <a:buSzTx/>
                        <a:buFont typeface="Verdana" panose="020B0604030504040204" pitchFamily="34" charset="0"/>
                        <a:buChar char="•"/>
                        <a:tabLst/>
                        <a:defRPr/>
                      </a:pPr>
                      <a:r>
                        <a:rPr lang="en-AU" sz="800" kern="1200" dirty="0">
                          <a:solidFill>
                            <a:schemeClr val="dk1"/>
                          </a:solidFill>
                          <a:effectLst/>
                          <a:latin typeface="Epilogue" pitchFamily="2" charset="0"/>
                          <a:ea typeface="+mn-ea"/>
                          <a:cs typeface="+mn-cs"/>
                        </a:rPr>
                        <a:t>Change management including design quality decisions over reconciliations</a:t>
                      </a:r>
                    </a:p>
                    <a:p>
                      <a:pPr marL="182245" marR="0" lvl="0" indent="-182245" algn="l" defTabSz="623794" rtl="0" eaLnBrk="0" fontAlgn="base" latinLnBrk="0" hangingPunct="0">
                        <a:lnSpc>
                          <a:spcPct val="100000"/>
                        </a:lnSpc>
                        <a:spcBef>
                          <a:spcPts val="384"/>
                        </a:spcBef>
                        <a:spcAft>
                          <a:spcPct val="0"/>
                        </a:spcAft>
                        <a:buClrTx/>
                        <a:buSzTx/>
                        <a:buFont typeface="Verdana" panose="020B0604030504040204" pitchFamily="34" charset="0"/>
                        <a:buChar char="•"/>
                        <a:tabLst/>
                        <a:defRPr/>
                      </a:pPr>
                      <a:r>
                        <a:rPr lang="en-AU" sz="800" kern="1200" dirty="0">
                          <a:solidFill>
                            <a:schemeClr val="dk1"/>
                          </a:solidFill>
                          <a:effectLst/>
                          <a:latin typeface="Epilogue" pitchFamily="2" charset="0"/>
                          <a:ea typeface="+mn-ea"/>
                          <a:cs typeface="+mn-cs"/>
                        </a:rPr>
                        <a:t>Continuous review and adoption of relevant tools and frameworks to improve process and delivery</a:t>
                      </a:r>
                    </a:p>
                    <a:p>
                      <a:pPr marL="182245" marR="0" lvl="0" indent="-182245" algn="l" rtl="0" eaLnBrk="0" fontAlgn="base" latinLnBrk="0" hangingPunct="0">
                        <a:lnSpc>
                          <a:spcPct val="100000"/>
                        </a:lnSpc>
                        <a:spcBef>
                          <a:spcPts val="384"/>
                        </a:spcBef>
                        <a:spcAft>
                          <a:spcPct val="0"/>
                        </a:spcAft>
                        <a:buFont typeface="Verdana" panose="020B0604030504040204" pitchFamily="34" charset="0"/>
                        <a:buChar char="•"/>
                      </a:pPr>
                      <a:endParaRPr lang="en-AU" sz="800" kern="1200" dirty="0">
                        <a:solidFill>
                          <a:schemeClr val="dk1"/>
                        </a:solidFill>
                        <a:effectLst/>
                        <a:latin typeface="Epilogue" pitchFamily="2" charset="0"/>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Ensuring data and system value reconciliations and controls are designed and executed effectively to achieve daily SLA’s</a:t>
                      </a:r>
                    </a:p>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Identifying and managing reconciliation issues and facilitating their closure</a:t>
                      </a:r>
                    </a:p>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Provide consultative input into projects and ensure integrity of delivery into BAU environment</a:t>
                      </a:r>
                    </a:p>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Own and maintain reconciliation and control frameworks for associated assets and processes</a:t>
                      </a:r>
                    </a:p>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Provide Monthly Power BI Dashboard reporting on reconciliation process outcomes alongside maintenance of the Power BI Dashboard</a:t>
                      </a:r>
                    </a:p>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Collaborate with key business stakeholders, external/internal auditors, and vendors</a:t>
                      </a:r>
                    </a:p>
                    <a:p>
                      <a:pPr marL="155575" indent="-155575" algn="l" rtl="0" eaLnBrk="1" latinLnBrk="0" hangingPunct="1">
                        <a:lnSpc>
                          <a:spcPct val="100000"/>
                        </a:lnSpc>
                        <a:spcBef>
                          <a:spcPct val="0"/>
                        </a:spcBef>
                        <a:spcAft>
                          <a:spcPct val="0"/>
                        </a:spcAft>
                      </a:pPr>
                      <a:r>
                        <a:rPr lang="en-AU" sz="800" b="0" kern="1200" dirty="0">
                          <a:solidFill>
                            <a:schemeClr val="dk1"/>
                          </a:solidFill>
                          <a:latin typeface="Epilogue" pitchFamily="2" charset="0"/>
                          <a:ea typeface="+mn-ea"/>
                          <a:cs typeface="+mn-cs"/>
                        </a:rPr>
                        <a:t>Continually strive for process simplification, optimization and automation using NAB Enterprise-endorsed approaches and tools. Actively facilitate continuous improvement.  </a:t>
                      </a:r>
                    </a:p>
                    <a:p>
                      <a:pPr marL="155575" indent="-155575" algn="l" rtl="0" eaLnBrk="1" latinLnBrk="0" hangingPunct="1">
                        <a:lnSpc>
                          <a:spcPct val="100000"/>
                        </a:lnSpc>
                        <a:spcBef>
                          <a:spcPct val="0"/>
                        </a:spcBef>
                        <a:spcAft>
                          <a:spcPct val="0"/>
                        </a:spcAft>
                      </a:pPr>
                      <a:endParaRPr lang="en-AU" sz="800" b="0" kern="1200" dirty="0">
                        <a:solidFill>
                          <a:schemeClr val="dk1"/>
                        </a:solidFill>
                        <a:latin typeface="Epilogue" pitchFamily="2" charset="0"/>
                        <a:ea typeface="+mn-ea"/>
                        <a:cs typeface="+mn-cs"/>
                      </a:endParaRPr>
                    </a:p>
                    <a:p>
                      <a:pPr marL="0" indent="0" algn="l" defTabSz="914309" rtl="0" eaLnBrk="1" latinLnBrk="0" hangingPunct="1">
                        <a:lnSpc>
                          <a:spcPct val="100000"/>
                        </a:lnSpc>
                        <a:spcBef>
                          <a:spcPct val="0"/>
                        </a:spcBef>
                        <a:spcAft>
                          <a:spcPct val="0"/>
                        </a:spcAft>
                        <a:buClrTx/>
                        <a:buSzTx/>
                        <a:buNone/>
                      </a:pPr>
                      <a:endParaRPr lang="en-GB" sz="800" b="0" kern="1200" dirty="0">
                        <a:solidFill>
                          <a:schemeClr val="tx1"/>
                        </a:solidFill>
                        <a:effectLst/>
                        <a:latin typeface="Epilogue" pitchFamily="2" charset="0"/>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68567337"/>
                  </a:ext>
                </a:extLst>
              </a:tr>
              <a:tr h="176982">
                <a:tc>
                  <a:txBody>
                    <a:bodyPr/>
                    <a:lstStyle/>
                    <a:p>
                      <a:pPr marL="0" marR="0" lvl="0" indent="0" algn="ctr" defTabSz="981075" rtl="0" eaLnBrk="0" fontAlgn="base" latinLnBrk="0" hangingPunct="0">
                        <a:lnSpc>
                          <a:spcPct val="100000"/>
                        </a:lnSpc>
                        <a:spcBef>
                          <a:spcPts val="384"/>
                        </a:spcBef>
                        <a:spcAft>
                          <a:spcPct val="0"/>
                        </a:spcAft>
                        <a:buClrTx/>
                        <a:buSzTx/>
                        <a:buFont typeface="Verdana" panose="020B0604030504040204" pitchFamily="34" charset="0"/>
                        <a:buNone/>
                        <a:tabLst>
                          <a:tab pos="173038" algn="l"/>
                        </a:tabLst>
                        <a:defRPr>
                          <a:effectLst/>
                        </a:defRPr>
                      </a:pPr>
                      <a:r>
                        <a:rPr kumimoji="0" lang="en-GB" sz="650" b="1" i="0" u="none" strike="noStrike" kern="0" cap="none" spc="0" normalizeH="0" baseline="0" noProof="0" dirty="0">
                          <a:ln>
                            <a:noFill/>
                          </a:ln>
                          <a:solidFill>
                            <a:schemeClr val="tx1"/>
                          </a:solidFill>
                          <a:effectLst/>
                          <a:uLnTx/>
                          <a:uFillTx/>
                          <a:latin typeface="Epilogue" pitchFamily="2" charset="0"/>
                          <a:ea typeface="+mn-ea"/>
                          <a:cs typeface="+mn-cs"/>
                        </a:rPr>
                        <a:t>Key Stakeholders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650" b="1" kern="1200">
                          <a:solidFill>
                            <a:schemeClr val="tx1"/>
                          </a:solidFill>
                          <a:effectLst/>
                          <a:latin typeface="Epilogue" pitchFamily="2" charset="0"/>
                          <a:ea typeface="+mn-ea"/>
                          <a:cs typeface="+mn-cs"/>
                        </a:rPr>
                        <a:t>Key Performance Indicators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2959977"/>
                  </a:ext>
                </a:extLst>
              </a:tr>
              <a:tr h="1341189">
                <a:tc>
                  <a:txBody>
                    <a:bodyPr/>
                    <a:lstStyle/>
                    <a:p>
                      <a:pPr marL="0" marR="0" lvl="0" indent="0" algn="l" defTabSz="981075" rtl="0" eaLnBrk="0" fontAlgn="base" latinLnBrk="0" hangingPunct="0">
                        <a:lnSpc>
                          <a:spcPct val="100000"/>
                        </a:lnSpc>
                        <a:spcBef>
                          <a:spcPts val="384"/>
                        </a:spcBef>
                        <a:spcAft>
                          <a:spcPct val="0"/>
                        </a:spcAft>
                        <a:buClrTx/>
                        <a:buSzTx/>
                        <a:buFontTx/>
                        <a:buNone/>
                        <a:tabLst>
                          <a:tab pos="173038" algn="l"/>
                        </a:tabLst>
                        <a:defRPr>
                          <a:effectLst/>
                        </a:defRPr>
                      </a:pPr>
                      <a:r>
                        <a:rPr lang="en-GB" sz="800" b="0" kern="1200" noProof="0" dirty="0">
                          <a:solidFill>
                            <a:schemeClr val="dk1"/>
                          </a:solidFill>
                          <a:latin typeface="Epilogue" pitchFamily="2" charset="0"/>
                          <a:ea typeface="+mn-ea"/>
                          <a:cs typeface="+mn-cs"/>
                        </a:rPr>
                        <a:t>This role will be working with key stakeholders across various domains and external to NAB including:</a:t>
                      </a:r>
                    </a:p>
                    <a:p>
                      <a:pPr marL="155948" marR="0" lvl="0" indent="-155948" algn="l" defTabSz="981075" rtl="0" eaLnBrk="0" fontAlgn="base" latinLnBrk="0" hangingPunct="0">
                        <a:lnSpc>
                          <a:spcPct val="100000"/>
                        </a:lnSpc>
                        <a:spcBef>
                          <a:spcPts val="384"/>
                        </a:spcBef>
                        <a:spcAft>
                          <a:spcPct val="0"/>
                        </a:spcAft>
                        <a:buClrTx/>
                        <a:buSzTx/>
                        <a:tabLst>
                          <a:tab pos="173038" algn="l"/>
                        </a:tabLst>
                        <a:defRPr>
                          <a:effectLst/>
                        </a:defRPr>
                      </a:pPr>
                      <a:r>
                        <a:rPr lang="en-GB" sz="800" b="0" kern="1200" noProof="0" dirty="0">
                          <a:solidFill>
                            <a:schemeClr val="dk1"/>
                          </a:solidFill>
                          <a:latin typeface="Epilogue" pitchFamily="2" charset="0"/>
                          <a:ea typeface="+mn-ea"/>
                          <a:cs typeface="+mn-cs"/>
                        </a:rPr>
                        <a:t>       Finance</a:t>
                      </a:r>
                    </a:p>
                    <a:p>
                      <a:pPr marL="155948" marR="0" lvl="0" indent="-155948" algn="l" defTabSz="981075" rtl="0" eaLnBrk="0" fontAlgn="base" latinLnBrk="0" hangingPunct="0">
                        <a:lnSpc>
                          <a:spcPct val="100000"/>
                        </a:lnSpc>
                        <a:spcBef>
                          <a:spcPts val="384"/>
                        </a:spcBef>
                        <a:spcAft>
                          <a:spcPct val="0"/>
                        </a:spcAft>
                        <a:buClrTx/>
                        <a:buSzTx/>
                        <a:tabLst>
                          <a:tab pos="173038" algn="l"/>
                        </a:tabLst>
                        <a:defRPr>
                          <a:effectLst/>
                        </a:defRPr>
                      </a:pPr>
                      <a:r>
                        <a:rPr lang="en-GB" sz="800" b="0" kern="1200" noProof="0" dirty="0">
                          <a:solidFill>
                            <a:schemeClr val="dk1"/>
                          </a:solidFill>
                          <a:latin typeface="Epilogue" pitchFamily="2" charset="0"/>
                          <a:ea typeface="+mn-ea"/>
                          <a:cs typeface="+mn-cs"/>
                        </a:rPr>
                        <a:t>       Treasury</a:t>
                      </a:r>
                    </a:p>
                    <a:p>
                      <a:pPr marL="155948" marR="0" lvl="0" indent="-155948" algn="l" defTabSz="981075" rtl="0" eaLnBrk="0" fontAlgn="base" latinLnBrk="0" hangingPunct="0">
                        <a:lnSpc>
                          <a:spcPct val="100000"/>
                        </a:lnSpc>
                        <a:spcBef>
                          <a:spcPts val="384"/>
                        </a:spcBef>
                        <a:spcAft>
                          <a:spcPct val="0"/>
                        </a:spcAft>
                        <a:buClrTx/>
                        <a:buSzTx/>
                        <a:tabLst>
                          <a:tab pos="173038" algn="l"/>
                        </a:tabLst>
                        <a:defRPr>
                          <a:effectLst/>
                        </a:defRPr>
                      </a:pPr>
                      <a:r>
                        <a:rPr lang="en-GB" sz="800" b="0" kern="1200" noProof="0" dirty="0">
                          <a:solidFill>
                            <a:schemeClr val="dk1"/>
                          </a:solidFill>
                          <a:latin typeface="Epilogue" pitchFamily="2" charset="0"/>
                          <a:ea typeface="+mn-ea"/>
                          <a:cs typeface="+mn-cs"/>
                        </a:rPr>
                        <a:t>       Risk</a:t>
                      </a:r>
                    </a:p>
                    <a:p>
                      <a:pPr marL="155948" marR="0" lvl="0" indent="-155948" algn="l" defTabSz="981075" rtl="0" eaLnBrk="0" fontAlgn="base" latinLnBrk="0" hangingPunct="0">
                        <a:lnSpc>
                          <a:spcPct val="100000"/>
                        </a:lnSpc>
                        <a:spcBef>
                          <a:spcPts val="384"/>
                        </a:spcBef>
                        <a:spcAft>
                          <a:spcPct val="0"/>
                        </a:spcAft>
                        <a:buClrTx/>
                        <a:buSzTx/>
                        <a:tabLst>
                          <a:tab pos="173038" algn="l"/>
                        </a:tabLst>
                        <a:defRPr>
                          <a:effectLst/>
                        </a:defRPr>
                      </a:pPr>
                      <a:r>
                        <a:rPr lang="en-GB" sz="800" b="0" kern="1200" noProof="0" dirty="0">
                          <a:solidFill>
                            <a:schemeClr val="dk1"/>
                          </a:solidFill>
                          <a:latin typeface="Epilogue" pitchFamily="2" charset="0"/>
                          <a:ea typeface="+mn-ea"/>
                          <a:cs typeface="+mn-cs"/>
                        </a:rPr>
                        <a:t>       Technology </a:t>
                      </a:r>
                    </a:p>
                    <a:p>
                      <a:pPr marL="155948" marR="0" lvl="0" indent="-155948" algn="l" defTabSz="981075" rtl="0" eaLnBrk="0" fontAlgn="base" latinLnBrk="0" hangingPunct="0">
                        <a:lnSpc>
                          <a:spcPct val="100000"/>
                        </a:lnSpc>
                        <a:spcBef>
                          <a:spcPts val="384"/>
                        </a:spcBef>
                        <a:spcAft>
                          <a:spcPct val="0"/>
                        </a:spcAft>
                        <a:buClrTx/>
                        <a:buSzTx/>
                        <a:tabLst>
                          <a:tab pos="173038" algn="l"/>
                        </a:tabLst>
                        <a:defRPr>
                          <a:effectLst/>
                        </a:defRPr>
                      </a:pPr>
                      <a:r>
                        <a:rPr lang="en-GB" sz="800" b="0" kern="1200" noProof="0" dirty="0">
                          <a:solidFill>
                            <a:schemeClr val="dk1"/>
                          </a:solidFill>
                          <a:latin typeface="Epilogue" pitchFamily="2" charset="0"/>
                          <a:ea typeface="+mn-ea"/>
                          <a:cs typeface="+mn-cs"/>
                        </a:rPr>
                        <a:t>       Internal/External Auditors</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155575" marR="0" lvl="0" indent="-155575" algn="l" defTabSz="623794" rtl="0" eaLnBrk="1" fontAlgn="auto" latinLnBrk="0" hangingPunct="1">
                        <a:lnSpc>
                          <a:spcPct val="100000"/>
                        </a:lnSpc>
                        <a:spcBef>
                          <a:spcPct val="0"/>
                        </a:spcBef>
                        <a:spcAft>
                          <a:spcPct val="0"/>
                        </a:spcAft>
                        <a:buFontTx/>
                        <a:buChar char="•"/>
                      </a:pPr>
                      <a:r>
                        <a:rPr lang="en-AU" sz="800" b="0" kern="1200" dirty="0">
                          <a:solidFill>
                            <a:schemeClr val="dk1"/>
                          </a:solidFill>
                          <a:latin typeface="Epilogue" pitchFamily="2" charset="0"/>
                          <a:ea typeface="+mn-ea"/>
                          <a:cs typeface="+mn-cs"/>
                        </a:rPr>
                        <a:t>Timely completion and accuracy of controls;</a:t>
                      </a:r>
                    </a:p>
                    <a:p>
                      <a:pPr marL="155575" marR="0" lvl="0" indent="-155575" algn="l" defTabSz="623794" rtl="0" eaLnBrk="1" fontAlgn="auto" latinLnBrk="0" hangingPunct="1">
                        <a:lnSpc>
                          <a:spcPct val="100000"/>
                        </a:lnSpc>
                        <a:spcBef>
                          <a:spcPct val="0"/>
                        </a:spcBef>
                        <a:spcAft>
                          <a:spcPct val="0"/>
                        </a:spcAft>
                        <a:buFontTx/>
                        <a:buChar char="•"/>
                      </a:pPr>
                      <a:r>
                        <a:rPr lang="en-AU" sz="800" b="0" kern="1200" dirty="0">
                          <a:solidFill>
                            <a:schemeClr val="dk1"/>
                          </a:solidFill>
                          <a:latin typeface="Epilogue" pitchFamily="2" charset="0"/>
                          <a:ea typeface="+mn-ea"/>
                          <a:cs typeface="+mn-cs"/>
                        </a:rPr>
                        <a:t>Evidence of potential cost savings through process simplification, optimization and automation</a:t>
                      </a:r>
                    </a:p>
                    <a:p>
                      <a:pPr marL="155575" marR="0" lvl="0" indent="-155575" algn="l" defTabSz="623794" rtl="0" eaLnBrk="1" fontAlgn="auto" latinLnBrk="0" hangingPunct="1">
                        <a:lnSpc>
                          <a:spcPct val="100000"/>
                        </a:lnSpc>
                        <a:spcBef>
                          <a:spcPct val="0"/>
                        </a:spcBef>
                        <a:spcAft>
                          <a:spcPct val="0"/>
                        </a:spcAft>
                        <a:buFontTx/>
                        <a:buChar char="•"/>
                      </a:pPr>
                      <a:r>
                        <a:rPr lang="en-AU" sz="800" b="0" kern="1200" dirty="0">
                          <a:solidFill>
                            <a:schemeClr val="dk1"/>
                          </a:solidFill>
                          <a:latin typeface="Epilogue" pitchFamily="2" charset="0"/>
                          <a:ea typeface="+mn-ea"/>
                          <a:cs typeface="+mn-cs"/>
                        </a:rPr>
                        <a:t>Proactively manage risk;</a:t>
                      </a:r>
                    </a:p>
                    <a:p>
                      <a:pPr marL="155575" marR="0" lvl="0" indent="-155575" algn="l" defTabSz="623794" rtl="0" eaLnBrk="1" fontAlgn="auto" latinLnBrk="0" hangingPunct="1">
                        <a:lnSpc>
                          <a:spcPct val="100000"/>
                        </a:lnSpc>
                        <a:spcBef>
                          <a:spcPct val="0"/>
                        </a:spcBef>
                        <a:spcAft>
                          <a:spcPct val="0"/>
                        </a:spcAft>
                        <a:buFontTx/>
                        <a:buChar char="•"/>
                      </a:pPr>
                      <a:r>
                        <a:rPr lang="en-AU" sz="800" b="0" kern="1200" dirty="0">
                          <a:solidFill>
                            <a:schemeClr val="dk1"/>
                          </a:solidFill>
                          <a:latin typeface="Epilogue" pitchFamily="2" charset="0"/>
                          <a:ea typeface="+mn-ea"/>
                          <a:cs typeface="+mn-cs"/>
                        </a:rPr>
                        <a:t>Productivity Initiatives</a:t>
                      </a:r>
                    </a:p>
                    <a:p>
                      <a:pPr marL="155575" marR="0" lvl="0" indent="-155575" algn="l" defTabSz="623794" rtl="0" eaLnBrk="1" fontAlgn="auto" latinLnBrk="0" hangingPunct="1">
                        <a:lnSpc>
                          <a:spcPct val="100000"/>
                        </a:lnSpc>
                        <a:spcBef>
                          <a:spcPct val="0"/>
                        </a:spcBef>
                        <a:spcAft>
                          <a:spcPct val="0"/>
                        </a:spcAft>
                        <a:buFontTx/>
                        <a:buChar char="•"/>
                      </a:pPr>
                      <a:r>
                        <a:rPr lang="en-AU" sz="800" b="0" kern="1200" dirty="0">
                          <a:solidFill>
                            <a:schemeClr val="dk1"/>
                          </a:solidFill>
                          <a:latin typeface="Epilogue" pitchFamily="2" charset="0"/>
                          <a:ea typeface="+mn-ea"/>
                          <a:cs typeface="+mn-cs"/>
                        </a:rPr>
                        <a:t>Positive stakeholders feedback and advocacy</a:t>
                      </a:r>
                    </a:p>
                    <a:p>
                      <a:pPr marL="0" indent="0" algn="l" defTabSz="914309" rtl="0" eaLnBrk="1" latinLnBrk="0" hangingPunct="1">
                        <a:lnSpc>
                          <a:spcPct val="100000"/>
                        </a:lnSpc>
                        <a:spcBef>
                          <a:spcPct val="0"/>
                        </a:spcBef>
                        <a:spcAft>
                          <a:spcPct val="0"/>
                        </a:spcAft>
                        <a:buClrTx/>
                        <a:buSzTx/>
                        <a:buNone/>
                      </a:pPr>
                      <a:endParaRPr lang="en-GB" sz="650" kern="1200" dirty="0">
                        <a:solidFill>
                          <a:schemeClr val="tx1"/>
                        </a:solidFill>
                        <a:effectLst/>
                        <a:latin typeface="Epilogue" pitchFamily="2" charset="0"/>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47792904"/>
                  </a:ext>
                </a:extLst>
              </a:tr>
            </a:tbl>
          </a:graphicData>
        </a:graphic>
      </p:graphicFrame>
    </p:spTree>
    <p:extLst>
      <p:ext uri="{BB962C8B-B14F-4D97-AF65-F5344CB8AC3E}">
        <p14:creationId xmlns:p14="http://schemas.microsoft.com/office/powerpoint/2010/main" val="306853609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134.0"/>
  <p:tag name="AS_RELEASE_DATE" val="2017.05.17"/>
  <p:tag name="AS_TITLE" val="Aspose.Slides for .NET 4.0"/>
  <p:tag name="AS_VERSION" val="17.5"/>
  <p:tag name="MEKKOFORMATS" val="&lt;MekkoFormats&gt;&lt;NumberFormat DecimalSeparator=&quot;.&quot; ThousandSeparator=&quot;,&quot; NegativeNumberFormat=&quot;1&quot; /&gt;&lt;Font&gt;&lt;Output_Font_Name Default=&quot;Arial&quot; UsePPTTheme=&quot;True&quot; /&gt;&lt;FarEast_Output_Font_Name Default=&quot;Arial&quot; UsePPTTheme=&quot;True&quot; RotateAndFlipEnabled=&quot;False&quot; /&gt;&lt;/Font&gt;&lt;DateFormat CultureID=&quot;3081&quot; FormatString=&quot;d/MM/yyyy&quot; /&gt;&lt;/MekkoFormats&gt;"/>
  <p:tag name="OFFICE" val="Melbourne"/>
</p:tagLst>
</file>

<file path=ppt/tags/tag10.xml><?xml version="1.0" encoding="utf-8"?>
<p:tagLst xmlns:a="http://schemas.openxmlformats.org/drawingml/2006/main" xmlns:r="http://schemas.openxmlformats.org/officeDocument/2006/relationships" xmlns:p="http://schemas.openxmlformats.org/presentationml/2006/main">
  <p:tag name="AS_UNIQUEID" val="21765"/>
</p:tagLst>
</file>

<file path=ppt/tags/tag11.xml><?xml version="1.0" encoding="utf-8"?>
<p:tagLst xmlns:a="http://schemas.openxmlformats.org/drawingml/2006/main" xmlns:r="http://schemas.openxmlformats.org/officeDocument/2006/relationships" xmlns:p="http://schemas.openxmlformats.org/presentationml/2006/main">
  <p:tag name="AS_UNIQUEID" val="21726"/>
</p:tagLst>
</file>

<file path=ppt/tags/tag12.xml><?xml version="1.0" encoding="utf-8"?>
<p:tagLst xmlns:a="http://schemas.openxmlformats.org/drawingml/2006/main" xmlns:r="http://schemas.openxmlformats.org/officeDocument/2006/relationships" xmlns:p="http://schemas.openxmlformats.org/presentationml/2006/main">
  <p:tag name="AS_UNIQUEID" val="21727"/>
</p:tagLst>
</file>

<file path=ppt/tags/tag13.xml><?xml version="1.0" encoding="utf-8"?>
<p:tagLst xmlns:a="http://schemas.openxmlformats.org/drawingml/2006/main" xmlns:r="http://schemas.openxmlformats.org/officeDocument/2006/relationships" xmlns:p="http://schemas.openxmlformats.org/presentationml/2006/main">
  <p:tag name="AS_UNIQUEID" val="21728"/>
</p:tagLst>
</file>

<file path=ppt/tags/tag14.xml><?xml version="1.0" encoding="utf-8"?>
<p:tagLst xmlns:a="http://schemas.openxmlformats.org/drawingml/2006/main" xmlns:r="http://schemas.openxmlformats.org/officeDocument/2006/relationships" xmlns:p="http://schemas.openxmlformats.org/presentationml/2006/main">
  <p:tag name="AS_UNIQUEID" val="21729"/>
</p:tagLst>
</file>

<file path=ppt/tags/tag15.xml><?xml version="1.0" encoding="utf-8"?>
<p:tagLst xmlns:a="http://schemas.openxmlformats.org/drawingml/2006/main" xmlns:r="http://schemas.openxmlformats.org/officeDocument/2006/relationships" xmlns:p="http://schemas.openxmlformats.org/presentationml/2006/main">
  <p:tag name="AS_UNIQUEID" val="21730"/>
</p:tagLst>
</file>

<file path=ppt/tags/tag16.xml><?xml version="1.0" encoding="utf-8"?>
<p:tagLst xmlns:a="http://schemas.openxmlformats.org/drawingml/2006/main" xmlns:r="http://schemas.openxmlformats.org/officeDocument/2006/relationships" xmlns:p="http://schemas.openxmlformats.org/presentationml/2006/main">
  <p:tag name="AS_UNIQUEID" val="21731"/>
</p:tagLst>
</file>

<file path=ppt/tags/tag17.xml><?xml version="1.0" encoding="utf-8"?>
<p:tagLst xmlns:a="http://schemas.openxmlformats.org/drawingml/2006/main" xmlns:r="http://schemas.openxmlformats.org/officeDocument/2006/relationships" xmlns:p="http://schemas.openxmlformats.org/presentationml/2006/main">
  <p:tag name="AS_UNIQUEID" val="21733"/>
</p:tagLst>
</file>

<file path=ppt/tags/tag18.xml><?xml version="1.0" encoding="utf-8"?>
<p:tagLst xmlns:a="http://schemas.openxmlformats.org/drawingml/2006/main" xmlns:r="http://schemas.openxmlformats.org/officeDocument/2006/relationships" xmlns:p="http://schemas.openxmlformats.org/presentationml/2006/main">
  <p:tag name="AS_UNIQUEID" val="21735"/>
</p:tagLst>
</file>

<file path=ppt/tags/tag19.xml><?xml version="1.0" encoding="utf-8"?>
<p:tagLst xmlns:a="http://schemas.openxmlformats.org/drawingml/2006/main" xmlns:r="http://schemas.openxmlformats.org/officeDocument/2006/relationships" xmlns:p="http://schemas.openxmlformats.org/presentationml/2006/main">
  <p:tag name="AS_UNIQUEID" val="21736"/>
</p:tagLst>
</file>

<file path=ppt/tags/tag2.xml><?xml version="1.0" encoding="utf-8"?>
<p:tagLst xmlns:a="http://schemas.openxmlformats.org/drawingml/2006/main" xmlns:r="http://schemas.openxmlformats.org/officeDocument/2006/relationships" xmlns:p="http://schemas.openxmlformats.org/presentationml/2006/main">
  <p:tag name="AS_UNIQUEID" val="21757"/>
</p:tagLst>
</file>

<file path=ppt/tags/tag20.xml><?xml version="1.0" encoding="utf-8"?>
<p:tagLst xmlns:a="http://schemas.openxmlformats.org/drawingml/2006/main" xmlns:r="http://schemas.openxmlformats.org/officeDocument/2006/relationships" xmlns:p="http://schemas.openxmlformats.org/presentationml/2006/main">
  <p:tag name="AS_UNIQUEID" val="21737"/>
</p:tagLst>
</file>

<file path=ppt/tags/tag21.xml><?xml version="1.0" encoding="utf-8"?>
<p:tagLst xmlns:a="http://schemas.openxmlformats.org/drawingml/2006/main" xmlns:r="http://schemas.openxmlformats.org/officeDocument/2006/relationships" xmlns:p="http://schemas.openxmlformats.org/presentationml/2006/main">
  <p:tag name="AS_UNIQUEID" val="21738"/>
</p:tagLst>
</file>

<file path=ppt/tags/tag22.xml><?xml version="1.0" encoding="utf-8"?>
<p:tagLst xmlns:a="http://schemas.openxmlformats.org/drawingml/2006/main" xmlns:r="http://schemas.openxmlformats.org/officeDocument/2006/relationships" xmlns:p="http://schemas.openxmlformats.org/presentationml/2006/main">
  <p:tag name="AS_UNIQUEID" val="21739"/>
</p:tagLst>
</file>

<file path=ppt/tags/tag23.xml><?xml version="1.0" encoding="utf-8"?>
<p:tagLst xmlns:a="http://schemas.openxmlformats.org/drawingml/2006/main" xmlns:r="http://schemas.openxmlformats.org/officeDocument/2006/relationships" xmlns:p="http://schemas.openxmlformats.org/presentationml/2006/main">
  <p:tag name="AS_UNIQUEID" val="21741"/>
</p:tagLst>
</file>

<file path=ppt/tags/tag24.xml><?xml version="1.0" encoding="utf-8"?>
<p:tagLst xmlns:a="http://schemas.openxmlformats.org/drawingml/2006/main" xmlns:r="http://schemas.openxmlformats.org/officeDocument/2006/relationships" xmlns:p="http://schemas.openxmlformats.org/presentationml/2006/main">
  <p:tag name="AS_UNIQUEID" val="21742"/>
</p:tagLst>
</file>

<file path=ppt/tags/tag25.xml><?xml version="1.0" encoding="utf-8"?>
<p:tagLst xmlns:a="http://schemas.openxmlformats.org/drawingml/2006/main" xmlns:r="http://schemas.openxmlformats.org/officeDocument/2006/relationships" xmlns:p="http://schemas.openxmlformats.org/presentationml/2006/main">
  <p:tag name="AS_UNIQUEID" val="21743"/>
</p:tagLst>
</file>

<file path=ppt/tags/tag26.xml><?xml version="1.0" encoding="utf-8"?>
<p:tagLst xmlns:a="http://schemas.openxmlformats.org/drawingml/2006/main" xmlns:r="http://schemas.openxmlformats.org/officeDocument/2006/relationships" xmlns:p="http://schemas.openxmlformats.org/presentationml/2006/main">
  <p:tag name="AS_UNIQUEID" val="21745"/>
</p:tagLst>
</file>

<file path=ppt/tags/tag27.xml><?xml version="1.0" encoding="utf-8"?>
<p:tagLst xmlns:a="http://schemas.openxmlformats.org/drawingml/2006/main" xmlns:r="http://schemas.openxmlformats.org/officeDocument/2006/relationships" xmlns:p="http://schemas.openxmlformats.org/presentationml/2006/main">
  <p:tag name="AS_UNIQUEID" val="21746"/>
</p:tagLst>
</file>

<file path=ppt/tags/tag28.xml><?xml version="1.0" encoding="utf-8"?>
<p:tagLst xmlns:a="http://schemas.openxmlformats.org/drawingml/2006/main" xmlns:r="http://schemas.openxmlformats.org/officeDocument/2006/relationships" xmlns:p="http://schemas.openxmlformats.org/presentationml/2006/main">
  <p:tag name="AS_UNIQUEID" val="21747"/>
</p:tagLst>
</file>

<file path=ppt/tags/tag29.xml><?xml version="1.0" encoding="utf-8"?>
<p:tagLst xmlns:a="http://schemas.openxmlformats.org/drawingml/2006/main" xmlns:r="http://schemas.openxmlformats.org/officeDocument/2006/relationships" xmlns:p="http://schemas.openxmlformats.org/presentationml/2006/main">
  <p:tag name="AS_UNIQUEID" val="21749"/>
</p:tagLst>
</file>

<file path=ppt/tags/tag3.xml><?xml version="1.0" encoding="utf-8"?>
<p:tagLst xmlns:a="http://schemas.openxmlformats.org/drawingml/2006/main" xmlns:r="http://schemas.openxmlformats.org/officeDocument/2006/relationships" xmlns:p="http://schemas.openxmlformats.org/presentationml/2006/main">
  <p:tag name="AS_UNIQUEID" val="21758"/>
</p:tagLst>
</file>

<file path=ppt/tags/tag30.xml><?xml version="1.0" encoding="utf-8"?>
<p:tagLst xmlns:a="http://schemas.openxmlformats.org/drawingml/2006/main" xmlns:r="http://schemas.openxmlformats.org/officeDocument/2006/relationships" xmlns:p="http://schemas.openxmlformats.org/presentationml/2006/main">
  <p:tag name="AS_UNIQUEID" val="21750"/>
</p:tagLst>
</file>

<file path=ppt/tags/tag31.xml><?xml version="1.0" encoding="utf-8"?>
<p:tagLst xmlns:a="http://schemas.openxmlformats.org/drawingml/2006/main" xmlns:r="http://schemas.openxmlformats.org/officeDocument/2006/relationships" xmlns:p="http://schemas.openxmlformats.org/presentationml/2006/main">
  <p:tag name="AS_UNIQUEID" val="21751"/>
</p:tagLst>
</file>

<file path=ppt/tags/tag32.xml><?xml version="1.0" encoding="utf-8"?>
<p:tagLst xmlns:a="http://schemas.openxmlformats.org/drawingml/2006/main" xmlns:r="http://schemas.openxmlformats.org/officeDocument/2006/relationships" xmlns:p="http://schemas.openxmlformats.org/presentationml/2006/main">
  <p:tag name="AS_UNIQUEID" val="21753"/>
</p:tagLst>
</file>

<file path=ppt/tags/tag33.xml><?xml version="1.0" encoding="utf-8"?>
<p:tagLst xmlns:a="http://schemas.openxmlformats.org/drawingml/2006/main" xmlns:r="http://schemas.openxmlformats.org/officeDocument/2006/relationships" xmlns:p="http://schemas.openxmlformats.org/presentationml/2006/main">
  <p:tag name="AS_UNIQUEID" val="21754"/>
</p:tagLst>
</file>

<file path=ppt/tags/tag34.xml><?xml version="1.0" encoding="utf-8"?>
<p:tagLst xmlns:a="http://schemas.openxmlformats.org/drawingml/2006/main" xmlns:r="http://schemas.openxmlformats.org/officeDocument/2006/relationships" xmlns:p="http://schemas.openxmlformats.org/presentationml/2006/main">
  <p:tag name="AS_UNIQUEID" val="21767"/>
</p:tagLst>
</file>

<file path=ppt/tags/tag35.xml><?xml version="1.0" encoding="utf-8"?>
<p:tagLst xmlns:a="http://schemas.openxmlformats.org/drawingml/2006/main" xmlns:r="http://schemas.openxmlformats.org/officeDocument/2006/relationships" xmlns:p="http://schemas.openxmlformats.org/presentationml/2006/main">
  <p:tag name="AS_UNIQUEID" val="21768"/>
</p:tagLst>
</file>

<file path=ppt/tags/tag36.xml><?xml version="1.0" encoding="utf-8"?>
<p:tagLst xmlns:a="http://schemas.openxmlformats.org/drawingml/2006/main" xmlns:r="http://schemas.openxmlformats.org/officeDocument/2006/relationships" xmlns:p="http://schemas.openxmlformats.org/presentationml/2006/main">
  <p:tag name="AS_UNIQUEID" val="21769"/>
</p:tagLst>
</file>

<file path=ppt/tags/tag37.xml><?xml version="1.0" encoding="utf-8"?>
<p:tagLst xmlns:a="http://schemas.openxmlformats.org/drawingml/2006/main" xmlns:r="http://schemas.openxmlformats.org/officeDocument/2006/relationships" xmlns:p="http://schemas.openxmlformats.org/presentationml/2006/main">
  <p:tag name="AS_UNIQUEID" val="21770"/>
</p:tagLst>
</file>

<file path=ppt/tags/tag38.xml><?xml version="1.0" encoding="utf-8"?>
<p:tagLst xmlns:a="http://schemas.openxmlformats.org/drawingml/2006/main" xmlns:r="http://schemas.openxmlformats.org/officeDocument/2006/relationships" xmlns:p="http://schemas.openxmlformats.org/presentationml/2006/main">
  <p:tag name="AS_UNIQUEID" val="21771"/>
</p:tagLst>
</file>

<file path=ppt/tags/tag39.xml><?xml version="1.0" encoding="utf-8"?>
<p:tagLst xmlns:a="http://schemas.openxmlformats.org/drawingml/2006/main" xmlns:r="http://schemas.openxmlformats.org/officeDocument/2006/relationships" xmlns:p="http://schemas.openxmlformats.org/presentationml/2006/main">
  <p:tag name="AS_UNIQUEID" val="21772"/>
</p:tagLst>
</file>

<file path=ppt/tags/tag4.xml><?xml version="1.0" encoding="utf-8"?>
<p:tagLst xmlns:a="http://schemas.openxmlformats.org/drawingml/2006/main" xmlns:r="http://schemas.openxmlformats.org/officeDocument/2006/relationships" xmlns:p="http://schemas.openxmlformats.org/presentationml/2006/main">
  <p:tag name="AS_UNIQUEID" val="21759"/>
</p:tagLst>
</file>

<file path=ppt/tags/tag40.xml><?xml version="1.0" encoding="utf-8"?>
<p:tagLst xmlns:a="http://schemas.openxmlformats.org/drawingml/2006/main" xmlns:r="http://schemas.openxmlformats.org/officeDocument/2006/relationships" xmlns:p="http://schemas.openxmlformats.org/presentationml/2006/main">
  <p:tag name="AS_UNIQUEID" val="22153"/>
</p:tagLst>
</file>

<file path=ppt/tags/tag41.xml><?xml version="1.0" encoding="utf-8"?>
<p:tagLst xmlns:a="http://schemas.openxmlformats.org/drawingml/2006/main" xmlns:r="http://schemas.openxmlformats.org/officeDocument/2006/relationships" xmlns:p="http://schemas.openxmlformats.org/presentationml/2006/main">
  <p:tag name="AS_UNIQUEID" val="22154"/>
</p:tagLst>
</file>

<file path=ppt/tags/tag42.xml><?xml version="1.0" encoding="utf-8"?>
<p:tagLst xmlns:a="http://schemas.openxmlformats.org/drawingml/2006/main" xmlns:r="http://schemas.openxmlformats.org/officeDocument/2006/relationships" xmlns:p="http://schemas.openxmlformats.org/presentationml/2006/main">
  <p:tag name="AS_UNIQUEID" val="22221"/>
  <p:tag name="BAINBULLETSACTIVATED" val="True"/>
  <p:tag name="BAINBULLETSINDENTS" val="1"/>
  <p:tag name="BAINBULLETSLEVELSFINGERPRINT" val="1949116856"/>
  <p:tag name="BAINBULLETSLINESPACING" val="1"/>
  <p:tag name="BTFPBAINBULLETS" val="1"/>
</p:tagLst>
</file>

<file path=ppt/tags/tag5.xml><?xml version="1.0" encoding="utf-8"?>
<p:tagLst xmlns:a="http://schemas.openxmlformats.org/drawingml/2006/main" xmlns:r="http://schemas.openxmlformats.org/officeDocument/2006/relationships" xmlns:p="http://schemas.openxmlformats.org/presentationml/2006/main">
  <p:tag name="AS_UNIQUEID" val="21760"/>
</p:tagLst>
</file>

<file path=ppt/tags/tag6.xml><?xml version="1.0" encoding="utf-8"?>
<p:tagLst xmlns:a="http://schemas.openxmlformats.org/drawingml/2006/main" xmlns:r="http://schemas.openxmlformats.org/officeDocument/2006/relationships" xmlns:p="http://schemas.openxmlformats.org/presentationml/2006/main">
  <p:tag name="AS_UNIQUEID" val="21761"/>
</p:tagLst>
</file>

<file path=ppt/tags/tag7.xml><?xml version="1.0" encoding="utf-8"?>
<p:tagLst xmlns:a="http://schemas.openxmlformats.org/drawingml/2006/main" xmlns:r="http://schemas.openxmlformats.org/officeDocument/2006/relationships" xmlns:p="http://schemas.openxmlformats.org/presentationml/2006/main">
  <p:tag name="AS_UNIQUEID" val="21762"/>
</p:tagLst>
</file>

<file path=ppt/tags/tag8.xml><?xml version="1.0" encoding="utf-8"?>
<p:tagLst xmlns:a="http://schemas.openxmlformats.org/drawingml/2006/main" xmlns:r="http://schemas.openxmlformats.org/officeDocument/2006/relationships" xmlns:p="http://schemas.openxmlformats.org/presentationml/2006/main">
  <p:tag name="AS_UNIQUEID" val="21763"/>
</p:tagLst>
</file>

<file path=ppt/tags/tag9.xml><?xml version="1.0" encoding="utf-8"?>
<p:tagLst xmlns:a="http://schemas.openxmlformats.org/drawingml/2006/main" xmlns:r="http://schemas.openxmlformats.org/officeDocument/2006/relationships" xmlns:p="http://schemas.openxmlformats.org/presentationml/2006/main">
  <p:tag name="AS_UNIQUEID" val="21764"/>
</p:tagLst>
</file>

<file path=ppt/theme/theme1.xml><?xml version="1.0" encoding="utf-8"?>
<a:theme xmlns:a="http://schemas.openxmlformats.org/drawingml/2006/main" name="NAB Core Custom v2">
  <a:themeElements>
    <a:clrScheme name="NAB Core_Custom">
      <a:dk1>
        <a:srgbClr val="000000"/>
      </a:dk1>
      <a:lt1>
        <a:srgbClr val="FFFFFF"/>
      </a:lt1>
      <a:dk2>
        <a:srgbClr val="9A9AC8"/>
      </a:dk2>
      <a:lt2>
        <a:srgbClr val="444694"/>
      </a:lt2>
      <a:accent1>
        <a:srgbClr val="FF0000"/>
      </a:accent1>
      <a:accent2>
        <a:srgbClr val="000000"/>
      </a:accent2>
      <a:accent3>
        <a:srgbClr val="D0D0D0"/>
      </a:accent3>
      <a:accent4>
        <a:srgbClr val="878787"/>
      </a:accent4>
      <a:accent5>
        <a:srgbClr val="B2B2B2"/>
      </a:accent5>
      <a:accent6>
        <a:srgbClr val="575757"/>
      </a:accent6>
      <a:hlink>
        <a:srgbClr val="000000"/>
      </a:hlink>
      <a:folHlink>
        <a:srgbClr val="000000"/>
      </a:folHlink>
    </a:clrScheme>
    <a:fontScheme name="NAB Core Custom v2">
      <a:majorFont>
        <a:latin typeface="NAB Impact"/>
        <a:ea typeface="Arial"/>
        <a:cs typeface="Arial"/>
      </a:majorFont>
      <a:minorFont>
        <a:latin typeface="Corpid C1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NAB Core Custom v2.potx" id="{2EA58E5F-0147-46DC-B541-91AA04A90583}" vid="{26A1CF3A-BBC5-46FA-9FB4-F559E2B6D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4E89007284A64F8596D5FA57325BC0" ma:contentTypeVersion="1" ma:contentTypeDescription="Create a new document." ma:contentTypeScope="" ma:versionID="ad56f24c0d9dbedab6a0b5bd5b72942d">
  <xsd:schema xmlns:xsd="http://www.w3.org/2001/XMLSchema" xmlns:xs="http://www.w3.org/2001/XMLSchema" xmlns:p="http://schemas.microsoft.com/office/2006/metadata/properties" xmlns:ns1="http://schemas.microsoft.com/sharepoint/v3" targetNamespace="http://schemas.microsoft.com/office/2006/metadata/properties" ma:root="true" ma:fieldsID="c1f93725f7087a5b061f45bb51e2e5d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C457D0-F370-4780-ACA3-0179BCC8A87A}">
  <ds:schemaRefs>
    <ds:schemaRef ds:uri="http://schemas.microsoft.com/sharepoint/v3/contenttype/forms"/>
  </ds:schemaRefs>
</ds:datastoreItem>
</file>

<file path=customXml/itemProps2.xml><?xml version="1.0" encoding="utf-8"?>
<ds:datastoreItem xmlns:ds="http://schemas.openxmlformats.org/officeDocument/2006/customXml" ds:itemID="{E894F7AE-7C28-4AE6-9E99-B2A7C2B1664F}">
  <ds:schemaRefs>
    <ds:schemaRef ds:uri="886c7485-afd8-429a-8c17-e1a385f9712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F939694-A491-4032-83DE-37D15FA4A980}">
  <ds:schemaRefs>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NAB Core Custom v2</Template>
  <TotalTime>4651</TotalTime>
  <Words>483</Words>
  <Application>Microsoft Office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Corpid C1 Light</vt:lpstr>
      <vt:lpstr>Corpid C1 Regular</vt:lpstr>
      <vt:lpstr>Epilogue</vt:lpstr>
      <vt:lpstr>NAB Impact</vt:lpstr>
      <vt:lpstr>Verdana</vt:lpstr>
      <vt:lpstr>Wingdings</vt:lpstr>
      <vt:lpstr>NAB Core Custom v2</vt:lpstr>
      <vt:lpstr>Role purpose statement Grp 3 senior analyst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purpose statements</dc:title>
  <dc:creator>Sarah Buxton</dc:creator>
  <cp:lastModifiedBy>Punam Ahluwalia</cp:lastModifiedBy>
  <cp:revision>5</cp:revision>
  <dcterms:created xsi:type="dcterms:W3CDTF">2020-04-28T13:57:14Z</dcterms:created>
  <dcterms:modified xsi:type="dcterms:W3CDTF">2024-09-19T07:06:05Z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0x010100294E89007284A64F8596D5FA57325BC0</vt:lpwstr>
  </property>
  <property fmtid="{D5CDD505-2E9C-101B-9397-08002B2CF9AE}" pid="3" name="MSIP_Label_b00d377c-712a-4212-ac8f-67d0339a635d_Enabled">
    <vt:lpwstr>true</vt:lpwstr>
  </property>
  <property fmtid="{D5CDD505-2E9C-101B-9397-08002B2CF9AE}" pid="4" name="MSIP_Label_b00d377c-712a-4212-ac8f-67d0339a635d_SetDate">
    <vt:lpwstr>2022-11-09T02:02:31Z</vt:lpwstr>
  </property>
  <property fmtid="{D5CDD505-2E9C-101B-9397-08002B2CF9AE}" pid="5" name="MSIP_Label_b00d377c-712a-4212-ac8f-67d0339a635d_Method">
    <vt:lpwstr>Privileged</vt:lpwstr>
  </property>
  <property fmtid="{D5CDD505-2E9C-101B-9397-08002B2CF9AE}" pid="6" name="MSIP_Label_b00d377c-712a-4212-ac8f-67d0339a635d_Name">
    <vt:lpwstr>b00d377c-712a-4212-ac8f-67d0339a635d</vt:lpwstr>
  </property>
  <property fmtid="{D5CDD505-2E9C-101B-9397-08002B2CF9AE}" pid="7" name="MSIP_Label_b00d377c-712a-4212-ac8f-67d0339a635d_SiteId">
    <vt:lpwstr>48d6943f-580e-40b1-a0e1-c07fa3707873</vt:lpwstr>
  </property>
  <property fmtid="{D5CDD505-2E9C-101B-9397-08002B2CF9AE}" pid="8" name="MSIP_Label_b00d377c-712a-4212-ac8f-67d0339a635d_ActionId">
    <vt:lpwstr>ca830281-3707-4182-8e90-44f0985faa02</vt:lpwstr>
  </property>
  <property fmtid="{D5CDD505-2E9C-101B-9397-08002B2CF9AE}" pid="9" name="MSIP_Label_b00d377c-712a-4212-ac8f-67d0339a635d_ContentBits">
    <vt:lpwstr>0</vt:lpwstr>
  </property>
</Properties>
</file>