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5" r:id="rId4"/>
  </p:sldMasterIdLst>
  <p:notesMasterIdLst>
    <p:notesMasterId r:id="rId6"/>
  </p:notesMasterIdLst>
  <p:handoutMasterIdLst>
    <p:handoutMasterId r:id="rId7"/>
  </p:handoutMasterIdLst>
  <p:sldIdLst>
    <p:sldId id="282" r:id="rId5"/>
  </p:sldIdLst>
  <p:sldSz cx="10693400" cy="7561263"/>
  <p:notesSz cx="7099300" cy="10234613"/>
  <p:custDataLst>
    <p:tags r:id="rId8"/>
  </p:custDataLst>
  <p:defaultTextStyle>
    <a:defPPr>
      <a:defRPr lang="en-AU"/>
    </a:defPPr>
    <a:lvl1pPr algn="ctr" rtl="0" fontAlgn="base">
      <a:spcBef>
        <a:spcPct val="0"/>
      </a:spcBef>
      <a:spcAft>
        <a:spcPct val="0"/>
      </a:spcAft>
      <a:defRPr sz="1600" kern="1200">
        <a:solidFill>
          <a:schemeClr val="tx1"/>
        </a:solidFill>
        <a:latin typeface="Corpid C1 Regular" pitchFamily="34" charset="0"/>
        <a:ea typeface="+mn-ea"/>
        <a:cs typeface="+mn-cs"/>
      </a:defRPr>
    </a:lvl1pPr>
    <a:lvl2pPr marL="457200" algn="ctr" rtl="0" fontAlgn="base">
      <a:spcBef>
        <a:spcPct val="0"/>
      </a:spcBef>
      <a:spcAft>
        <a:spcPct val="0"/>
      </a:spcAft>
      <a:defRPr sz="1600" kern="1200">
        <a:solidFill>
          <a:schemeClr val="tx1"/>
        </a:solidFill>
        <a:latin typeface="Corpid C1 Regular" pitchFamily="34" charset="0"/>
        <a:ea typeface="+mn-ea"/>
        <a:cs typeface="+mn-cs"/>
      </a:defRPr>
    </a:lvl2pPr>
    <a:lvl3pPr marL="914400" algn="ctr" rtl="0" fontAlgn="base">
      <a:spcBef>
        <a:spcPct val="0"/>
      </a:spcBef>
      <a:spcAft>
        <a:spcPct val="0"/>
      </a:spcAft>
      <a:defRPr sz="1600" kern="1200">
        <a:solidFill>
          <a:schemeClr val="tx1"/>
        </a:solidFill>
        <a:latin typeface="Corpid C1 Regular" pitchFamily="34" charset="0"/>
        <a:ea typeface="+mn-ea"/>
        <a:cs typeface="+mn-cs"/>
      </a:defRPr>
    </a:lvl3pPr>
    <a:lvl4pPr marL="1371600" algn="ctr" rtl="0" fontAlgn="base">
      <a:spcBef>
        <a:spcPct val="0"/>
      </a:spcBef>
      <a:spcAft>
        <a:spcPct val="0"/>
      </a:spcAft>
      <a:defRPr sz="1600" kern="1200">
        <a:solidFill>
          <a:schemeClr val="tx1"/>
        </a:solidFill>
        <a:latin typeface="Corpid C1 Regular" pitchFamily="34" charset="0"/>
        <a:ea typeface="+mn-ea"/>
        <a:cs typeface="+mn-cs"/>
      </a:defRPr>
    </a:lvl4pPr>
    <a:lvl5pPr marL="1828800" algn="ctr" rtl="0" fontAlgn="base">
      <a:spcBef>
        <a:spcPct val="0"/>
      </a:spcBef>
      <a:spcAft>
        <a:spcPct val="0"/>
      </a:spcAft>
      <a:defRPr sz="1600" kern="1200">
        <a:solidFill>
          <a:schemeClr val="tx1"/>
        </a:solidFill>
        <a:latin typeface="Corpid C1 Regular" pitchFamily="34" charset="0"/>
        <a:ea typeface="+mn-ea"/>
        <a:cs typeface="+mn-cs"/>
      </a:defRPr>
    </a:lvl5pPr>
    <a:lvl6pPr marL="2286000" algn="l" defTabSz="914400" rtl="0" eaLnBrk="1" latinLnBrk="0" hangingPunct="1">
      <a:defRPr sz="1600" kern="1200">
        <a:solidFill>
          <a:schemeClr val="tx1"/>
        </a:solidFill>
        <a:latin typeface="Corpid C1 Regular" pitchFamily="34" charset="0"/>
        <a:ea typeface="+mn-ea"/>
        <a:cs typeface="+mn-cs"/>
      </a:defRPr>
    </a:lvl6pPr>
    <a:lvl7pPr marL="2743200" algn="l" defTabSz="914400" rtl="0" eaLnBrk="1" latinLnBrk="0" hangingPunct="1">
      <a:defRPr sz="1600" kern="1200">
        <a:solidFill>
          <a:schemeClr val="tx1"/>
        </a:solidFill>
        <a:latin typeface="Corpid C1 Regular" pitchFamily="34" charset="0"/>
        <a:ea typeface="+mn-ea"/>
        <a:cs typeface="+mn-cs"/>
      </a:defRPr>
    </a:lvl7pPr>
    <a:lvl8pPr marL="3200400" algn="l" defTabSz="914400" rtl="0" eaLnBrk="1" latinLnBrk="0" hangingPunct="1">
      <a:defRPr sz="1600" kern="1200">
        <a:solidFill>
          <a:schemeClr val="tx1"/>
        </a:solidFill>
        <a:latin typeface="Corpid C1 Regular" pitchFamily="34" charset="0"/>
        <a:ea typeface="+mn-ea"/>
        <a:cs typeface="+mn-cs"/>
      </a:defRPr>
    </a:lvl8pPr>
    <a:lvl9pPr marL="3657600" algn="l" defTabSz="914400" rtl="0" eaLnBrk="1" latinLnBrk="0" hangingPunct="1">
      <a:defRPr sz="1600" kern="1200">
        <a:solidFill>
          <a:schemeClr val="tx1"/>
        </a:solidFill>
        <a:latin typeface="Corpid C1 Regular"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11"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 Reeves" initials="kr"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A16"/>
    <a:srgbClr val="B2B2B2"/>
    <a:srgbClr val="575757"/>
    <a:srgbClr val="A4B123"/>
    <a:srgbClr val="E7B600"/>
    <a:srgbClr val="878787"/>
    <a:srgbClr val="FCD59A"/>
    <a:srgbClr val="E9600E"/>
    <a:srgbClr val="15277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F1662-C822-4A98-AB70-BE90308683E3}" v="2" dt="2024-10-10T04:07:47.842"/>
  </p1510:revLst>
</p1510:revInfo>
</file>

<file path=ppt/tableStyles.xml><?xml version="1.0" encoding="utf-8"?>
<a:tblStyleLst xmlns:a="http://schemas.openxmlformats.org/drawingml/2006/main" def="{72833802-FEF1-4C79-8D5D-14CF1EAF98D9}">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1" autoAdjust="0"/>
    <p:restoredTop sz="95841" autoAdjust="0"/>
  </p:normalViewPr>
  <p:slideViewPr>
    <p:cSldViewPr showGuides="1">
      <p:cViewPr>
        <p:scale>
          <a:sx n="90" d="100"/>
          <a:sy n="90" d="100"/>
        </p:scale>
        <p:origin x="632" y="144"/>
      </p:cViewPr>
      <p:guideLst>
        <p:guide orient="horz"/>
        <p:guide pos="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howGuides="1">
      <p:cViewPr varScale="1">
        <p:scale>
          <a:sx n="83" d="100"/>
          <a:sy n="83" d="100"/>
        </p:scale>
        <p:origin x="-3822"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e Nye" userId="781cdba1-894b-4977-b00f-0c1dc569cc33" providerId="ADAL" clId="{B3AF1662-C822-4A98-AB70-BE90308683E3}"/>
    <pc:docChg chg="undo custSel modSld">
      <pc:chgData name="Liane Nye" userId="781cdba1-894b-4977-b00f-0c1dc569cc33" providerId="ADAL" clId="{B3AF1662-C822-4A98-AB70-BE90308683E3}" dt="2024-10-10T05:32:45.819" v="1418" actId="20577"/>
      <pc:docMkLst>
        <pc:docMk/>
      </pc:docMkLst>
      <pc:sldChg chg="addSp delSp modSp mod">
        <pc:chgData name="Liane Nye" userId="781cdba1-894b-4977-b00f-0c1dc569cc33" providerId="ADAL" clId="{B3AF1662-C822-4A98-AB70-BE90308683E3}" dt="2024-10-10T05:32:45.819" v="1418" actId="20577"/>
        <pc:sldMkLst>
          <pc:docMk/>
          <pc:sldMk cId="2794266707" sldId="282"/>
        </pc:sldMkLst>
        <pc:spChg chg="add del">
          <ac:chgData name="Liane Nye" userId="781cdba1-894b-4977-b00f-0c1dc569cc33" providerId="ADAL" clId="{B3AF1662-C822-4A98-AB70-BE90308683E3}" dt="2024-10-10T05:27:17.151" v="1319" actId="478"/>
          <ac:spMkLst>
            <pc:docMk/>
            <pc:sldMk cId="2794266707" sldId="282"/>
            <ac:spMk id="5" creationId="{E0E4B08C-CC9F-48A9-86EA-67D1F911CA3D}"/>
          </ac:spMkLst>
        </pc:spChg>
        <pc:graphicFrameChg chg="mod modGraphic">
          <ac:chgData name="Liane Nye" userId="781cdba1-894b-4977-b00f-0c1dc569cc33" providerId="ADAL" clId="{B3AF1662-C822-4A98-AB70-BE90308683E3}" dt="2024-10-10T05:32:45.819" v="1418" actId="20577"/>
          <ac:graphicFrameMkLst>
            <pc:docMk/>
            <pc:sldMk cId="2794266707" sldId="282"/>
            <ac:graphicFrameMk id="52" creationId="{00000000-0000-0000-0000-000000000000}"/>
          </ac:graphicFrameMkLst>
        </pc:graphicFrameChg>
      </pc:sldChg>
    </pc:docChg>
  </pc:docChgLst>
  <pc:docChgLst>
    <pc:chgData name="Liane Nye" userId="781cdba1-894b-4977-b00f-0c1dc569cc33" providerId="ADAL" clId="{FE83431D-2991-4A47-9A4E-772FE44780E6}"/>
    <pc:docChg chg="custSel modSld">
      <pc:chgData name="Liane Nye" userId="781cdba1-894b-4977-b00f-0c1dc569cc33" providerId="ADAL" clId="{FE83431D-2991-4A47-9A4E-772FE44780E6}" dt="2023-03-17T02:20:37.645" v="504" actId="6549"/>
      <pc:docMkLst>
        <pc:docMk/>
      </pc:docMkLst>
      <pc:sldChg chg="modSp mod">
        <pc:chgData name="Liane Nye" userId="781cdba1-894b-4977-b00f-0c1dc569cc33" providerId="ADAL" clId="{FE83431D-2991-4A47-9A4E-772FE44780E6}" dt="2023-03-17T02:20:37.645" v="504" actId="6549"/>
        <pc:sldMkLst>
          <pc:docMk/>
          <pc:sldMk cId="2794266707" sldId="282"/>
        </pc:sldMkLst>
        <pc:graphicFrameChg chg="modGraphic">
          <ac:chgData name="Liane Nye" userId="781cdba1-894b-4977-b00f-0c1dc569cc33" providerId="ADAL" clId="{FE83431D-2991-4A47-9A4E-772FE44780E6}" dt="2023-03-17T02:20:37.645" v="504" actId="6549"/>
          <ac:graphicFrameMkLst>
            <pc:docMk/>
            <pc:sldMk cId="2794266707" sldId="282"/>
            <ac:graphicFrameMk id="52" creationId="{00000000-0000-0000-0000-000000000000}"/>
          </ac:graphicFrameMkLst>
        </pc:graphicFrameChg>
      </pc:sldChg>
    </pc:docChg>
  </pc:docChgLst>
  <pc:docChgLst>
    <pc:chgData name="Liane Nye" userId="781cdba1-894b-4977-b00f-0c1dc569cc33" providerId="ADAL" clId="{11546637-5851-4D49-A08D-F33291A59CC1}"/>
    <pc:docChg chg="custSel modSld">
      <pc:chgData name="Liane Nye" userId="781cdba1-894b-4977-b00f-0c1dc569cc33" providerId="ADAL" clId="{11546637-5851-4D49-A08D-F33291A59CC1}" dt="2021-09-02T05:36:09.095" v="1014" actId="6549"/>
      <pc:docMkLst>
        <pc:docMk/>
      </pc:docMkLst>
      <pc:sldChg chg="modSp">
        <pc:chgData name="Liane Nye" userId="781cdba1-894b-4977-b00f-0c1dc569cc33" providerId="ADAL" clId="{11546637-5851-4D49-A08D-F33291A59CC1}" dt="2021-09-02T05:36:09.095" v="1014" actId="6549"/>
        <pc:sldMkLst>
          <pc:docMk/>
          <pc:sldMk cId="2794266707" sldId="282"/>
        </pc:sldMkLst>
        <pc:graphicFrameChg chg="modGraphic">
          <ac:chgData name="Liane Nye" userId="781cdba1-894b-4977-b00f-0c1dc569cc33" providerId="ADAL" clId="{11546637-5851-4D49-A08D-F33291A59CC1}" dt="2021-09-02T05:36:09.095" v="1014" actId="6549"/>
          <ac:graphicFrameMkLst>
            <pc:docMk/>
            <pc:sldMk cId="2794266707" sldId="282"/>
            <ac:graphicFrameMk id="52" creationId="{00000000-0000-0000-0000-000000000000}"/>
          </ac:graphicFrameMkLst>
        </pc:graphicFrameChg>
      </pc:sldChg>
    </pc:docChg>
  </pc:docChgLst>
  <pc:docChgLst>
    <pc:chgData name="Liane Nye" userId="781cdba1-894b-4977-b00f-0c1dc569cc33" providerId="ADAL" clId="{0F217AC1-DD49-4FBA-AFCD-3A9BF4902EBD}"/>
    <pc:docChg chg="custSel modSld">
      <pc:chgData name="Liane Nye" userId="781cdba1-894b-4977-b00f-0c1dc569cc33" providerId="ADAL" clId="{0F217AC1-DD49-4FBA-AFCD-3A9BF4902EBD}" dt="2023-02-14T02:30:29.460" v="687" actId="20577"/>
      <pc:docMkLst>
        <pc:docMk/>
      </pc:docMkLst>
      <pc:sldChg chg="modSp mod">
        <pc:chgData name="Liane Nye" userId="781cdba1-894b-4977-b00f-0c1dc569cc33" providerId="ADAL" clId="{0F217AC1-DD49-4FBA-AFCD-3A9BF4902EBD}" dt="2023-02-14T02:30:29.460" v="687" actId="20577"/>
        <pc:sldMkLst>
          <pc:docMk/>
          <pc:sldMk cId="2794266707" sldId="282"/>
        </pc:sldMkLst>
        <pc:graphicFrameChg chg="modGraphic">
          <ac:chgData name="Liane Nye" userId="781cdba1-894b-4977-b00f-0c1dc569cc33" providerId="ADAL" clId="{0F217AC1-DD49-4FBA-AFCD-3A9BF4902EBD}" dt="2023-02-14T02:30:29.460" v="687" actId="20577"/>
          <ac:graphicFrameMkLst>
            <pc:docMk/>
            <pc:sldMk cId="2794266707" sldId="282"/>
            <ac:graphicFrameMk id="52"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Arial" charset="0"/>
              </a:defRPr>
            </a:lvl1pPr>
          </a:lstStyle>
          <a:p>
            <a:endParaRPr lang="en-AU"/>
          </a:p>
        </p:txBody>
      </p:sp>
      <p:sp>
        <p:nvSpPr>
          <p:cNvPr id="54275" name="Rectangle 3"/>
          <p:cNvSpPr>
            <a:spLocks noGrp="1" noChangeArrowheads="1"/>
          </p:cNvSpPr>
          <p:nvPr>
            <p:ph type="dt" sz="quarter"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endParaRPr lang="en-AU"/>
          </a:p>
        </p:txBody>
      </p:sp>
      <p:sp>
        <p:nvSpPr>
          <p:cNvPr id="54276" name="Rectangle 4"/>
          <p:cNvSpPr>
            <a:spLocks noGrp="1" noChangeArrowheads="1"/>
          </p:cNvSpPr>
          <p:nvPr>
            <p:ph type="ftr" sz="quarter" idx="2"/>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Arial" charset="0"/>
              </a:defRPr>
            </a:lvl1pPr>
          </a:lstStyle>
          <a:p>
            <a:endParaRPr lang="en-AU"/>
          </a:p>
        </p:txBody>
      </p:sp>
      <p:sp>
        <p:nvSpPr>
          <p:cNvPr id="54277" name="Rectangle 5"/>
          <p:cNvSpPr>
            <a:spLocks noGrp="1" noChangeArrowheads="1"/>
          </p:cNvSpPr>
          <p:nvPr>
            <p:ph type="sldNum" sz="quarter" idx="3"/>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fld id="{3A8E8DE1-CC93-4F26-9D71-C3A3A39111C1}" type="slidenum">
              <a:rPr lang="en-AU"/>
              <a:pPr/>
              <a:t>‹#›</a:t>
            </a:fld>
            <a:endParaRPr lang="en-AU"/>
          </a:p>
        </p:txBody>
      </p:sp>
    </p:spTree>
    <p:extLst>
      <p:ext uri="{BB962C8B-B14F-4D97-AF65-F5344CB8AC3E}">
        <p14:creationId xmlns:p14="http://schemas.microsoft.com/office/powerpoint/2010/main" val="239238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atin typeface="+mn-lt"/>
                <a:sym typeface="+mn-lt"/>
              </a:defRPr>
            </a:lvl1pPr>
          </a:lstStyle>
          <a:p>
            <a:endParaRPr lang="en-AU"/>
          </a:p>
        </p:txBody>
      </p:sp>
      <p:sp>
        <p:nvSpPr>
          <p:cNvPr id="1741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mn-lt"/>
                <a:sym typeface="+mn-lt"/>
              </a:defRPr>
            </a:lvl1pPr>
          </a:lstStyle>
          <a:p>
            <a:endParaRPr lang="en-AU"/>
          </a:p>
        </p:txBody>
      </p:sp>
      <p:sp>
        <p:nvSpPr>
          <p:cNvPr id="17412" name="Rectangle 4"/>
          <p:cNvSpPr>
            <a:spLocks noGrp="1" noRot="1" noChangeAspect="1" noChangeArrowheads="1" noTextEdit="1"/>
          </p:cNvSpPr>
          <p:nvPr>
            <p:ph type="sldImg" idx="2"/>
          </p:nvPr>
        </p:nvSpPr>
        <p:spPr bwMode="auto">
          <a:xfrm>
            <a:off x="836613" y="768350"/>
            <a:ext cx="5426075" cy="3836988"/>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741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atin typeface="+mn-lt"/>
                <a:sym typeface="+mn-lt"/>
              </a:defRPr>
            </a:lvl1pPr>
          </a:lstStyle>
          <a:p>
            <a:endParaRPr lang="en-AU"/>
          </a:p>
        </p:txBody>
      </p:sp>
      <p:sp>
        <p:nvSpPr>
          <p:cNvPr id="1741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mn-lt"/>
                <a:sym typeface="+mn-lt"/>
              </a:defRPr>
            </a:lvl1pPr>
          </a:lstStyle>
          <a:p>
            <a:fld id="{69CE9062-2AFC-45BE-B816-4E41ABC31315}" type="slidenum">
              <a:rPr lang="en-AU" smtClean="0"/>
              <a:pPr/>
              <a:t>‹#›</a:t>
            </a:fld>
            <a:endParaRPr lang="en-AU"/>
          </a:p>
        </p:txBody>
      </p:sp>
    </p:spTree>
    <p:extLst>
      <p:ext uri="{BB962C8B-B14F-4D97-AF65-F5344CB8AC3E}">
        <p14:creationId xmlns:p14="http://schemas.microsoft.com/office/powerpoint/2010/main" val="40898083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sym typeface="+mn-lt"/>
      </a:defRPr>
    </a:lvl1pPr>
    <a:lvl2pPr marL="457200" algn="l" rtl="0" fontAlgn="base">
      <a:spcBef>
        <a:spcPct val="30000"/>
      </a:spcBef>
      <a:spcAft>
        <a:spcPct val="0"/>
      </a:spcAft>
      <a:defRPr sz="1200" kern="1200">
        <a:solidFill>
          <a:schemeClr val="tx1"/>
        </a:solidFill>
        <a:latin typeface="+mn-lt"/>
        <a:ea typeface="+mn-ea"/>
        <a:cs typeface="+mn-cs"/>
        <a:sym typeface="+mn-lt"/>
      </a:defRPr>
    </a:lvl2pPr>
    <a:lvl3pPr marL="914400" algn="l" rtl="0" fontAlgn="base">
      <a:spcBef>
        <a:spcPct val="30000"/>
      </a:spcBef>
      <a:spcAft>
        <a:spcPct val="0"/>
      </a:spcAft>
      <a:defRPr sz="1200" kern="1200">
        <a:solidFill>
          <a:schemeClr val="tx1"/>
        </a:solidFill>
        <a:latin typeface="+mn-lt"/>
        <a:ea typeface="+mn-ea"/>
        <a:cs typeface="+mn-cs"/>
        <a:sym typeface="+mn-lt"/>
      </a:defRPr>
    </a:lvl3pPr>
    <a:lvl4pPr marL="1371600" algn="l" rtl="0" fontAlgn="base">
      <a:spcBef>
        <a:spcPct val="30000"/>
      </a:spcBef>
      <a:spcAft>
        <a:spcPct val="0"/>
      </a:spcAft>
      <a:defRPr sz="1200" kern="1200">
        <a:solidFill>
          <a:schemeClr val="tx1"/>
        </a:solidFill>
        <a:latin typeface="+mn-lt"/>
        <a:ea typeface="+mn-ea"/>
        <a:cs typeface="+mn-cs"/>
        <a:sym typeface="+mn-lt"/>
      </a:defRPr>
    </a:lvl4pPr>
    <a:lvl5pPr marL="1828800" algn="l" rtl="0" fontAlgn="base">
      <a:spcBef>
        <a:spcPct val="30000"/>
      </a:spcBef>
      <a:spcAft>
        <a:spcPct val="0"/>
      </a:spcAft>
      <a:defRPr sz="1200" kern="1200">
        <a:solidFill>
          <a:schemeClr val="tx1"/>
        </a:solidFill>
        <a:latin typeface="+mn-lt"/>
        <a:ea typeface="+mn-ea"/>
        <a:cs typeface="+mn-cs"/>
        <a:sym typeface="+mn-lt"/>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74324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noProof="0"/>
              <a:t>Click to edit Master title style</a:t>
            </a:r>
            <a:endParaRPr lang="en-AU" noProof="0" dirty="0"/>
          </a:p>
        </p:txBody>
      </p:sp>
      <p:sp>
        <p:nvSpPr>
          <p:cNvPr id="3" name="Content Placeholder 2"/>
          <p:cNvSpPr>
            <a:spLocks noGrp="1"/>
          </p:cNvSpPr>
          <p:nvPr>
            <p:ph idx="1"/>
          </p:nvPr>
        </p:nvSpPr>
        <p:spPr>
          <a:xfrm>
            <a:off x="293688" y="1525588"/>
            <a:ext cx="9622800" cy="4960937"/>
          </a:xfrm>
        </p:spPr>
        <p:txBody>
          <a:bodyPr lIns="0" rIns="0"/>
          <a:lstStyle>
            <a:lvl1pPr>
              <a:defRPr>
                <a:solidFill>
                  <a:schemeClr val="accent1"/>
                </a:solidFill>
              </a:defRPr>
            </a:lvl1pPr>
            <a:lvl2pPr marL="180975" indent="0">
              <a:spcBef>
                <a:spcPts val="0"/>
              </a:spcBef>
              <a:buNone/>
              <a:defRPr/>
            </a:lvl2pPr>
            <a:lvl3pPr marL="542925" indent="-180975">
              <a:spcBef>
                <a:spcPts val="336"/>
              </a:spcBef>
              <a:defRPr/>
            </a:lvl3pPr>
            <a:lvl4pPr marL="895350" indent="-180975">
              <a:spcBef>
                <a:spcPts val="336"/>
              </a:spcBef>
              <a:defRPr/>
            </a:lvl4pPr>
            <a:lvl5pPr marL="1257300" indent="-180975">
              <a:spcBef>
                <a:spcPts val="336"/>
              </a:spcBef>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a:xfrm>
            <a:off x="523875" y="6980106"/>
            <a:ext cx="460375" cy="323850"/>
          </a:xfrm>
          <a:prstGeom prst="rect">
            <a:avLst/>
          </a:prstGeom>
        </p:spPr>
        <p:txBody>
          <a:bodyPr/>
          <a:lstStyle>
            <a:lvl1pPr>
              <a:defRPr/>
            </a:lvl1pPr>
          </a:lstStyle>
          <a:p>
            <a:fld id="{124866B3-8C2A-4B94-AF1A-57C3F889C822}" type="slidenum">
              <a:rPr lang="en-AU"/>
              <a:pPr/>
              <a:t>‹#›</a:t>
            </a:fld>
            <a:endParaRPr lang="en-AU" sz="1100" dirty="0"/>
          </a:p>
        </p:txBody>
      </p:sp>
    </p:spTree>
    <p:extLst>
      <p:ext uri="{BB962C8B-B14F-4D97-AF65-F5344CB8AC3E}">
        <p14:creationId xmlns:p14="http://schemas.microsoft.com/office/powerpoint/2010/main" val="7498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Charts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80609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Text Placeholder 7"/>
          <p:cNvSpPr>
            <a:spLocks noGrp="1"/>
          </p:cNvSpPr>
          <p:nvPr>
            <p:ph type="body" sz="quarter" idx="11" hasCustomPrompt="1"/>
          </p:nvPr>
        </p:nvSpPr>
        <p:spPr>
          <a:xfrm>
            <a:off x="293688" y="1492250"/>
            <a:ext cx="4734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4" name="Text Placeholder 7"/>
          <p:cNvSpPr>
            <a:spLocks noGrp="1"/>
          </p:cNvSpPr>
          <p:nvPr>
            <p:ph type="body" sz="quarter" idx="14" hasCustomPrompt="1"/>
          </p:nvPr>
        </p:nvSpPr>
        <p:spPr>
          <a:xfrm>
            <a:off x="293688" y="1792800"/>
            <a:ext cx="47340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293688" y="1980431"/>
            <a:ext cx="4734000" cy="1932682"/>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8" hasCustomPrompt="1"/>
          </p:nvPr>
        </p:nvSpPr>
        <p:spPr>
          <a:xfrm>
            <a:off x="293688" y="4060352"/>
            <a:ext cx="4734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6" name="Text Placeholder 7"/>
          <p:cNvSpPr>
            <a:spLocks noGrp="1"/>
          </p:cNvSpPr>
          <p:nvPr>
            <p:ph type="body" sz="quarter" idx="19" hasCustomPrompt="1"/>
          </p:nvPr>
        </p:nvSpPr>
        <p:spPr>
          <a:xfrm>
            <a:off x="293688" y="4360902"/>
            <a:ext cx="47340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293688" y="4553844"/>
            <a:ext cx="4734000" cy="1932682"/>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302225" y="1828800"/>
            <a:ext cx="4626000" cy="4657725"/>
          </a:xfrm>
        </p:spPr>
        <p:txBody>
          <a:bodyPr lIns="0" r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5"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2" name="Slide Number Placeholder 11"/>
          <p:cNvSpPr>
            <a:spLocks noGrp="1"/>
          </p:cNvSpPr>
          <p:nvPr>
            <p:ph type="sldNum" sz="quarter" idx="17"/>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3718163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4 Charts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051516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7"/>
          <p:cNvSpPr>
            <a:spLocks noGrp="1"/>
          </p:cNvSpPr>
          <p:nvPr>
            <p:ph type="body" sz="quarter" idx="11" hasCustomPrompt="1"/>
          </p:nvPr>
        </p:nvSpPr>
        <p:spPr>
          <a:xfrm>
            <a:off x="293688" y="1492250"/>
            <a:ext cx="31032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8" name="Text Placeholder 7"/>
          <p:cNvSpPr>
            <a:spLocks noGrp="1"/>
          </p:cNvSpPr>
          <p:nvPr>
            <p:ph type="body" sz="quarter" idx="22" hasCustomPrompt="1"/>
          </p:nvPr>
        </p:nvSpPr>
        <p:spPr>
          <a:xfrm>
            <a:off x="293688" y="1792800"/>
            <a:ext cx="31032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293688" y="1979999"/>
            <a:ext cx="3102446" cy="1933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3579813" y="1492250"/>
            <a:ext cx="31032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4" name="Text Placeholder 7"/>
          <p:cNvSpPr>
            <a:spLocks noGrp="1"/>
          </p:cNvSpPr>
          <p:nvPr>
            <p:ph type="body" sz="quarter" idx="27" hasCustomPrompt="1"/>
          </p:nvPr>
        </p:nvSpPr>
        <p:spPr>
          <a:xfrm>
            <a:off x="3579813" y="1792800"/>
            <a:ext cx="31032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1" name="Content Placeholder 2"/>
          <p:cNvSpPr>
            <a:spLocks noGrp="1"/>
          </p:cNvSpPr>
          <p:nvPr>
            <p:ph sz="half" idx="24"/>
          </p:nvPr>
        </p:nvSpPr>
        <p:spPr>
          <a:xfrm>
            <a:off x="3579813" y="1979999"/>
            <a:ext cx="3102446" cy="1933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 name="Text Placeholder 7"/>
          <p:cNvSpPr>
            <a:spLocks noGrp="1"/>
          </p:cNvSpPr>
          <p:nvPr>
            <p:ph type="body" sz="quarter" idx="18" hasCustomPrompt="1"/>
          </p:nvPr>
        </p:nvSpPr>
        <p:spPr>
          <a:xfrm>
            <a:off x="293688" y="4060352"/>
            <a:ext cx="31032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0" name="Text Placeholder 7"/>
          <p:cNvSpPr>
            <a:spLocks noGrp="1"/>
          </p:cNvSpPr>
          <p:nvPr>
            <p:ph type="body" sz="quarter" idx="23" hasCustomPrompt="1"/>
          </p:nvPr>
        </p:nvSpPr>
        <p:spPr>
          <a:xfrm>
            <a:off x="293688" y="4360902"/>
            <a:ext cx="31032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7" name="Content Placeholder 2"/>
          <p:cNvSpPr>
            <a:spLocks noGrp="1"/>
          </p:cNvSpPr>
          <p:nvPr>
            <p:ph sz="half" idx="12"/>
          </p:nvPr>
        </p:nvSpPr>
        <p:spPr>
          <a:xfrm>
            <a:off x="293688" y="4553999"/>
            <a:ext cx="3102446" cy="1933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3579813" y="4060352"/>
            <a:ext cx="31032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26" name="Text Placeholder 7"/>
          <p:cNvSpPr>
            <a:spLocks noGrp="1"/>
          </p:cNvSpPr>
          <p:nvPr>
            <p:ph type="body" sz="quarter" idx="29" hasCustomPrompt="1"/>
          </p:nvPr>
        </p:nvSpPr>
        <p:spPr>
          <a:xfrm>
            <a:off x="3579813" y="4360902"/>
            <a:ext cx="31032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22" name="Content Placeholder 2"/>
          <p:cNvSpPr>
            <a:spLocks noGrp="1"/>
          </p:cNvSpPr>
          <p:nvPr>
            <p:ph sz="half" idx="25"/>
          </p:nvPr>
        </p:nvSpPr>
        <p:spPr>
          <a:xfrm>
            <a:off x="3579813" y="4553999"/>
            <a:ext cx="3102446" cy="1933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6962400" y="1828800"/>
            <a:ext cx="29592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2719499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shboa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213986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7"/>
          <p:cNvSpPr>
            <a:spLocks noGrp="1"/>
          </p:cNvSpPr>
          <p:nvPr>
            <p:ph type="body" sz="quarter" idx="31" hasCustomPrompt="1"/>
          </p:nvPr>
        </p:nvSpPr>
        <p:spPr>
          <a:xfrm>
            <a:off x="293688" y="760782"/>
            <a:ext cx="10105200" cy="179536"/>
          </a:xfrm>
          <a:noFill/>
          <a:ln w="9525">
            <a:noFill/>
            <a:miter lim="800000"/>
            <a:headEnd/>
            <a:tailEnd/>
          </a:ln>
          <a:effectLst/>
        </p:spPr>
        <p:txBody>
          <a:bodyPr wrap="square" lIns="0" tIns="0" rIns="0" bIns="0" anchor="b" anchorCtr="0">
            <a:spAutoFit/>
          </a:bodyPr>
          <a:lstStyle>
            <a:lvl1pPr marL="0" indent="0" algn="l" defTabSz="1042988" rtl="0" fontAlgn="base">
              <a:lnSpc>
                <a:spcPts val="1400"/>
              </a:lnSpc>
              <a:spcBef>
                <a:spcPct val="0"/>
              </a:spcBef>
              <a:spcAft>
                <a:spcPct val="0"/>
              </a:spcAft>
              <a:buNone/>
              <a:defRPr lang="en-US" sz="1400" kern="120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Subtitle</a:t>
            </a:r>
          </a:p>
        </p:txBody>
      </p:sp>
      <p:sp>
        <p:nvSpPr>
          <p:cNvPr id="28" name="Rectangle 27"/>
          <p:cNvSpPr/>
          <p:nvPr userDrawn="1"/>
        </p:nvSpPr>
        <p:spPr bwMode="auto">
          <a:xfrm>
            <a:off x="293688" y="1468281"/>
            <a:ext cx="6128743" cy="936000"/>
          </a:xfrm>
          <a:prstGeom prst="rect">
            <a:avLst/>
          </a:prstGeom>
          <a:solidFill>
            <a:schemeClr val="tx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Corpid C1 Regular" pitchFamily="34" charset="0"/>
            </a:endParaRPr>
          </a:p>
        </p:txBody>
      </p:sp>
      <p:sp>
        <p:nvSpPr>
          <p:cNvPr id="17" name="Text Placeholder 7"/>
          <p:cNvSpPr>
            <a:spLocks noGrp="1"/>
          </p:cNvSpPr>
          <p:nvPr>
            <p:ph type="body" sz="quarter" idx="11" hasCustomPrompt="1"/>
          </p:nvPr>
        </p:nvSpPr>
        <p:spPr>
          <a:xfrm>
            <a:off x="415059" y="1550167"/>
            <a:ext cx="5886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bg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Campaign summary</a:t>
            </a:r>
          </a:p>
        </p:txBody>
      </p:sp>
      <p:sp>
        <p:nvSpPr>
          <p:cNvPr id="4" name="Text Placeholder 3"/>
          <p:cNvSpPr>
            <a:spLocks noGrp="1"/>
          </p:cNvSpPr>
          <p:nvPr>
            <p:ph type="body" sz="half" idx="2"/>
          </p:nvPr>
        </p:nvSpPr>
        <p:spPr>
          <a:xfrm>
            <a:off x="415059" y="1827083"/>
            <a:ext cx="5886000" cy="583679"/>
          </a:xfrm>
        </p:spPr>
        <p:txBody>
          <a:bodyPr lIns="0" rIns="0"/>
          <a:lstStyle>
            <a:lvl1pPr marL="0" indent="0">
              <a:spcBef>
                <a:spcPts val="0"/>
              </a:spcBef>
              <a:buNone/>
              <a:defRPr sz="1200">
                <a:solidFill>
                  <a:schemeClr val="bg1"/>
                </a:solidFill>
              </a:defRPr>
            </a:lvl1pPr>
            <a:lvl2pPr>
              <a:spcBef>
                <a:spcPts val="0"/>
              </a:spcBef>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6" name="Rectangle 5"/>
          <p:cNvSpPr/>
          <p:nvPr userDrawn="1"/>
        </p:nvSpPr>
        <p:spPr bwMode="auto">
          <a:xfrm>
            <a:off x="293688" y="2500009"/>
            <a:ext cx="6128743" cy="4016926"/>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a:ln>
                <a:noFill/>
              </a:ln>
              <a:solidFill>
                <a:schemeClr val="tx1"/>
              </a:solidFill>
              <a:effectLst/>
              <a:latin typeface="Corpid C1 Regular" pitchFamily="34" charset="0"/>
            </a:endParaRPr>
          </a:p>
        </p:txBody>
      </p:sp>
      <p:sp>
        <p:nvSpPr>
          <p:cNvPr id="19" name="Text Placeholder 7"/>
          <p:cNvSpPr>
            <a:spLocks noGrp="1"/>
          </p:cNvSpPr>
          <p:nvPr>
            <p:ph type="body" sz="quarter" idx="18" hasCustomPrompt="1"/>
          </p:nvPr>
        </p:nvSpPr>
        <p:spPr>
          <a:xfrm>
            <a:off x="415059" y="2628503"/>
            <a:ext cx="5886000" cy="179536"/>
          </a:xfrm>
          <a:noFill/>
          <a:ln w="9525">
            <a:noFill/>
            <a:miter lim="800000"/>
            <a:headEnd/>
            <a:tailEnd/>
          </a:ln>
          <a:effectLst/>
        </p:spPr>
        <p:txBody>
          <a:bodyPr wrap="square" lIns="0" tIns="0" rIns="0" bIns="0" anchor="b" anchorCtr="0">
            <a:spAutoFit/>
          </a:bodyPr>
          <a:lstStyle>
            <a:lvl1pPr marL="0" indent="0" algn="l" defTabSz="1042988" rtl="0" fontAlgn="base">
              <a:lnSpc>
                <a:spcPts val="1400"/>
              </a:lnSpc>
              <a:spcBef>
                <a:spcPct val="0"/>
              </a:spcBef>
              <a:spcAft>
                <a:spcPct val="0"/>
              </a:spcAft>
              <a:buNone/>
              <a:defRPr lang="en-US" sz="1400" kern="120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Highlights</a:t>
            </a:r>
          </a:p>
        </p:txBody>
      </p:sp>
      <p:sp>
        <p:nvSpPr>
          <p:cNvPr id="27" name="Content Placeholder 2"/>
          <p:cNvSpPr>
            <a:spLocks noGrp="1"/>
          </p:cNvSpPr>
          <p:nvPr>
            <p:ph sz="half" idx="29"/>
          </p:nvPr>
        </p:nvSpPr>
        <p:spPr>
          <a:xfrm>
            <a:off x="415059" y="2869660"/>
            <a:ext cx="2880000" cy="3617539"/>
          </a:xfrm>
        </p:spPr>
        <p:txBody>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8" name="Content Placeholder 2"/>
          <p:cNvSpPr>
            <a:spLocks noGrp="1"/>
          </p:cNvSpPr>
          <p:nvPr>
            <p:ph sz="half" idx="30"/>
          </p:nvPr>
        </p:nvSpPr>
        <p:spPr>
          <a:xfrm>
            <a:off x="3421059" y="2869660"/>
            <a:ext cx="2880000" cy="3617539"/>
          </a:xfrm>
        </p:spPr>
        <p:txBody>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3" name="Text Placeholder 7"/>
          <p:cNvSpPr>
            <a:spLocks noGrp="1"/>
          </p:cNvSpPr>
          <p:nvPr>
            <p:ph type="body" sz="quarter" idx="26" hasCustomPrompt="1"/>
          </p:nvPr>
        </p:nvSpPr>
        <p:spPr>
          <a:xfrm>
            <a:off x="6800400" y="1550167"/>
            <a:ext cx="3132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Campaign performance</a:t>
            </a:r>
          </a:p>
        </p:txBody>
      </p:sp>
      <p:sp>
        <p:nvSpPr>
          <p:cNvPr id="21" name="Content Placeholder 2"/>
          <p:cNvSpPr>
            <a:spLocks noGrp="1"/>
          </p:cNvSpPr>
          <p:nvPr>
            <p:ph sz="half" idx="24"/>
          </p:nvPr>
        </p:nvSpPr>
        <p:spPr>
          <a:xfrm>
            <a:off x="6800400" y="1886717"/>
            <a:ext cx="3132000" cy="2016000"/>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25" name="Text Placeholder 7"/>
          <p:cNvSpPr>
            <a:spLocks noGrp="1"/>
          </p:cNvSpPr>
          <p:nvPr>
            <p:ph type="body" sz="quarter" idx="28" hasCustomPrompt="1"/>
          </p:nvPr>
        </p:nvSpPr>
        <p:spPr>
          <a:xfrm>
            <a:off x="6800400" y="4138147"/>
            <a:ext cx="3132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Performance summary</a:t>
            </a:r>
          </a:p>
        </p:txBody>
      </p:sp>
      <p:sp>
        <p:nvSpPr>
          <p:cNvPr id="22" name="Content Placeholder 2"/>
          <p:cNvSpPr>
            <a:spLocks noGrp="1"/>
          </p:cNvSpPr>
          <p:nvPr>
            <p:ph sz="half" idx="25"/>
          </p:nvPr>
        </p:nvSpPr>
        <p:spPr>
          <a:xfrm>
            <a:off x="6800400" y="4471199"/>
            <a:ext cx="3132000" cy="2016000"/>
          </a:xfrm>
        </p:spPr>
        <p:txBody>
          <a:bodyPr/>
          <a:lstStyle>
            <a:lvl1pPr>
              <a:defRPr sz="1200"/>
            </a:lvl1pPr>
            <a:lvl2pPr>
              <a:defRPr sz="1200"/>
            </a:lvl2pPr>
            <a:lvl3pPr>
              <a:defRPr sz="12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5" name="Text Placeholder 7"/>
          <p:cNvSpPr>
            <a:spLocks noGrp="1"/>
          </p:cNvSpPr>
          <p:nvPr>
            <p:ph type="body" sz="quarter" idx="19"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dirty="0">
                <a:latin typeface="Corpid C1 Regular" pitchFamily="34" charset="0"/>
              </a:rPr>
              <a:t>Source: Data Sources Corpid Regular 9pt</a:t>
            </a:r>
          </a:p>
        </p:txBody>
      </p:sp>
      <p:sp>
        <p:nvSpPr>
          <p:cNvPr id="16" name="Slide Number Placeholder 15"/>
          <p:cNvSpPr>
            <a:spLocks noGrp="1"/>
          </p:cNvSpPr>
          <p:nvPr>
            <p:ph type="sldNum" sz="quarter" idx="21"/>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7" name="Title 6"/>
          <p:cNvSpPr>
            <a:spLocks noGrp="1"/>
          </p:cNvSpPr>
          <p:nvPr>
            <p:ph type="title" hasCustomPrompt="1"/>
          </p:nvPr>
        </p:nvSpPr>
        <p:spPr>
          <a:xfrm>
            <a:off x="293688" y="229497"/>
            <a:ext cx="10105200" cy="525876"/>
          </a:xfrm>
        </p:spPr>
        <p:txBody>
          <a:bodyPr/>
          <a:lstStyle>
            <a:lvl1pPr>
              <a:defRPr>
                <a:cs typeface="+mj-cs"/>
              </a:defRPr>
            </a:lvl1pPr>
          </a:lstStyle>
          <a:p>
            <a:r>
              <a:rPr lang="en-US" dirty="0"/>
              <a:t>Campaign name</a:t>
            </a:r>
            <a:endParaRPr lang="en-AU" dirty="0"/>
          </a:p>
        </p:txBody>
      </p:sp>
    </p:spTree>
    <p:extLst>
      <p:ext uri="{BB962C8B-B14F-4D97-AF65-F5344CB8AC3E}">
        <p14:creationId xmlns:p14="http://schemas.microsoft.com/office/powerpoint/2010/main" val="385463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hasCustomPrompt="1"/>
          </p:nvPr>
        </p:nvSpPr>
        <p:spPr>
          <a:xfrm>
            <a:off x="295200" y="805070"/>
            <a:ext cx="9000000" cy="3405373"/>
          </a:xfrm>
        </p:spPr>
        <p:txBody>
          <a:bodyPr anchor="b" anchorCtr="0">
            <a:normAutofit/>
          </a:bodyPr>
          <a:lstStyle>
            <a:lvl1pPr>
              <a:lnSpc>
                <a:spcPct val="75000"/>
              </a:lnSpc>
              <a:defRPr sz="7000">
                <a:solidFill>
                  <a:schemeClr val="bg1"/>
                </a:solidFill>
                <a:latin typeface="NAB Impact" pitchFamily="50" charset="0"/>
              </a:defRPr>
            </a:lvl1pPr>
          </a:lstStyle>
          <a:p>
            <a:r>
              <a:rPr lang="en-US" noProof="0" dirty="0"/>
              <a:t>Click to add title</a:t>
            </a:r>
            <a:endParaRPr lang="en-AU" noProof="0" dirty="0"/>
          </a:p>
        </p:txBody>
      </p:sp>
      <p:sp>
        <p:nvSpPr>
          <p:cNvPr id="8"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39749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d Nab Script">
    <p:bg>
      <p:bgPr>
        <a:solidFill>
          <a:schemeClr val="accent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hasCustomPrompt="1"/>
          </p:nvPr>
        </p:nvSpPr>
        <p:spPr>
          <a:xfrm>
            <a:off x="295200" y="805070"/>
            <a:ext cx="9000000" cy="3405373"/>
          </a:xfrm>
        </p:spPr>
        <p:txBody>
          <a:bodyPr anchor="b" anchorCtr="0">
            <a:normAutofit/>
          </a:bodyPr>
          <a:lstStyle>
            <a:lvl1pPr>
              <a:lnSpc>
                <a:spcPct val="75000"/>
              </a:lnSpc>
              <a:defRPr sz="7000">
                <a:solidFill>
                  <a:schemeClr val="bg1"/>
                </a:solidFill>
                <a:latin typeface="NAB Impact" pitchFamily="50" charset="0"/>
              </a:defRPr>
            </a:lvl1pPr>
          </a:lstStyle>
          <a:p>
            <a:r>
              <a:rPr lang="en-US" noProof="0" dirty="0"/>
              <a:t>Click to add title</a:t>
            </a:r>
            <a:endParaRPr lang="en-AU" noProof="0" dirty="0"/>
          </a:p>
        </p:txBody>
      </p:sp>
      <p:sp>
        <p:nvSpPr>
          <p:cNvPr id="3" name="Text Placeholder 2"/>
          <p:cNvSpPr>
            <a:spLocks noGrp="1"/>
          </p:cNvSpPr>
          <p:nvPr>
            <p:ph type="body" sz="quarter" idx="11" hasCustomPrompt="1"/>
          </p:nvPr>
        </p:nvSpPr>
        <p:spPr>
          <a:xfrm>
            <a:off x="295200" y="4428000"/>
            <a:ext cx="9000000" cy="1260000"/>
          </a:xfrm>
        </p:spPr>
        <p:txBody>
          <a:bodyPr/>
          <a:lstStyle>
            <a:lvl1pPr marL="0" indent="0">
              <a:lnSpc>
                <a:spcPct val="60000"/>
              </a:lnSpc>
              <a:spcBef>
                <a:spcPts val="0"/>
              </a:spcBef>
              <a:buFontTx/>
              <a:buNone/>
              <a:defRPr sz="4000">
                <a:latin typeface="NAB Script" panose="03080502040407070004" pitchFamily="66" charset="0"/>
              </a:defRPr>
            </a:lvl1pPr>
            <a:lvl2pPr>
              <a:defRPr sz="4000">
                <a:latin typeface="NAB Script" panose="03080502040407070004" pitchFamily="66" charset="0"/>
              </a:defRPr>
            </a:lvl2pPr>
            <a:lvl3pPr>
              <a:defRPr sz="4000">
                <a:latin typeface="NAB Script" panose="03080502040407070004" pitchFamily="66" charset="0"/>
              </a:defRPr>
            </a:lvl3pPr>
            <a:lvl4pPr>
              <a:defRPr sz="4000">
                <a:latin typeface="NAB Script" panose="03080502040407070004" pitchFamily="66" charset="0"/>
              </a:defRPr>
            </a:lvl4pPr>
            <a:lvl5pPr>
              <a:defRPr sz="4000">
                <a:latin typeface="NAB Script" panose="03080502040407070004" pitchFamily="66" charset="0"/>
              </a:defRPr>
            </a:lvl5pPr>
          </a:lstStyle>
          <a:p>
            <a:pPr lvl="0"/>
            <a:r>
              <a:rPr lang="en-US" dirty="0"/>
              <a:t>Click to add subtitle</a:t>
            </a:r>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57818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p:bg>
      <p:bgPr>
        <a:solidFill>
          <a:schemeClr val="tx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8"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bg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84291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ck Nab Script">
    <p:bg>
      <p:bgPr>
        <a:solidFill>
          <a:schemeClr val="tx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8" name="Rectangle 3"/>
          <p:cNvSpPr>
            <a:spLocks noGrp="1" noChangeArrowheads="1"/>
          </p:cNvSpPr>
          <p:nvPr>
            <p:ph type="subTitle" idx="1" hasCustomPrompt="1"/>
          </p:nvPr>
        </p:nvSpPr>
        <p:spPr>
          <a:xfrm>
            <a:off x="295200" y="4428000"/>
            <a:ext cx="9000000" cy="1260000"/>
          </a:xfrm>
        </p:spPr>
        <p:txBody>
          <a:bodyPr lIns="0" tIns="54864" rIns="0"/>
          <a:lstStyle>
            <a:lvl1pPr marL="0" indent="0">
              <a:lnSpc>
                <a:spcPct val="60000"/>
              </a:lnSpc>
              <a:spcBef>
                <a:spcPct val="0"/>
              </a:spcBef>
              <a:buFont typeface="Wingdings" pitchFamily="2" charset="2"/>
              <a:buNone/>
              <a:defRPr sz="4000" cap="none" baseline="0">
                <a:solidFill>
                  <a:schemeClr val="bg1"/>
                </a:solidFill>
                <a:latin typeface="NAB Script" panose="03080502040407070004" pitchFamily="66"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13756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d patter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bg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2" name="Picture 11"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112279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patter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bg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2" name="Picture 11"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55658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y patter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60000"/>
              </a:lnSpc>
              <a:spcBef>
                <a:spcPct val="0"/>
              </a:spcBef>
              <a:buFont typeface="Wingdings" pitchFamily="2" charset="2"/>
              <a:buNone/>
              <a:defRPr sz="4000" cap="none" baseline="0">
                <a:solidFill>
                  <a:schemeClr val="tx1"/>
                </a:solidFill>
                <a:latin typeface="NAB Script" panose="03080502040407070004" pitchFamily="66"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76350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00508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lvl1pPr>
              <a:defRPr>
                <a:cs typeface="+mj-cs"/>
              </a:defRPr>
            </a:lvl1pPr>
          </a:lstStyle>
          <a:p>
            <a:r>
              <a:rPr lang="en-US" noProof="0"/>
              <a:t>Click to edit Master title style</a:t>
            </a:r>
            <a:endParaRPr lang="en-AU"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Slide Number Placeholder 3"/>
          <p:cNvSpPr>
            <a:spLocks noGrp="1"/>
          </p:cNvSpPr>
          <p:nvPr>
            <p:ph type="sldNum" sz="quarter" idx="10"/>
          </p:nvPr>
        </p:nvSpPr>
        <p:spPr>
          <a:xfrm>
            <a:off x="523875" y="6980106"/>
            <a:ext cx="460375" cy="323850"/>
          </a:xfrm>
          <a:prstGeom prst="rect">
            <a:avLst/>
          </a:prstGeom>
        </p:spPr>
        <p:txBody>
          <a:bodyPr/>
          <a:lstStyle>
            <a:lvl1pPr>
              <a:defRPr/>
            </a:lvl1pPr>
          </a:lstStyle>
          <a:p>
            <a:fld id="{124866B3-8C2A-4B94-AF1A-57C3F889C822}" type="slidenum">
              <a:rPr lang="en-AU"/>
              <a:pPr/>
              <a:t>‹#›</a:t>
            </a:fld>
            <a:endParaRPr lang="en-AU" sz="1100" dirty="0"/>
          </a:p>
        </p:txBody>
      </p:sp>
    </p:spTree>
    <p:extLst>
      <p:ext uri="{BB962C8B-B14F-4D97-AF65-F5344CB8AC3E}">
        <p14:creationId xmlns:p14="http://schemas.microsoft.com/office/powerpoint/2010/main" val="286829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hort Title_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02227" y="1252331"/>
            <a:ext cx="3680983" cy="2258792"/>
          </a:xfrm>
        </p:spPr>
        <p:txBody>
          <a:bodyPr anchor="ctr" anchorCtr="0">
            <a:noAutofit/>
          </a:bodyPr>
          <a:lstStyle>
            <a:lvl1pPr>
              <a:lnSpc>
                <a:spcPct val="75000"/>
              </a:lnSpc>
              <a:defRPr sz="6000">
                <a:solidFill>
                  <a:schemeClr val="bg1"/>
                </a:solidFill>
                <a:latin typeface="NAB Impact" pitchFamily="50" charset="0"/>
              </a:defRPr>
            </a:lvl1pPr>
          </a:lstStyle>
          <a:p>
            <a:r>
              <a:rPr lang="en-US" noProof="0" dirty="0"/>
              <a:t>Short 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20483" name="Rectangle 3"/>
          <p:cNvSpPr>
            <a:spLocks noGrp="1" noChangeArrowheads="1"/>
          </p:cNvSpPr>
          <p:nvPr>
            <p:ph type="subTitle" idx="1" hasCustomPrompt="1"/>
          </p:nvPr>
        </p:nvSpPr>
        <p:spPr>
          <a:xfrm>
            <a:off x="4482547" y="4197279"/>
            <a:ext cx="3240418" cy="1260000"/>
          </a:xfrm>
        </p:spPr>
        <p:txBody>
          <a:bodyPr lIns="0" rIns="0">
            <a:noAutofit/>
          </a:bodyPr>
          <a:lstStyle>
            <a:lvl1pPr marL="0" indent="0">
              <a:lnSpc>
                <a:spcPct val="80000"/>
              </a:lnSpc>
              <a:spcBef>
                <a:spcPct val="0"/>
              </a:spcBef>
              <a:buFont typeface="Wingdings" pitchFamily="2" charset="2"/>
              <a:buNone/>
              <a:defRPr sz="3000" cap="all" baseline="0">
                <a:solidFill>
                  <a:schemeClr val="bg1"/>
                </a:solidFill>
                <a:latin typeface="NAB Impact" panose="02010608060202020104" pitchFamily="2" charset="0"/>
                <a:ea typeface="NAB Impact" panose="02010608060202020104" pitchFamily="2" charset="0"/>
              </a:defRPr>
            </a:lvl1pPr>
          </a:lstStyle>
          <a:p>
            <a:r>
              <a:rPr lang="en-US" noProof="0" dirty="0"/>
              <a:t>CLICK TO ADD SUBTITLE</a:t>
            </a:r>
            <a:endParaRPr lang="en-AU" noProof="0" dirty="0"/>
          </a:p>
        </p:txBody>
      </p:sp>
      <p:sp>
        <p:nvSpPr>
          <p:cNvPr id="11" name="Rectangle 10"/>
          <p:cNvSpPr/>
          <p:nvPr userDrawn="1"/>
        </p:nvSpPr>
        <p:spPr bwMode="auto">
          <a:xfrm flipH="1">
            <a:off x="10819308" y="1003127"/>
            <a:ext cx="1512168" cy="1438068"/>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Centre</a:t>
            </a:r>
            <a:r>
              <a:rPr lang="en-AU" sz="1200" baseline="0" dirty="0">
                <a:latin typeface="Corpid C1 Heavy" pitchFamily="34" charset="0"/>
              </a:rPr>
              <a:t> text in </a:t>
            </a:r>
            <a:br>
              <a:rPr lang="en-AU" sz="1200" baseline="0" dirty="0">
                <a:latin typeface="Corpid C1 Heavy" pitchFamily="34" charset="0"/>
              </a:rPr>
            </a:br>
            <a:r>
              <a:rPr lang="en-AU" sz="1200" baseline="0" dirty="0">
                <a:latin typeface="Corpid C1 Heavy" pitchFamily="34" charset="0"/>
              </a:rPr>
              <a:t>shapes</a:t>
            </a:r>
            <a:r>
              <a:rPr lang="en-AU" sz="1200" dirty="0">
                <a:latin typeface="Corpid C1 Heavy" pitchFamily="34" charset="0"/>
              </a:rPr>
              <a:t>: </a:t>
            </a:r>
            <a:r>
              <a:rPr lang="en-AU" sz="1200" dirty="0">
                <a:latin typeface="+mn-lt"/>
              </a:rPr>
              <a:t>After you’ve added the title and subtitle, move them into the centre of the callout shapes.</a:t>
            </a:r>
            <a:endParaRPr lang="en-AU" sz="1200" dirty="0"/>
          </a:p>
        </p:txBody>
      </p:sp>
      <p:sp>
        <p:nvSpPr>
          <p:cNvPr id="8" name="Rectangle 7"/>
          <p:cNvSpPr/>
          <p:nvPr userDrawn="1"/>
        </p:nvSpPr>
        <p:spPr bwMode="auto">
          <a:xfrm flipH="1">
            <a:off x="10819308" y="2484487"/>
            <a:ext cx="1512168"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2" name="Picture 11"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40696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hort Title_1_Nab Scrip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02227" y="1252331"/>
            <a:ext cx="3680983" cy="2258792"/>
          </a:xfrm>
        </p:spPr>
        <p:txBody>
          <a:bodyPr anchor="ctr" anchorCtr="0">
            <a:noAutofit/>
          </a:bodyPr>
          <a:lstStyle>
            <a:lvl1pPr>
              <a:lnSpc>
                <a:spcPct val="75000"/>
              </a:lnSpc>
              <a:defRPr sz="6000">
                <a:solidFill>
                  <a:schemeClr val="bg1"/>
                </a:solidFill>
                <a:latin typeface="NAB Impact" pitchFamily="50" charset="0"/>
              </a:defRPr>
            </a:lvl1pPr>
          </a:lstStyle>
          <a:p>
            <a:r>
              <a:rPr lang="en-US" noProof="0" dirty="0"/>
              <a:t>Short 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20483" name="Rectangle 3"/>
          <p:cNvSpPr>
            <a:spLocks noGrp="1" noChangeArrowheads="1"/>
          </p:cNvSpPr>
          <p:nvPr>
            <p:ph type="subTitle" idx="1" hasCustomPrompt="1"/>
          </p:nvPr>
        </p:nvSpPr>
        <p:spPr>
          <a:xfrm>
            <a:off x="4482547" y="4197279"/>
            <a:ext cx="3240418" cy="1260000"/>
          </a:xfrm>
        </p:spPr>
        <p:txBody>
          <a:bodyPr lIns="0" rIns="0">
            <a:noAutofit/>
          </a:bodyPr>
          <a:lstStyle>
            <a:lvl1pPr marL="0" indent="0">
              <a:lnSpc>
                <a:spcPct val="70000"/>
              </a:lnSpc>
              <a:spcBef>
                <a:spcPct val="0"/>
              </a:spcBef>
              <a:buFont typeface="Wingdings" pitchFamily="2" charset="2"/>
              <a:buNone/>
              <a:defRPr sz="3600" cap="none" baseline="0">
                <a:solidFill>
                  <a:schemeClr val="bg1"/>
                </a:solidFill>
                <a:latin typeface="NAB Script" panose="03080502040407070004" pitchFamily="66" charset="0"/>
              </a:defRPr>
            </a:lvl1pPr>
          </a:lstStyle>
          <a:p>
            <a:r>
              <a:rPr lang="en-US" noProof="0" dirty="0"/>
              <a:t>Click to add subtitle</a:t>
            </a:r>
            <a:endParaRPr lang="en-AU" noProof="0" dirty="0"/>
          </a:p>
        </p:txBody>
      </p:sp>
      <p:sp>
        <p:nvSpPr>
          <p:cNvPr id="11" name="Rectangle 10"/>
          <p:cNvSpPr/>
          <p:nvPr userDrawn="1"/>
        </p:nvSpPr>
        <p:spPr bwMode="auto">
          <a:xfrm flipH="1">
            <a:off x="10819308" y="1003127"/>
            <a:ext cx="1512168" cy="1438068"/>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Centre</a:t>
            </a:r>
            <a:r>
              <a:rPr lang="en-AU" sz="1200" baseline="0" dirty="0">
                <a:latin typeface="Corpid C1 Heavy" pitchFamily="34" charset="0"/>
              </a:rPr>
              <a:t> text in </a:t>
            </a:r>
            <a:br>
              <a:rPr lang="en-AU" sz="1200" baseline="0" dirty="0">
                <a:latin typeface="Corpid C1 Heavy" pitchFamily="34" charset="0"/>
              </a:rPr>
            </a:br>
            <a:r>
              <a:rPr lang="en-AU" sz="1200" baseline="0" dirty="0">
                <a:latin typeface="Corpid C1 Heavy" pitchFamily="34" charset="0"/>
              </a:rPr>
              <a:t>shapes</a:t>
            </a:r>
            <a:r>
              <a:rPr lang="en-AU" sz="1200" dirty="0">
                <a:latin typeface="Corpid C1 Heavy" pitchFamily="34" charset="0"/>
              </a:rPr>
              <a:t>: </a:t>
            </a:r>
            <a:r>
              <a:rPr lang="en-AU" sz="1200" dirty="0">
                <a:latin typeface="+mn-lt"/>
              </a:rPr>
              <a:t>After you’ve added the title and subtitle, move them into the centre of the callout shapes.</a:t>
            </a:r>
            <a:endParaRPr lang="en-AU" sz="1200" dirty="0"/>
          </a:p>
        </p:txBody>
      </p:sp>
      <p:sp>
        <p:nvSpPr>
          <p:cNvPr id="8" name="Rectangle 7"/>
          <p:cNvSpPr/>
          <p:nvPr userDrawn="1"/>
        </p:nvSpPr>
        <p:spPr bwMode="auto">
          <a:xfrm flipH="1">
            <a:off x="10819308" y="2484487"/>
            <a:ext cx="1512168"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2" name="Picture 11"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76411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hort Title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2077275"/>
            <a:ext cx="5695122" cy="1822487"/>
          </a:xfrm>
        </p:spPr>
        <p:txBody>
          <a:bodyPr anchor="ctr" anchorCtr="0">
            <a:noAutofit/>
          </a:bodyPr>
          <a:lstStyle>
            <a:lvl1pPr>
              <a:lnSpc>
                <a:spcPct val="75000"/>
              </a:lnSpc>
              <a:defRPr sz="6000">
                <a:solidFill>
                  <a:schemeClr val="bg1"/>
                </a:solidFill>
                <a:latin typeface="NAB Impact" pitchFamily="50" charset="0"/>
              </a:defRPr>
            </a:lvl1pPr>
          </a:lstStyle>
          <a:p>
            <a:r>
              <a:rPr lang="en-US" noProof="0" dirty="0"/>
              <a:t>Short title</a:t>
            </a:r>
            <a:endParaRPr lang="en-AU" noProof="0" dirty="0"/>
          </a:p>
        </p:txBody>
      </p:sp>
      <p:sp>
        <p:nvSpPr>
          <p:cNvPr id="20483" name="Rectangle 3"/>
          <p:cNvSpPr>
            <a:spLocks noGrp="1" noChangeArrowheads="1"/>
          </p:cNvSpPr>
          <p:nvPr>
            <p:ph type="subTitle" idx="1" hasCustomPrompt="1"/>
          </p:nvPr>
        </p:nvSpPr>
        <p:spPr>
          <a:xfrm>
            <a:off x="6426762" y="2308844"/>
            <a:ext cx="3240418" cy="1260000"/>
          </a:xfrm>
        </p:spPr>
        <p:txBody>
          <a:bodyPr lIns="0" rIns="0" anchor="ctr" anchorCtr="0">
            <a:noAutofit/>
          </a:bodyPr>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3740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hort Title_2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2077275"/>
            <a:ext cx="5695122" cy="1822487"/>
          </a:xfrm>
        </p:spPr>
        <p:txBody>
          <a:bodyPr anchor="ctr" anchorCtr="0">
            <a:noAutofit/>
          </a:bodyPr>
          <a:lstStyle>
            <a:lvl1pPr>
              <a:lnSpc>
                <a:spcPct val="75000"/>
              </a:lnSpc>
              <a:defRPr sz="6000">
                <a:solidFill>
                  <a:schemeClr val="bg1"/>
                </a:solidFill>
                <a:latin typeface="NAB Impact" pitchFamily="50" charset="0"/>
              </a:defRPr>
            </a:lvl1pPr>
          </a:lstStyle>
          <a:p>
            <a:r>
              <a:rPr lang="en-US" noProof="0" dirty="0"/>
              <a:t>Short title</a:t>
            </a:r>
            <a:endParaRPr lang="en-AU" noProof="0" dirty="0"/>
          </a:p>
        </p:txBody>
      </p:sp>
      <p:sp>
        <p:nvSpPr>
          <p:cNvPr id="20483" name="Rectangle 3"/>
          <p:cNvSpPr>
            <a:spLocks noGrp="1" noChangeArrowheads="1"/>
          </p:cNvSpPr>
          <p:nvPr>
            <p:ph type="subTitle" idx="1" hasCustomPrompt="1"/>
          </p:nvPr>
        </p:nvSpPr>
        <p:spPr>
          <a:xfrm>
            <a:off x="6426762" y="2308844"/>
            <a:ext cx="3240418" cy="1260000"/>
          </a:xfrm>
        </p:spPr>
        <p:txBody>
          <a:bodyPr lIns="0" rIns="0" anchor="ctr" anchorCtr="0">
            <a:noAutofit/>
          </a:bodyPr>
          <a:lstStyle>
            <a:lvl1pPr marL="0" indent="0">
              <a:lnSpc>
                <a:spcPct val="7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411516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um Title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682461" y="3060000"/>
            <a:ext cx="5328478" cy="1800000"/>
          </a:xfrm>
        </p:spPr>
        <p:txBody>
          <a:bodyPr anchor="b" anchorCtr="0">
            <a:noAutofit/>
          </a:bodyPr>
          <a:lstStyle>
            <a:lvl1pPr algn="ctr">
              <a:lnSpc>
                <a:spcPct val="75000"/>
              </a:lnSpc>
              <a:defRPr sz="7000">
                <a:solidFill>
                  <a:schemeClr val="bg1"/>
                </a:solidFill>
                <a:latin typeface="NAB Impact" pitchFamily="50" charset="0"/>
              </a:defRPr>
            </a:lvl1pPr>
          </a:lstStyle>
          <a:p>
            <a:r>
              <a:rPr lang="en-US" noProof="0" dirty="0"/>
              <a:t>Medium title goes here</a:t>
            </a:r>
            <a:endParaRPr lang="en-AU" noProof="0" dirty="0"/>
          </a:p>
        </p:txBody>
      </p:sp>
      <p:sp>
        <p:nvSpPr>
          <p:cNvPr id="20483" name="Rectangle 3"/>
          <p:cNvSpPr>
            <a:spLocks noGrp="1" noChangeArrowheads="1"/>
          </p:cNvSpPr>
          <p:nvPr>
            <p:ph type="subTitle" idx="1" hasCustomPrompt="1"/>
          </p:nvPr>
        </p:nvSpPr>
        <p:spPr>
          <a:xfrm>
            <a:off x="2682700" y="4896000"/>
            <a:ext cx="5328000" cy="1080000"/>
          </a:xfrm>
        </p:spPr>
        <p:txBody>
          <a:bodyPr lIns="0" rIns="0" anchor="t" anchorCtr="0">
            <a:noAutofit/>
          </a:bodyPr>
          <a:lstStyle>
            <a:lvl1pPr marL="0" indent="0" algn="ctr">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060913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edium Title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992582" y="2268000"/>
            <a:ext cx="5070516" cy="1800000"/>
          </a:xfrm>
        </p:spPr>
        <p:txBody>
          <a:bodyPr anchor="b" anchorCtr="0">
            <a:noAutofit/>
          </a:bodyPr>
          <a:lstStyle>
            <a:lvl1pPr algn="l">
              <a:lnSpc>
                <a:spcPct val="75000"/>
              </a:lnSpc>
              <a:defRPr sz="7000">
                <a:solidFill>
                  <a:schemeClr val="bg1"/>
                </a:solidFill>
                <a:latin typeface="NAB Impact" pitchFamily="50" charset="0"/>
              </a:defRPr>
            </a:lvl1pPr>
          </a:lstStyle>
          <a:p>
            <a:r>
              <a:rPr lang="en-US" noProof="0" dirty="0"/>
              <a:t>Medium title goes here</a:t>
            </a:r>
            <a:endParaRPr lang="en-AU" noProof="0" dirty="0"/>
          </a:p>
        </p:txBody>
      </p:sp>
      <p:sp>
        <p:nvSpPr>
          <p:cNvPr id="20483" name="Rectangle 3"/>
          <p:cNvSpPr>
            <a:spLocks noGrp="1" noChangeArrowheads="1"/>
          </p:cNvSpPr>
          <p:nvPr>
            <p:ph type="subTitle" idx="1" hasCustomPrompt="1"/>
          </p:nvPr>
        </p:nvSpPr>
        <p:spPr>
          <a:xfrm>
            <a:off x="992810" y="4104000"/>
            <a:ext cx="5070060" cy="108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512168" cy="1438068"/>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Centre</a:t>
            </a:r>
            <a:r>
              <a:rPr lang="en-AU" sz="1200" baseline="0" dirty="0">
                <a:latin typeface="Corpid C1 Heavy" pitchFamily="34" charset="0"/>
              </a:rPr>
              <a:t> text in </a:t>
            </a:r>
            <a:br>
              <a:rPr lang="en-AU" sz="1200" baseline="0" dirty="0">
                <a:latin typeface="Corpid C1 Heavy" pitchFamily="34" charset="0"/>
              </a:rPr>
            </a:br>
            <a:r>
              <a:rPr lang="en-AU" sz="1200" baseline="0" dirty="0">
                <a:latin typeface="Corpid C1 Heavy" pitchFamily="34" charset="0"/>
              </a:rPr>
              <a:t>shape</a:t>
            </a:r>
            <a:r>
              <a:rPr lang="en-AU" sz="1200" dirty="0">
                <a:latin typeface="Corpid C1 Heavy" pitchFamily="34" charset="0"/>
              </a:rPr>
              <a:t>: </a:t>
            </a:r>
            <a:r>
              <a:rPr lang="en-AU" sz="1200" dirty="0">
                <a:latin typeface="+mn-lt"/>
              </a:rPr>
              <a:t>After you’ve added the title and subtitle, move them into the centre of the callout shape.</a:t>
            </a:r>
            <a:endParaRPr lang="en-AU" sz="1200" dirty="0"/>
          </a:p>
        </p:txBody>
      </p:sp>
      <p:sp>
        <p:nvSpPr>
          <p:cNvPr id="9" name="Rectangle 8"/>
          <p:cNvSpPr/>
          <p:nvPr userDrawn="1"/>
        </p:nvSpPr>
        <p:spPr bwMode="auto">
          <a:xfrm flipH="1">
            <a:off x="10819308" y="2476519"/>
            <a:ext cx="1512168"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1" name="Picture 10"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960198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ng Titl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40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540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810379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ng Title_1_NAB Scrip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40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540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294663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 Title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04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378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99282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ong Title_2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04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378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Subtitle with NAB Script</a:t>
            </a:r>
            <a:br>
              <a:rPr lang="en-US" noProof="0" dirty="0"/>
            </a:br>
            <a:r>
              <a:rPr lang="en-US" noProof="0" dirty="0"/>
              <a:t>on one to two lines</a:t>
            </a:r>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73267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683584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93688" y="169863"/>
            <a:ext cx="10105200" cy="831850"/>
          </a:xfrm>
        </p:spPr>
        <p:txBody>
          <a:bodyPr/>
          <a:lstStyle>
            <a:lvl1pPr>
              <a:defRPr>
                <a:cs typeface="+mj-cs"/>
              </a:defRPr>
            </a:lvl1pPr>
          </a:lstStyle>
          <a:p>
            <a:r>
              <a:rPr lang="en-US" noProof="0"/>
              <a:t>Click to edit Master title style</a:t>
            </a:r>
            <a:endParaRPr lang="en-AU" noProof="0" dirty="0"/>
          </a:p>
        </p:txBody>
      </p:sp>
      <p:sp>
        <p:nvSpPr>
          <p:cNvPr id="3" name="Content Placeholder 2"/>
          <p:cNvSpPr>
            <a:spLocks noGrp="1"/>
          </p:cNvSpPr>
          <p:nvPr>
            <p:ph sz="half" idx="1"/>
          </p:nvPr>
        </p:nvSpPr>
        <p:spPr>
          <a:xfrm>
            <a:off x="293688" y="1525588"/>
            <a:ext cx="4734000" cy="4960937"/>
          </a:xfr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1042988" rtl="0" fontAlgn="base">
              <a:spcBef>
                <a:spcPct val="50000"/>
              </a:spcBef>
              <a:spcAft>
                <a:spcPct val="0"/>
              </a:spcAft>
              <a:defRPr lang="en-US" sz="1400" smtClean="0">
                <a:solidFill>
                  <a:schemeClr val="tx1"/>
                </a:solidFill>
                <a:latin typeface="+mn-lt"/>
                <a:ea typeface="+mn-ea"/>
                <a:cs typeface="+mn-cs"/>
              </a:defRPr>
            </a:lvl1pPr>
            <a:lvl2pPr algn="l" defTabSz="1042988" rtl="0" fontAlgn="base">
              <a:spcBef>
                <a:spcPct val="50000"/>
              </a:spcBef>
              <a:spcAft>
                <a:spcPct val="0"/>
              </a:spcAft>
              <a:defRPr lang="en-US" sz="1400" smtClean="0">
                <a:solidFill>
                  <a:schemeClr val="tx1"/>
                </a:solidFill>
                <a:latin typeface="+mn-lt"/>
                <a:ea typeface="+mn-ea"/>
                <a:cs typeface="+mn-cs"/>
              </a:defRPr>
            </a:lvl2pPr>
            <a:lvl3pPr algn="l" defTabSz="1042988" rtl="0" fontAlgn="base">
              <a:spcBef>
                <a:spcPct val="50000"/>
              </a:spcBef>
              <a:spcAft>
                <a:spcPct val="0"/>
              </a:spcAft>
              <a:defRPr lang="en-US" sz="1400" smtClean="0">
                <a:solidFill>
                  <a:schemeClr val="tx1"/>
                </a:solidFill>
                <a:latin typeface="+mn-lt"/>
                <a:ea typeface="+mn-ea"/>
                <a:cs typeface="+mn-cs"/>
              </a:defRPr>
            </a:lvl3pPr>
            <a:lvl4pPr algn="l" defTabSz="1042988" rtl="0" fontAlgn="base">
              <a:spcBef>
                <a:spcPct val="50000"/>
              </a:spcBef>
              <a:spcAft>
                <a:spcPct val="0"/>
              </a:spcAft>
              <a:defRPr lang="en-US" sz="1400" smtClean="0">
                <a:solidFill>
                  <a:schemeClr val="tx1"/>
                </a:solidFill>
                <a:latin typeface="+mn-lt"/>
                <a:ea typeface="+mn-ea"/>
                <a:cs typeface="+mn-cs"/>
              </a:defRPr>
            </a:lvl4pPr>
            <a:lvl5pPr algn="l" defTabSz="1042988" rtl="0" fontAlgn="base">
              <a:spcBef>
                <a:spcPct val="50000"/>
              </a:spcBef>
              <a:spcAft>
                <a:spcPct val="0"/>
              </a:spcAft>
              <a:defRPr lang="en-AU" sz="14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half" idx="2"/>
          </p:nvPr>
        </p:nvSpPr>
        <p:spPr>
          <a:xfrm>
            <a:off x="5302225" y="1525588"/>
            <a:ext cx="4626000" cy="4960937"/>
          </a:xfrm>
          <a:noFill/>
          <a:ln w="9525">
            <a:noFill/>
            <a:miter lim="800000"/>
            <a:headEnd/>
            <a:tailEnd/>
          </a:ln>
          <a:effectLst/>
        </p:spPr>
        <p:txBody>
          <a:bodyPr vert="horz" wrap="square" lIns="0" tIns="52144" rIns="0" bIns="52144" numCol="1" anchor="t" anchorCtr="0" compatLnSpc="1">
            <a:prstTxWarp prst="textNoShape">
              <a:avLst/>
            </a:prstTxWarp>
          </a:bodyPr>
          <a:lstStyle>
            <a:lvl1pPr algn="l" defTabSz="1042988" rtl="0" fontAlgn="base">
              <a:spcBef>
                <a:spcPct val="50000"/>
              </a:spcBef>
              <a:spcAft>
                <a:spcPct val="0"/>
              </a:spcAft>
              <a:defRPr lang="en-US" sz="1400" smtClean="0">
                <a:solidFill>
                  <a:schemeClr val="tx1"/>
                </a:solidFill>
                <a:latin typeface="+mn-lt"/>
                <a:ea typeface="+mn-ea"/>
                <a:cs typeface="+mn-cs"/>
              </a:defRPr>
            </a:lvl1pPr>
            <a:lvl2pPr algn="l" defTabSz="1042988" rtl="0" fontAlgn="base">
              <a:spcBef>
                <a:spcPct val="50000"/>
              </a:spcBef>
              <a:spcAft>
                <a:spcPct val="0"/>
              </a:spcAft>
              <a:defRPr lang="en-US" sz="1400" smtClean="0">
                <a:solidFill>
                  <a:schemeClr val="tx1"/>
                </a:solidFill>
                <a:latin typeface="+mn-lt"/>
                <a:ea typeface="+mn-ea"/>
                <a:cs typeface="+mn-cs"/>
              </a:defRPr>
            </a:lvl2pPr>
            <a:lvl3pPr algn="l" defTabSz="1042988" rtl="0" fontAlgn="base">
              <a:spcBef>
                <a:spcPct val="50000"/>
              </a:spcBef>
              <a:spcAft>
                <a:spcPct val="0"/>
              </a:spcAft>
              <a:defRPr lang="en-US" sz="1400" smtClean="0">
                <a:solidFill>
                  <a:schemeClr val="tx1"/>
                </a:solidFill>
                <a:latin typeface="+mn-lt"/>
                <a:ea typeface="+mn-ea"/>
                <a:cs typeface="+mn-cs"/>
              </a:defRPr>
            </a:lvl3pPr>
            <a:lvl4pPr algn="l" defTabSz="1042988" rtl="0" fontAlgn="base">
              <a:spcBef>
                <a:spcPct val="50000"/>
              </a:spcBef>
              <a:spcAft>
                <a:spcPct val="0"/>
              </a:spcAft>
              <a:defRPr lang="en-US" sz="1400" smtClean="0">
                <a:solidFill>
                  <a:schemeClr val="tx1"/>
                </a:solidFill>
                <a:latin typeface="+mn-lt"/>
                <a:ea typeface="+mn-ea"/>
                <a:cs typeface="+mn-cs"/>
              </a:defRPr>
            </a:lvl4pPr>
            <a:lvl5pPr algn="l" defTabSz="1042988" rtl="0" fontAlgn="base">
              <a:spcBef>
                <a:spcPct val="50000"/>
              </a:spcBef>
              <a:spcAft>
                <a:spcPct val="0"/>
              </a:spcAft>
              <a:defRPr lang="en-AU" sz="14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Slide Number Placeholder 4"/>
          <p:cNvSpPr>
            <a:spLocks noGrp="1"/>
          </p:cNvSpPr>
          <p:nvPr>
            <p:ph type="sldNum" sz="quarter" idx="10"/>
          </p:nvPr>
        </p:nvSpPr>
        <p:spPr>
          <a:xfrm>
            <a:off x="293688" y="7205662"/>
            <a:ext cx="460375" cy="323850"/>
          </a:xfrm>
          <a:prstGeom prst="rect">
            <a:avLst/>
          </a:prstGeom>
        </p:spPr>
        <p:txBody>
          <a:bodyPr/>
          <a:lstStyle>
            <a:lvl1pPr>
              <a:defRPr/>
            </a:lvl1pPr>
          </a:lstStyle>
          <a:p>
            <a:fld id="{85862CF6-E18B-41F7-91E3-0BE057B5524C}" type="slidenum">
              <a:rPr lang="en-AU"/>
              <a:pPr/>
              <a:t>‹#›</a:t>
            </a:fld>
            <a:endParaRPr lang="en-AU" sz="1100" dirty="0"/>
          </a:p>
        </p:txBody>
      </p:sp>
    </p:spTree>
    <p:extLst>
      <p:ext uri="{BB962C8B-B14F-4D97-AF65-F5344CB8AC3E}">
        <p14:creationId xmlns:p14="http://schemas.microsoft.com/office/powerpoint/2010/main" val="10679161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ong Title_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04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378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233256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ng Title_3_NAB Scrip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6698"/>
            <a:ext cx="5040000" cy="24480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Longer title goes here over three lines</a:t>
            </a:r>
            <a:endParaRPr lang="en-AU" noProof="0" dirty="0"/>
          </a:p>
        </p:txBody>
      </p:sp>
      <p:sp>
        <p:nvSpPr>
          <p:cNvPr id="20483" name="Rectangle 3"/>
          <p:cNvSpPr>
            <a:spLocks noGrp="1" noChangeArrowheads="1"/>
          </p:cNvSpPr>
          <p:nvPr>
            <p:ph type="subTitle" idx="1" hasCustomPrompt="1"/>
          </p:nvPr>
        </p:nvSpPr>
        <p:spPr>
          <a:xfrm>
            <a:off x="295200" y="3024687"/>
            <a:ext cx="378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308580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ersonality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2452235"/>
            <a:ext cx="4680000" cy="2749877"/>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5256935"/>
            <a:ext cx="468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407569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ersonality_1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2452235"/>
            <a:ext cx="4680000" cy="2749877"/>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5256935"/>
            <a:ext cx="468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579425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ersonality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8"/>
          </a:xfrm>
          <a:prstGeom prst="rect">
            <a:avLst/>
          </a:prstGeom>
        </p:spPr>
      </p:pic>
      <p:sp>
        <p:nvSpPr>
          <p:cNvPr id="20482" name="Rectangle 2"/>
          <p:cNvSpPr>
            <a:spLocks noGrp="1" noChangeArrowheads="1"/>
          </p:cNvSpPr>
          <p:nvPr>
            <p:ph type="ctrTitle" hasCustomPrompt="1"/>
          </p:nvPr>
        </p:nvSpPr>
        <p:spPr>
          <a:xfrm>
            <a:off x="295200" y="525600"/>
            <a:ext cx="4680000" cy="1585688"/>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468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390035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ersonality_2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8"/>
          </a:xfrm>
          <a:prstGeom prst="rect">
            <a:avLst/>
          </a:prstGeom>
        </p:spPr>
      </p:pic>
      <p:sp>
        <p:nvSpPr>
          <p:cNvPr id="20482" name="Rectangle 2"/>
          <p:cNvSpPr>
            <a:spLocks noGrp="1" noChangeArrowheads="1"/>
          </p:cNvSpPr>
          <p:nvPr>
            <p:ph type="ctrTitle" hasCustomPrompt="1"/>
          </p:nvPr>
        </p:nvSpPr>
        <p:spPr>
          <a:xfrm>
            <a:off x="295200" y="525600"/>
            <a:ext cx="4680000" cy="1585688"/>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468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13180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ersonality_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7"/>
          </a:xfrm>
          <a:prstGeom prst="rect">
            <a:avLst/>
          </a:prstGeom>
        </p:spPr>
      </p:pic>
      <p:sp>
        <p:nvSpPr>
          <p:cNvPr id="20482" name="Rectangle 2"/>
          <p:cNvSpPr>
            <a:spLocks noGrp="1" noChangeArrowheads="1"/>
          </p:cNvSpPr>
          <p:nvPr>
            <p:ph type="ctrTitle" hasCustomPrompt="1"/>
          </p:nvPr>
        </p:nvSpPr>
        <p:spPr>
          <a:xfrm>
            <a:off x="295200" y="525600"/>
            <a:ext cx="5785468"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5785468"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bg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9" name="Picture 8"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7401633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ersonality_3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7"/>
          </a:xfrm>
          <a:prstGeom prst="rect">
            <a:avLst/>
          </a:prstGeom>
        </p:spPr>
      </p:pic>
      <p:sp>
        <p:nvSpPr>
          <p:cNvPr id="20482" name="Rectangle 2"/>
          <p:cNvSpPr>
            <a:spLocks noGrp="1" noChangeArrowheads="1"/>
          </p:cNvSpPr>
          <p:nvPr>
            <p:ph type="ctrTitle" hasCustomPrompt="1"/>
          </p:nvPr>
        </p:nvSpPr>
        <p:spPr>
          <a:xfrm>
            <a:off x="295200" y="525600"/>
            <a:ext cx="5785468"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5785468"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bg1"/>
                </a:solidFill>
                <a:latin typeface="NAB Digital Script" panose="03080502040407070004" pitchFamily="66"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9" name="Picture 8"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022802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ersonality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8"/>
          </a:xfrm>
          <a:prstGeom prst="rect">
            <a:avLst/>
          </a:prstGeom>
        </p:spPr>
      </p:pic>
      <p:sp>
        <p:nvSpPr>
          <p:cNvPr id="20482" name="Rectangle 2"/>
          <p:cNvSpPr>
            <a:spLocks noGrp="1" noChangeArrowheads="1"/>
          </p:cNvSpPr>
          <p:nvPr>
            <p:ph type="ctrTitle" hasCustomPrompt="1"/>
          </p:nvPr>
        </p:nvSpPr>
        <p:spPr>
          <a:xfrm>
            <a:off x="295200" y="2451600"/>
            <a:ext cx="4680000" cy="2749877"/>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5354867"/>
            <a:ext cx="468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bg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41668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ersonality_4_NAB Scrip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1999" cy="7558768"/>
          </a:xfrm>
          <a:prstGeom prst="rect">
            <a:avLst/>
          </a:prstGeom>
        </p:spPr>
      </p:pic>
      <p:sp>
        <p:nvSpPr>
          <p:cNvPr id="20482" name="Rectangle 2"/>
          <p:cNvSpPr>
            <a:spLocks noGrp="1" noChangeArrowheads="1"/>
          </p:cNvSpPr>
          <p:nvPr>
            <p:ph type="ctrTitle" hasCustomPrompt="1"/>
          </p:nvPr>
        </p:nvSpPr>
        <p:spPr>
          <a:xfrm>
            <a:off x="295200" y="2451600"/>
            <a:ext cx="4680000" cy="2749877"/>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5354867"/>
            <a:ext cx="4680000" cy="1260000"/>
          </a:xfrm>
        </p:spPr>
        <p:txBody>
          <a:bodyPr lIns="0" rIns="0" anchor="t" anchorCtr="0">
            <a:noAutofit/>
          </a:bodyPr>
          <a:lstStyle>
            <a:lvl1pPr marL="0" indent="0" algn="l">
              <a:lnSpc>
                <a:spcPct val="60000"/>
              </a:lnSpc>
              <a:spcBef>
                <a:spcPct val="0"/>
              </a:spcBef>
              <a:buFont typeface="Wingdings" pitchFamily="2" charset="2"/>
              <a:buNone/>
              <a:defRPr sz="3600" cap="none" baseline="0">
                <a:solidFill>
                  <a:schemeClr val="bg1"/>
                </a:solidFill>
                <a:latin typeface="NAB Digital Script" panose="03080502040407070004" pitchFamily="66"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51890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41322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sz="quarter" idx="1"/>
          </p:nvPr>
        </p:nvSpPr>
        <p:spPr>
          <a:xfrm>
            <a:off x="293688" y="1525588"/>
            <a:ext cx="4734000" cy="24034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Content Placeholder 3"/>
          <p:cNvSpPr>
            <a:spLocks noGrp="1"/>
          </p:cNvSpPr>
          <p:nvPr>
            <p:ph sz="quarter" idx="2"/>
          </p:nvPr>
        </p:nvSpPr>
        <p:spPr>
          <a:xfrm>
            <a:off x="293688" y="4081463"/>
            <a:ext cx="4734000" cy="24050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5" name="Text Placeholder 4"/>
          <p:cNvSpPr>
            <a:spLocks noGrp="1"/>
          </p:cNvSpPr>
          <p:nvPr>
            <p:ph type="body" sz="half" idx="3"/>
          </p:nvPr>
        </p:nvSpPr>
        <p:spPr>
          <a:xfrm>
            <a:off x="5302225" y="1525588"/>
            <a:ext cx="4626000" cy="496093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Slide Number Placeholder 8"/>
          <p:cNvSpPr>
            <a:spLocks noGrp="1"/>
          </p:cNvSpPr>
          <p:nvPr>
            <p:ph type="sldNum" sz="quarter" idx="11"/>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2220518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ifestyle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 y="1110"/>
            <a:ext cx="10691997" cy="7558767"/>
          </a:xfrm>
          <a:prstGeom prst="rect">
            <a:avLst/>
          </a:prstGeom>
        </p:spPr>
      </p:pic>
      <p:sp>
        <p:nvSpPr>
          <p:cNvPr id="20482" name="Rectangle 2"/>
          <p:cNvSpPr>
            <a:spLocks noGrp="1" noChangeArrowheads="1"/>
          </p:cNvSpPr>
          <p:nvPr>
            <p:ph type="ctrTitle" hasCustomPrompt="1"/>
          </p:nvPr>
        </p:nvSpPr>
        <p:spPr>
          <a:xfrm>
            <a:off x="295200" y="525599"/>
            <a:ext cx="5785468"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5785468"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sp>
        <p:nvSpPr>
          <p:cNvPr id="7" name="Rectangle 6"/>
          <p:cNvSpPr/>
          <p:nvPr userDrawn="1"/>
        </p:nvSpPr>
        <p:spPr bwMode="auto">
          <a:xfrm flipH="1">
            <a:off x="10819308" y="1003127"/>
            <a:ext cx="1296144" cy="884070"/>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72000" tIns="72000" rIns="108000" bIns="72000" numCol="1" rtlCol="0" anchor="t" anchorCtr="0" compatLnSpc="1">
            <a:prstTxWarp prst="textNoShape">
              <a:avLst/>
            </a:prstTxWarp>
            <a:spAutoFit/>
          </a:bodyPr>
          <a:lstStyle/>
          <a:p>
            <a:pPr algn="l" defTabSz="1042988">
              <a:spcBef>
                <a:spcPts val="600"/>
              </a:spcBef>
            </a:pPr>
            <a:r>
              <a:rPr lang="en-AU" sz="1200" dirty="0">
                <a:latin typeface="Corpid C1 Heavy" pitchFamily="34" charset="0"/>
              </a:rPr>
              <a:t>Printing: </a:t>
            </a:r>
            <a:r>
              <a:rPr lang="en-AU" sz="1200" dirty="0">
                <a:latin typeface="+mn-lt"/>
              </a:rPr>
              <a:t>This cover does not reproduce well in greyscale.</a:t>
            </a:r>
            <a:endParaRPr lang="en-AU" sz="1200" dirty="0"/>
          </a:p>
        </p:txBody>
      </p:sp>
      <p:pic>
        <p:nvPicPr>
          <p:cNvPr id="10" name="Picture 9"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757000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ifestyle_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 y="1110"/>
            <a:ext cx="10691997" cy="7558767"/>
          </a:xfrm>
          <a:prstGeom prst="rect">
            <a:avLst/>
          </a:prstGeom>
        </p:spPr>
      </p:pic>
      <p:sp>
        <p:nvSpPr>
          <p:cNvPr id="20482" name="Rectangle 2"/>
          <p:cNvSpPr>
            <a:spLocks noGrp="1" noChangeArrowheads="1"/>
          </p:cNvSpPr>
          <p:nvPr>
            <p:ph type="ctrTitle" hasCustomPrompt="1"/>
          </p:nvPr>
        </p:nvSpPr>
        <p:spPr>
          <a:xfrm>
            <a:off x="295200" y="525599"/>
            <a:ext cx="8640000"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324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8"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96029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ifestyle_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199" y="525599"/>
            <a:ext cx="6840000"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324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219362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ifestyle_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20482" name="Rectangle 2"/>
          <p:cNvSpPr>
            <a:spLocks noGrp="1" noChangeArrowheads="1"/>
          </p:cNvSpPr>
          <p:nvPr>
            <p:ph type="ctrTitle" hasCustomPrompt="1"/>
          </p:nvPr>
        </p:nvSpPr>
        <p:spPr>
          <a:xfrm>
            <a:off x="295200" y="525600"/>
            <a:ext cx="4680000" cy="1585688"/>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160000"/>
            <a:ext cx="3240000"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9"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63656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gribusiness_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 y="1110"/>
            <a:ext cx="10691997" cy="7558767"/>
          </a:xfrm>
          <a:prstGeom prst="rect">
            <a:avLst/>
          </a:prstGeom>
        </p:spPr>
      </p:pic>
      <p:sp>
        <p:nvSpPr>
          <p:cNvPr id="20482" name="Rectangle 2"/>
          <p:cNvSpPr>
            <a:spLocks noGrp="1" noChangeArrowheads="1"/>
          </p:cNvSpPr>
          <p:nvPr>
            <p:ph type="ctrTitle" hasCustomPrompt="1"/>
          </p:nvPr>
        </p:nvSpPr>
        <p:spPr>
          <a:xfrm>
            <a:off x="295200" y="1118770"/>
            <a:ext cx="8640000" cy="1587600"/>
          </a:xfrm>
        </p:spPr>
        <p:txBody>
          <a:bodyPr anchor="b" anchorCtr="0">
            <a:noAutofit/>
          </a:bodyPr>
          <a:lstStyle>
            <a:lvl1pPr algn="l">
              <a:lnSpc>
                <a:spcPct val="75000"/>
              </a:lnSpc>
              <a:defRPr sz="6500">
                <a:solidFill>
                  <a:schemeClr val="accent1"/>
                </a:solidFill>
                <a:latin typeface="NAB Impact" pitchFamily="50" charset="0"/>
              </a:defRPr>
            </a:lvl1pPr>
          </a:lstStyle>
          <a:p>
            <a:r>
              <a:rPr lang="en-US" noProof="0" dirty="0"/>
              <a:t>Click to add title</a:t>
            </a:r>
            <a:endParaRPr lang="en-AU" noProof="0" dirty="0"/>
          </a:p>
        </p:txBody>
      </p:sp>
      <p:sp>
        <p:nvSpPr>
          <p:cNvPr id="20483" name="Rectangle 3"/>
          <p:cNvSpPr>
            <a:spLocks noGrp="1" noChangeArrowheads="1"/>
          </p:cNvSpPr>
          <p:nvPr>
            <p:ph type="subTitle" idx="1" hasCustomPrompt="1"/>
          </p:nvPr>
        </p:nvSpPr>
        <p:spPr>
          <a:xfrm>
            <a:off x="295200" y="2748366"/>
            <a:ext cx="4406419" cy="1260000"/>
          </a:xfrm>
        </p:spPr>
        <p:txBody>
          <a:bodyPr lIns="0" rIns="0" anchor="t" anchorCtr="0">
            <a:noAutofit/>
          </a:bodyPr>
          <a:lstStyle>
            <a:lvl1pPr marL="0" indent="0" algn="l">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200" y="360000"/>
            <a:ext cx="1129861" cy="208800"/>
          </a:xfrm>
          <a:prstGeom prst="rect">
            <a:avLst/>
          </a:prstGeom>
        </p:spPr>
      </p:pic>
      <p:pic>
        <p:nvPicPr>
          <p:cNvPr id="8" name="Picture 7" descr="National Australia Bank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744699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gribusiness_2">
    <p:bg>
      <p:bgPr>
        <a:solidFill>
          <a:schemeClr val="accent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bg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200" y="360000"/>
            <a:ext cx="1129861" cy="208800"/>
          </a:xfrm>
          <a:prstGeom prst="rect">
            <a:avLst/>
          </a:prstGeom>
        </p:spPr>
      </p:pic>
      <p:pic>
        <p:nvPicPr>
          <p:cNvPr id="7" name="Picture 6"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42413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ab health_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06" y="-1"/>
            <a:ext cx="10692894" cy="7561263"/>
          </a:xfrm>
          <a:prstGeom prst="rect">
            <a:avLst/>
          </a:prstGeom>
        </p:spPr>
      </p:pic>
      <p:sp>
        <p:nvSpPr>
          <p:cNvPr id="8" name="Rectangle 2"/>
          <p:cNvSpPr>
            <a:spLocks noGrp="1" noChangeArrowheads="1"/>
          </p:cNvSpPr>
          <p:nvPr>
            <p:ph type="ctrTitle" hasCustomPrompt="1"/>
          </p:nvPr>
        </p:nvSpPr>
        <p:spPr>
          <a:xfrm>
            <a:off x="295200" y="814388"/>
            <a:ext cx="612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6120000" cy="1260000"/>
          </a:xfrm>
        </p:spPr>
        <p:txBody>
          <a:bodyPr lIns="0" rIns="0"/>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200" y="360000"/>
            <a:ext cx="874470" cy="172372"/>
          </a:xfrm>
          <a:prstGeom prst="rect">
            <a:avLst/>
          </a:prstGeom>
        </p:spPr>
      </p:pic>
      <p:pic>
        <p:nvPicPr>
          <p:cNvPr id="13" name="Picture 12" descr="National Australia Bank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897109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ab health_1_NAB Scrip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506" y="-1"/>
            <a:ext cx="10692894" cy="7561263"/>
          </a:xfrm>
          <a:prstGeom prst="rect">
            <a:avLst/>
          </a:prstGeom>
        </p:spPr>
      </p:pic>
      <p:sp>
        <p:nvSpPr>
          <p:cNvPr id="8" name="Rectangle 2"/>
          <p:cNvSpPr>
            <a:spLocks noGrp="1" noChangeArrowheads="1"/>
          </p:cNvSpPr>
          <p:nvPr>
            <p:ph type="ctrTitle" hasCustomPrompt="1"/>
          </p:nvPr>
        </p:nvSpPr>
        <p:spPr>
          <a:xfrm>
            <a:off x="295200" y="814388"/>
            <a:ext cx="612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6120000" cy="1260000"/>
          </a:xfrm>
        </p:spPr>
        <p:txBody>
          <a:bodyPr lIns="0" rIns="0"/>
          <a:lstStyle>
            <a:lvl1pPr marL="0" indent="0">
              <a:lnSpc>
                <a:spcPct val="60000"/>
              </a:lnSpc>
              <a:spcBef>
                <a:spcPct val="0"/>
              </a:spcBef>
              <a:buFont typeface="Wingdings" pitchFamily="2" charset="2"/>
              <a:buNone/>
              <a:defRPr sz="4000" cap="none" baseline="0">
                <a:solidFill>
                  <a:schemeClr val="tx1"/>
                </a:solidFill>
                <a:latin typeface="NAB Digital Script" panose="03080502040407070004" pitchFamily="66"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200" y="360000"/>
            <a:ext cx="874470" cy="172372"/>
          </a:xfrm>
          <a:prstGeom prst="rect">
            <a:avLst/>
          </a:prstGeom>
        </p:spPr>
      </p:pic>
      <p:pic>
        <p:nvPicPr>
          <p:cNvPr id="13" name="Picture 12" descr="National Australia Bank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307161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ab health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8" y="1110"/>
            <a:ext cx="10692000" cy="7558768"/>
          </a:xfrm>
          <a:prstGeom prst="rect">
            <a:avLst/>
          </a:prstGeom>
        </p:spPr>
      </p:pic>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tx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tx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200" y="360000"/>
            <a:ext cx="874470" cy="172372"/>
          </a:xfrm>
          <a:prstGeom prst="rect">
            <a:avLst/>
          </a:prstGeom>
        </p:spPr>
      </p:pic>
      <p:pic>
        <p:nvPicPr>
          <p:cNvPr id="12" name="Picture 11" descr="National Australia Bank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1638010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ab asset management">
    <p:bg>
      <p:bgPr>
        <a:solidFill>
          <a:schemeClr val="tx1"/>
        </a:solid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95200" y="814388"/>
            <a:ext cx="9000000" cy="3396055"/>
          </a:xfrm>
        </p:spPr>
        <p:txBody>
          <a:bodyPr anchor="b" anchorCtr="0">
            <a:normAutofit/>
          </a:bodyPr>
          <a:lstStyle>
            <a:lvl1pPr>
              <a:lnSpc>
                <a:spcPct val="75000"/>
              </a:lnSpc>
              <a:defRPr sz="7000">
                <a:solidFill>
                  <a:schemeClr val="accent1"/>
                </a:solidFill>
                <a:latin typeface="NAB Impact" pitchFamily="50" charset="0"/>
              </a:defRPr>
            </a:lvl1pPr>
          </a:lstStyle>
          <a:p>
            <a:r>
              <a:rPr lang="en-US" noProof="0" dirty="0"/>
              <a:t>Click to add title</a:t>
            </a:r>
            <a:endParaRPr lang="en-AU" noProof="0" dirty="0"/>
          </a:p>
        </p:txBody>
      </p:sp>
      <p:sp>
        <p:nvSpPr>
          <p:cNvPr id="9" name="Rectangle 3"/>
          <p:cNvSpPr>
            <a:spLocks noGrp="1" noChangeArrowheads="1"/>
          </p:cNvSpPr>
          <p:nvPr>
            <p:ph type="subTitle" idx="1" hasCustomPrompt="1"/>
          </p:nvPr>
        </p:nvSpPr>
        <p:spPr>
          <a:xfrm>
            <a:off x="295200" y="4428000"/>
            <a:ext cx="9000000" cy="1260000"/>
          </a:xfrm>
        </p:spPr>
        <p:txBody>
          <a:bodyPr lIns="0" rIns="0"/>
          <a:lstStyle>
            <a:lvl1pPr marL="0" indent="0">
              <a:lnSpc>
                <a:spcPct val="80000"/>
              </a:lnSpc>
              <a:spcBef>
                <a:spcPct val="0"/>
              </a:spcBef>
              <a:buFont typeface="Wingdings" pitchFamily="2" charset="2"/>
              <a:buNone/>
              <a:defRPr sz="3000" cap="all" baseline="0">
                <a:solidFill>
                  <a:schemeClr val="bg1"/>
                </a:solidFill>
                <a:latin typeface="NAB Impact" pitchFamily="50" charset="0"/>
              </a:defRPr>
            </a:lvl1pPr>
          </a:lstStyle>
          <a:p>
            <a:r>
              <a:rPr lang="en-US" noProof="0" dirty="0"/>
              <a:t>Click to add subtitle</a:t>
            </a:r>
            <a:endParaRPr lang="en-AU" noProof="0" dirty="0"/>
          </a:p>
        </p:txBody>
      </p:sp>
      <p:sp>
        <p:nvSpPr>
          <p:cNvPr id="10" name="Text Placeholder 6"/>
          <p:cNvSpPr>
            <a:spLocks noGrp="1"/>
          </p:cNvSpPr>
          <p:nvPr>
            <p:ph type="body" sz="quarter" idx="10" hasCustomPrompt="1"/>
          </p:nvPr>
        </p:nvSpPr>
        <p:spPr>
          <a:xfrm>
            <a:off x="295200" y="7119790"/>
            <a:ext cx="9000000" cy="307082"/>
          </a:xfrm>
          <a:noFill/>
          <a:ln w="9525">
            <a:noFill/>
            <a:miter lim="800000"/>
            <a:headEnd/>
            <a:tailEnd/>
          </a:ln>
          <a:effectLst/>
        </p:spPr>
        <p:txBody>
          <a:bodyPr wrap="square" lIns="0" tIns="52144" rIns="0" bIns="52144" anchor="b" anchorCtr="0">
            <a:noAutofit/>
          </a:bodyPr>
          <a:lstStyle>
            <a:lvl1pPr marL="0" indent="0" algn="l" defTabSz="714375" rtl="0" fontAlgn="base">
              <a:spcBef>
                <a:spcPct val="50000"/>
              </a:spcBef>
              <a:spcAft>
                <a:spcPct val="0"/>
              </a:spcAft>
              <a:buNone/>
              <a:defRPr lang="en-US" sz="1200" kern="1200" baseline="0" smtClean="0">
                <a:solidFill>
                  <a:schemeClr val="bg1"/>
                </a:solidFill>
                <a:latin typeface="Corpid C1 Regular" pitchFamily="34" charset="0"/>
                <a:ea typeface="+mn-ea"/>
                <a:cs typeface="Arial" charset="0"/>
              </a:defRPr>
            </a:lvl1pPr>
            <a:lvl2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2pPr>
            <a:lvl3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3pPr>
            <a:lvl4pPr marL="719138" indent="-719138" algn="l" defTabSz="1042988" rtl="0" fontAlgn="base">
              <a:spcBef>
                <a:spcPct val="50000"/>
              </a:spcBef>
              <a:spcAft>
                <a:spcPct val="0"/>
              </a:spcAft>
              <a:defRPr lang="en-US" sz="1100" kern="1200" smtClean="0">
                <a:solidFill>
                  <a:schemeClr val="tx1"/>
                </a:solidFill>
                <a:latin typeface="Corpid C1 Regular" pitchFamily="34" charset="0"/>
                <a:ea typeface="+mn-ea"/>
                <a:cs typeface="Arial" charset="0"/>
              </a:defRPr>
            </a:lvl4pPr>
            <a:lvl5pPr marL="719138" indent="-719138" algn="l" defTabSz="1042988" rtl="0" fontAlgn="base">
              <a:spcBef>
                <a:spcPct val="50000"/>
              </a:spcBef>
              <a:spcAft>
                <a:spcPct val="0"/>
              </a:spcAft>
              <a:defRPr lang="en-AU" sz="1100" kern="1200" dirty="0">
                <a:solidFill>
                  <a:schemeClr val="tx1"/>
                </a:solidFill>
                <a:latin typeface="Corpid C1 Regular" pitchFamily="34" charset="0"/>
                <a:ea typeface="+mn-ea"/>
                <a:cs typeface="Arial" charset="0"/>
              </a:defRPr>
            </a:lvl5pPr>
          </a:lstStyle>
          <a:p>
            <a:pPr lvl="0"/>
            <a:r>
              <a:rPr lang="en-US" noProof="0" dirty="0"/>
              <a:t>Insert Date and Author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200" y="360000"/>
            <a:ext cx="2030328" cy="208800"/>
          </a:xfrm>
          <a:prstGeom prst="rect">
            <a:avLst/>
          </a:prstGeom>
        </p:spPr>
      </p:pic>
      <p:pic>
        <p:nvPicPr>
          <p:cNvPr id="12" name="Picture 11" descr="National Australia Bank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09686" y="217148"/>
            <a:ext cx="864000" cy="1268394"/>
          </a:xfrm>
          <a:prstGeom prst="rect">
            <a:avLst/>
          </a:prstGeom>
        </p:spPr>
      </p:pic>
    </p:spTree>
    <p:extLst>
      <p:ext uri="{BB962C8B-B14F-4D97-AF65-F5344CB8AC3E}">
        <p14:creationId xmlns:p14="http://schemas.microsoft.com/office/powerpoint/2010/main" val="225057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261284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cs typeface="+mj-cs"/>
              </a:defRPr>
            </a:lvl1pPr>
          </a:lstStyle>
          <a:p>
            <a:r>
              <a:rPr lang="en-US" noProof="0"/>
              <a:t>Click to edit Master title style</a:t>
            </a:r>
            <a:endParaRPr lang="en-AU" noProof="0" dirty="0"/>
          </a:p>
        </p:txBody>
      </p:sp>
      <p:sp>
        <p:nvSpPr>
          <p:cNvPr id="3" name="Slide Number Placeholder 2"/>
          <p:cNvSpPr>
            <a:spLocks noGrp="1"/>
          </p:cNvSpPr>
          <p:nvPr>
            <p:ph type="sldNum" sz="quarter" idx="10"/>
          </p:nvPr>
        </p:nvSpPr>
        <p:spPr>
          <a:xfrm>
            <a:off x="523875" y="6980106"/>
            <a:ext cx="460375" cy="323850"/>
          </a:xfrm>
          <a:prstGeom prst="rect">
            <a:avLst/>
          </a:prstGeom>
        </p:spPr>
        <p:txBody>
          <a:bodyPr/>
          <a:lstStyle>
            <a:lvl1pPr>
              <a:defRPr/>
            </a:lvl1pPr>
          </a:lstStyle>
          <a:p>
            <a:fld id="{DAA57A6A-871F-414D-9110-2065083DE00C}" type="slidenum">
              <a:rPr lang="en-AU"/>
              <a:pPr/>
              <a:t>‹#›</a:t>
            </a:fld>
            <a:endParaRPr lang="en-AU" sz="1100"/>
          </a:p>
        </p:txBody>
      </p:sp>
    </p:spTree>
    <p:extLst>
      <p:ext uri="{BB962C8B-B14F-4D97-AF65-F5344CB8AC3E}">
        <p14:creationId xmlns:p14="http://schemas.microsoft.com/office/powerpoint/2010/main" val="6901344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no logo">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a:lstStyle>
            <a:lvl1pPr>
              <a:lnSpc>
                <a:spcPct val="80000"/>
              </a:lnSpc>
              <a:defRPr/>
            </a:lvl1pPr>
          </a:lstStyle>
          <a:p>
            <a:r>
              <a:rPr lang="en-US"/>
              <a:t>Click to edit Master title style</a:t>
            </a:r>
          </a:p>
        </p:txBody>
      </p:sp>
      <p:sp>
        <p:nvSpPr>
          <p:cNvPr id="3" name="btfpLayoutConfig" hidden="1"/>
          <p:cNvSpPr txBox="1"/>
          <p:nvPr userDrawn="1">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marL="0" indent="0">
              <a:buNone/>
            </a:pPr>
            <a:r>
              <a:rPr lang="en-AU" sz="100">
                <a:solidFill>
                  <a:srgbClr val="FFFFFF">
                    <a:alpha val="0"/>
                  </a:srgbClr>
                </a:solidFill>
                <a:latin typeface="Corpid C1 Regular"/>
              </a:rPr>
              <a:t>overall_0_132158346389722912 columns_1_132158346389722912 </a:t>
            </a:r>
          </a:p>
        </p:txBody>
      </p:sp>
      <p:sp>
        <p:nvSpPr>
          <p:cNvPr id="4" name="Rectangle 3"/>
          <p:cNvSpPr/>
          <p:nvPr userDrawn="1">
            <p:custDataLst>
              <p:tags r:id="rId3"/>
            </p:custDataLst>
          </p:nvPr>
        </p:nvSpPr>
        <p:spPr bwMode="gray">
          <a:xfrm>
            <a:off x="9722498" y="6652726"/>
            <a:ext cx="961571" cy="899206"/>
          </a:xfrm>
          <a:prstGeom prst="rect">
            <a:avLst/>
          </a:prstGeom>
          <a:solidFill>
            <a:srgbClr val="FFFFFF"/>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rgbClr val="000000"/>
              </a:solidFill>
            </a:endParaRPr>
          </a:p>
        </p:txBody>
      </p:sp>
    </p:spTree>
    <p:extLst>
      <p:ext uri="{BB962C8B-B14F-4D97-AF65-F5344CB8AC3E}">
        <p14:creationId xmlns:p14="http://schemas.microsoft.com/office/powerpoint/2010/main" val="3326110118"/>
      </p:ext>
    </p:extLst>
  </p:cSld>
  <p:clrMapOvr>
    <a:masterClrMapping/>
  </p:clrMapOvr>
  <p:transition/>
  <p:extLst>
    <p:ext uri="{DCECCB84-F9BA-43D5-87BE-67443E8EF086}">
      <p15:sldGuideLst xmlns:p15="http://schemas.microsoft.com/office/powerpoint/2012/main">
        <p15:guide id="1" pos="184">
          <p15:clr>
            <a:srgbClr val="CCCCCC"/>
          </p15:clr>
        </p15:guide>
        <p15:guide id="2" pos="655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7102638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Slide Number Placeholder 1"/>
          <p:cNvSpPr>
            <a:spLocks noGrp="1"/>
          </p:cNvSpPr>
          <p:nvPr>
            <p:ph type="sldNum" sz="quarter" idx="10"/>
          </p:nvPr>
        </p:nvSpPr>
        <p:spPr>
          <a:xfrm>
            <a:off x="523875" y="6980106"/>
            <a:ext cx="460375" cy="323850"/>
          </a:xfrm>
          <a:prstGeom prst="rect">
            <a:avLst/>
          </a:prstGeom>
        </p:spPr>
        <p:txBody>
          <a:bodyPr/>
          <a:lstStyle>
            <a:lvl1pPr>
              <a:defRPr/>
            </a:lvl1pPr>
          </a:lstStyle>
          <a:p>
            <a:fld id="{A7D1DBBA-AC09-4156-A6B6-BF0FE73C4D2A}" type="slidenum">
              <a:rPr lang="en-AU"/>
              <a:pPr/>
              <a:t>‹#›</a:t>
            </a:fld>
            <a:endParaRPr lang="en-AU" sz="1100"/>
          </a:p>
        </p:txBody>
      </p:sp>
      <p:pic>
        <p:nvPicPr>
          <p:cNvPr id="6" name="Picture 5" descr="National Australia Bank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0038" y="6772033"/>
            <a:ext cx="439200" cy="644767"/>
          </a:xfrm>
          <a:prstGeom prst="rect">
            <a:avLst/>
          </a:prstGeom>
        </p:spPr>
      </p:pic>
    </p:spTree>
    <p:extLst>
      <p:ext uri="{BB962C8B-B14F-4D97-AF65-F5344CB8AC3E}">
        <p14:creationId xmlns:p14="http://schemas.microsoft.com/office/powerpoint/2010/main" val="16639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55130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1" hasCustomPrompt="1"/>
          </p:nvPr>
        </p:nvSpPr>
        <p:spPr>
          <a:xfrm>
            <a:off x="293688" y="1492250"/>
            <a:ext cx="96228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293688" y="1793591"/>
            <a:ext cx="96228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293688" y="2124447"/>
            <a:ext cx="9622800" cy="4362078"/>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4" name="Title 3"/>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176646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 Chart and Text with illustration">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29201291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9" name="Object 8"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4" name="Freeform 47" descr="Tablet illustration"/>
          <p:cNvSpPr>
            <a:spLocks noChangeArrowheads="1"/>
          </p:cNvSpPr>
          <p:nvPr userDrawn="1"/>
        </p:nvSpPr>
        <p:spPr bwMode="auto">
          <a:xfrm>
            <a:off x="295200" y="1260351"/>
            <a:ext cx="3907031" cy="5239367"/>
          </a:xfrm>
          <a:custGeom>
            <a:avLst/>
            <a:gdLst>
              <a:gd name="T0" fmla="*/ 2147483647 w 467"/>
              <a:gd name="T1" fmla="*/ 2147483647 h 545"/>
              <a:gd name="T2" fmla="*/ 2147483647 w 467"/>
              <a:gd name="T3" fmla="*/ 2147483647 h 545"/>
              <a:gd name="T4" fmla="*/ 2147483647 w 467"/>
              <a:gd name="T5" fmla="*/ 2147483647 h 545"/>
              <a:gd name="T6" fmla="*/ 0 w 467"/>
              <a:gd name="T7" fmla="*/ 2147483647 h 545"/>
              <a:gd name="T8" fmla="*/ 0 w 467"/>
              <a:gd name="T9" fmla="*/ 2147483647 h 545"/>
              <a:gd name="T10" fmla="*/ 2147483647 w 467"/>
              <a:gd name="T11" fmla="*/ 0 h 545"/>
              <a:gd name="T12" fmla="*/ 2147483647 w 467"/>
              <a:gd name="T13" fmla="*/ 0 h 545"/>
              <a:gd name="T14" fmla="*/ 2147483647 w 467"/>
              <a:gd name="T15" fmla="*/ 2147483647 h 545"/>
              <a:gd name="T16" fmla="*/ 2147483647 w 467"/>
              <a:gd name="T17" fmla="*/ 2147483647 h 545"/>
              <a:gd name="T18" fmla="*/ 2147483647 w 467"/>
              <a:gd name="T19" fmla="*/ 2147483647 h 545"/>
              <a:gd name="T20" fmla="*/ 2147483647 w 467"/>
              <a:gd name="T21" fmla="*/ 2147483647 h 545"/>
              <a:gd name="T22" fmla="*/ 2147483647 w 467"/>
              <a:gd name="T23" fmla="*/ 2147483647 h 545"/>
              <a:gd name="T24" fmla="*/ 2147483647 w 467"/>
              <a:gd name="T25" fmla="*/ 2147483647 h 545"/>
              <a:gd name="T26" fmla="*/ 2147483647 w 467"/>
              <a:gd name="T27" fmla="*/ 2147483647 h 545"/>
              <a:gd name="T28" fmla="*/ 2147483647 w 467"/>
              <a:gd name="T29" fmla="*/ 2147483647 h 545"/>
              <a:gd name="T30" fmla="*/ 2147483647 w 467"/>
              <a:gd name="T31" fmla="*/ 2147483647 h 545"/>
              <a:gd name="T32" fmla="*/ 2147483647 w 467"/>
              <a:gd name="T33" fmla="*/ 2147483647 h 545"/>
              <a:gd name="T34" fmla="*/ 2147483647 w 467"/>
              <a:gd name="T35" fmla="*/ 2147483647 h 545"/>
              <a:gd name="T36" fmla="*/ 2147483647 w 467"/>
              <a:gd name="T37" fmla="*/ 2147483647 h 545"/>
              <a:gd name="T38" fmla="*/ 2147483647 w 467"/>
              <a:gd name="T39" fmla="*/ 2147483647 h 545"/>
              <a:gd name="T40" fmla="*/ 2147483647 w 467"/>
              <a:gd name="T41" fmla="*/ 2147483647 h 545"/>
              <a:gd name="T42" fmla="*/ 2147483647 w 467"/>
              <a:gd name="T43" fmla="*/ 2147483647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connsiteX0" fmla="*/ 9379 w 9979"/>
              <a:gd name="connsiteY0" fmla="*/ 9982 h 9982"/>
              <a:gd name="connsiteX1" fmla="*/ 9379 w 9979"/>
              <a:gd name="connsiteY1" fmla="*/ 9982 h 9982"/>
              <a:gd name="connsiteX2" fmla="*/ 600 w 9979"/>
              <a:gd name="connsiteY2" fmla="*/ 9982 h 9982"/>
              <a:gd name="connsiteX3" fmla="*/ 0 w 9979"/>
              <a:gd name="connsiteY3" fmla="*/ 9450 h 9982"/>
              <a:gd name="connsiteX4" fmla="*/ 0 w 9979"/>
              <a:gd name="connsiteY4" fmla="*/ 514 h 9982"/>
              <a:gd name="connsiteX5" fmla="*/ 600 w 9979"/>
              <a:gd name="connsiteY5" fmla="*/ 0 h 9982"/>
              <a:gd name="connsiteX6" fmla="*/ 9379 w 9979"/>
              <a:gd name="connsiteY6" fmla="*/ 0 h 9982"/>
              <a:gd name="connsiteX7" fmla="*/ 9979 w 9979"/>
              <a:gd name="connsiteY7" fmla="*/ 514 h 9982"/>
              <a:gd name="connsiteX8" fmla="*/ 9979 w 9979"/>
              <a:gd name="connsiteY8" fmla="*/ 9450 h 9982"/>
              <a:gd name="connsiteX9" fmla="*/ 9379 w 9979"/>
              <a:gd name="connsiteY9" fmla="*/ 9982 h 9982"/>
              <a:gd name="connsiteX10" fmla="*/ 4989 w 9979"/>
              <a:gd name="connsiteY10" fmla="*/ 9578 h 9982"/>
              <a:gd name="connsiteX11" fmla="*/ 4989 w 9979"/>
              <a:gd name="connsiteY11" fmla="*/ 9578 h 9982"/>
              <a:gd name="connsiteX12" fmla="*/ 5439 w 9979"/>
              <a:gd name="connsiteY12" fmla="*/ 9321 h 9982"/>
              <a:gd name="connsiteX13" fmla="*/ 4989 w 9979"/>
              <a:gd name="connsiteY13" fmla="*/ 8936 h 9982"/>
              <a:gd name="connsiteX14" fmla="*/ 4540 w 9979"/>
              <a:gd name="connsiteY14" fmla="*/ 9321 h 9982"/>
              <a:gd name="connsiteX15" fmla="*/ 4989 w 9979"/>
              <a:gd name="connsiteY15" fmla="*/ 9578 h 9982"/>
              <a:gd name="connsiteX16" fmla="*/ 8779 w 9979"/>
              <a:gd name="connsiteY16" fmla="*/ 1028 h 9982"/>
              <a:gd name="connsiteX17" fmla="*/ 8779 w 9979"/>
              <a:gd name="connsiteY17" fmla="*/ 1028 h 9982"/>
              <a:gd name="connsiteX18" fmla="*/ 718 w 9979"/>
              <a:gd name="connsiteY18" fmla="*/ 1047 h 9982"/>
              <a:gd name="connsiteX19" fmla="*/ 1199 w 9979"/>
              <a:gd name="connsiteY19" fmla="*/ 8550 h 9982"/>
              <a:gd name="connsiteX20" fmla="*/ 8779 w 9979"/>
              <a:gd name="connsiteY20" fmla="*/ 8550 h 9982"/>
              <a:gd name="connsiteX21" fmla="*/ 8779 w 9979"/>
              <a:gd name="connsiteY21" fmla="*/ 1028 h 9982"/>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1202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693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8797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8797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8797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8797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065 w 10000"/>
              <a:gd name="connsiteY21"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065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065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172 w 10000"/>
              <a:gd name="connsiteY16" fmla="*/ 1030 h 10000"/>
              <a:gd name="connsiteX17" fmla="*/ 720 w 10000"/>
              <a:gd name="connsiteY17" fmla="*/ 1049 h 10000"/>
              <a:gd name="connsiteX18" fmla="*/ 720 w 10000"/>
              <a:gd name="connsiteY18" fmla="*/ 8565 h 10000"/>
              <a:gd name="connsiteX19" fmla="*/ 9225 w 10000"/>
              <a:gd name="connsiteY19" fmla="*/ 8565 h 10000"/>
              <a:gd name="connsiteX20" fmla="*/ 9172 w 10000"/>
              <a:gd name="connsiteY20" fmla="*/ 103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399 w 10000"/>
              <a:gd name="connsiteY1" fmla="*/ 10000 h 10000"/>
              <a:gd name="connsiteX2" fmla="*/ 601 w 10000"/>
              <a:gd name="connsiteY2" fmla="*/ 10000 h 10000"/>
              <a:gd name="connsiteX3" fmla="*/ 0 w 10000"/>
              <a:gd name="connsiteY3" fmla="*/ 9467 h 10000"/>
              <a:gd name="connsiteX4" fmla="*/ 0 w 10000"/>
              <a:gd name="connsiteY4" fmla="*/ 515 h 10000"/>
              <a:gd name="connsiteX5" fmla="*/ 601 w 10000"/>
              <a:gd name="connsiteY5" fmla="*/ 0 h 10000"/>
              <a:gd name="connsiteX6" fmla="*/ 9399 w 10000"/>
              <a:gd name="connsiteY6" fmla="*/ 0 h 10000"/>
              <a:gd name="connsiteX7" fmla="*/ 10000 w 10000"/>
              <a:gd name="connsiteY7" fmla="*/ 515 h 10000"/>
              <a:gd name="connsiteX8" fmla="*/ 10000 w 10000"/>
              <a:gd name="connsiteY8" fmla="*/ 9467 h 10000"/>
              <a:gd name="connsiteX9" fmla="*/ 9399 w 10000"/>
              <a:gd name="connsiteY9" fmla="*/ 10000 h 10000"/>
              <a:gd name="connsiteX10" fmla="*/ 4999 w 10000"/>
              <a:gd name="connsiteY10" fmla="*/ 9595 h 10000"/>
              <a:gd name="connsiteX11" fmla="*/ 4999 w 10000"/>
              <a:gd name="connsiteY11" fmla="*/ 9595 h 10000"/>
              <a:gd name="connsiteX12" fmla="*/ 5450 w 10000"/>
              <a:gd name="connsiteY12" fmla="*/ 9338 h 10000"/>
              <a:gd name="connsiteX13" fmla="*/ 4999 w 10000"/>
              <a:gd name="connsiteY13" fmla="*/ 8952 h 10000"/>
              <a:gd name="connsiteX14" fmla="*/ 4550 w 10000"/>
              <a:gd name="connsiteY14" fmla="*/ 9338 h 10000"/>
              <a:gd name="connsiteX15" fmla="*/ 4999 w 10000"/>
              <a:gd name="connsiteY15" fmla="*/ 9595 h 10000"/>
              <a:gd name="connsiteX16" fmla="*/ 9216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16 w 10000"/>
              <a:gd name="connsiteY20" fmla="*/ 1040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8965 w 10000"/>
              <a:gd name="connsiteY17" fmla="*/ 1969 h 10000"/>
              <a:gd name="connsiteX18" fmla="*/ 720 w 10000"/>
              <a:gd name="connsiteY18" fmla="*/ 1049 h 10000"/>
              <a:gd name="connsiteX19" fmla="*/ 720 w 10000"/>
              <a:gd name="connsiteY19" fmla="*/ 8565 h 10000"/>
              <a:gd name="connsiteX20" fmla="*/ 9225 w 10000"/>
              <a:gd name="connsiteY20" fmla="*/ 8565 h 10000"/>
              <a:gd name="connsiteX21" fmla="*/ 8965 w 10000"/>
              <a:gd name="connsiteY21" fmla="*/ 1969 h 10000"/>
              <a:gd name="connsiteX0" fmla="*/ 9399 w 10000"/>
              <a:gd name="connsiteY0" fmla="*/ 10000 h 10000"/>
              <a:gd name="connsiteX1" fmla="*/ 9199 w 10000"/>
              <a:gd name="connsiteY1" fmla="*/ 1989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331 w 10000"/>
              <a:gd name="connsiteY17" fmla="*/ 1081 h 10000"/>
              <a:gd name="connsiteX18" fmla="*/ 720 w 10000"/>
              <a:gd name="connsiteY18" fmla="*/ 1049 h 10000"/>
              <a:gd name="connsiteX19" fmla="*/ 720 w 10000"/>
              <a:gd name="connsiteY19" fmla="*/ 8565 h 10000"/>
              <a:gd name="connsiteX20" fmla="*/ 9225 w 10000"/>
              <a:gd name="connsiteY20" fmla="*/ 8565 h 10000"/>
              <a:gd name="connsiteX21" fmla="*/ 9331 w 10000"/>
              <a:gd name="connsiteY21" fmla="*/ 108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184 w 10000"/>
              <a:gd name="connsiteY17" fmla="*/ 1071 h 10000"/>
              <a:gd name="connsiteX18" fmla="*/ 720 w 10000"/>
              <a:gd name="connsiteY18" fmla="*/ 1049 h 10000"/>
              <a:gd name="connsiteX19" fmla="*/ 720 w 10000"/>
              <a:gd name="connsiteY19" fmla="*/ 8565 h 10000"/>
              <a:gd name="connsiteX20" fmla="*/ 9225 w 10000"/>
              <a:gd name="connsiteY20" fmla="*/ 8565 h 10000"/>
              <a:gd name="connsiteX21" fmla="*/ 9184 w 10000"/>
              <a:gd name="connsiteY21" fmla="*/ 107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3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3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61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61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338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50 w 10000"/>
              <a:gd name="connsiteY15" fmla="*/ 9338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227 w 10000"/>
              <a:gd name="connsiteY13" fmla="*/ 9559 h 10000"/>
              <a:gd name="connsiteX14" fmla="*/ 5450 w 10000"/>
              <a:gd name="connsiteY14" fmla="*/ 9276 h 10000"/>
              <a:gd name="connsiteX15" fmla="*/ 4999 w 10000"/>
              <a:gd name="connsiteY15" fmla="*/ 8952 h 10000"/>
              <a:gd name="connsiteX16" fmla="*/ 4565 w 10000"/>
              <a:gd name="connsiteY16" fmla="*/ 9266 h 10000"/>
              <a:gd name="connsiteX17" fmla="*/ 4999 w 10000"/>
              <a:gd name="connsiteY17" fmla="*/ 9595 h 10000"/>
              <a:gd name="connsiteX18" fmla="*/ 9243 w 10000"/>
              <a:gd name="connsiteY18" fmla="*/ 1040 h 10000"/>
              <a:gd name="connsiteX19" fmla="*/ 720 w 10000"/>
              <a:gd name="connsiteY19" fmla="*/ 1049 h 10000"/>
              <a:gd name="connsiteX20" fmla="*/ 720 w 10000"/>
              <a:gd name="connsiteY20" fmla="*/ 8565 h 10000"/>
              <a:gd name="connsiteX21" fmla="*/ 9225 w 10000"/>
              <a:gd name="connsiteY21" fmla="*/ 8565 h 10000"/>
              <a:gd name="connsiteX22" fmla="*/ 9243 w 10000"/>
              <a:gd name="connsiteY22"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99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4999 w 10000"/>
              <a:gd name="connsiteY12" fmla="*/ 9595 h 10000"/>
              <a:gd name="connsiteX13" fmla="*/ 5450 w 10000"/>
              <a:gd name="connsiteY13" fmla="*/ 9276 h 10000"/>
              <a:gd name="connsiteX14" fmla="*/ 4999 w 10000"/>
              <a:gd name="connsiteY14" fmla="*/ 8952 h 10000"/>
              <a:gd name="connsiteX15" fmla="*/ 4565 w 10000"/>
              <a:gd name="connsiteY15" fmla="*/ 9266 h 10000"/>
              <a:gd name="connsiteX16" fmla="*/ 4589 w 10000"/>
              <a:gd name="connsiteY16" fmla="*/ 9595 h 10000"/>
              <a:gd name="connsiteX17" fmla="*/ 9243 w 10000"/>
              <a:gd name="connsiteY17" fmla="*/ 1040 h 10000"/>
              <a:gd name="connsiteX18" fmla="*/ 720 w 10000"/>
              <a:gd name="connsiteY18" fmla="*/ 1049 h 10000"/>
              <a:gd name="connsiteX19" fmla="*/ 720 w 10000"/>
              <a:gd name="connsiteY19" fmla="*/ 8565 h 10000"/>
              <a:gd name="connsiteX20" fmla="*/ 9225 w 10000"/>
              <a:gd name="connsiteY20" fmla="*/ 8565 h 10000"/>
              <a:gd name="connsiteX21" fmla="*/ 9243 w 10000"/>
              <a:gd name="connsiteY21"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58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58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55 w 10000"/>
              <a:gd name="connsiteY11" fmla="*/ 9605 h 10000"/>
              <a:gd name="connsiteX12" fmla="*/ 5450 w 10000"/>
              <a:gd name="connsiteY12" fmla="*/ 9276 h 10000"/>
              <a:gd name="connsiteX13" fmla="*/ 4999 w 10000"/>
              <a:gd name="connsiteY13" fmla="*/ 8952 h 10000"/>
              <a:gd name="connsiteX14" fmla="*/ 4565 w 10000"/>
              <a:gd name="connsiteY14" fmla="*/ 9266 h 10000"/>
              <a:gd name="connsiteX15" fmla="*/ 4955 w 10000"/>
              <a:gd name="connsiteY15" fmla="*/ 960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52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595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595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450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565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 name="connsiteX0" fmla="*/ 9399 w 10000"/>
              <a:gd name="connsiteY0" fmla="*/ 10000 h 10000"/>
              <a:gd name="connsiteX1" fmla="*/ 9536 w 10000"/>
              <a:gd name="connsiteY1" fmla="*/ 1958 h 10000"/>
              <a:gd name="connsiteX2" fmla="*/ 9399 w 10000"/>
              <a:gd name="connsiteY2" fmla="*/ 10000 h 10000"/>
              <a:gd name="connsiteX3" fmla="*/ 601 w 10000"/>
              <a:gd name="connsiteY3" fmla="*/ 10000 h 10000"/>
              <a:gd name="connsiteX4" fmla="*/ 0 w 10000"/>
              <a:gd name="connsiteY4" fmla="*/ 9467 h 10000"/>
              <a:gd name="connsiteX5" fmla="*/ 0 w 10000"/>
              <a:gd name="connsiteY5" fmla="*/ 515 h 10000"/>
              <a:gd name="connsiteX6" fmla="*/ 601 w 10000"/>
              <a:gd name="connsiteY6" fmla="*/ 0 h 10000"/>
              <a:gd name="connsiteX7" fmla="*/ 9399 w 10000"/>
              <a:gd name="connsiteY7" fmla="*/ 0 h 10000"/>
              <a:gd name="connsiteX8" fmla="*/ 10000 w 10000"/>
              <a:gd name="connsiteY8" fmla="*/ 515 h 10000"/>
              <a:gd name="connsiteX9" fmla="*/ 10000 w 10000"/>
              <a:gd name="connsiteY9" fmla="*/ 9467 h 10000"/>
              <a:gd name="connsiteX10" fmla="*/ 9399 w 10000"/>
              <a:gd name="connsiteY10" fmla="*/ 10000 h 10000"/>
              <a:gd name="connsiteX11" fmla="*/ 4999 w 10000"/>
              <a:gd name="connsiteY11" fmla="*/ 9657 h 10000"/>
              <a:gd name="connsiteX12" fmla="*/ 5505 w 10000"/>
              <a:gd name="connsiteY12" fmla="*/ 9276 h 10000"/>
              <a:gd name="connsiteX13" fmla="*/ 4999 w 10000"/>
              <a:gd name="connsiteY13" fmla="*/ 8911 h 10000"/>
              <a:gd name="connsiteX14" fmla="*/ 4482 w 10000"/>
              <a:gd name="connsiteY14" fmla="*/ 9266 h 10000"/>
              <a:gd name="connsiteX15" fmla="*/ 4999 w 10000"/>
              <a:gd name="connsiteY15" fmla="*/ 9657 h 10000"/>
              <a:gd name="connsiteX16" fmla="*/ 9243 w 10000"/>
              <a:gd name="connsiteY16" fmla="*/ 1040 h 10000"/>
              <a:gd name="connsiteX17" fmla="*/ 720 w 10000"/>
              <a:gd name="connsiteY17" fmla="*/ 1049 h 10000"/>
              <a:gd name="connsiteX18" fmla="*/ 720 w 10000"/>
              <a:gd name="connsiteY18" fmla="*/ 8565 h 10000"/>
              <a:gd name="connsiteX19" fmla="*/ 9225 w 10000"/>
              <a:gd name="connsiteY19" fmla="*/ 8565 h 10000"/>
              <a:gd name="connsiteX20" fmla="*/ 9243 w 10000"/>
              <a:gd name="connsiteY20" fmla="*/ 10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9399" y="10000"/>
                </a:moveTo>
                <a:cubicBezTo>
                  <a:pt x="9332" y="7330"/>
                  <a:pt x="9603" y="4628"/>
                  <a:pt x="9536" y="1958"/>
                </a:cubicBezTo>
                <a:cubicBezTo>
                  <a:pt x="9603" y="4628"/>
                  <a:pt x="9332" y="7330"/>
                  <a:pt x="9399" y="10000"/>
                </a:cubicBezTo>
                <a:lnTo>
                  <a:pt x="601" y="10000"/>
                </a:lnTo>
                <a:cubicBezTo>
                  <a:pt x="150" y="10000"/>
                  <a:pt x="0" y="9743"/>
                  <a:pt x="0" y="9467"/>
                </a:cubicBezTo>
                <a:lnTo>
                  <a:pt x="0" y="515"/>
                </a:lnTo>
                <a:cubicBezTo>
                  <a:pt x="0" y="128"/>
                  <a:pt x="150" y="0"/>
                  <a:pt x="601" y="0"/>
                </a:cubicBezTo>
                <a:lnTo>
                  <a:pt x="9399" y="0"/>
                </a:lnTo>
                <a:cubicBezTo>
                  <a:pt x="9850" y="0"/>
                  <a:pt x="10000" y="128"/>
                  <a:pt x="10000" y="515"/>
                </a:cubicBezTo>
                <a:lnTo>
                  <a:pt x="10000" y="9467"/>
                </a:lnTo>
                <a:cubicBezTo>
                  <a:pt x="10000" y="9743"/>
                  <a:pt x="9850" y="10000"/>
                  <a:pt x="9399" y="10000"/>
                </a:cubicBezTo>
                <a:close/>
                <a:moveTo>
                  <a:pt x="4999" y="9657"/>
                </a:moveTo>
                <a:cubicBezTo>
                  <a:pt x="5252" y="9649"/>
                  <a:pt x="5505" y="9534"/>
                  <a:pt x="5505" y="9276"/>
                </a:cubicBezTo>
                <a:cubicBezTo>
                  <a:pt x="5505" y="9018"/>
                  <a:pt x="5183" y="8913"/>
                  <a:pt x="4999" y="8911"/>
                </a:cubicBezTo>
                <a:cubicBezTo>
                  <a:pt x="4815" y="8909"/>
                  <a:pt x="4496" y="9018"/>
                  <a:pt x="4482" y="9266"/>
                </a:cubicBezTo>
                <a:cubicBezTo>
                  <a:pt x="4468" y="9514"/>
                  <a:pt x="4746" y="9665"/>
                  <a:pt x="4999" y="9657"/>
                </a:cubicBezTo>
                <a:close/>
                <a:moveTo>
                  <a:pt x="9243" y="1040"/>
                </a:moveTo>
                <a:lnTo>
                  <a:pt x="720" y="1049"/>
                </a:lnTo>
                <a:cubicBezTo>
                  <a:pt x="711" y="3554"/>
                  <a:pt x="729" y="6060"/>
                  <a:pt x="720" y="8565"/>
                </a:cubicBezTo>
                <a:lnTo>
                  <a:pt x="9225" y="8565"/>
                </a:lnTo>
                <a:cubicBezTo>
                  <a:pt x="9202" y="8375"/>
                  <a:pt x="9261" y="1199"/>
                  <a:pt x="9243" y="1040"/>
                </a:cubicBezTo>
                <a:close/>
              </a:path>
            </a:pathLst>
          </a:custGeom>
          <a:solidFill>
            <a:schemeClr val="accent3"/>
          </a:solidFill>
          <a:ln>
            <a:noFill/>
          </a:ln>
        </p:spPr>
        <p:txBody>
          <a:bodyPr wrap="none" anchor="ctr"/>
          <a:lstStyle/>
          <a:p>
            <a:endParaRPr lang="en-AU"/>
          </a:p>
        </p:txBody>
      </p:sp>
      <p:sp>
        <p:nvSpPr>
          <p:cNvPr id="8" name="Text Placeholder 7"/>
          <p:cNvSpPr>
            <a:spLocks noGrp="1"/>
          </p:cNvSpPr>
          <p:nvPr>
            <p:ph type="body" sz="quarter" idx="11" hasCustomPrompt="1"/>
          </p:nvPr>
        </p:nvSpPr>
        <p:spPr>
          <a:xfrm>
            <a:off x="718715" y="1980431"/>
            <a:ext cx="3060000" cy="205960"/>
          </a:xfrm>
          <a:noFill/>
          <a:ln w="9525">
            <a:noFill/>
            <a:miter lim="800000"/>
            <a:headEnd/>
            <a:tailEnd/>
          </a:ln>
          <a:effectLst/>
        </p:spPr>
        <p:txBody>
          <a:bodyPr wrap="square" lIns="0" tIns="0" rIns="0" bIns="0" anchor="t"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718715" y="2222302"/>
            <a:ext cx="30600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718715" y="2454965"/>
            <a:ext cx="3060000" cy="3220278"/>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294168" y="1828800"/>
            <a:ext cx="46260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523875" y="6980106"/>
            <a:ext cx="460375" cy="323850"/>
          </a:xfrm>
          <a:prstGeom prst="rect">
            <a:avLst/>
          </a:prstGeo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78049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 Chart and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480751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7"/>
          <p:cNvSpPr>
            <a:spLocks noGrp="1"/>
          </p:cNvSpPr>
          <p:nvPr>
            <p:ph type="body" sz="quarter" idx="11" hasCustomPrompt="1"/>
          </p:nvPr>
        </p:nvSpPr>
        <p:spPr>
          <a:xfrm>
            <a:off x="293688" y="1492250"/>
            <a:ext cx="4734000" cy="278182"/>
          </a:xfrm>
          <a:noFill/>
          <a:ln w="9525">
            <a:noFill/>
            <a:miter lim="800000"/>
            <a:headEnd/>
            <a:tailEnd/>
          </a:ln>
          <a:effectLst/>
        </p:spPr>
        <p:txBody>
          <a:bodyPr wrap="square" lIns="0" tIns="0" rIns="0" bIns="0" anchor="b" anchorCtr="0">
            <a:noAutofit/>
          </a:bodyPr>
          <a:lstStyle>
            <a:lvl1pPr marL="0" indent="0" algn="l" defTabSz="1042988" rtl="0" fontAlgn="base">
              <a:lnSpc>
                <a:spcPct val="75000"/>
              </a:lnSpc>
              <a:spcBef>
                <a:spcPct val="0"/>
              </a:spcBef>
              <a:spcAft>
                <a:spcPct val="0"/>
              </a:spcAft>
              <a:buNone/>
              <a:defRPr lang="en-US" sz="2000" kern="1200" cap="all" baseline="0" smtClean="0">
                <a:solidFill>
                  <a:schemeClr val="accent1"/>
                </a:solidFill>
                <a:latin typeface="+mn-lt"/>
                <a:ea typeface="+mn-ea"/>
                <a:cs typeface="+mn-cs"/>
                <a:sym typeface="+mn-lt"/>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title</a:t>
            </a:r>
          </a:p>
        </p:txBody>
      </p:sp>
      <p:sp>
        <p:nvSpPr>
          <p:cNvPr id="13" name="Text Placeholder 7"/>
          <p:cNvSpPr>
            <a:spLocks noGrp="1"/>
          </p:cNvSpPr>
          <p:nvPr>
            <p:ph type="body" sz="quarter" idx="14" hasCustomPrompt="1"/>
          </p:nvPr>
        </p:nvSpPr>
        <p:spPr>
          <a:xfrm>
            <a:off x="293688" y="1792800"/>
            <a:ext cx="4734000" cy="153888"/>
          </a:xfrm>
          <a:noFill/>
          <a:ln w="9525">
            <a:noFill/>
            <a:miter lim="800000"/>
            <a:headEnd/>
            <a:tailEnd/>
          </a:ln>
          <a:effectLst/>
        </p:spPr>
        <p:txBody>
          <a:bodyPr wrap="square" lIns="0" tIns="0" rIns="0" bIns="0" anchor="t" anchorCtr="0">
            <a:spAutoFit/>
          </a:bodyPr>
          <a:lstStyle>
            <a:lvl1pPr marL="0" indent="0" algn="l" defTabSz="1042988" rtl="0" fontAlgn="base">
              <a:lnSpc>
                <a:spcPts val="1200"/>
              </a:lnSpc>
              <a:spcBef>
                <a:spcPct val="0"/>
              </a:spcBef>
              <a:spcAft>
                <a:spcPct val="0"/>
              </a:spcAft>
              <a:buNone/>
              <a:defRPr lang="en-US" sz="12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lvl="0"/>
            <a:r>
              <a:rPr lang="en-AU" noProof="0" dirty="0"/>
              <a:t>Chart sub title</a:t>
            </a:r>
          </a:p>
        </p:txBody>
      </p:sp>
      <p:sp>
        <p:nvSpPr>
          <p:cNvPr id="3" name="Content Placeholder 2"/>
          <p:cNvSpPr>
            <a:spLocks noGrp="1"/>
          </p:cNvSpPr>
          <p:nvPr>
            <p:ph sz="half" idx="1"/>
          </p:nvPr>
        </p:nvSpPr>
        <p:spPr>
          <a:xfrm>
            <a:off x="293688" y="2124447"/>
            <a:ext cx="4734000" cy="4362078"/>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Text Placeholder 3"/>
          <p:cNvSpPr>
            <a:spLocks noGrp="1"/>
          </p:cNvSpPr>
          <p:nvPr>
            <p:ph type="body" sz="half" idx="2"/>
          </p:nvPr>
        </p:nvSpPr>
        <p:spPr>
          <a:xfrm>
            <a:off x="5302225" y="1828800"/>
            <a:ext cx="4626000" cy="4657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1" name="Text Placeholder 7"/>
          <p:cNvSpPr>
            <a:spLocks noGrp="1"/>
          </p:cNvSpPr>
          <p:nvPr>
            <p:ph type="body" sz="quarter" idx="13" hasCustomPrompt="1"/>
          </p:nvPr>
        </p:nvSpPr>
        <p:spPr>
          <a:xfrm>
            <a:off x="293688" y="6699250"/>
            <a:ext cx="9295200" cy="284843"/>
          </a:xfrm>
          <a:noFill/>
          <a:ln w="9525">
            <a:noFill/>
            <a:miter lim="800000"/>
            <a:headEnd/>
            <a:tailEnd/>
          </a:ln>
          <a:effectLst/>
        </p:spPr>
        <p:txBody>
          <a:bodyPr wrap="square" lIns="0" tIns="52144" rIns="0" bIns="52144" anchor="ctr" anchorCtr="0">
            <a:spAutoFit/>
          </a:bodyPr>
          <a:lstStyle>
            <a:lvl1pPr marL="0" marR="0" indent="0" algn="l" defTabSz="1042988" rtl="0" eaLnBrk="1" fontAlgn="base" latinLnBrk="0" hangingPunct="1">
              <a:lnSpc>
                <a:spcPct val="100000"/>
              </a:lnSpc>
              <a:spcBef>
                <a:spcPct val="0"/>
              </a:spcBef>
              <a:spcAft>
                <a:spcPct val="0"/>
              </a:spcAft>
              <a:buClr>
                <a:schemeClr val="accent1"/>
              </a:buClr>
              <a:buSzPct val="70000"/>
              <a:buFont typeface="Wingdings" pitchFamily="2" charset="2"/>
              <a:buNone/>
              <a:tabLst/>
              <a:defRPr lang="en-US" sz="900" kern="1200" smtClean="0">
                <a:solidFill>
                  <a:schemeClr val="tx1"/>
                </a:solidFill>
                <a:latin typeface="+mn-lt"/>
                <a:ea typeface="+mn-ea"/>
                <a:cs typeface="+mn-cs"/>
              </a:defRPr>
            </a:lvl1pPr>
            <a:lvl2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2pPr>
            <a:lvl3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3pPr>
            <a:lvl4pPr algn="l" defTabSz="1042988" rtl="0" fontAlgn="base">
              <a:spcBef>
                <a:spcPct val="0"/>
              </a:spcBef>
              <a:spcAft>
                <a:spcPct val="0"/>
              </a:spcAft>
              <a:defRPr lang="en-US" sz="1400" kern="1200" smtClean="0">
                <a:solidFill>
                  <a:schemeClr val="accent1"/>
                </a:solidFill>
                <a:latin typeface="Corpid C1 Bold" pitchFamily="34" charset="0"/>
                <a:ea typeface="+mn-ea"/>
                <a:cs typeface="+mn-cs"/>
              </a:defRPr>
            </a:lvl4pPr>
            <a:lvl5pPr algn="l" defTabSz="1042988" rtl="0" fontAlgn="base">
              <a:spcBef>
                <a:spcPct val="0"/>
              </a:spcBef>
              <a:spcAft>
                <a:spcPct val="0"/>
              </a:spcAft>
              <a:defRPr lang="en-AU" sz="1400" kern="1200" dirty="0">
                <a:solidFill>
                  <a:schemeClr val="accent1"/>
                </a:solidFill>
                <a:latin typeface="Corpid C1 Bold" pitchFamily="34" charset="0"/>
                <a:ea typeface="+mn-ea"/>
                <a:cs typeface="+mn-cs"/>
              </a:defRPr>
            </a:lvl5pPr>
          </a:lstStyle>
          <a:p>
            <a:pPr marL="0" marR="0" lvl="0" indent="0" algn="l" defTabSz="1042988" rtl="0" eaLnBrk="1" fontAlgn="base" latinLnBrk="0" hangingPunct="1">
              <a:lnSpc>
                <a:spcPts val="1400"/>
              </a:lnSpc>
              <a:spcBef>
                <a:spcPct val="0"/>
              </a:spcBef>
              <a:spcAft>
                <a:spcPct val="0"/>
              </a:spcAft>
              <a:buClr>
                <a:schemeClr val="accent1"/>
              </a:buClr>
              <a:buSzPct val="70000"/>
              <a:buFont typeface="Wingdings" pitchFamily="2" charset="2"/>
              <a:buNone/>
              <a:tabLst/>
              <a:defRPr/>
            </a:pPr>
            <a:r>
              <a:rPr lang="en-AU" sz="900" noProof="0" dirty="0">
                <a:latin typeface="Corpid C1 Regular" pitchFamily="34" charset="0"/>
              </a:rPr>
              <a:t>Source: Data Sources Corpid Regular 9pt</a:t>
            </a:r>
          </a:p>
        </p:txBody>
      </p:sp>
      <p:sp>
        <p:nvSpPr>
          <p:cNvPr id="7" name="Slide Number Placeholder 6"/>
          <p:cNvSpPr>
            <a:spLocks noGrp="1"/>
          </p:cNvSpPr>
          <p:nvPr>
            <p:ph type="sldNum" sz="quarter" idx="16"/>
          </p:nvPr>
        </p:nvSpPr>
        <p:spPr>
          <a:xfrm>
            <a:off x="293688" y="7205662"/>
            <a:ext cx="460375" cy="323850"/>
          </a:xfrm>
          <a:prstGeom prst="rect">
            <a:avLst/>
          </a:prstGeom>
        </p:spPr>
        <p:txBody>
          <a:bodyPr/>
          <a:lstStyle/>
          <a:p>
            <a:fld id="{D9407186-31EA-45C5-A793-40B12ED81397}" type="slidenum">
              <a:rPr lang="en-AU" smtClean="0"/>
              <a:pPr/>
              <a:t>‹#›</a:t>
            </a:fld>
            <a:endParaRPr lang="en-AU" dirty="0"/>
          </a:p>
        </p:txBody>
      </p:sp>
      <p:sp>
        <p:nvSpPr>
          <p:cNvPr id="6" name="Title 5"/>
          <p:cNvSpPr>
            <a:spLocks noGrp="1"/>
          </p:cNvSpPr>
          <p:nvPr>
            <p:ph type="title"/>
          </p:nvPr>
        </p:nvSpPr>
        <p:spPr>
          <a:xfrm>
            <a:off x="293688" y="169863"/>
            <a:ext cx="10105200" cy="831850"/>
          </a:xfrm>
        </p:spPr>
        <p:txBody>
          <a:bodyPr/>
          <a:lstStyle>
            <a:lvl1pPr>
              <a:defRPr>
                <a:cs typeface="+mj-cs"/>
              </a:defRPr>
            </a:lvl1pPr>
          </a:lstStyle>
          <a:p>
            <a:r>
              <a:rPr lang="en-US"/>
              <a:t>Click to edit Master title style</a:t>
            </a:r>
            <a:endParaRPr lang="en-AU" dirty="0"/>
          </a:p>
        </p:txBody>
      </p:sp>
    </p:spTree>
    <p:extLst>
      <p:ext uri="{BB962C8B-B14F-4D97-AF65-F5344CB8AC3E}">
        <p14:creationId xmlns:p14="http://schemas.microsoft.com/office/powerpoint/2010/main" val="20725149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jpeg"/><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2"/>
            </p:custDataLst>
            <p:extLst>
              <p:ext uri="{D42A27DB-BD31-4B8C-83A1-F6EECF244321}">
                <p14:modId xmlns:p14="http://schemas.microsoft.com/office/powerpoint/2010/main" val="2930568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4" imgW="352" imgH="355" progId="TCLayout.ActiveDocument.1">
                  <p:embed/>
                </p:oleObj>
              </mc:Choice>
              <mc:Fallback>
                <p:oleObj name="think-cell Slide" r:id="rId54" imgW="352" imgH="355" progId="TCLayout.ActiveDocument.1">
                  <p:embed/>
                  <p:pic>
                    <p:nvPicPr>
                      <p:cNvPr id="2" name="Object 1" hidden="1"/>
                      <p:cNvPicPr/>
                      <p:nvPr/>
                    </p:nvPicPr>
                    <p:blipFill>
                      <a:blip r:embed="rId55"/>
                      <a:stretch>
                        <a:fillRect/>
                      </a:stretch>
                    </p:blipFill>
                    <p:spPr>
                      <a:xfrm>
                        <a:off x="1588" y="1588"/>
                        <a:ext cx="1587" cy="1587"/>
                      </a:xfrm>
                      <a:prstGeom prst="rect">
                        <a:avLst/>
                      </a:prstGeom>
                    </p:spPr>
                  </p:pic>
                </p:oleObj>
              </mc:Fallback>
            </mc:AlternateContent>
          </a:graphicData>
        </a:graphic>
      </p:graphicFrame>
      <p:sp>
        <p:nvSpPr>
          <p:cNvPr id="19458" name="Rectangle 2"/>
          <p:cNvSpPr>
            <a:spLocks noGrp="1" noChangeArrowheads="1"/>
          </p:cNvSpPr>
          <p:nvPr>
            <p:ph type="title"/>
          </p:nvPr>
        </p:nvSpPr>
        <p:spPr bwMode="auto">
          <a:xfrm>
            <a:off x="293688" y="169863"/>
            <a:ext cx="10105200" cy="831850"/>
          </a:xfrm>
          <a:prstGeom prst="rect">
            <a:avLst/>
          </a:prstGeom>
          <a:noFill/>
          <a:ln w="9525">
            <a:noFill/>
            <a:miter lim="800000"/>
            <a:headEnd/>
            <a:tailEnd/>
          </a:ln>
          <a:effectLst/>
        </p:spPr>
        <p:txBody>
          <a:bodyPr vert="horz" wrap="square" lIns="0" tIns="52144" rIns="0" bIns="0" numCol="1" anchor="b" anchorCtr="0" compatLnSpc="1">
            <a:prstTxWarp prst="textNoShape">
              <a:avLst/>
            </a:prstTxWarp>
            <a:normAutofit/>
          </a:bodyPr>
          <a:lstStyle/>
          <a:p>
            <a:pPr lvl="0"/>
            <a:r>
              <a:rPr lang="en-US" noProof="0"/>
              <a:t>Click to edit Master title style</a:t>
            </a:r>
            <a:endParaRPr lang="en-AU" noProof="0" dirty="0"/>
          </a:p>
        </p:txBody>
      </p:sp>
      <p:sp>
        <p:nvSpPr>
          <p:cNvPr id="19459" name="Rectangle 3"/>
          <p:cNvSpPr>
            <a:spLocks noGrp="1" noChangeArrowheads="1"/>
          </p:cNvSpPr>
          <p:nvPr>
            <p:ph type="body" idx="1"/>
          </p:nvPr>
        </p:nvSpPr>
        <p:spPr bwMode="auto">
          <a:xfrm>
            <a:off x="293688" y="1525588"/>
            <a:ext cx="9623425" cy="4960937"/>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9460" name="Line 4"/>
          <p:cNvSpPr>
            <a:spLocks noChangeShapeType="1"/>
          </p:cNvSpPr>
          <p:nvPr/>
        </p:nvSpPr>
        <p:spPr bwMode="auto">
          <a:xfrm>
            <a:off x="293688" y="1041400"/>
            <a:ext cx="10104437" cy="0"/>
          </a:xfrm>
          <a:prstGeom prst="line">
            <a:avLst/>
          </a:prstGeom>
          <a:noFill/>
          <a:ln w="12700">
            <a:solidFill>
              <a:schemeClr val="accent1"/>
            </a:solidFill>
            <a:round/>
            <a:headEnd/>
            <a:tailEnd/>
          </a:ln>
          <a:effectLst/>
        </p:spPr>
        <p:txBody>
          <a:bodyPr/>
          <a:lstStyle/>
          <a:p>
            <a:endParaRPr lang="en-AU"/>
          </a:p>
        </p:txBody>
      </p:sp>
      <p:sp>
        <p:nvSpPr>
          <p:cNvPr id="10" name="TextBox 9"/>
          <p:cNvSpPr txBox="1"/>
          <p:nvPr/>
        </p:nvSpPr>
        <p:spPr>
          <a:xfrm>
            <a:off x="293688" y="7205662"/>
            <a:ext cx="460375" cy="323850"/>
          </a:xfrm>
          <a:prstGeom prst="rect">
            <a:avLst/>
          </a:prstGeom>
          <a:noFill/>
          <a:ln w="9525">
            <a:noFill/>
            <a:miter lim="800000"/>
            <a:headEnd/>
            <a:tailEnd/>
          </a:ln>
          <a:effectLst/>
        </p:spPr>
        <p:txBody>
          <a:bodyPr vert="horz" wrap="square" lIns="0" tIns="52144" rIns="0" bIns="52144" numCol="1" anchor="t" anchorCtr="0" compatLnSpc="1">
            <a:prstTxWarp prst="textNoShape">
              <a:avLst/>
            </a:prstTxWarp>
          </a:bodyPr>
          <a:lstStyle>
            <a:defPPr>
              <a:defRPr lang="en-AU"/>
            </a:defPPr>
            <a:lvl1pPr algn="l" defTabSz="1042988">
              <a:defRPr sz="900" baseline="0"/>
            </a:lvl1pPr>
          </a:lstStyle>
          <a:p>
            <a:pPr lvl="0"/>
            <a:fld id="{DFCF27A5-1A5B-48D3-A060-2758FFBB1ADD}" type="slidenum">
              <a:rPr lang="en-US" smtClean="0">
                <a:sym typeface="Trebuchet MS" panose="020B0603020202020204" pitchFamily="34" charset="0"/>
              </a:rPr>
              <a:pPr lvl="0"/>
              <a:t>‹#›</a:t>
            </a:fld>
            <a:endParaRPr lang="en-US" dirty="0">
              <a:sym typeface="Trebuchet MS" panose="020B0603020202020204" pitchFamily="34" charset="0"/>
            </a:endParaRPr>
          </a:p>
        </p:txBody>
      </p:sp>
      <p:sp>
        <p:nvSpPr>
          <p:cNvPr id="9" name="FooterSimple" hidden="1"/>
          <p:cNvSpPr txBox="1"/>
          <p:nvPr>
            <p:custDataLst>
              <p:tags r:id="rId53"/>
            </p:custDataLst>
          </p:nvPr>
        </p:nvSpPr>
        <p:spPr>
          <a:xfrm flipH="1">
            <a:off x="827088" y="7205663"/>
            <a:ext cx="8945562" cy="329406"/>
          </a:xfrm>
          <a:prstGeom prst="rect">
            <a:avLst/>
          </a:prstGeom>
        </p:spPr>
        <p:txBody>
          <a:bodyPr vert="horz" lIns="0" tIns="54000" rIns="0" bIns="45720" rtlCol="0" anchor="t" anchorCtr="0"/>
          <a:lstStyle>
            <a:defPPr>
              <a:defRPr lang="en-AU"/>
            </a:defPPr>
            <a:lvl1pPr algn="l">
              <a:defRPr sz="900"/>
            </a:lvl1pPr>
          </a:lstStyle>
          <a:p>
            <a:pPr lvl="0"/>
            <a:r>
              <a:rPr lang="en-AU">
                <a:sym typeface="Trebuchet MS" panose="020B0603020202020204" pitchFamily="34" charset="0"/>
              </a:rPr>
              <a:t>Change Readiness Pack - FY19_Final.pptx</a:t>
            </a:r>
            <a:endParaRPr lang="en-US" dirty="0">
              <a:sym typeface="Trebuchet MS" panose="020B0603020202020204" pitchFamily="34" charset="0"/>
            </a:endParaRPr>
          </a:p>
        </p:txBody>
      </p:sp>
      <p:pic>
        <p:nvPicPr>
          <p:cNvPr id="8" name="Picture 7" descr="National Australia Bank logo"/>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9970038" y="6772033"/>
            <a:ext cx="439200" cy="644767"/>
          </a:xfrm>
          <a:prstGeom prst="rect">
            <a:avLst/>
          </a:prstGeom>
        </p:spPr>
      </p:pic>
      <p:sp>
        <p:nvSpPr>
          <p:cNvPr id="11" name="Copyright"/>
          <p:cNvSpPr txBox="1"/>
          <p:nvPr userDrawn="1"/>
        </p:nvSpPr>
        <p:spPr>
          <a:xfrm rot="16200000">
            <a:off x="8517908" y="4137815"/>
            <a:ext cx="4125481" cy="98745"/>
          </a:xfrm>
          <a:prstGeom prst="rect">
            <a:avLst/>
          </a:prstGeom>
          <a:noFill/>
        </p:spPr>
        <p:txBody>
          <a:bodyPr wrap="square" lIns="0" tIns="0" rIns="0" bIns="0" rtlCol="0" anchor="t">
            <a:spAutoFit/>
          </a:bodyPr>
          <a:lstStyle/>
          <a:p>
            <a:pPr algn="l">
              <a:lnSpc>
                <a:spcPct val="90000"/>
              </a:lnSpc>
              <a:spcAft>
                <a:spcPts val="600"/>
              </a:spcAft>
            </a:pPr>
            <a:r>
              <a:rPr lang="en-US" sz="700" dirty="0">
                <a:solidFill>
                  <a:srgbClr val="000000"/>
                </a:solidFill>
                <a:latin typeface="+mn-lt"/>
                <a:sym typeface="Trebuchet MS" panose="020B0603020202020204" pitchFamily="34" charset="0"/>
              </a:rPr>
              <a:t>Copyright © 2018 by The Boston Consulting Group, Inc. All rights reserved.</a:t>
            </a:r>
          </a:p>
        </p:txBody>
      </p:sp>
    </p:spTree>
    <p:extLst>
      <p:ext uri="{BB962C8B-B14F-4D97-AF65-F5344CB8AC3E}">
        <p14:creationId xmlns:p14="http://schemas.microsoft.com/office/powerpoint/2010/main" val="10881539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 id="2147483807" r:id="rId50"/>
  </p:sldLayoutIdLst>
  <p:hf hdr="0" dt="0"/>
  <p:txStyles>
    <p:titleStyle>
      <a:lvl1pPr algn="l" defTabSz="1042988" rtl="0" eaLnBrk="1" fontAlgn="base" hangingPunct="1">
        <a:lnSpc>
          <a:spcPct val="80000"/>
        </a:lnSpc>
        <a:spcBef>
          <a:spcPct val="0"/>
        </a:spcBef>
        <a:spcAft>
          <a:spcPct val="0"/>
        </a:spcAft>
        <a:defRPr sz="3600" cap="all" baseline="0">
          <a:solidFill>
            <a:schemeClr val="accent1"/>
          </a:solidFill>
          <a:latin typeface="NAB Impact" pitchFamily="50" charset="0"/>
          <a:ea typeface="+mj-ea"/>
          <a:cs typeface="+mj-cs"/>
        </a:defRPr>
      </a:lvl1pPr>
      <a:lvl2pPr algn="l" defTabSz="1042988" rtl="0" eaLnBrk="1" fontAlgn="base" hangingPunct="1">
        <a:spcBef>
          <a:spcPct val="0"/>
        </a:spcBef>
        <a:spcAft>
          <a:spcPct val="0"/>
        </a:spcAft>
        <a:defRPr sz="2000">
          <a:solidFill>
            <a:schemeClr val="accent1"/>
          </a:solidFill>
          <a:latin typeface="Corpid C1 Bold" pitchFamily="34" charset="0"/>
          <a:cs typeface="Arial" charset="0"/>
        </a:defRPr>
      </a:lvl2pPr>
      <a:lvl3pPr algn="l" defTabSz="1042988" rtl="0" eaLnBrk="1" fontAlgn="base" hangingPunct="1">
        <a:spcBef>
          <a:spcPct val="0"/>
        </a:spcBef>
        <a:spcAft>
          <a:spcPct val="0"/>
        </a:spcAft>
        <a:defRPr sz="2000">
          <a:solidFill>
            <a:schemeClr val="accent1"/>
          </a:solidFill>
          <a:latin typeface="Corpid C1 Bold" pitchFamily="34" charset="0"/>
          <a:cs typeface="Arial" charset="0"/>
        </a:defRPr>
      </a:lvl3pPr>
      <a:lvl4pPr algn="l" defTabSz="1042988" rtl="0" eaLnBrk="1" fontAlgn="base" hangingPunct="1">
        <a:spcBef>
          <a:spcPct val="0"/>
        </a:spcBef>
        <a:spcAft>
          <a:spcPct val="0"/>
        </a:spcAft>
        <a:defRPr sz="2000">
          <a:solidFill>
            <a:schemeClr val="accent1"/>
          </a:solidFill>
          <a:latin typeface="Corpid C1 Bold" pitchFamily="34" charset="0"/>
          <a:cs typeface="Arial" charset="0"/>
        </a:defRPr>
      </a:lvl4pPr>
      <a:lvl5pPr algn="l" defTabSz="1042988" rtl="0" eaLnBrk="1" fontAlgn="base" hangingPunct="1">
        <a:spcBef>
          <a:spcPct val="0"/>
        </a:spcBef>
        <a:spcAft>
          <a:spcPct val="0"/>
        </a:spcAft>
        <a:defRPr sz="2000">
          <a:solidFill>
            <a:schemeClr val="accent1"/>
          </a:solidFill>
          <a:latin typeface="Corpid C1 Bold" pitchFamily="34" charset="0"/>
          <a:cs typeface="Arial" charset="0"/>
        </a:defRPr>
      </a:lvl5pPr>
      <a:lvl6pPr marL="457200" algn="l" defTabSz="1042988" rtl="0" eaLnBrk="1" fontAlgn="base" hangingPunct="1">
        <a:spcBef>
          <a:spcPct val="0"/>
        </a:spcBef>
        <a:spcAft>
          <a:spcPct val="0"/>
        </a:spcAft>
        <a:defRPr sz="2000">
          <a:solidFill>
            <a:schemeClr val="accent1"/>
          </a:solidFill>
          <a:latin typeface="Corpid C1 Bold" pitchFamily="34" charset="0"/>
          <a:cs typeface="Arial" charset="0"/>
        </a:defRPr>
      </a:lvl6pPr>
      <a:lvl7pPr marL="914400" algn="l" defTabSz="1042988" rtl="0" eaLnBrk="1" fontAlgn="base" hangingPunct="1">
        <a:spcBef>
          <a:spcPct val="0"/>
        </a:spcBef>
        <a:spcAft>
          <a:spcPct val="0"/>
        </a:spcAft>
        <a:defRPr sz="2000">
          <a:solidFill>
            <a:schemeClr val="accent1"/>
          </a:solidFill>
          <a:latin typeface="Corpid C1 Bold" pitchFamily="34" charset="0"/>
          <a:cs typeface="Arial" charset="0"/>
        </a:defRPr>
      </a:lvl7pPr>
      <a:lvl8pPr marL="1371600" algn="l" defTabSz="1042988" rtl="0" eaLnBrk="1" fontAlgn="base" hangingPunct="1">
        <a:spcBef>
          <a:spcPct val="0"/>
        </a:spcBef>
        <a:spcAft>
          <a:spcPct val="0"/>
        </a:spcAft>
        <a:defRPr sz="2000">
          <a:solidFill>
            <a:schemeClr val="accent1"/>
          </a:solidFill>
          <a:latin typeface="Corpid C1 Bold" pitchFamily="34" charset="0"/>
          <a:cs typeface="Arial" charset="0"/>
        </a:defRPr>
      </a:lvl8pPr>
      <a:lvl9pPr marL="1828800" algn="l" defTabSz="1042988" rtl="0" eaLnBrk="1" fontAlgn="base" hangingPunct="1">
        <a:spcBef>
          <a:spcPct val="0"/>
        </a:spcBef>
        <a:spcAft>
          <a:spcPct val="0"/>
        </a:spcAft>
        <a:defRPr sz="2000">
          <a:solidFill>
            <a:schemeClr val="accent1"/>
          </a:solidFill>
          <a:latin typeface="Corpid C1 Bold" pitchFamily="34" charset="0"/>
          <a:cs typeface="Arial" charset="0"/>
        </a:defRPr>
      </a:lvl9pPr>
    </p:titleStyle>
    <p:bodyStyle>
      <a:lvl1pPr marL="180975" indent="-180975" algn="l" defTabSz="1042988" rtl="0" eaLnBrk="1" fontAlgn="base" hangingPunct="1">
        <a:spcBef>
          <a:spcPct val="50000"/>
        </a:spcBef>
        <a:spcAft>
          <a:spcPct val="0"/>
        </a:spcAft>
        <a:buClr>
          <a:schemeClr val="accent1"/>
        </a:buClr>
        <a:buSzPct val="70000"/>
        <a:buFont typeface="Wingdings" pitchFamily="2" charset="2"/>
        <a:buChar char="l"/>
        <a:defRPr sz="1400">
          <a:solidFill>
            <a:schemeClr val="tx1"/>
          </a:solidFill>
          <a:latin typeface="+mn-lt"/>
          <a:ea typeface="+mn-ea"/>
          <a:cs typeface="+mn-cs"/>
        </a:defRPr>
      </a:lvl1pPr>
      <a:lvl2pPr marL="542925" indent="-180975" algn="l" defTabSz="1042988" rtl="0" eaLnBrk="1" fontAlgn="base" hangingPunct="1">
        <a:spcBef>
          <a:spcPct val="50000"/>
        </a:spcBef>
        <a:spcAft>
          <a:spcPct val="0"/>
        </a:spcAft>
        <a:buFont typeface="Corpid C1 Regular" pitchFamily="34" charset="0"/>
        <a:buChar char="–"/>
        <a:defRPr sz="1400">
          <a:solidFill>
            <a:schemeClr val="tx1"/>
          </a:solidFill>
          <a:latin typeface="+mn-lt"/>
          <a:ea typeface="+mn-ea"/>
          <a:cs typeface="+mn-cs"/>
        </a:defRPr>
      </a:lvl2pPr>
      <a:lvl3pPr marL="895350" indent="-180975" algn="l" defTabSz="1042988" rtl="0" eaLnBrk="1" fontAlgn="base" hangingPunct="1">
        <a:spcBef>
          <a:spcPct val="50000"/>
        </a:spcBef>
        <a:spcAft>
          <a:spcPct val="0"/>
        </a:spcAft>
        <a:buFont typeface="Corpid C1 Regular" pitchFamily="34" charset="0"/>
        <a:buChar char="–"/>
        <a:defRPr sz="1400">
          <a:solidFill>
            <a:schemeClr val="tx1"/>
          </a:solidFill>
          <a:latin typeface="+mn-lt"/>
          <a:ea typeface="+mn-ea"/>
          <a:cs typeface="+mn-cs"/>
        </a:defRPr>
      </a:lvl3pPr>
      <a:lvl4pPr marL="1257300" indent="-180975" algn="l" defTabSz="1042988" rtl="0" eaLnBrk="1" fontAlgn="base" hangingPunct="1">
        <a:spcBef>
          <a:spcPct val="50000"/>
        </a:spcBef>
        <a:spcAft>
          <a:spcPct val="0"/>
        </a:spcAft>
        <a:buFont typeface="Corpid C1 Regular" pitchFamily="34" charset="0"/>
        <a:buChar char="–"/>
        <a:defRPr sz="1400">
          <a:solidFill>
            <a:schemeClr val="tx1"/>
          </a:solidFill>
          <a:latin typeface="+mn-lt"/>
          <a:ea typeface="+mn-ea"/>
          <a:cs typeface="+mn-cs"/>
        </a:defRPr>
      </a:lvl4pPr>
      <a:lvl5pPr marL="1619250" indent="-180975" algn="l" defTabSz="1042988" rtl="0" eaLnBrk="1" fontAlgn="base" hangingPunct="1">
        <a:spcBef>
          <a:spcPct val="50000"/>
        </a:spcBef>
        <a:spcAft>
          <a:spcPct val="0"/>
        </a:spcAft>
        <a:buFont typeface="Corpid C1 Regular" pitchFamily="34" charset="0"/>
        <a:buChar char="–"/>
        <a:defRPr sz="1400">
          <a:solidFill>
            <a:schemeClr val="tx1"/>
          </a:solidFill>
          <a:latin typeface="+mn-lt"/>
          <a:ea typeface="+mn-ea"/>
          <a:cs typeface="+mn-cs"/>
        </a:defRPr>
      </a:lvl5pPr>
      <a:lvl6pPr marL="2916238" indent="-307975" algn="l" defTabSz="1042988" rtl="0" eaLnBrk="1" fontAlgn="base" hangingPunct="1">
        <a:spcBef>
          <a:spcPct val="50000"/>
        </a:spcBef>
        <a:spcAft>
          <a:spcPct val="0"/>
        </a:spcAft>
        <a:buFont typeface="Corpid C1 Regular" pitchFamily="34" charset="0"/>
        <a:buChar char="–"/>
        <a:defRPr sz="1400">
          <a:solidFill>
            <a:schemeClr val="tx1"/>
          </a:solidFill>
          <a:latin typeface="+mn-lt"/>
          <a:cs typeface="+mn-cs"/>
        </a:defRPr>
      </a:lvl6pPr>
      <a:lvl7pPr marL="3373438" indent="-307975" algn="l" defTabSz="1042988" rtl="0" eaLnBrk="1" fontAlgn="base" hangingPunct="1">
        <a:spcBef>
          <a:spcPct val="50000"/>
        </a:spcBef>
        <a:spcAft>
          <a:spcPct val="0"/>
        </a:spcAft>
        <a:buFont typeface="Corpid C1 Regular" pitchFamily="34" charset="0"/>
        <a:buChar char="–"/>
        <a:defRPr sz="1400">
          <a:solidFill>
            <a:schemeClr val="tx1"/>
          </a:solidFill>
          <a:latin typeface="+mn-lt"/>
          <a:cs typeface="+mn-cs"/>
        </a:defRPr>
      </a:lvl7pPr>
      <a:lvl8pPr marL="3830638" indent="-307975" algn="l" defTabSz="1042988" rtl="0" eaLnBrk="1" fontAlgn="base" hangingPunct="1">
        <a:spcBef>
          <a:spcPct val="50000"/>
        </a:spcBef>
        <a:spcAft>
          <a:spcPct val="0"/>
        </a:spcAft>
        <a:buFont typeface="Corpid C1 Regular" pitchFamily="34" charset="0"/>
        <a:buChar char="–"/>
        <a:defRPr sz="1400">
          <a:solidFill>
            <a:schemeClr val="tx1"/>
          </a:solidFill>
          <a:latin typeface="+mn-lt"/>
          <a:cs typeface="+mn-cs"/>
        </a:defRPr>
      </a:lvl8pPr>
      <a:lvl9pPr marL="4287838" indent="-307975" algn="l" defTabSz="1042988" rtl="0" eaLnBrk="1" fontAlgn="base" hangingPunct="1">
        <a:spcBef>
          <a:spcPct val="50000"/>
        </a:spcBef>
        <a:spcAft>
          <a:spcPct val="0"/>
        </a:spcAft>
        <a:buFont typeface="Corpid C1 Regular" pitchFamily="34" charset="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E4B08C-CC9F-48A9-86EA-67D1F911CA3D}"/>
              </a:ext>
            </a:extLst>
          </p:cNvPr>
          <p:cNvSpPr/>
          <p:nvPr/>
        </p:nvSpPr>
        <p:spPr bwMode="auto">
          <a:xfrm>
            <a:off x="10240119" y="3204567"/>
            <a:ext cx="417823" cy="3392927"/>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1042988"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dirty="0">
              <a:ln>
                <a:noFill/>
              </a:ln>
              <a:solidFill>
                <a:srgbClr val="FFFFFF"/>
              </a:solidFill>
              <a:effectLst/>
              <a:latin typeface="Corpid C1 Regular" pitchFamily="34" charset="0"/>
            </a:endParaRPr>
          </a:p>
        </p:txBody>
      </p:sp>
      <p:sp>
        <p:nvSpPr>
          <p:cNvPr id="2" name="Title 1"/>
          <p:cNvSpPr>
            <a:spLocks noGrp="1"/>
          </p:cNvSpPr>
          <p:nvPr>
            <p:ph type="title"/>
            <p:custDataLst>
              <p:tags r:id="rId1"/>
            </p:custDataLst>
          </p:nvPr>
        </p:nvSpPr>
        <p:spPr>
          <a:xfrm>
            <a:off x="293688" y="-179809"/>
            <a:ext cx="10105200" cy="831850"/>
          </a:xfrm>
        </p:spPr>
        <p:txBody>
          <a:bodyPr/>
          <a:lstStyle/>
          <a:p>
            <a:r>
              <a:rPr lang="en-AU" dirty="0"/>
              <a:t>Role purpose statement </a:t>
            </a:r>
          </a:p>
        </p:txBody>
      </p:sp>
      <p:sp>
        <p:nvSpPr>
          <p:cNvPr id="3" name="btfpLayoutConfig" hidden="1"/>
          <p:cNvSpPr txBox="1"/>
          <p:nvPr>
            <p:custDataLst>
              <p:tags r:id="rId2"/>
            </p:custDataLst>
          </p:nvPr>
        </p:nvSpPr>
        <p:spPr bwMode="gray">
          <a:xfrm>
            <a:off x="12700" y="12700"/>
            <a:ext cx="726728" cy="88092"/>
          </a:xfrm>
          <a:prstGeom prst="rect">
            <a:avLst/>
          </a:prstGeom>
          <a:noFill/>
        </p:spPr>
        <p:txBody>
          <a:bodyPr vert="horz" wrap="none" lIns="36000" tIns="36000" rIns="36000" bIns="36000" rtlCol="0">
            <a:spAutoFit/>
          </a:bodyPr>
          <a:lstStyle/>
          <a:p>
            <a:pPr marL="0" indent="0">
              <a:buNone/>
            </a:pPr>
            <a:r>
              <a:rPr lang="en-AU" sz="100">
                <a:solidFill>
                  <a:srgbClr val="FFFFFF">
                    <a:alpha val="0"/>
                  </a:srgbClr>
                </a:solidFill>
              </a:rPr>
              <a:t>overall_0_132301825390820478 columns_1_132301865183776965 9_1_132301823146380162 43_1_132301834520744357 </a:t>
            </a:r>
          </a:p>
        </p:txBody>
      </p:sp>
      <p:graphicFrame>
        <p:nvGraphicFramePr>
          <p:cNvPr id="52" name="Table 51"/>
          <p:cNvGraphicFramePr>
            <a:graphicFrameLocks noGrp="1"/>
          </p:cNvGraphicFramePr>
          <p:nvPr>
            <p:custDataLst>
              <p:tags r:id="rId3"/>
            </p:custDataLst>
            <p:extLst>
              <p:ext uri="{D42A27DB-BD31-4B8C-83A1-F6EECF244321}">
                <p14:modId xmlns:p14="http://schemas.microsoft.com/office/powerpoint/2010/main" val="2082921293"/>
              </p:ext>
            </p:extLst>
          </p:nvPr>
        </p:nvGraphicFramePr>
        <p:xfrm>
          <a:off x="293688" y="652041"/>
          <a:ext cx="10095162" cy="6376256"/>
        </p:xfrm>
        <a:graphic>
          <a:graphicData uri="http://schemas.openxmlformats.org/drawingml/2006/table">
            <a:tbl>
              <a:tblPr firstRow="1" bandRow="1">
                <a:effectLst/>
                <a:tableStyleId>{5C22544A-7EE6-4342-B048-85BDC9FD1C3A}</a:tableStyleId>
              </a:tblPr>
              <a:tblGrid>
                <a:gridCol w="2316708">
                  <a:extLst>
                    <a:ext uri="{9D8B030D-6E8A-4147-A177-3AD203B41FA5}">
                      <a16:colId xmlns:a16="http://schemas.microsoft.com/office/drawing/2014/main" val="20000"/>
                    </a:ext>
                  </a:extLst>
                </a:gridCol>
                <a:gridCol w="491604">
                  <a:extLst>
                    <a:ext uri="{9D8B030D-6E8A-4147-A177-3AD203B41FA5}">
                      <a16:colId xmlns:a16="http://schemas.microsoft.com/office/drawing/2014/main" val="2543062562"/>
                    </a:ext>
                  </a:extLst>
                </a:gridCol>
                <a:gridCol w="2088232">
                  <a:extLst>
                    <a:ext uri="{9D8B030D-6E8A-4147-A177-3AD203B41FA5}">
                      <a16:colId xmlns:a16="http://schemas.microsoft.com/office/drawing/2014/main" val="1432636216"/>
                    </a:ext>
                  </a:extLst>
                </a:gridCol>
                <a:gridCol w="5198618">
                  <a:extLst>
                    <a:ext uri="{9D8B030D-6E8A-4147-A177-3AD203B41FA5}">
                      <a16:colId xmlns:a16="http://schemas.microsoft.com/office/drawing/2014/main" val="2173682732"/>
                    </a:ext>
                  </a:extLst>
                </a:gridCol>
              </a:tblGrid>
              <a:tr h="224564">
                <a:tc>
                  <a:txBody>
                    <a:bodyPr/>
                    <a:lstStyle/>
                    <a:p>
                      <a:pPr marL="0" indent="0" algn="l">
                        <a:buClr>
                          <a:srgbClr val="000000"/>
                        </a:buClr>
                        <a:buNone/>
                      </a:pPr>
                      <a:r>
                        <a:rPr lang="en-GB" sz="1000" kern="1200" dirty="0">
                          <a:solidFill>
                            <a:schemeClr val="dk1"/>
                          </a:solidFill>
                          <a:effectLst/>
                          <a:latin typeface="+mn-lt"/>
                          <a:ea typeface="+mn-ea"/>
                          <a:cs typeface="+mn-cs"/>
                        </a:rPr>
                        <a:t>Position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a:txBody>
                    <a:bodyPr/>
                    <a:lstStyle/>
                    <a:p>
                      <a:pPr marL="0" indent="0" algn="ctr">
                        <a:buClr>
                          <a:srgbClr val="000000"/>
                        </a:buClr>
                        <a:buNone/>
                      </a:pPr>
                      <a:r>
                        <a:rPr lang="en-GB" sz="1000" kern="1200" dirty="0">
                          <a:solidFill>
                            <a:schemeClr val="dk1"/>
                          </a:solidFill>
                          <a:effectLst/>
                          <a:latin typeface="+mn-lt"/>
                          <a:ea typeface="+mn-ea"/>
                          <a:cs typeface="+mn-cs"/>
                        </a:rPr>
                        <a:t>Group </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a:txBody>
                    <a:bodyPr/>
                    <a:lstStyle/>
                    <a:p>
                      <a:pPr marL="0" indent="0" algn="l">
                        <a:buClr>
                          <a:srgbClr val="000000"/>
                        </a:buClr>
                        <a:buNone/>
                      </a:pPr>
                      <a:r>
                        <a:rPr lang="en-GB" sz="1000" kern="1200" dirty="0">
                          <a:solidFill>
                            <a:schemeClr val="dk1"/>
                          </a:solidFill>
                          <a:effectLst/>
                          <a:latin typeface="+mn-lt"/>
                          <a:ea typeface="+mn-ea"/>
                          <a:cs typeface="+mn-cs"/>
                        </a:rPr>
                        <a:t>Reports to</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a:txBody>
                    <a:bodyPr/>
                    <a:lstStyle/>
                    <a:p>
                      <a:pPr marL="0" marR="0" lvl="0" indent="0" algn="l" defTabSz="914309" rtl="0" eaLnBrk="1" fontAlgn="auto" latinLnBrk="0" hangingPunct="1">
                        <a:lnSpc>
                          <a:spcPct val="100000"/>
                        </a:lnSpc>
                        <a:spcBef>
                          <a:spcPct val="0"/>
                        </a:spcBef>
                        <a:spcAft>
                          <a:spcPct val="0"/>
                        </a:spcAft>
                        <a:buClr>
                          <a:srgbClr val="000000"/>
                        </a:buClr>
                        <a:buSzTx/>
                        <a:buFontTx/>
                        <a:buNone/>
                        <a:defRPr>
                          <a:effectLst/>
                        </a:defRPr>
                      </a:pPr>
                      <a:r>
                        <a:rPr lang="en-GB" sz="1000" kern="1200" dirty="0">
                          <a:solidFill>
                            <a:schemeClr val="dk1"/>
                          </a:solidFill>
                          <a:effectLst/>
                          <a:latin typeface="+mn-lt"/>
                          <a:ea typeface="+mn-ea"/>
                          <a:cs typeface="+mn-cs"/>
                        </a:rPr>
                        <a:t>EXPERIENCE, CAPABILITIES &amp; QUALIFICATIONS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343756419"/>
                  </a:ext>
                </a:extLst>
              </a:tr>
              <a:tr h="224564">
                <a:tc>
                  <a:txBody>
                    <a:bodyPr/>
                    <a:lstStyle/>
                    <a:p>
                      <a:pPr marL="0" indent="0" algn="l">
                        <a:buClr>
                          <a:srgbClr val="000000"/>
                        </a:buClr>
                        <a:buNone/>
                      </a:pPr>
                      <a:r>
                        <a:rPr lang="en-AU" sz="1000" kern="1200" dirty="0">
                          <a:solidFill>
                            <a:schemeClr val="dk1"/>
                          </a:solidFill>
                          <a:effectLst/>
                          <a:latin typeface="+mn-lt"/>
                          <a:ea typeface="+mn-ea"/>
                          <a:cs typeface="+mn-cs"/>
                        </a:rPr>
                        <a:t>Director BDM </a:t>
                      </a:r>
                      <a:r>
                        <a:rPr lang="en-AU" sz="1000" kern="1200">
                          <a:solidFill>
                            <a:schemeClr val="dk1"/>
                          </a:solidFill>
                          <a:effectLst/>
                          <a:latin typeface="+mn-lt"/>
                          <a:ea typeface="+mn-ea"/>
                          <a:cs typeface="+mn-cs"/>
                        </a:rPr>
                        <a:t>Corporate Banking</a:t>
                      </a:r>
                      <a:endParaRPr lang="en-GB" sz="1000" kern="1200" dirty="0">
                        <a:solidFill>
                          <a:schemeClr val="dk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ctr">
                        <a:buClr>
                          <a:srgbClr val="000000"/>
                        </a:buClr>
                        <a:buNone/>
                      </a:pPr>
                      <a:r>
                        <a:rPr lang="en-GB" sz="1000" kern="1200" dirty="0">
                          <a:solidFill>
                            <a:schemeClr val="dk1"/>
                          </a:solidFill>
                          <a:effectLst/>
                          <a:latin typeface="+mn-lt"/>
                          <a:ea typeface="+mn-ea"/>
                          <a:cs typeface="+mn-cs"/>
                        </a:rPr>
                        <a:t>5</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indent="0" algn="l">
                        <a:buClr>
                          <a:srgbClr val="000000"/>
                        </a:buClr>
                        <a:buNone/>
                      </a:pPr>
                      <a:r>
                        <a:rPr lang="en-GB" sz="1000" kern="1200" noProof="0" dirty="0">
                          <a:solidFill>
                            <a:schemeClr val="dk1"/>
                          </a:solidFill>
                          <a:effectLst/>
                          <a:latin typeface="+mn-lt"/>
                          <a:ea typeface="+mn-ea"/>
                          <a:cs typeface="+mn-cs"/>
                        </a:rPr>
                        <a:t>HO Corporate Banking</a:t>
                      </a:r>
                      <a:endParaRPr lang="en-GB" sz="1000" kern="1200" dirty="0">
                        <a:solidFill>
                          <a:schemeClr val="dk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rowSpan="5">
                  <a:txBody>
                    <a:bodyPr/>
                    <a:lstStyle/>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Strong specialist capability with a deep, proven knowledge and direct experience in transactional banking, payments and liquidity management and an understanding of best practice capabilities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endParaRPr lang="en-AU" sz="1000" kern="1200" dirty="0">
                        <a:solidFill>
                          <a:schemeClr val="dk1"/>
                        </a:solidFill>
                        <a:effectLst/>
                        <a:latin typeface="+mn-lt"/>
                        <a:ea typeface="+mn-ea"/>
                        <a:cs typeface="+mn-cs"/>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Proven capability in driving client advocacy early in the origination process, and execution of transaction banking origination to deliver revenue and financial outperformance</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endParaRPr lang="en-AU" sz="1000" kern="1200" dirty="0">
                        <a:solidFill>
                          <a:schemeClr val="dk1"/>
                        </a:solidFill>
                        <a:effectLst/>
                        <a:latin typeface="+mn-lt"/>
                        <a:ea typeface="+mn-ea"/>
                        <a:cs typeface="+mn-cs"/>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Experienced in agile working, you will demonstrate capability in securing business leader sponsorship and the necessary support to achieve business objectives.  Tied to this will be a demonstrated tenacity and resilience to increase enterprise value </a:t>
                      </a:r>
                    </a:p>
                    <a:p>
                      <a:pPr marL="0" marR="0" lvl="0" indent="0" algn="l" defTabSz="914309" rtl="0" eaLnBrk="1" fontAlgn="auto" latinLnBrk="0" hangingPunct="1">
                        <a:lnSpc>
                          <a:spcPct val="100000"/>
                        </a:lnSpc>
                        <a:spcBef>
                          <a:spcPts val="144"/>
                        </a:spcBef>
                        <a:spcAft>
                          <a:spcPct val="0"/>
                        </a:spcAft>
                        <a:buClrTx/>
                        <a:buSzTx/>
                        <a:buFont typeface="Arial" panose="020B0604020202020204" pitchFamily="34" charset="0"/>
                        <a:buNone/>
                        <a:tabLst/>
                        <a:defRPr/>
                      </a:pPr>
                      <a:endParaRPr lang="en-AU" sz="1000" kern="1200" dirty="0">
                        <a:solidFill>
                          <a:schemeClr val="dk1"/>
                        </a:solidFill>
                        <a:effectLst/>
                        <a:latin typeface="+mn-lt"/>
                        <a:ea typeface="+mn-ea"/>
                        <a:cs typeface="+mn-cs"/>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Candidates will have demonstrated that they are able to build and maintain effective and constructive working relationships with a range of senior internal and external stakeholders. The successful candidate will be effective in senior leadership forums across NAB and  will be able to quickly secure the trust and respect of executive peers and new and existing clients.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endParaRPr lang="en-AU" sz="1000" kern="1200" dirty="0">
                        <a:solidFill>
                          <a:schemeClr val="dk1"/>
                        </a:solidFill>
                        <a:effectLst/>
                        <a:latin typeface="+mn-lt"/>
                        <a:ea typeface="+mn-ea"/>
                        <a:cs typeface="+mn-cs"/>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Strong ability to communicate at both strategic and operational level internally and externally, making effective decisions balancing business and stakeholder needs.</a:t>
                      </a: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endParaRPr lang="en-AU" sz="1000" kern="1200" dirty="0">
                        <a:solidFill>
                          <a:schemeClr val="dk1"/>
                        </a:solidFill>
                        <a:effectLst/>
                        <a:latin typeface="+mn-lt"/>
                        <a:ea typeface="+mn-ea"/>
                        <a:cs typeface="+mn-cs"/>
                      </a:endParaRPr>
                    </a:p>
                    <a:p>
                      <a:pPr marL="171450" marR="0" lvl="0" indent="-171450" algn="l" defTabSz="914309" rtl="0" eaLnBrk="1" fontAlgn="auto" latinLnBrk="0" hangingPunct="1">
                        <a:lnSpc>
                          <a:spcPct val="100000"/>
                        </a:lnSpc>
                        <a:spcBef>
                          <a:spcPts val="144"/>
                        </a:spcBef>
                        <a:spcAft>
                          <a:spcPct val="0"/>
                        </a:spcAft>
                        <a:buClrTx/>
                        <a:buSzTx/>
                        <a:buFont typeface="Arial" panose="020B0604020202020204" pitchFamily="34" charset="0"/>
                        <a:buChar char="•"/>
                        <a:tabLst/>
                        <a:defRPr/>
                      </a:pPr>
                      <a:r>
                        <a:rPr lang="en-AU" sz="1000" kern="1200" dirty="0">
                          <a:solidFill>
                            <a:schemeClr val="dk1"/>
                          </a:solidFill>
                          <a:effectLst/>
                          <a:latin typeface="+mn-lt"/>
                          <a:ea typeface="+mn-ea"/>
                          <a:cs typeface="+mn-cs"/>
                        </a:rPr>
                        <a:t>Ability to create and communicate shared vision across broader team and colleagues, evidenced in the delivery of a strong performance culture and delivery of a superior customer experience.  </a:t>
                      </a:r>
                    </a:p>
                    <a:p>
                      <a:pPr marL="0" marR="0" lvl="0" indent="0" algn="l" defTabSz="914309" rtl="0" eaLnBrk="1" fontAlgn="auto" latinLnBrk="0" hangingPunct="1">
                        <a:lnSpc>
                          <a:spcPct val="100000"/>
                        </a:lnSpc>
                        <a:spcBef>
                          <a:spcPts val="144"/>
                        </a:spcBef>
                        <a:spcAft>
                          <a:spcPct val="0"/>
                        </a:spcAft>
                        <a:buClrTx/>
                        <a:buSzTx/>
                        <a:buFont typeface="Arial" panose="020B0604020202020204" pitchFamily="34" charset="0"/>
                        <a:buNone/>
                        <a:tabLst/>
                        <a:defRPr/>
                      </a:pPr>
                      <a:endParaRPr lang="en-AU" sz="1000" kern="1200" dirty="0">
                        <a:solidFill>
                          <a:schemeClr val="dk1"/>
                        </a:solidFill>
                        <a:effectLst/>
                        <a:latin typeface="+mn-lt"/>
                        <a:ea typeface="+mn-ea"/>
                        <a:cs typeface="+mn-cs"/>
                      </a:endParaRPr>
                    </a:p>
                    <a:p>
                      <a:pPr marL="0" indent="0" algn="l" defTabSz="914309" rtl="0" eaLnBrk="1" latinLnBrk="0" hangingPunct="1">
                        <a:lnSpc>
                          <a:spcPct val="100000"/>
                        </a:lnSpc>
                        <a:spcBef>
                          <a:spcPts val="144"/>
                        </a:spcBef>
                        <a:spcAft>
                          <a:spcPct val="0"/>
                        </a:spcAft>
                        <a:buClrTx/>
                        <a:buSzTx/>
                        <a:buNone/>
                      </a:pPr>
                      <a:endParaRPr lang="en-GB" sz="1000" kern="1200" dirty="0">
                        <a:solidFill>
                          <a:schemeClr val="dk1"/>
                        </a:solidFill>
                        <a:effectLst/>
                        <a:latin typeface="+mn-lt"/>
                        <a:ea typeface="+mn-ea"/>
                        <a:cs typeface="+mn-cs"/>
                      </a:endParaRPr>
                    </a:p>
                    <a:p>
                      <a:pPr marL="0" indent="0" algn="l" defTabSz="914309" rtl="0" eaLnBrk="1" latinLnBrk="0" hangingPunct="1">
                        <a:lnSpc>
                          <a:spcPct val="100000"/>
                        </a:lnSpc>
                        <a:spcBef>
                          <a:spcPts val="144"/>
                        </a:spcBef>
                        <a:spcAft>
                          <a:spcPct val="0"/>
                        </a:spcAft>
                        <a:buClrTx/>
                        <a:buSzTx/>
                        <a:buNone/>
                      </a:pPr>
                      <a:r>
                        <a:rPr lang="en-GB" sz="1000" kern="1200" dirty="0">
                          <a:solidFill>
                            <a:schemeClr val="dk1"/>
                          </a:solidFill>
                          <a:effectLst/>
                          <a:latin typeface="+mn-lt"/>
                          <a:ea typeface="+mn-ea"/>
                          <a:cs typeface="+mn-cs"/>
                        </a:rPr>
                        <a:t>QUALIFICATION REQUIREMENTS</a:t>
                      </a:r>
                    </a:p>
                    <a:p>
                      <a:pPr marL="171450" indent="-171450" algn="l" defTabSz="914309" rtl="0" eaLnBrk="1" latinLnBrk="0" hangingPunct="1">
                        <a:lnSpc>
                          <a:spcPct val="100000"/>
                        </a:lnSpc>
                        <a:spcBef>
                          <a:spcPts val="144"/>
                        </a:spcBef>
                        <a:spcAft>
                          <a:spcPct val="0"/>
                        </a:spcAft>
                        <a:buClrTx/>
                        <a:buSzTx/>
                        <a:buFont typeface="Arial" panose="020B0604020202020204" pitchFamily="34" charset="0"/>
                        <a:buChar char="•"/>
                      </a:pPr>
                      <a:r>
                        <a:rPr lang="en-AU" sz="1000" kern="1200" dirty="0">
                          <a:solidFill>
                            <a:schemeClr val="dk1"/>
                          </a:solidFill>
                          <a:effectLst/>
                          <a:latin typeface="+mn-lt"/>
                          <a:ea typeface="+mn-ea"/>
                          <a:cs typeface="+mn-cs"/>
                        </a:rPr>
                        <a:t>Relevant tertiary and post-graduate qualifications are mandatory</a:t>
                      </a:r>
                      <a:endParaRPr lang="en-GB" sz="1000" kern="1200" dirty="0">
                        <a:solidFill>
                          <a:schemeClr val="dk1"/>
                        </a:solidFill>
                        <a:effectLst/>
                        <a:latin typeface="+mn-lt"/>
                        <a:ea typeface="+mn-ea"/>
                        <a:cs typeface="+mn-cs"/>
                      </a:endParaRPr>
                    </a:p>
                    <a:p>
                      <a:pPr marL="155948" indent="-155948" algn="l" defTabSz="914309" rtl="0" eaLnBrk="1" latinLnBrk="0" hangingPunct="1">
                        <a:lnSpc>
                          <a:spcPct val="100000"/>
                        </a:lnSpc>
                        <a:spcBef>
                          <a:spcPts val="144"/>
                        </a:spcBef>
                        <a:spcAft>
                          <a:spcPct val="0"/>
                        </a:spcAft>
                        <a:buClrTx/>
                        <a:buSzTx/>
                      </a:pPr>
                      <a:endParaRPr lang="en-GB" sz="1000" kern="1200" dirty="0">
                        <a:solidFill>
                          <a:schemeClr val="dk1"/>
                        </a:solidFill>
                        <a:effectLst/>
                        <a:latin typeface="+mn-lt"/>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888405909"/>
                  </a:ext>
                </a:extLst>
              </a:tr>
              <a:tr h="224564">
                <a:tc gridSpan="3">
                  <a:txBody>
                    <a:bodyPr/>
                    <a:lstStyle/>
                    <a:p>
                      <a:pPr marL="0" indent="0" algn="l">
                        <a:buClr>
                          <a:srgbClr val="000000"/>
                        </a:buClr>
                        <a:buNone/>
                      </a:pPr>
                      <a:r>
                        <a:rPr lang="en-GB" sz="1000" kern="1200" dirty="0">
                          <a:solidFill>
                            <a:schemeClr val="dk1"/>
                          </a:solidFill>
                          <a:effectLst/>
                          <a:latin typeface="+mn-lt"/>
                          <a:ea typeface="+mn-ea"/>
                          <a:cs typeface="+mn-cs"/>
                        </a:rPr>
                        <a:t>Division</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pPr marL="0" indent="0" algn="l">
                        <a:buClr>
                          <a:srgbClr val="000000"/>
                        </a:buClr>
                        <a:buNone/>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pPr marL="0" indent="0" algn="l">
                        <a:buClr>
                          <a:srgbClr val="000000"/>
                        </a:buClr>
                        <a:buNone/>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vMerge="1">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1238086309"/>
                  </a:ext>
                </a:extLst>
              </a:tr>
              <a:tr h="224564">
                <a:tc gridSpan="3">
                  <a:txBody>
                    <a:bodyPr/>
                    <a:lstStyle/>
                    <a:p>
                      <a:pPr marL="0" marR="0" lvl="0" indent="0" algn="l" defTabSz="623794" rtl="0" eaLnBrk="1" fontAlgn="auto" latinLnBrk="0" hangingPunct="1">
                        <a:lnSpc>
                          <a:spcPct val="100000"/>
                        </a:lnSpc>
                        <a:spcBef>
                          <a:spcPts val="1053"/>
                        </a:spcBef>
                        <a:spcAft>
                          <a:spcPct val="0"/>
                        </a:spcAft>
                        <a:buClr>
                          <a:srgbClr val="000000"/>
                        </a:buClr>
                        <a:buSzTx/>
                        <a:buFontTx/>
                        <a:buNone/>
                        <a:defRPr/>
                      </a:pPr>
                      <a:r>
                        <a:rPr lang="en-GB" sz="1000" kern="1200" noProof="0" dirty="0">
                          <a:solidFill>
                            <a:schemeClr val="dk1"/>
                          </a:solidFill>
                          <a:effectLst/>
                          <a:latin typeface="+mn-lt"/>
                          <a:ea typeface="+mn-ea"/>
                          <a:cs typeface="+mn-cs"/>
                        </a:rPr>
                        <a:t>C&amp;IB, Trade &amp; Transaction Banking</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pPr marL="0" marR="0" lvl="0" indent="0" algn="l" defTabSz="623794" rtl="0" eaLnBrk="1" fontAlgn="auto" latinLnBrk="0" hangingPunct="1">
                        <a:lnSpc>
                          <a:spcPct val="100000"/>
                        </a:lnSpc>
                        <a:spcBef>
                          <a:spcPts val="1053"/>
                        </a:spcBef>
                        <a:spcAft>
                          <a:spcPct val="0"/>
                        </a:spcAft>
                        <a:buClr>
                          <a:srgbClr val="000000"/>
                        </a:buClr>
                        <a:buSzTx/>
                        <a:buFontTx/>
                        <a:buNone/>
                        <a:defRPr/>
                      </a:pPr>
                      <a:endParaRPr kumimoji="0" lang="en-GB" sz="1050" b="0" i="0" u="none" strike="noStrike" kern="1200" cap="none" spc="0" normalizeH="0" baseline="0" noProof="0" dirty="0">
                        <a:ln>
                          <a:noFill/>
                        </a:ln>
                        <a:solidFill>
                          <a:srgbClr val="000000"/>
                        </a:solidFill>
                        <a:effectLst/>
                        <a:uLnTx/>
                        <a:uFillTx/>
                        <a:latin typeface="Corpid C1 Ligh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a:txBody>
                    <a:bodyPr/>
                    <a:lstStyle/>
                    <a:p>
                      <a:pPr marL="0" marR="0" lvl="0" indent="0" algn="l" defTabSz="623794" rtl="0" eaLnBrk="1" fontAlgn="auto" latinLnBrk="0" hangingPunct="1">
                        <a:lnSpc>
                          <a:spcPct val="100000"/>
                        </a:lnSpc>
                        <a:spcBef>
                          <a:spcPts val="1053"/>
                        </a:spcBef>
                        <a:spcAft>
                          <a:spcPct val="0"/>
                        </a:spcAft>
                        <a:buClr>
                          <a:srgbClr val="000000"/>
                        </a:buClr>
                        <a:buSzTx/>
                        <a:buFontTx/>
                        <a:buNone/>
                        <a:defRPr/>
                      </a:pPr>
                      <a:endParaRPr kumimoji="0" lang="en-GB" sz="1050" b="0" i="0" u="none" strike="noStrike" kern="1200" cap="none" spc="0" normalizeH="0" baseline="0" noProof="0" dirty="0">
                        <a:ln>
                          <a:noFill/>
                        </a:ln>
                        <a:solidFill>
                          <a:srgbClr val="000000"/>
                        </a:solidFill>
                        <a:effectLst/>
                        <a:uLnTx/>
                        <a:uFillTx/>
                        <a:latin typeface="Corpid C1 Ligh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vMerge="1">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2587348942"/>
                  </a:ext>
                </a:extLst>
              </a:tr>
              <a:tr h="0">
                <a:tc gridSpan="3">
                  <a:txBody>
                    <a:bodyPr/>
                    <a:lstStyle/>
                    <a:p>
                      <a:pPr marL="0" indent="0" algn="l">
                        <a:buClr>
                          <a:srgbClr val="000000"/>
                        </a:buClr>
                        <a:buNone/>
                      </a:pPr>
                      <a:r>
                        <a:rPr lang="en-GB" sz="1000" kern="1200" dirty="0">
                          <a:solidFill>
                            <a:schemeClr val="dk1"/>
                          </a:solidFill>
                          <a:effectLst/>
                          <a:latin typeface="+mn-lt"/>
                          <a:ea typeface="+mn-ea"/>
                          <a:cs typeface="+mn-cs"/>
                        </a:rPr>
                        <a:t>PURPOSE &amp; KEY ACCOUNTABILITIES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pPr marL="0" indent="0" algn="l">
                        <a:buClr>
                          <a:srgbClr val="000000"/>
                        </a:buClr>
                        <a:buNone/>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a:txBody>
                    <a:bodyPr/>
                    <a:lstStyle/>
                    <a:p>
                      <a:pPr marL="0" indent="0" algn="l">
                        <a:buClr>
                          <a:srgbClr val="000000"/>
                        </a:buClr>
                        <a:buNone/>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vMerge="1">
                  <a:txBody>
                    <a:bodyPr/>
                    <a:lstStyle/>
                    <a:p>
                      <a:pPr marL="0" marR="0" lvl="0" indent="0" algn="ctr" defTabSz="914309" rtl="0" eaLnBrk="1" fontAlgn="auto" latinLnBrk="0" hangingPunct="1">
                        <a:lnSpc>
                          <a:spcPct val="100000"/>
                        </a:lnSpc>
                        <a:spcBef>
                          <a:spcPct val="0"/>
                        </a:spcBef>
                        <a:spcAft>
                          <a:spcPct val="0"/>
                        </a:spcAft>
                        <a:buClr>
                          <a:srgbClr val="000000"/>
                        </a:buClr>
                        <a:buSzTx/>
                        <a:buFontTx/>
                        <a:buNone/>
                        <a:defRPr>
                          <a:effectLst/>
                        </a:defRPr>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10005"/>
                  </a:ext>
                </a:extLst>
              </a:tr>
              <a:tr h="3764630">
                <a:tc rowSpan="3" gridSpan="3">
                  <a:txBody>
                    <a:bodyPr/>
                    <a:lstStyle/>
                    <a:p>
                      <a:pPr marL="0" indent="0">
                        <a:buFont typeface="Arial" panose="020B0604020202020204" pitchFamily="34" charset="0"/>
                        <a:buNone/>
                      </a:pPr>
                      <a:r>
                        <a:rPr lang="en-AU" sz="1000" kern="1200" dirty="0">
                          <a:solidFill>
                            <a:schemeClr val="dk1"/>
                          </a:solidFill>
                          <a:effectLst/>
                          <a:latin typeface="+mn-lt"/>
                          <a:ea typeface="+mn-ea"/>
                          <a:cs typeface="+mn-cs"/>
                        </a:rPr>
                        <a:t>PURPOSE</a:t>
                      </a:r>
                    </a:p>
                    <a:p>
                      <a:pPr marL="0" indent="0">
                        <a:buFont typeface="Arial" panose="020B0604020202020204" pitchFamily="34" charset="0"/>
                        <a:buNone/>
                      </a:pPr>
                      <a:endParaRPr lang="en-AU" sz="1000" kern="1200" dirty="0">
                        <a:solidFill>
                          <a:schemeClr val="dk1"/>
                        </a:solidFill>
                        <a:effectLst/>
                        <a:latin typeface="+mn-lt"/>
                        <a:ea typeface="+mn-ea"/>
                        <a:cs typeface="+mn-cs"/>
                      </a:endParaRPr>
                    </a:p>
                    <a:p>
                      <a:r>
                        <a:rPr lang="en-AU" sz="1000" kern="1200" dirty="0">
                          <a:solidFill>
                            <a:schemeClr val="dk1"/>
                          </a:solidFill>
                          <a:latin typeface="+mn-lt"/>
                          <a:ea typeface="+mn-ea"/>
                          <a:cs typeface="+mn-cs"/>
                        </a:rPr>
                        <a:t>The Director BDM Corporate Banking will be responsible for driving origination activities across multi-industry, private and listed corporates.  You will provide prospective clients with market and payment insights, deliver transactional solutions designed on client need, and deliver financial, operational and risk improvements for the client and NAB.</a:t>
                      </a:r>
                    </a:p>
                    <a:p>
                      <a:endParaRPr lang="en-AU" sz="1000" kern="1200" dirty="0">
                        <a:solidFill>
                          <a:schemeClr val="dk1"/>
                        </a:solidFill>
                        <a:effectLst/>
                        <a:latin typeface="+mn-lt"/>
                        <a:ea typeface="+mn-ea"/>
                        <a:cs typeface="+mn-cs"/>
                      </a:endParaRPr>
                    </a:p>
                    <a:p>
                      <a:pPr marL="0" indent="0">
                        <a:buFont typeface="Arial" panose="020B0604020202020204" pitchFamily="34" charset="0"/>
                        <a:buNone/>
                      </a:pPr>
                      <a:r>
                        <a:rPr lang="en-AU" sz="1000" kern="1200" dirty="0">
                          <a:solidFill>
                            <a:schemeClr val="dk1"/>
                          </a:solidFill>
                          <a:effectLst/>
                          <a:latin typeface="+mn-lt"/>
                          <a:ea typeface="+mn-ea"/>
                          <a:cs typeface="+mn-cs"/>
                        </a:rPr>
                        <a:t>KEY ACCOUNTABILITIES</a:t>
                      </a:r>
                    </a:p>
                    <a:p>
                      <a:pPr marL="179388" indent="-179388">
                        <a:buFont typeface="Arial" panose="020B0604020202020204" pitchFamily="34" charset="0"/>
                        <a:buNone/>
                      </a:pPr>
                      <a:endParaRPr lang="en-AU" sz="1000" kern="1200" dirty="0">
                        <a:solidFill>
                          <a:schemeClr val="dk1"/>
                        </a:solidFill>
                        <a:effectLst/>
                        <a:latin typeface="+mn-lt"/>
                        <a:ea typeface="+mn-ea"/>
                        <a:cs typeface="+mn-cs"/>
                      </a:endParaRPr>
                    </a:p>
                    <a:p>
                      <a:pPr marL="179388" indent="-179388">
                        <a:buFont typeface="Arial" panose="020B0604020202020204" pitchFamily="34" charset="0"/>
                        <a:buChar char="•"/>
                      </a:pPr>
                      <a:r>
                        <a:rPr lang="en-AU" sz="1000" kern="1200" dirty="0">
                          <a:solidFill>
                            <a:schemeClr val="dk1"/>
                          </a:solidFill>
                          <a:latin typeface="+mn-lt"/>
                          <a:ea typeface="+mn-ea"/>
                          <a:cs typeface="+mn-cs"/>
                        </a:rPr>
                        <a:t>Responsible for the delivery of new origination growth associated with payments and liquidity management and frictionless Transaction Banking structures that provide financial and operational efficiencies for our clients</a:t>
                      </a:r>
                    </a:p>
                    <a:p>
                      <a:pPr marL="179388" indent="-179388">
                        <a:buFont typeface="Arial" panose="020B0604020202020204" pitchFamily="34" charset="0"/>
                        <a:buNone/>
                      </a:pPr>
                      <a:endParaRPr lang="en-AU" sz="1000" kern="1200" dirty="0">
                        <a:solidFill>
                          <a:schemeClr val="dk1"/>
                        </a:solidFill>
                        <a:latin typeface="+mn-lt"/>
                        <a:ea typeface="+mn-ea"/>
                        <a:cs typeface="+mn-cs"/>
                      </a:endParaRPr>
                    </a:p>
                    <a:p>
                      <a:pPr marL="179388" indent="-179388">
                        <a:buFont typeface="Arial" panose="020B0604020202020204" pitchFamily="34" charset="0"/>
                        <a:buChar char="•"/>
                      </a:pPr>
                      <a:r>
                        <a:rPr lang="en-AU" sz="1000" kern="1200" dirty="0">
                          <a:solidFill>
                            <a:schemeClr val="dk1"/>
                          </a:solidFill>
                          <a:latin typeface="+mn-lt"/>
                          <a:ea typeface="+mn-ea"/>
                          <a:cs typeface="+mn-cs"/>
                        </a:rPr>
                        <a:t>You will work closely with the Client Coverage and specialist colleagues to develop origination strategies designed to accelerate and commercialise new payment and liquidity solutions to grow product (revenue) and market share</a:t>
                      </a:r>
                    </a:p>
                    <a:p>
                      <a:pPr marL="179388" indent="-179388">
                        <a:buFont typeface="Arial" panose="020B0604020202020204" pitchFamily="34" charset="0"/>
                        <a:buChar char="•"/>
                      </a:pPr>
                      <a:endParaRPr lang="en-AU" sz="1000" kern="1200" dirty="0">
                        <a:solidFill>
                          <a:schemeClr val="dk1"/>
                        </a:solidFill>
                        <a:latin typeface="+mn-lt"/>
                        <a:ea typeface="+mn-ea"/>
                        <a:cs typeface="+mn-cs"/>
                      </a:endParaRPr>
                    </a:p>
                    <a:p>
                      <a:pPr marL="179388" lvl="0" indent="-179388" algn="l" defTabSz="914400" rtl="0" eaLnBrk="1" latinLnBrk="0" hangingPunct="1">
                        <a:buFont typeface="Arial" panose="020B0604020202020204" pitchFamily="34" charset="0"/>
                        <a:buChar char="•"/>
                      </a:pPr>
                      <a:r>
                        <a:rPr lang="en-AU" sz="1000" kern="1200" dirty="0">
                          <a:solidFill>
                            <a:schemeClr val="dk1"/>
                          </a:solidFill>
                          <a:latin typeface="+mn-lt"/>
                          <a:ea typeface="+mn-ea"/>
                          <a:cs typeface="+mn-cs"/>
                        </a:rPr>
                        <a:t>Execute on sector aligned product initiatives that compliment C&amp;I strategic objectives (for new client origination)</a:t>
                      </a:r>
                    </a:p>
                    <a:p>
                      <a:pPr marL="179388" lvl="0" indent="-179388" algn="l" defTabSz="914400" rtl="0" eaLnBrk="1" latinLnBrk="0" hangingPunct="1">
                        <a:buFont typeface="Arial" panose="020B0604020202020204" pitchFamily="34" charset="0"/>
                        <a:buNone/>
                      </a:pPr>
                      <a:endParaRPr lang="en-AU" sz="1000" kern="1200" dirty="0">
                        <a:solidFill>
                          <a:schemeClr val="dk1"/>
                        </a:solidFill>
                        <a:latin typeface="+mn-lt"/>
                        <a:ea typeface="+mn-ea"/>
                        <a:cs typeface="+mn-cs"/>
                      </a:endParaRPr>
                    </a:p>
                    <a:p>
                      <a:pPr marL="179388" lvl="0" indent="-179388" algn="l" defTabSz="914400" rtl="0" eaLnBrk="1" latinLnBrk="0" hangingPunct="1">
                        <a:buFont typeface="Arial" panose="020B0604020202020204" pitchFamily="34" charset="0"/>
                        <a:buChar char="•"/>
                      </a:pPr>
                      <a:r>
                        <a:rPr lang="en-AU" sz="1000" kern="1200" dirty="0">
                          <a:solidFill>
                            <a:schemeClr val="dk1"/>
                          </a:solidFill>
                          <a:latin typeface="+mn-lt"/>
                          <a:ea typeface="+mn-ea"/>
                          <a:cs typeface="+mn-cs"/>
                        </a:rPr>
                        <a:t>Deliver actionable Transaction Banking insights to both internal &amp; external audiences</a:t>
                      </a:r>
                    </a:p>
                    <a:p>
                      <a:pPr marL="179388" lvl="0" indent="-179388" algn="l" defTabSz="914400" rtl="0" eaLnBrk="1" latinLnBrk="0" hangingPunct="1">
                        <a:buFont typeface="Arial" panose="020B0604020202020204" pitchFamily="34" charset="0"/>
                        <a:buNone/>
                      </a:pPr>
                      <a:endParaRPr lang="en-AU" sz="1000" kern="1200" dirty="0">
                        <a:solidFill>
                          <a:schemeClr val="dk1"/>
                        </a:solidFill>
                        <a:latin typeface="+mn-lt"/>
                        <a:ea typeface="+mn-ea"/>
                        <a:cs typeface="+mn-cs"/>
                      </a:endParaRPr>
                    </a:p>
                    <a:p>
                      <a:pPr marL="179388" lvl="0" indent="-179388" algn="l" defTabSz="914400" rtl="0" eaLnBrk="1" latinLnBrk="0" hangingPunct="1">
                        <a:buFont typeface="Arial" panose="020B0604020202020204" pitchFamily="34" charset="0"/>
                        <a:buChar char="•"/>
                      </a:pPr>
                      <a:r>
                        <a:rPr lang="en-AU" sz="1000" kern="1200" dirty="0">
                          <a:solidFill>
                            <a:schemeClr val="dk1"/>
                          </a:solidFill>
                          <a:latin typeface="+mn-lt"/>
                          <a:ea typeface="+mn-ea"/>
                          <a:cs typeface="+mn-cs"/>
                        </a:rPr>
                        <a:t>Communicate client feedback back into product for the continuous improvement and broader product roadmap/strategy</a:t>
                      </a:r>
                    </a:p>
                    <a:p>
                      <a:pPr marL="285750" indent="-285750">
                        <a:buFont typeface="Arial" panose="020B0604020202020204" pitchFamily="34" charset="0"/>
                        <a:buChar char="•"/>
                      </a:pPr>
                      <a:endParaRPr lang="en-AU" sz="1000" kern="1200" dirty="0">
                        <a:solidFill>
                          <a:schemeClr val="dk1"/>
                        </a:solidFill>
                        <a:latin typeface="+mn-lt"/>
                        <a:ea typeface="+mn-ea"/>
                        <a:cs typeface="+mn-cs"/>
                      </a:endParaRPr>
                    </a:p>
                    <a:p>
                      <a:pPr marL="0" indent="0">
                        <a:buFont typeface="Arial" panose="020B0604020202020204" pitchFamily="34" charset="0"/>
                        <a:buNone/>
                      </a:pPr>
                      <a:r>
                        <a:rPr lang="en-AU" sz="1000" kern="1200" dirty="0">
                          <a:solidFill>
                            <a:schemeClr val="dk1"/>
                          </a:solidFill>
                          <a:effectLst/>
                          <a:latin typeface="+mn-lt"/>
                          <a:ea typeface="+mn-ea"/>
                          <a:cs typeface="+mn-cs"/>
                        </a:rPr>
                        <a:t>RISK MANAGEMENT:  </a:t>
                      </a:r>
                    </a:p>
                    <a:p>
                      <a:pPr marL="0" indent="0">
                        <a:buFont typeface="Arial" panose="020B0604020202020204" pitchFamily="34" charset="0"/>
                        <a:buNone/>
                      </a:pPr>
                      <a:endParaRPr lang="en-AU" sz="1000" kern="1200" dirty="0">
                        <a:solidFill>
                          <a:schemeClr val="dk1"/>
                        </a:solidFill>
                        <a:effectLst/>
                        <a:latin typeface="+mn-lt"/>
                        <a:ea typeface="+mn-ea"/>
                        <a:cs typeface="+mn-cs"/>
                      </a:endParaRPr>
                    </a:p>
                    <a:p>
                      <a:pPr marL="155948" indent="-155948" algn="l" defTabSz="914309" rtl="0" eaLnBrk="1" latinLnBrk="0" hangingPunct="1">
                        <a:lnSpc>
                          <a:spcPct val="100000"/>
                        </a:lnSpc>
                        <a:spcBef>
                          <a:spcPct val="0"/>
                        </a:spcBef>
                        <a:spcAft>
                          <a:spcPct val="0"/>
                        </a:spcAft>
                        <a:buClrTx/>
                        <a:buSzTx/>
                        <a:buFont typeface="Arial" panose="020B0604020202020204" pitchFamily="34" charset="0"/>
                        <a:buChar char="•"/>
                      </a:pPr>
                      <a:r>
                        <a:rPr lang="en-AU" sz="1000" kern="1200" dirty="0">
                          <a:solidFill>
                            <a:schemeClr val="dk1"/>
                          </a:solidFill>
                          <a:effectLst/>
                          <a:latin typeface="+mn-lt"/>
                          <a:ea typeface="+mn-ea"/>
                          <a:cs typeface="+mn-cs"/>
                        </a:rPr>
                        <a:t>Proactively manage risk, meeting all policy and compliance requirements; perform controls; adhere to process and procedures pertinent to role; and escalate events, issues or breaches as they are identified (risk accountability forms part of all roles, as everyone is responsible for managing risk and compliance).</a:t>
                      </a: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rowSpan="3" hMerge="1">
                  <a:txBody>
                    <a:bodyPr/>
                    <a:lstStyle/>
                    <a:p>
                      <a:pPr marL="0" indent="0">
                        <a:buFont typeface="Arial" panose="020B0604020202020204" pitchFamily="34" charset="0"/>
                        <a:buNone/>
                      </a:pPr>
                      <a:endParaRPr lang="en-AU" sz="1000" kern="1200" dirty="0">
                        <a:solidFill>
                          <a:schemeClr val="dk1"/>
                        </a:solidFill>
                        <a:effectLst/>
                        <a:latin typeface="+mn-lt"/>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rowSpan="3" hMerge="1">
                  <a:txBody>
                    <a:bodyPr/>
                    <a:lstStyle/>
                    <a:p>
                      <a:pPr marL="0" indent="0">
                        <a:buFont typeface="Arial" panose="020B0604020202020204" pitchFamily="34" charset="0"/>
                        <a:buNone/>
                      </a:pPr>
                      <a:endParaRPr lang="en-AU" sz="1000" kern="1200" dirty="0">
                        <a:solidFill>
                          <a:schemeClr val="dk1"/>
                        </a:solidFill>
                        <a:effectLst/>
                        <a:latin typeface="+mn-lt"/>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vMerge="1">
                  <a:txBody>
                    <a:bodyPr/>
                    <a:lstStyle/>
                    <a:p>
                      <a:pPr marL="155948" indent="-155948" algn="l" defTabSz="914309" rtl="0" eaLnBrk="1" latinLnBrk="0" hangingPunct="1">
                        <a:lnSpc>
                          <a:spcPct val="100000"/>
                        </a:lnSpc>
                        <a:spcBef>
                          <a:spcPts val="144"/>
                        </a:spcBef>
                        <a:spcAft>
                          <a:spcPct val="0"/>
                        </a:spcAft>
                        <a:buClrTx/>
                        <a:buSzTx/>
                      </a:pPr>
                      <a:endParaRPr lang="en-GB" sz="1050" b="0" u="none" baseline="0" dirty="0">
                        <a:solidFill>
                          <a:schemeClr val="tx1"/>
                        </a:solidFill>
                        <a:effectLst/>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10006"/>
                  </a:ext>
                </a:extLst>
              </a:tr>
              <a:tr h="224564">
                <a:tc gridSpan="3" vMerge="1">
                  <a:txBody>
                    <a:bodyPr/>
                    <a:lstStyle/>
                    <a:p>
                      <a:pPr marL="0" indent="0" algn="ctr">
                        <a:buClr>
                          <a:srgbClr val="000000"/>
                        </a:buClr>
                        <a:buNone/>
                      </a:pPr>
                      <a:endParaRPr lang="en-GB" sz="1050" b="1" kern="1200" dirty="0">
                        <a:solidFill>
                          <a:schemeClr val="tx1"/>
                        </a:solidFill>
                        <a:effectLst/>
                        <a:latin typeface="+mn-lt"/>
                        <a:ea typeface="+mn-ea"/>
                        <a:cs typeface="+mn-cs"/>
                      </a:endParaRP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tc hMerge="1" vMerge="1">
                  <a:txBody>
                    <a:bodyPr/>
                    <a:lstStyle/>
                    <a:p>
                      <a:endParaRPr lang="en-AU"/>
                    </a:p>
                  </a:txBody>
                  <a:tcPr/>
                </a:tc>
                <a:tc hMerge="1" vMerge="1">
                  <a:txBody>
                    <a:bodyPr/>
                    <a:lstStyle/>
                    <a:p>
                      <a:endParaRPr lang="en-AU"/>
                    </a:p>
                  </a:txBody>
                  <a:tcPr/>
                </a:tc>
                <a:tc>
                  <a:txBody>
                    <a:bodyPr/>
                    <a:lstStyle/>
                    <a:p>
                      <a:pPr marL="0" indent="0" algn="ctr" defTabSz="914309" rtl="0" eaLnBrk="1" latinLnBrk="0" hangingPunct="1">
                        <a:lnSpc>
                          <a:spcPct val="100000"/>
                        </a:lnSpc>
                        <a:spcBef>
                          <a:spcPct val="0"/>
                        </a:spcBef>
                        <a:spcAft>
                          <a:spcPct val="0"/>
                        </a:spcAft>
                        <a:buClrTx/>
                        <a:buSzTx/>
                        <a:buFont typeface="Verdana" panose="020B0604030504040204" pitchFamily="34" charset="0"/>
                        <a:buNone/>
                      </a:pPr>
                      <a:r>
                        <a:rPr lang="en-GB" sz="1000" kern="1200" dirty="0">
                          <a:solidFill>
                            <a:schemeClr val="dk1"/>
                          </a:solidFill>
                          <a:effectLst/>
                          <a:latin typeface="+mn-lt"/>
                          <a:ea typeface="+mn-ea"/>
                          <a:cs typeface="+mn-cs"/>
                        </a:rPr>
                        <a:t>Key Performance Indicators</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3450640238"/>
                  </a:ext>
                </a:extLst>
              </a:tr>
              <a:tr h="1065040">
                <a:tc gridSpan="3" vMerge="1">
                  <a:txBody>
                    <a:bodyPr/>
                    <a:lstStyle/>
                    <a:p>
                      <a:pPr marL="285750" lvl="0" indent="-285750" fontAlgn="base">
                        <a:buFont typeface="Arial" panose="020B0604020202020204" pitchFamily="34" charset="0"/>
                        <a:buChar char="•"/>
                      </a:pPr>
                      <a:endParaRPr lang="en-AU" sz="1000" kern="1200" dirty="0">
                        <a:solidFill>
                          <a:schemeClr val="dk1"/>
                        </a:solidFill>
                        <a:effectLst/>
                        <a:latin typeface="+mn-lt"/>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hMerge="1" vMerge="1">
                  <a:txBody>
                    <a:bodyPr/>
                    <a:lstStyle/>
                    <a:p>
                      <a:endParaRPr lang="en-AU"/>
                    </a:p>
                  </a:txBody>
                  <a:tcPr/>
                </a:tc>
                <a:tc hMerge="1" vMerge="1">
                  <a:txBody>
                    <a:bodyPr/>
                    <a:lstStyle/>
                    <a:p>
                      <a:endParaRPr lang="en-AU"/>
                    </a:p>
                  </a:txBody>
                  <a:tcPr/>
                </a:tc>
                <a:tc>
                  <a:txBody>
                    <a:bodyPr/>
                    <a:lstStyle/>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1000" kern="1200" dirty="0">
                          <a:solidFill>
                            <a:schemeClr val="dk1"/>
                          </a:solidFill>
                          <a:effectLst/>
                          <a:latin typeface="+mn-lt"/>
                          <a:ea typeface="+mn-ea"/>
                          <a:cs typeface="+mn-cs"/>
                        </a:rPr>
                        <a:t>Delivery of business origination plan </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1000" kern="1200" dirty="0">
                          <a:solidFill>
                            <a:schemeClr val="dk1"/>
                          </a:solidFill>
                          <a:effectLst/>
                          <a:latin typeface="+mn-lt"/>
                          <a:ea typeface="+mn-ea"/>
                          <a:cs typeface="+mn-cs"/>
                        </a:rPr>
                        <a:t>Delivery of the business revenue &amp; expense plan</a:t>
                      </a:r>
                    </a:p>
                    <a:p>
                      <a:pPr marL="171450" indent="-171450" algn="l" defTabSz="914309" rtl="0" eaLnBrk="1" latinLnBrk="0" hangingPunct="1">
                        <a:lnSpc>
                          <a:spcPct val="100000"/>
                        </a:lnSpc>
                        <a:spcBef>
                          <a:spcPct val="0"/>
                        </a:spcBef>
                        <a:spcAft>
                          <a:spcPct val="0"/>
                        </a:spcAft>
                        <a:buClrTx/>
                        <a:buSzTx/>
                        <a:buFont typeface="Arial" panose="020B0604020202020204" pitchFamily="34" charset="0"/>
                        <a:buChar char="•"/>
                      </a:pPr>
                      <a:r>
                        <a:rPr lang="en-AU" sz="1000" kern="1200" dirty="0">
                          <a:solidFill>
                            <a:schemeClr val="dk1"/>
                          </a:solidFill>
                          <a:effectLst/>
                          <a:latin typeface="+mn-lt"/>
                          <a:ea typeface="+mn-ea"/>
                          <a:cs typeface="+mn-cs"/>
                        </a:rPr>
                        <a:t>Delivery of customer advocacy and experience measures</a:t>
                      </a:r>
                    </a:p>
                    <a:p>
                      <a:pPr marL="0" indent="0">
                        <a:buFont typeface="Arial" panose="020B0604020202020204" pitchFamily="34" charset="0"/>
                        <a:buNone/>
                      </a:pPr>
                      <a:endParaRPr lang="en-AU" sz="1000" kern="1200" dirty="0">
                        <a:solidFill>
                          <a:schemeClr val="dk1"/>
                        </a:solidFill>
                        <a:effectLst/>
                        <a:latin typeface="+mn-lt"/>
                        <a:ea typeface="+mn-ea"/>
                        <a:cs typeface="+mn-cs"/>
                      </a:endParaRPr>
                    </a:p>
                    <a:p>
                      <a:pPr marL="155948" indent="-155948" algn="l" defTabSz="914309" rtl="0" eaLnBrk="1" latinLnBrk="0" hangingPunct="1">
                        <a:lnSpc>
                          <a:spcPct val="100000"/>
                        </a:lnSpc>
                        <a:spcBef>
                          <a:spcPct val="0"/>
                        </a:spcBef>
                        <a:spcAft>
                          <a:spcPct val="0"/>
                        </a:spcAft>
                        <a:buClrTx/>
                        <a:buSzTx/>
                      </a:pPr>
                      <a:endParaRPr lang="en-GB" sz="1000" kern="1200" dirty="0">
                        <a:solidFill>
                          <a:schemeClr val="dk1"/>
                        </a:solidFill>
                        <a:effectLst/>
                        <a:latin typeface="+mn-lt"/>
                        <a:ea typeface="+mn-ea"/>
                        <a:cs typeface="+mn-cs"/>
                      </a:endParaRPr>
                    </a:p>
                  </a:txBody>
                  <a:tcPr marL="36000" marR="36000" marT="36000" marB="3600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668567337"/>
                  </a:ext>
                </a:extLst>
              </a:tr>
            </a:tbl>
          </a:graphicData>
        </a:graphic>
      </p:graphicFrame>
    </p:spTree>
    <p:extLst>
      <p:ext uri="{BB962C8B-B14F-4D97-AF65-F5344CB8AC3E}">
        <p14:creationId xmlns:p14="http://schemas.microsoft.com/office/powerpoint/2010/main" val="27942667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E4P_STYLE_ID" val="hU4DAnzw"/>
  <p:tag name="EE4P_STYLE_NAME" val="NAB Custom"/>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S_UNIQUEID" val="21745"/>
</p:tagLst>
</file>

<file path=ppt/tags/tag17.xml><?xml version="1.0" encoding="utf-8"?>
<p:tagLst xmlns:a="http://schemas.openxmlformats.org/drawingml/2006/main" xmlns:r="http://schemas.openxmlformats.org/officeDocument/2006/relationships" xmlns:p="http://schemas.openxmlformats.org/presentationml/2006/main">
  <p:tag name="AS_UNIQUEID" val="21746"/>
</p:tagLst>
</file>

<file path=ppt/tags/tag18.xml><?xml version="1.0" encoding="utf-8"?>
<p:tagLst xmlns:a="http://schemas.openxmlformats.org/drawingml/2006/main" xmlns:r="http://schemas.openxmlformats.org/officeDocument/2006/relationships" xmlns:p="http://schemas.openxmlformats.org/presentationml/2006/main">
  <p:tag name="AS_UNIQUEID" val="21747"/>
</p:tagLst>
</file>

<file path=ppt/tags/tag19.xml><?xml version="1.0" encoding="utf-8"?>
<p:tagLst xmlns:a="http://schemas.openxmlformats.org/drawingml/2006/main" xmlns:r="http://schemas.openxmlformats.org/officeDocument/2006/relationships" xmlns:p="http://schemas.openxmlformats.org/presentationml/2006/main">
  <p:tag name="AS_UNIQUEID" val="2215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S_UNIQUEID" val="22154"/>
</p:tagLst>
</file>

<file path=ppt/tags/tag21.xml><?xml version="1.0" encoding="utf-8"?>
<p:tagLst xmlns:a="http://schemas.openxmlformats.org/drawingml/2006/main" xmlns:r="http://schemas.openxmlformats.org/officeDocument/2006/relationships" xmlns:p="http://schemas.openxmlformats.org/presentationml/2006/main">
  <p:tag name="AS_UNIQUEID" val="22155"/>
  <p:tag name="BAINBULLETSACTIVATED" val="True"/>
  <p:tag name="BAINBULLETSINDENTS" val="1"/>
  <p:tag name="BAINBULLETSLEVELSFINGERPRINT" val="1949116856"/>
  <p:tag name="BAINBULLETSLINESPACING" val="1"/>
  <p:tag name="BTFPBAINBULLETS" val="1"/>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atAustBank PowerPoint template">
  <a:themeElements>
    <a:clrScheme name="NAB PPT">
      <a:dk1>
        <a:srgbClr val="000000"/>
      </a:dk1>
      <a:lt1>
        <a:srgbClr val="FFFFFF"/>
      </a:lt1>
      <a:dk2>
        <a:srgbClr val="9A9AC8"/>
      </a:dk2>
      <a:lt2>
        <a:srgbClr val="444694"/>
      </a:lt2>
      <a:accent1>
        <a:srgbClr val="FF0000"/>
      </a:accent1>
      <a:accent2>
        <a:srgbClr val="000000"/>
      </a:accent2>
      <a:accent3>
        <a:srgbClr val="D0D0D0"/>
      </a:accent3>
      <a:accent4>
        <a:srgbClr val="878787"/>
      </a:accent4>
      <a:accent5>
        <a:srgbClr val="B2B2B2"/>
      </a:accent5>
      <a:accent6>
        <a:srgbClr val="575757"/>
      </a:accent6>
      <a:hlink>
        <a:srgbClr val="000000"/>
      </a:hlink>
      <a:folHlink>
        <a:srgbClr val="000000"/>
      </a:folHlink>
    </a:clrScheme>
    <a:fontScheme name="NAB">
      <a:majorFont>
        <a:latin typeface="NAB Impact"/>
        <a:ea typeface=""/>
        <a:cs typeface="Arial"/>
      </a:majorFont>
      <a:minorFont>
        <a:latin typeface="Corpid C1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6350" cap="flat" cmpd="sng" algn="ctr">
          <a:solidFill>
            <a:srgbClr val="FF0000"/>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marL="0" marR="0" indent="0" algn="ctr" defTabSz="1042988"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FFFFFF"/>
            </a:solidFill>
            <a:effectLst/>
            <a:latin typeface="Corpid C1 Regular" pitchFamily="34" charset="0"/>
          </a:defRPr>
        </a:defPPr>
      </a:lstStyle>
    </a:spDef>
    <a:lnDef>
      <a:spPr bwMode="auto">
        <a:solidFill>
          <a:schemeClr val="hlink"/>
        </a:solidFill>
        <a:ln w="6350" cap="flat" cmpd="sng" algn="ctr">
          <a:solidFill>
            <a:srgbClr val="878787"/>
          </a:solidFill>
          <a:prstDash val="solid"/>
          <a:round/>
          <a:headEnd type="none" w="med" len="med"/>
          <a:tailEnd type="none" w="med" len="med"/>
        </a:ln>
        <a:effectLst/>
      </a:spPr>
      <a:bodyPr/>
      <a:lstStyle/>
    </a:lnDef>
    <a:txDef>
      <a:spPr>
        <a:noFill/>
      </a:spPr>
      <a:bodyPr wrap="square" rtlCol="0">
        <a:noAutofit/>
      </a:bodyPr>
      <a:lstStyle>
        <a:defPPr algn="l">
          <a:defRPr sz="1400" dirty="0" err="1" smtClean="0"/>
        </a:defPPr>
      </a:lstStyle>
    </a:txDef>
  </a:objectDefaults>
  <a:extraClrSchemeLst>
    <a:extraClrScheme>
      <a:clrScheme name="NAB default design 1">
        <a:dk1>
          <a:srgbClr val="000000"/>
        </a:dk1>
        <a:lt1>
          <a:srgbClr val="FFFFFF"/>
        </a:lt1>
        <a:dk2>
          <a:srgbClr val="9A9AC8"/>
        </a:dk2>
        <a:lt2>
          <a:srgbClr val="4C626C"/>
        </a:lt2>
        <a:accent1>
          <a:srgbClr val="FF0000"/>
        </a:accent1>
        <a:accent2>
          <a:srgbClr val="000000"/>
        </a:accent2>
        <a:accent3>
          <a:srgbClr val="FFFFFF"/>
        </a:accent3>
        <a:accent4>
          <a:srgbClr val="000000"/>
        </a:accent4>
        <a:accent5>
          <a:srgbClr val="FFAAAA"/>
        </a:accent5>
        <a:accent6>
          <a:srgbClr val="000000"/>
        </a:accent6>
        <a:hlink>
          <a:srgbClr val="F2F4F6"/>
        </a:hlink>
        <a:folHlink>
          <a:srgbClr val="A3AD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07FB91DA689458783FE9A482F0CED" ma:contentTypeVersion="12" ma:contentTypeDescription="Create a new document." ma:contentTypeScope="" ma:versionID="1e91d6ada8ee550e74654d3114c06141">
  <xsd:schema xmlns:xsd="http://www.w3.org/2001/XMLSchema" xmlns:xs="http://www.w3.org/2001/XMLSchema" xmlns:p="http://schemas.microsoft.com/office/2006/metadata/properties" xmlns:ns3="0de5e777-af83-42ed-baa7-ca639cd8456e" xmlns:ns4="fa72303f-2195-475f-890f-0c1bbe3fba4a" targetNamespace="http://schemas.microsoft.com/office/2006/metadata/properties" ma:root="true" ma:fieldsID="675fb921c4bdf82bdb1cc5e6b6aa5e36" ns3:_="" ns4:_="">
    <xsd:import namespace="0de5e777-af83-42ed-baa7-ca639cd8456e"/>
    <xsd:import namespace="fa72303f-2195-475f-890f-0c1bbe3fba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e5e777-af83-42ed-baa7-ca639cd84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72303f-2195-475f-890f-0c1bbe3fba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27C884-8FB0-48BD-8D4A-E5788800B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e5e777-af83-42ed-baa7-ca639cd8456e"/>
    <ds:schemaRef ds:uri="fa72303f-2195-475f-890f-0c1bbe3fb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EC81BA-FEFD-4B39-8BD4-B933B297140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9F8983-8F48-47A2-9B47-D82D57D989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8093</TotalTime>
  <Words>493</Words>
  <Application>Microsoft Office PowerPoint</Application>
  <PresentationFormat>Custom</PresentationFormat>
  <Paragraphs>50</Paragraphs>
  <Slides>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3" baseType="lpstr">
      <vt:lpstr>Arial</vt:lpstr>
      <vt:lpstr>Calibri</vt:lpstr>
      <vt:lpstr>Corpid C1 Bold</vt:lpstr>
      <vt:lpstr>Corpid C1 Heavy</vt:lpstr>
      <vt:lpstr>Corpid C1 Regular</vt:lpstr>
      <vt:lpstr>NAB Digital Script</vt:lpstr>
      <vt:lpstr>NAB Impact</vt:lpstr>
      <vt:lpstr>NAB Script</vt:lpstr>
      <vt:lpstr>Verdana</vt:lpstr>
      <vt:lpstr>Wingdings</vt:lpstr>
      <vt:lpstr>NatAustBank PowerPoint template</vt:lpstr>
      <vt:lpstr>think-cell Slide</vt:lpstr>
      <vt:lpstr>Role purpose statement </vt:lpstr>
    </vt:vector>
  </TitlesOfParts>
  <Manager>nab</Manager>
  <Company>National Australia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red  background on two to three lines</dc:title>
  <dc:subject>nab</dc:subject>
  <dc:creator>Stefan Kulik</dc:creator>
  <cp:keywords>nab</cp:keywords>
  <dc:description>nab</dc:description>
  <cp:lastModifiedBy>Liane Nye</cp:lastModifiedBy>
  <cp:revision>177</cp:revision>
  <cp:lastPrinted>1999-12-31T13:00:00Z</cp:lastPrinted>
  <dcterms:created xsi:type="dcterms:W3CDTF">2018-11-02T03:50:36Z</dcterms:created>
  <dcterms:modified xsi:type="dcterms:W3CDTF">2024-10-10T05:32:53Z</dcterms:modified>
  <cp:category>nab</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0x01010057807FB91DA689458783FE9A482F0CED</vt:lpwstr>
  </property>
  <property fmtid="{D5CDD505-2E9C-101B-9397-08002B2CF9AE}" pid="4" name="MSIP_Label_af445648-85c5-40d2-912a-e1ed7b95771d_Enabled">
    <vt:lpwstr>true</vt:lpwstr>
  </property>
  <property fmtid="{D5CDD505-2E9C-101B-9397-08002B2CF9AE}" pid="5" name="MSIP_Label_af445648-85c5-40d2-912a-e1ed7b95771d_SetDate">
    <vt:lpwstr>2021-03-17T22:21:44Z</vt:lpwstr>
  </property>
  <property fmtid="{D5CDD505-2E9C-101B-9397-08002B2CF9AE}" pid="6" name="MSIP_Label_af445648-85c5-40d2-912a-e1ed7b95771d_Method">
    <vt:lpwstr>Privileged</vt:lpwstr>
  </property>
  <property fmtid="{D5CDD505-2E9C-101B-9397-08002B2CF9AE}" pid="7" name="MSIP_Label_af445648-85c5-40d2-912a-e1ed7b95771d_Name">
    <vt:lpwstr>af445648-85c5-40d2-912a-e1ed7b95771d</vt:lpwstr>
  </property>
  <property fmtid="{D5CDD505-2E9C-101B-9397-08002B2CF9AE}" pid="8" name="MSIP_Label_af445648-85c5-40d2-912a-e1ed7b95771d_SiteId">
    <vt:lpwstr>48d6943f-580e-40b1-a0e1-c07fa3707873</vt:lpwstr>
  </property>
  <property fmtid="{D5CDD505-2E9C-101B-9397-08002B2CF9AE}" pid="9" name="MSIP_Label_af445648-85c5-40d2-912a-e1ed7b95771d_ActionId">
    <vt:lpwstr>d82be43a-c663-4bc2-a149-000044928da3</vt:lpwstr>
  </property>
  <property fmtid="{D5CDD505-2E9C-101B-9397-08002B2CF9AE}" pid="10" name="MSIP_Label_af445648-85c5-40d2-912a-e1ed7b95771d_ContentBits">
    <vt:lpwstr>0</vt:lpwstr>
  </property>
</Properties>
</file>