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heme/theme2.xml" ContentType="application/vnd.openxmlformats-officedocument.them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8" r:id="rId4"/>
  </p:sldMasterIdLst>
  <p:notesMasterIdLst>
    <p:notesMasterId r:id="rId6"/>
  </p:notesMasterIdLst>
  <p:sldIdLst>
    <p:sldId id="319" r:id="rId5"/>
  </p:sldIdLst>
  <p:sldSz cx="10693400" cy="7561263"/>
  <p:notesSz cx="6670675" cy="9802813"/>
  <p:custDataLst>
    <p:tags r:id="rId7"/>
  </p:custDataLst>
  <p:defaultTextStyle>
    <a:defPPr>
      <a:defRPr lang="en-US"/>
    </a:defPPr>
    <a:lvl1pPr marL="177800" indent="-177800" algn="l" defTabSz="711200" rtl="0" eaLnBrk="1" latinLnBrk="0" hangingPunct="1">
      <a:spcBef>
        <a:spcPts val="1200"/>
      </a:spcBef>
      <a:buChar char="•"/>
      <a:defRPr sz="1600" kern="1200">
        <a:solidFill>
          <a:schemeClr val="tx1"/>
        </a:solidFill>
        <a:latin typeface="+mn-lt"/>
        <a:ea typeface="+mn-ea"/>
        <a:cs typeface="+mn-cs"/>
      </a:defRPr>
    </a:lvl1pPr>
    <a:lvl2pPr marL="355600" indent="-177800" algn="l" defTabSz="711200" rtl="0" eaLnBrk="1" latinLnBrk="0" hangingPunct="1">
      <a:spcBef>
        <a:spcPts val="600"/>
      </a:spcBef>
      <a:buChar char="–"/>
      <a:defRPr sz="1400" kern="1200">
        <a:solidFill>
          <a:schemeClr val="tx1"/>
        </a:solidFill>
        <a:latin typeface="+mn-lt"/>
        <a:ea typeface="+mn-ea"/>
        <a:cs typeface="+mn-cs"/>
      </a:defRPr>
    </a:lvl2pPr>
    <a:lvl3pPr marL="533400" indent="-177800" algn="l" defTabSz="711200" rtl="0" eaLnBrk="1" latinLnBrk="0" hangingPunct="1">
      <a:spcBef>
        <a:spcPts val="600"/>
      </a:spcBef>
      <a:buChar char="&gt;"/>
      <a:defRPr sz="1400" kern="1200">
        <a:solidFill>
          <a:schemeClr val="tx1"/>
        </a:solidFill>
        <a:latin typeface="+mn-lt"/>
        <a:ea typeface="+mn-ea"/>
        <a:cs typeface="+mn-cs"/>
      </a:defRPr>
    </a:lvl3pPr>
    <a:lvl4pPr marL="711200" indent="-177800" algn="l" defTabSz="711200" rtl="0" eaLnBrk="1" latinLnBrk="0" hangingPunct="1">
      <a:spcBef>
        <a:spcPts val="600"/>
      </a:spcBef>
      <a:buChar char="–"/>
      <a:defRPr sz="1400" kern="1200">
        <a:solidFill>
          <a:schemeClr val="tx1"/>
        </a:solidFill>
        <a:latin typeface="+mn-lt"/>
        <a:ea typeface="+mn-ea"/>
        <a:cs typeface="+mn-cs"/>
      </a:defRPr>
    </a:lvl4pPr>
    <a:lvl5pPr marL="889000" indent="-177800" algn="l" defTabSz="711200" rtl="0" eaLnBrk="1" latinLnBrk="0" hangingPunct="1">
      <a:spcBef>
        <a:spcPts val="600"/>
      </a:spcBef>
      <a:buChar char="&gt;"/>
      <a:defRPr sz="1400" kern="1200">
        <a:solidFill>
          <a:schemeClr val="tx1"/>
        </a:solidFill>
        <a:latin typeface="+mn-lt"/>
        <a:ea typeface="+mn-ea"/>
        <a:cs typeface="+mn-cs"/>
      </a:defRPr>
    </a:lvl5pPr>
    <a:lvl6pPr marL="1066800" indent="-177800" algn="l" defTabSz="711200" rtl="0" eaLnBrk="1" latinLnBrk="0" hangingPunct="1">
      <a:defRPr sz="1400" kern="1200">
        <a:solidFill>
          <a:schemeClr val="tx1"/>
        </a:solidFill>
        <a:latin typeface="+mn-lt"/>
        <a:ea typeface="+mn-ea"/>
        <a:cs typeface="+mn-cs"/>
      </a:defRPr>
    </a:lvl6pPr>
    <a:lvl7pPr marL="1244600" indent="-177800" algn="l" defTabSz="711200" rtl="0" eaLnBrk="1" latinLnBrk="0" hangingPunct="1">
      <a:defRPr sz="1400" kern="1200">
        <a:solidFill>
          <a:schemeClr val="tx1"/>
        </a:solidFill>
        <a:latin typeface="+mn-lt"/>
        <a:ea typeface="+mn-ea"/>
        <a:cs typeface="+mn-cs"/>
      </a:defRPr>
    </a:lvl7pPr>
    <a:lvl8pPr marL="1422400" indent="-177800" algn="l" defTabSz="711200" rtl="0" eaLnBrk="1" latinLnBrk="0" hangingPunct="1">
      <a:defRPr sz="1400" kern="1200">
        <a:solidFill>
          <a:schemeClr val="tx1"/>
        </a:solidFill>
        <a:latin typeface="+mn-lt"/>
        <a:ea typeface="+mn-ea"/>
        <a:cs typeface="+mn-cs"/>
      </a:defRPr>
    </a:lvl8pPr>
    <a:lvl9pPr marL="1600200" indent="-177800" algn="l" defTabSz="7112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wis Sullivan" initials="LS" lastIdx="0" clrIdx="0">
    <p:extLst>
      <p:ext uri="{19B8F6BF-5375-455C-9EA6-DF929625EA0E}">
        <p15:presenceInfo xmlns:p15="http://schemas.microsoft.com/office/powerpoint/2012/main" userId="Lewis Sulliv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DE8A"/>
    <a:srgbClr val="C9CB00"/>
    <a:srgbClr val="A92582"/>
    <a:srgbClr val="E9600E"/>
    <a:srgbClr val="A4B123"/>
    <a:srgbClr val="FF0000"/>
    <a:srgbClr val="6FB2DE"/>
    <a:srgbClr val="D0D0D0"/>
    <a:srgbClr val="F7B000"/>
    <a:srgbClr val="5723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D5ABB26-0587-4C30-8999-92F81FD0307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266" autoAdjust="0"/>
    <p:restoredTop sz="96327" autoAdjust="0"/>
  </p:normalViewPr>
  <p:slideViewPr>
    <p:cSldViewPr snapToGrid="0">
      <p:cViewPr varScale="1">
        <p:scale>
          <a:sx n="142" d="100"/>
          <a:sy n="142" d="100"/>
        </p:scale>
        <p:origin x="120" y="150"/>
      </p:cViewPr>
      <p:guideLst/>
    </p:cSldViewPr>
  </p:slideViewPr>
  <p:notesTextViewPr>
    <p:cViewPr>
      <p:scale>
        <a:sx n="1" d="1"/>
        <a:sy n="1" d="1"/>
      </p:scale>
      <p:origin x="0" y="0"/>
    </p:cViewPr>
  </p:notesTextViewPr>
  <p:sorterViewPr>
    <p:cViewPr>
      <p:scale>
        <a:sx n="120" d="100"/>
        <a:sy n="120" d="100"/>
      </p:scale>
      <p:origin x="0" y="0"/>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tags" Target="tags/tag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a Davison" userId="f29c385c-ca59-401e-905a-9c7c8021230a" providerId="ADAL" clId="{AEBCF5D6-6B6A-4A6B-884B-2C887A6BE8CA}"/>
    <pc:docChg chg="custSel modSld">
      <pc:chgData name="Jenna Davison" userId="f29c385c-ca59-401e-905a-9c7c8021230a" providerId="ADAL" clId="{AEBCF5D6-6B6A-4A6B-884B-2C887A6BE8CA}" dt="2024-02-01T01:02:03.321" v="70" actId="20577"/>
      <pc:docMkLst>
        <pc:docMk/>
      </pc:docMkLst>
      <pc:sldChg chg="modSp mod">
        <pc:chgData name="Jenna Davison" userId="f29c385c-ca59-401e-905a-9c7c8021230a" providerId="ADAL" clId="{AEBCF5D6-6B6A-4A6B-884B-2C887A6BE8CA}" dt="2024-02-01T01:02:03.321" v="70" actId="20577"/>
        <pc:sldMkLst>
          <pc:docMk/>
          <pc:sldMk cId="3068536095" sldId="319"/>
        </pc:sldMkLst>
        <pc:spChg chg="mod">
          <ac:chgData name="Jenna Davison" userId="f29c385c-ca59-401e-905a-9c7c8021230a" providerId="ADAL" clId="{AEBCF5D6-6B6A-4A6B-884B-2C887A6BE8CA}" dt="2024-02-01T01:01:08.197" v="22" actId="20577"/>
          <ac:spMkLst>
            <pc:docMk/>
            <pc:sldMk cId="3068536095" sldId="319"/>
            <ac:spMk id="2" creationId="{00000000-0000-0000-0000-000000000000}"/>
          </ac:spMkLst>
        </pc:spChg>
        <pc:graphicFrameChg chg="modGraphic">
          <ac:chgData name="Jenna Davison" userId="f29c385c-ca59-401e-905a-9c7c8021230a" providerId="ADAL" clId="{AEBCF5D6-6B6A-4A6B-884B-2C887A6BE8CA}" dt="2024-02-01T01:02:03.321" v="70" actId="20577"/>
          <ac:graphicFrameMkLst>
            <pc:docMk/>
            <pc:sldMk cId="3068536095" sldId="319"/>
            <ac:graphicFrameMk id="9" creationId="{63C88412-7579-4610-807F-27B1EBC90119}"/>
          </ac:graphicFrameMkLst>
        </pc:graphicFrameChg>
      </pc:sldChg>
    </pc:docChg>
  </pc:docChgLst>
</pc:chgInfo>
</file>

<file path=ppt/notesMasters/_rels/notesMaster1.xml.rels><?xml version="1.0" encoding="UTF-8" standalone="yes"?>
<Relationships xmlns="http://schemas.openxmlformats.org/package/2006/relationships"><Relationship Id="rId3" Type="http://schemas.openxmlformats.org/officeDocument/2006/relationships/tags" Target="../tags/tag35.xml"/><Relationship Id="rId7" Type="http://schemas.openxmlformats.org/officeDocument/2006/relationships/tags" Target="../tags/tag39.xml"/><Relationship Id="rId2" Type="http://schemas.openxmlformats.org/officeDocument/2006/relationships/tags" Target="../tags/tag34.xml"/><Relationship Id="rId1" Type="http://schemas.openxmlformats.org/officeDocument/2006/relationships/theme" Target="../theme/theme2.xml"/><Relationship Id="rId6" Type="http://schemas.openxmlformats.org/officeDocument/2006/relationships/tags" Target="../tags/tag38.xml"/><Relationship Id="rId5" Type="http://schemas.openxmlformats.org/officeDocument/2006/relationships/tags" Target="../tags/tag37.xml"/><Relationship Id="rId4" Type="http://schemas.openxmlformats.org/officeDocument/2006/relationships/tags" Target="../tags/tag3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custDataLst>
              <p:tags r:id="rId2"/>
            </p:custDataLst>
          </p:nvPr>
        </p:nvSpPr>
        <p:spPr>
          <a:xfrm>
            <a:off x="0" y="0"/>
            <a:ext cx="2891353" cy="490690"/>
          </a:xfrm>
          <a:prstGeom prst="rect">
            <a:avLst/>
          </a:prstGeom>
        </p:spPr>
        <p:txBody>
          <a:bodyPr vert="horz" lIns="90068" tIns="45034" rIns="90068" bIns="45034" rtlCol="0"/>
          <a:lstStyle>
            <a:lvl1pPr algn="l">
              <a:defRPr sz="1200"/>
            </a:lvl1pPr>
          </a:lstStyle>
          <a:p>
            <a:endParaRPr lang="en-AU"/>
          </a:p>
        </p:txBody>
      </p:sp>
      <p:sp>
        <p:nvSpPr>
          <p:cNvPr id="3" name="Date Placeholder 2"/>
          <p:cNvSpPr>
            <a:spLocks noGrp="1"/>
          </p:cNvSpPr>
          <p:nvPr>
            <p:ph type="dt" idx="1"/>
            <p:custDataLst>
              <p:tags r:id="rId3"/>
            </p:custDataLst>
          </p:nvPr>
        </p:nvSpPr>
        <p:spPr>
          <a:xfrm>
            <a:off x="3777765" y="0"/>
            <a:ext cx="2891353" cy="490690"/>
          </a:xfrm>
          <a:prstGeom prst="rect">
            <a:avLst/>
          </a:prstGeom>
        </p:spPr>
        <p:txBody>
          <a:bodyPr vert="horz" lIns="90068" tIns="45034" rIns="90068" bIns="45034" rtlCol="0"/>
          <a:lstStyle>
            <a:lvl1pPr algn="r">
              <a:defRPr sz="1200"/>
            </a:lvl1pPr>
          </a:lstStyle>
          <a:p>
            <a:fld id="{492E7985-0D4C-47BD-BA81-8A417925FCE9}" type="datetimeFigureOut">
              <a:rPr lang="en-AU" smtClean="0"/>
              <a:t>1/02/2024</a:t>
            </a:fld>
            <a:endParaRPr lang="en-AU"/>
          </a:p>
        </p:txBody>
      </p:sp>
      <p:sp>
        <p:nvSpPr>
          <p:cNvPr id="4" name="Slide Image Placeholder 3"/>
          <p:cNvSpPr>
            <a:spLocks noGrp="1" noRot="1" noChangeAspect="1"/>
          </p:cNvSpPr>
          <p:nvPr>
            <p:ph type="sldImg" idx="2"/>
            <p:custDataLst>
              <p:tags r:id="rId4"/>
            </p:custDataLst>
          </p:nvPr>
        </p:nvSpPr>
        <p:spPr>
          <a:xfrm>
            <a:off x="996950" y="1225550"/>
            <a:ext cx="4676775" cy="3308350"/>
          </a:xfrm>
          <a:prstGeom prst="rect">
            <a:avLst/>
          </a:prstGeom>
          <a:noFill/>
          <a:ln w="12700">
            <a:solidFill>
              <a:prstClr val="black"/>
            </a:solidFill>
          </a:ln>
        </p:spPr>
      </p:sp>
      <p:sp>
        <p:nvSpPr>
          <p:cNvPr id="5" name="Notes Placeholder 4"/>
          <p:cNvSpPr>
            <a:spLocks noGrp="1"/>
          </p:cNvSpPr>
          <p:nvPr>
            <p:ph type="body" sz="quarter" idx="3"/>
            <p:custDataLst>
              <p:tags r:id="rId5"/>
            </p:custDataLst>
          </p:nvPr>
        </p:nvSpPr>
        <p:spPr>
          <a:xfrm>
            <a:off x="666756" y="4717203"/>
            <a:ext cx="5337163" cy="3859671"/>
          </a:xfrm>
          <a:prstGeom prst="rect">
            <a:avLst/>
          </a:prstGeom>
        </p:spPr>
        <p:txBody>
          <a:bodyPr vert="horz" lIns="90068" tIns="45034" rIns="90068" bIns="4503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custDataLst>
              <p:tags r:id="rId6"/>
            </p:custDataLst>
          </p:nvPr>
        </p:nvSpPr>
        <p:spPr>
          <a:xfrm>
            <a:off x="0" y="9312123"/>
            <a:ext cx="2891353" cy="490690"/>
          </a:xfrm>
          <a:prstGeom prst="rect">
            <a:avLst/>
          </a:prstGeom>
        </p:spPr>
        <p:txBody>
          <a:bodyPr vert="horz" lIns="90068" tIns="45034" rIns="90068" bIns="45034" rtlCol="0" anchor="b"/>
          <a:lstStyle>
            <a:lvl1pPr algn="l">
              <a:defRPr sz="1200"/>
            </a:lvl1pPr>
          </a:lstStyle>
          <a:p>
            <a:endParaRPr lang="en-AU"/>
          </a:p>
        </p:txBody>
      </p:sp>
      <p:sp>
        <p:nvSpPr>
          <p:cNvPr id="7" name="Slide Number Placeholder 6"/>
          <p:cNvSpPr>
            <a:spLocks noGrp="1"/>
          </p:cNvSpPr>
          <p:nvPr>
            <p:ph type="sldNum" sz="quarter" idx="5"/>
            <p:custDataLst>
              <p:tags r:id="rId7"/>
            </p:custDataLst>
          </p:nvPr>
        </p:nvSpPr>
        <p:spPr>
          <a:xfrm>
            <a:off x="3777765" y="9312123"/>
            <a:ext cx="2891353" cy="490690"/>
          </a:xfrm>
          <a:prstGeom prst="rect">
            <a:avLst/>
          </a:prstGeom>
        </p:spPr>
        <p:txBody>
          <a:bodyPr vert="horz" lIns="90068" tIns="45034" rIns="90068" bIns="45034" rtlCol="0" anchor="b"/>
          <a:lstStyle>
            <a:lvl1pPr algn="r">
              <a:defRPr sz="1200"/>
            </a:lvl1pPr>
          </a:lstStyle>
          <a:p>
            <a:fld id="{FEB8105E-6D33-49A0-9763-1D45E41B446B}" type="slidenum">
              <a:rPr lang="en-AU" smtClean="0"/>
              <a:t>‹#›</a:t>
            </a:fld>
            <a:endParaRPr lang="en-AU"/>
          </a:p>
        </p:txBody>
      </p:sp>
    </p:spTree>
    <p:extLst>
      <p:ext uri="{BB962C8B-B14F-4D97-AF65-F5344CB8AC3E}">
        <p14:creationId xmlns:p14="http://schemas.microsoft.com/office/powerpoint/2010/main" val="3043773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FEB8105E-6D33-49A0-9763-1D45E41B446B}" type="slidenum">
              <a:rPr lang="en-AU" smtClean="0"/>
              <a:t>1</a:t>
            </a:fld>
            <a:endParaRPr lang="en-AU"/>
          </a:p>
        </p:txBody>
      </p:sp>
    </p:spTree>
    <p:extLst>
      <p:ext uri="{BB962C8B-B14F-4D97-AF65-F5344CB8AC3E}">
        <p14:creationId xmlns:p14="http://schemas.microsoft.com/office/powerpoint/2010/main" val="3766379488"/>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13.xml"/><Relationship Id="rId7"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tags" Target="../tags/tag16.xml"/><Relationship Id="rId5" Type="http://schemas.openxmlformats.org/officeDocument/2006/relationships/tags" Target="../tags/tag15.xml"/><Relationship Id="rId4" Type="http://schemas.openxmlformats.org/officeDocument/2006/relationships/tags" Target="../tags/tag14.xml"/><Relationship Id="rId9" Type="http://schemas.openxmlformats.org/officeDocument/2006/relationships/image" Target="../media/image3.tiff"/></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20.xml"/><Relationship Id="rId7" Type="http://schemas.openxmlformats.org/officeDocument/2006/relationships/image" Target="../media/image4.png"/><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slideMaster" Target="../slideMasters/slideMaster1.xml"/><Relationship Id="rId5" Type="http://schemas.openxmlformats.org/officeDocument/2006/relationships/tags" Target="../tags/tag22.xml"/><Relationship Id="rId4" Type="http://schemas.openxmlformats.org/officeDocument/2006/relationships/tags" Target="../tags/tag2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3.xml"/><Relationship Id="rId1" Type="http://schemas.openxmlformats.org/officeDocument/2006/relationships/tags" Target="../tags/tag3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p:cNvSpPr>
            <a:spLocks noGrp="1"/>
          </p:cNvSpPr>
          <p:nvPr userDrawn="1">
            <p:ph type="subTitle" idx="1" hasCustomPrompt="1"/>
            <p:custDataLst>
              <p:tags r:id="rId1"/>
            </p:custDataLst>
          </p:nvPr>
        </p:nvSpPr>
        <p:spPr>
          <a:xfrm>
            <a:off x="378000" y="4420471"/>
            <a:ext cx="4734000" cy="1512000"/>
          </a:xfrm>
        </p:spPr>
        <p:txBody>
          <a:bodyPr/>
          <a:lstStyle>
            <a:lvl1pPr marL="0" indent="0" algn="l">
              <a:lnSpc>
                <a:spcPct val="100000"/>
              </a:lnSpc>
              <a:spcBef>
                <a:spcPct val="0"/>
              </a:spcBef>
              <a:buNone/>
              <a:defRPr sz="3000" baseline="0">
                <a:solidFill>
                  <a:schemeClr val="tx1"/>
                </a:solidFill>
                <a:latin typeface="+mj-lt"/>
              </a:defRPr>
            </a:lvl1pPr>
            <a:lvl2pPr marL="400991" indent="0" algn="ctr">
              <a:buNone/>
              <a:defRPr sz="1754"/>
            </a:lvl2pPr>
            <a:lvl3pPr marL="801980" indent="0" algn="ctr">
              <a:buNone/>
              <a:defRPr sz="1579"/>
            </a:lvl3pPr>
            <a:lvl4pPr marL="1202971" indent="0" algn="ctr">
              <a:buNone/>
              <a:defRPr sz="1403"/>
            </a:lvl4pPr>
            <a:lvl5pPr marL="1603961" indent="0" algn="ctr">
              <a:buNone/>
              <a:defRPr sz="1403"/>
            </a:lvl5pPr>
            <a:lvl6pPr marL="2004951" indent="0" algn="ctr">
              <a:buNone/>
              <a:defRPr sz="1403"/>
            </a:lvl6pPr>
            <a:lvl7pPr marL="2405940" indent="0" algn="ctr">
              <a:buNone/>
              <a:defRPr sz="1403"/>
            </a:lvl7pPr>
            <a:lvl8pPr marL="2806931" indent="0" algn="ctr">
              <a:buNone/>
              <a:defRPr sz="1403"/>
            </a:lvl8pPr>
            <a:lvl9pPr marL="3207921" indent="0" algn="ctr">
              <a:buNone/>
              <a:defRPr sz="1403"/>
            </a:lvl9pPr>
          </a:lstStyle>
          <a:p>
            <a:r>
              <a:rPr lang="en-US"/>
              <a:t>CLICK TO ADD SUBTITLE/CONTACTS/DATE</a:t>
            </a:r>
          </a:p>
        </p:txBody>
      </p:sp>
      <p:sp>
        <p:nvSpPr>
          <p:cNvPr id="2" name="Title"/>
          <p:cNvSpPr>
            <a:spLocks noGrp="1"/>
          </p:cNvSpPr>
          <p:nvPr userDrawn="1">
            <p:ph type="ctrTitle" hasCustomPrompt="1"/>
            <p:custDataLst>
              <p:tags r:id="rId2"/>
            </p:custDataLst>
          </p:nvPr>
        </p:nvSpPr>
        <p:spPr>
          <a:xfrm>
            <a:off x="378000" y="1181198"/>
            <a:ext cx="4744800" cy="3074400"/>
          </a:xfrm>
        </p:spPr>
        <p:txBody>
          <a:bodyPr lIns="36000" bIns="36000" anchor="b" anchorCtr="0"/>
          <a:lstStyle>
            <a:lvl1pPr algn="l" defTabSz="1042948" rtl="0" eaLnBrk="1" fontAlgn="base" latinLnBrk="0" hangingPunct="1">
              <a:lnSpc>
                <a:spcPts val="5020"/>
              </a:lnSpc>
              <a:spcBef>
                <a:spcPct val="0"/>
              </a:spcBef>
              <a:spcAft>
                <a:spcPct val="0"/>
              </a:spcAft>
              <a:buNone/>
              <a:defRPr lang="en-US" sz="5500" b="0" kern="1200" cap="all" baseline="0">
                <a:solidFill>
                  <a:schemeClr val="accent1"/>
                </a:solidFill>
                <a:latin typeface="NAB Impact" pitchFamily="50" charset="0"/>
                <a:ea typeface="+mj-ea"/>
                <a:cs typeface="+mj-cs"/>
              </a:defRPr>
            </a:lvl1pPr>
          </a:lstStyle>
          <a:p>
            <a:r>
              <a:rPr lang="en-US"/>
              <a:t>Click to add title</a:t>
            </a:r>
          </a:p>
        </p:txBody>
      </p:sp>
      <p:sp>
        <p:nvSpPr>
          <p:cNvPr id="6" name="btfpLayoutConfig" hidden="1"/>
          <p:cNvSpPr txBox="1"/>
          <p:nvPr userDrawn="1">
            <p:custDataLst>
              <p:tags r:id="rId3"/>
            </p:custDataLst>
          </p:nvPr>
        </p:nvSpPr>
        <p:spPr>
          <a:xfrm>
            <a:off x="11139" y="14002"/>
            <a:ext cx="602376" cy="79156"/>
          </a:xfrm>
          <a:prstGeom prst="rect">
            <a:avLst/>
          </a:prstGeom>
          <a:noFill/>
        </p:spPr>
        <p:txBody>
          <a:bodyPr vert="horz" wrap="none" lIns="31575" tIns="31575" rIns="31575" bIns="31575" rtlCol="0">
            <a:spAutoFit/>
          </a:bodyPr>
          <a:lstStyle/>
          <a:p>
            <a:r>
              <a:rPr lang="en-US" sz="100">
                <a:solidFill>
                  <a:srgbClr val="FFFFFF">
                    <a:alpha val="0"/>
                  </a:srgbClr>
                </a:solidFill>
              </a:rPr>
              <a:t>overall_0_131468226384557565 columns_1_131468226384557565 </a:t>
            </a:r>
          </a:p>
        </p:txBody>
      </p:sp>
      <p:pic>
        <p:nvPicPr>
          <p:cNvPr id="10" name="Picture 9">
            <a:extLst>
              <a:ext uri="{FF2B5EF4-FFF2-40B4-BE49-F238E27FC236}">
                <a16:creationId xmlns:a16="http://schemas.microsoft.com/office/drawing/2014/main" id="{4EFA1A2A-9AB4-7940-9AD9-D254A968D4F6}"/>
              </a:ext>
            </a:extLst>
          </p:cNvPr>
          <p:cNvPicPr>
            <a:picLocks noChangeAspect="1"/>
          </p:cNvPicPr>
          <p:nvPr userDrawn="1">
            <p:custDataLst>
              <p:tags r:id="rId4"/>
            </p:custDataLst>
          </p:nvPr>
        </p:nvPicPr>
        <p:blipFill>
          <a:blip r:embed="rId8">
            <a:extLst>
              <a:ext uri="{28A0092B-C50C-407E-A947-70E740481C1C}">
                <a14:useLocalDpi xmlns:a14="http://schemas.microsoft.com/office/drawing/2010/main"/>
              </a:ext>
            </a:extLst>
          </a:blip>
          <a:stretch>
            <a:fillRect/>
          </a:stretch>
        </p:blipFill>
        <p:spPr>
          <a:xfrm>
            <a:off x="5346700" y="2052439"/>
            <a:ext cx="4952856" cy="4736064"/>
          </a:xfrm>
          <a:prstGeom prst="rect">
            <a:avLst/>
          </a:prstGeom>
        </p:spPr>
      </p:pic>
      <p:pic>
        <p:nvPicPr>
          <p:cNvPr id="11" name="Picture 10" descr="NAB logo">
            <a:extLst>
              <a:ext uri="{FF2B5EF4-FFF2-40B4-BE49-F238E27FC236}">
                <a16:creationId xmlns:a16="http://schemas.microsoft.com/office/drawing/2014/main" id="{2765274F-5601-D541-B46D-6B33468A9C4B}"/>
              </a:ext>
            </a:extLst>
          </p:cNvPr>
          <p:cNvPicPr>
            <a:picLocks noChangeAspect="1"/>
          </p:cNvPicPr>
          <p:nvPr userDrawn="1">
            <p:custDataLst>
              <p:tags r:id="rId5"/>
            </p:custDataLst>
          </p:nvPr>
        </p:nvPicPr>
        <p:blipFill>
          <a:blip r:embed="rId9">
            <a:extLst>
              <a:ext uri="{28A0092B-C50C-407E-A947-70E740481C1C}">
                <a14:useLocalDpi xmlns:a14="http://schemas.microsoft.com/office/drawing/2010/main"/>
              </a:ext>
            </a:extLst>
          </a:blip>
          <a:stretch>
            <a:fillRect/>
          </a:stretch>
        </p:blipFill>
        <p:spPr>
          <a:xfrm>
            <a:off x="9609686" y="217149"/>
            <a:ext cx="864000" cy="1267599"/>
          </a:xfrm>
          <a:prstGeom prst="rect">
            <a:avLst/>
          </a:prstGeom>
        </p:spPr>
      </p:pic>
      <p:sp>
        <p:nvSpPr>
          <p:cNvPr id="7" name="Text Placeholder 6"/>
          <p:cNvSpPr>
            <a:spLocks noGrp="1"/>
          </p:cNvSpPr>
          <p:nvPr>
            <p:ph type="body" sz="quarter" idx="10" hasCustomPrompt="1"/>
            <p:custDataLst>
              <p:tags r:id="rId6"/>
            </p:custDataLst>
          </p:nvPr>
        </p:nvSpPr>
        <p:spPr>
          <a:xfrm>
            <a:off x="288925" y="7140036"/>
            <a:ext cx="8553450" cy="282575"/>
          </a:xfrm>
        </p:spPr>
        <p:txBody>
          <a:bodyPr/>
          <a:lstStyle>
            <a:lvl1pPr marL="0" indent="0">
              <a:buFontTx/>
              <a:buNone/>
              <a:defRPr sz="1200" baseline="0"/>
            </a:lvl1pPr>
            <a:lvl2pPr marL="158733" indent="0">
              <a:buFontTx/>
              <a:buNone/>
              <a:defRPr/>
            </a:lvl2pPr>
            <a:lvl3pPr marL="317466" indent="0">
              <a:buFontTx/>
              <a:buNone/>
              <a:defRPr/>
            </a:lvl3pPr>
            <a:lvl4pPr marL="469238" indent="0">
              <a:buFontTx/>
              <a:buNone/>
              <a:defRPr/>
            </a:lvl4pPr>
            <a:lvl5pPr marL="627970" indent="0">
              <a:buFontTx/>
              <a:buNone/>
              <a:defRPr/>
            </a:lvl5pPr>
          </a:lstStyle>
          <a:p>
            <a:pPr lvl="0"/>
            <a:r>
              <a:rPr lang="en-US"/>
              <a:t>Author name | Presentation date</a:t>
            </a:r>
            <a:endParaRPr lang="en-AU"/>
          </a:p>
        </p:txBody>
      </p:sp>
    </p:spTree>
    <p:extLst>
      <p:ext uri="{BB962C8B-B14F-4D97-AF65-F5344CB8AC3E}">
        <p14:creationId xmlns:p14="http://schemas.microsoft.com/office/powerpoint/2010/main" val="1250815772"/>
      </p:ext>
    </p:extLst>
  </p:cSld>
  <p:clrMapOvr>
    <a:masterClrMapping/>
  </p:clrMapOvr>
  <p:transition/>
  <p:extLst>
    <p:ext uri="{DCECCB84-F9BA-43D5-87BE-67443E8EF086}">
      <p15:sldGuideLst xmlns:p15="http://schemas.microsoft.com/office/powerpoint/2012/main">
        <p15:guide id="1" pos="184" userDrawn="1">
          <p15:clr>
            <a:srgbClr val="CCCCCC"/>
          </p15:clr>
        </p15:guide>
        <p15:guide id="2" pos="6552" userDrawn="1">
          <p15:clr>
            <a:srgbClr val="CCCCCC"/>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p:cNvSpPr>
            <a:spLocks noGrp="1"/>
          </p:cNvSpPr>
          <p:nvPr>
            <p:ph type="title"/>
            <p:custDataLst>
              <p:tags r:id="rId1"/>
            </p:custDataLst>
          </p:nvPr>
        </p:nvSpPr>
        <p:spPr/>
        <p:txBody>
          <a:bodyPr/>
          <a:lstStyle>
            <a:lvl1pPr>
              <a:lnSpc>
                <a:spcPct val="80000"/>
              </a:lnSpc>
              <a:defRPr/>
            </a:lvl1pPr>
          </a:lstStyle>
          <a:p>
            <a:r>
              <a:rPr lang="en-US"/>
              <a:t>Click to edit Master title style</a:t>
            </a:r>
          </a:p>
        </p:txBody>
      </p:sp>
    </p:spTree>
    <p:extLst>
      <p:ext uri="{BB962C8B-B14F-4D97-AF65-F5344CB8AC3E}">
        <p14:creationId xmlns:p14="http://schemas.microsoft.com/office/powerpoint/2010/main" val="825267663"/>
      </p:ext>
    </p:extLst>
  </p:cSld>
  <p:clrMapOvr>
    <a:masterClrMapping/>
  </p:clrMapOvr>
  <p:transition/>
  <p:extLst>
    <p:ext uri="{DCECCB84-F9BA-43D5-87BE-67443E8EF086}">
      <p15:sldGuideLst xmlns:p15="http://schemas.microsoft.com/office/powerpoint/2012/main">
        <p15:guide id="1" pos="184" userDrawn="1">
          <p15:clr>
            <a:srgbClr val="CCCCCC"/>
          </p15:clr>
        </p15:guide>
        <p15:guide id="2" pos="6552" userDrawn="1">
          <p15:clr>
            <a:srgbClr val="CCCCCC"/>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Divider_white background">
    <p:spTree>
      <p:nvGrpSpPr>
        <p:cNvPr id="1" name=""/>
        <p:cNvGrpSpPr/>
        <p:nvPr/>
      </p:nvGrpSpPr>
      <p:grpSpPr>
        <a:xfrm>
          <a:off x="0" y="0"/>
          <a:ext cx="0" cy="0"/>
          <a:chOff x="0" y="0"/>
          <a:chExt cx="0" cy="0"/>
        </a:xfrm>
      </p:grpSpPr>
      <p:sp>
        <p:nvSpPr>
          <p:cNvPr id="2" name="btfpLayoutConfig" hidden="1"/>
          <p:cNvSpPr txBox="1"/>
          <p:nvPr userDrawn="1">
            <p:custDataLst>
              <p:tags r:id="rId1"/>
            </p:custDataLst>
          </p:nvPr>
        </p:nvSpPr>
        <p:spPr bwMode="gray">
          <a:xfrm>
            <a:off x="12700" y="12700"/>
            <a:ext cx="8890000" cy="88092"/>
          </a:xfrm>
          <a:prstGeom prst="rect">
            <a:avLst/>
          </a:prstGeom>
          <a:noFill/>
        </p:spPr>
        <p:txBody>
          <a:bodyPr vert="horz" wrap="square" lIns="36000" tIns="36000" rIns="36000" bIns="36000" rtlCol="0">
            <a:spAutoFit/>
          </a:bodyPr>
          <a:lstStyle/>
          <a:p>
            <a:pPr marL="0" indent="0">
              <a:buNone/>
            </a:pPr>
            <a:r>
              <a:rPr lang="en-AU" sz="100">
                <a:solidFill>
                  <a:srgbClr val="FFFFFF">
                    <a:alpha val="0"/>
                  </a:srgbClr>
                </a:solidFill>
                <a:latin typeface="Corpid C1 Light" panose="020B0303040502060204" pitchFamily="34" charset="0"/>
              </a:rPr>
              <a:t>overall_0_132210079158286871 columns_1_132210079158286871 </a:t>
            </a:r>
          </a:p>
        </p:txBody>
      </p:sp>
      <p:sp>
        <p:nvSpPr>
          <p:cNvPr id="4" name="Rectangle 3"/>
          <p:cNvSpPr/>
          <p:nvPr userDrawn="1">
            <p:custDataLst>
              <p:tags r:id="rId2"/>
            </p:custDataLst>
          </p:nvPr>
        </p:nvSpPr>
        <p:spPr bwMode="gray">
          <a:xfrm>
            <a:off x="0" y="0"/>
            <a:ext cx="10693400" cy="7561263"/>
          </a:xfrm>
          <a:prstGeom prst="rect">
            <a:avLst/>
          </a:prstGeom>
          <a:solidFill>
            <a:srgbClr val="FFFFFF"/>
          </a:solidFill>
          <a:ln w="9525" cap="flat" cmpd="sng" algn="ctr">
            <a:solidFill>
              <a:srgbClr val="FFFFFF"/>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AU" sz="1600" err="1">
              <a:solidFill>
                <a:srgbClr val="000000"/>
              </a:solidFill>
            </a:endParaRPr>
          </a:p>
        </p:txBody>
      </p:sp>
      <p:sp>
        <p:nvSpPr>
          <p:cNvPr id="3" name="Title 1">
            <a:extLst>
              <a:ext uri="{FF2B5EF4-FFF2-40B4-BE49-F238E27FC236}">
                <a16:creationId xmlns:a16="http://schemas.microsoft.com/office/drawing/2014/main" id="{4D84DD85-84AE-6441-A3D2-56CF218A985E}"/>
              </a:ext>
            </a:extLst>
          </p:cNvPr>
          <p:cNvSpPr>
            <a:spLocks noGrp="1"/>
          </p:cNvSpPr>
          <p:nvPr>
            <p:ph type="title" hasCustomPrompt="1"/>
            <p:custDataLst>
              <p:tags r:id="rId3"/>
            </p:custDataLst>
          </p:nvPr>
        </p:nvSpPr>
        <p:spPr>
          <a:xfrm>
            <a:off x="378148" y="1597324"/>
            <a:ext cx="4032280" cy="2376264"/>
          </a:xfrm>
        </p:spPr>
        <p:txBody>
          <a:bodyPr/>
          <a:lstStyle>
            <a:lvl1pPr>
              <a:lnSpc>
                <a:spcPts val="3720"/>
              </a:lnSpc>
              <a:defRPr sz="3600">
                <a:solidFill>
                  <a:schemeClr val="accent1"/>
                </a:solidFill>
              </a:defRPr>
            </a:lvl1pPr>
          </a:lstStyle>
          <a:p>
            <a:r>
              <a:rPr lang="en-GB"/>
              <a:t>Click to add title</a:t>
            </a:r>
            <a:br>
              <a:rPr lang="en-GB"/>
            </a:br>
            <a:r>
              <a:rPr lang="en-GB"/>
              <a:t>on one line or two</a:t>
            </a:r>
            <a:endParaRPr lang="en-AU"/>
          </a:p>
        </p:txBody>
      </p:sp>
      <p:pic>
        <p:nvPicPr>
          <p:cNvPr id="15" name="Picture Placeholder 5" descr="A picture containing toy, airplane&#10;&#10;Description automatically generated">
            <a:extLst>
              <a:ext uri="{FF2B5EF4-FFF2-40B4-BE49-F238E27FC236}">
                <a16:creationId xmlns:a16="http://schemas.microsoft.com/office/drawing/2014/main" id="{1AC9D3DD-A2E3-0349-B1C7-0214CE4504C3}"/>
              </a:ext>
            </a:extLst>
          </p:cNvPr>
          <p:cNvPicPr>
            <a:picLocks noChangeAspect="1"/>
          </p:cNvPicPr>
          <p:nvPr userDrawn="1">
            <p:custDataLst>
              <p:tags r:id="rId4"/>
            </p:custDataLst>
          </p:nvPr>
        </p:nvPicPr>
        <p:blipFill>
          <a:blip r:embed="rId7">
            <a:extLst>
              <a:ext uri="{28A0092B-C50C-407E-A947-70E740481C1C}">
                <a14:useLocalDpi xmlns:a14="http://schemas.microsoft.com/office/drawing/2010/main"/>
              </a:ext>
            </a:extLst>
          </a:blip>
          <a:stretch>
            <a:fillRect/>
          </a:stretch>
        </p:blipFill>
        <p:spPr>
          <a:xfrm>
            <a:off x="3419174" y="0"/>
            <a:ext cx="7274226" cy="7561263"/>
          </a:xfrm>
          <a:custGeom>
            <a:avLst/>
            <a:gdLst>
              <a:gd name="connsiteX0" fmla="*/ 2460978 w 7274226"/>
              <a:gd name="connsiteY0" fmla="*/ 0 h 7561263"/>
              <a:gd name="connsiteX1" fmla="*/ 7274226 w 7274226"/>
              <a:gd name="connsiteY1" fmla="*/ 0 h 7561263"/>
              <a:gd name="connsiteX2" fmla="*/ 7274226 w 7274226"/>
              <a:gd name="connsiteY2" fmla="*/ 7561263 h 7561263"/>
              <a:gd name="connsiteX3" fmla="*/ 0 w 7274226"/>
              <a:gd name="connsiteY3" fmla="*/ 7561263 h 7561263"/>
              <a:gd name="connsiteX4" fmla="*/ 2460978 w 7274226"/>
              <a:gd name="connsiteY4" fmla="*/ 0 h 75612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74226" h="7561263">
                <a:moveTo>
                  <a:pt x="2460978" y="0"/>
                </a:moveTo>
                <a:lnTo>
                  <a:pt x="7274226" y="0"/>
                </a:lnTo>
                <a:lnTo>
                  <a:pt x="7274226" y="7561263"/>
                </a:lnTo>
                <a:lnTo>
                  <a:pt x="0" y="7561263"/>
                </a:lnTo>
                <a:lnTo>
                  <a:pt x="2460978" y="0"/>
                </a:lnTo>
                <a:close/>
              </a:path>
            </a:pathLst>
          </a:custGeom>
        </p:spPr>
      </p:pic>
      <p:sp>
        <p:nvSpPr>
          <p:cNvPr id="6" name="Text Placeholder 5"/>
          <p:cNvSpPr>
            <a:spLocks noGrp="1"/>
          </p:cNvSpPr>
          <p:nvPr>
            <p:ph type="body" sz="quarter" idx="14" hasCustomPrompt="1"/>
            <p:custDataLst>
              <p:tags r:id="rId5"/>
            </p:custDataLst>
          </p:nvPr>
        </p:nvSpPr>
        <p:spPr>
          <a:xfrm>
            <a:off x="377825" y="4673600"/>
            <a:ext cx="2936875" cy="2557463"/>
          </a:xfrm>
        </p:spPr>
        <p:txBody>
          <a:bodyPr wrap="none" lIns="0" tIns="0" rIns="0" bIns="0" anchor="ctr" anchorCtr="0">
            <a:normAutofit/>
          </a:bodyPr>
          <a:lstStyle>
            <a:lvl1pPr marL="0" indent="0">
              <a:buFontTx/>
              <a:buNone/>
              <a:defRPr sz="16700" baseline="0">
                <a:latin typeface="+mj-lt"/>
              </a:defRPr>
            </a:lvl1pPr>
            <a:lvl2pPr>
              <a:defRPr sz="17000">
                <a:latin typeface="+mj-lt"/>
              </a:defRPr>
            </a:lvl2pPr>
            <a:lvl3pPr>
              <a:defRPr sz="17000">
                <a:latin typeface="+mj-lt"/>
              </a:defRPr>
            </a:lvl3pPr>
            <a:lvl4pPr>
              <a:defRPr sz="17000">
                <a:latin typeface="+mj-lt"/>
              </a:defRPr>
            </a:lvl4pPr>
            <a:lvl5pPr>
              <a:defRPr sz="17000">
                <a:latin typeface="+mj-lt"/>
              </a:defRPr>
            </a:lvl5pPr>
          </a:lstStyle>
          <a:p>
            <a:pPr lvl="0"/>
            <a:r>
              <a:rPr lang="en-US"/>
              <a:t>#</a:t>
            </a:r>
            <a:endParaRPr lang="en-AU"/>
          </a:p>
        </p:txBody>
      </p:sp>
    </p:spTree>
    <p:extLst>
      <p:ext uri="{BB962C8B-B14F-4D97-AF65-F5344CB8AC3E}">
        <p14:creationId xmlns:p14="http://schemas.microsoft.com/office/powerpoint/2010/main" val="2714452481"/>
      </p:ext>
    </p:extLst>
  </p:cSld>
  <p:clrMapOvr>
    <a:masterClrMapping/>
  </p:clrMapOvr>
  <p:transition/>
  <p:extLst>
    <p:ext uri="{DCECCB84-F9BA-43D5-87BE-67443E8EF086}">
      <p15:sldGuideLst xmlns:p15="http://schemas.microsoft.com/office/powerpoint/2012/main">
        <p15:guide id="1" pos="184" userDrawn="1">
          <p15:clr>
            <a:srgbClr val="CCCCCC"/>
          </p15:clr>
        </p15:guide>
        <p15:guide id="2" pos="6552" userDrawn="1">
          <p15:clr>
            <a:srgbClr val="CCCCCC"/>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lient bullets square black">
    <p:spTree>
      <p:nvGrpSpPr>
        <p:cNvPr id="1" name=""/>
        <p:cNvGrpSpPr/>
        <p:nvPr/>
      </p:nvGrpSpPr>
      <p:grpSpPr>
        <a:xfrm>
          <a:off x="0" y="0"/>
          <a:ext cx="0" cy="0"/>
          <a:chOff x="0" y="0"/>
          <a:chExt cx="0" cy="0"/>
        </a:xfrm>
      </p:grpSpPr>
      <p:sp>
        <p:nvSpPr>
          <p:cNvPr id="2" name="Title"/>
          <p:cNvSpPr>
            <a:spLocks noGrp="1"/>
          </p:cNvSpPr>
          <p:nvPr>
            <p:ph type="title"/>
            <p:custDataLst>
              <p:tags r:id="rId1"/>
            </p:custDataLst>
          </p:nvPr>
        </p:nvSpPr>
        <p:spPr/>
        <p:txBody>
          <a:bodyPr/>
          <a:lstStyle>
            <a:lvl1pPr>
              <a:lnSpc>
                <a:spcPct val="80000"/>
              </a:lnSpc>
              <a:defRPr/>
            </a:lvl1pPr>
          </a:lstStyle>
          <a:p>
            <a:r>
              <a:rPr lang="en-US"/>
              <a:t>Click to edit Master title style</a:t>
            </a:r>
          </a:p>
        </p:txBody>
      </p:sp>
      <p:sp>
        <p:nvSpPr>
          <p:cNvPr id="3" name="btfpLayoutConfig" hidden="1"/>
          <p:cNvSpPr txBox="1"/>
          <p:nvPr userDrawn="1">
            <p:custDataLst>
              <p:tags r:id="rId2"/>
            </p:custDataLst>
          </p:nvPr>
        </p:nvSpPr>
        <p:spPr bwMode="gray">
          <a:xfrm>
            <a:off x="12700" y="12700"/>
            <a:ext cx="8890000" cy="88092"/>
          </a:xfrm>
          <a:prstGeom prst="rect">
            <a:avLst/>
          </a:prstGeom>
          <a:noFill/>
        </p:spPr>
        <p:txBody>
          <a:bodyPr vert="horz" wrap="square" lIns="36000" tIns="36000" rIns="36000" bIns="36000" rtlCol="0">
            <a:spAutoFit/>
          </a:bodyPr>
          <a:lstStyle/>
          <a:p>
            <a:pPr marL="0" marR="0" lvl="0" indent="0" algn="l" defTabSz="711200" rtl="0" eaLnBrk="1" fontAlgn="auto" latinLnBrk="0" hangingPunct="1">
              <a:lnSpc>
                <a:spcPct val="100000"/>
              </a:lnSpc>
              <a:spcBef>
                <a:spcPts val="1200"/>
              </a:spcBef>
              <a:spcAft>
                <a:spcPct val="0"/>
              </a:spcAft>
              <a:buClrTx/>
              <a:buSzTx/>
              <a:buFontTx/>
              <a:buNone/>
              <a:defRPr/>
            </a:pPr>
            <a:r>
              <a:rPr kumimoji="0" lang="en-AU" sz="100" b="0" i="0" u="none" strike="noStrike" kern="1200" cap="none" spc="0" normalizeH="0" baseline="0" noProof="0">
                <a:ln>
                  <a:noFill/>
                </a:ln>
                <a:solidFill>
                  <a:srgbClr val="FFFFFF">
                    <a:alpha val="0"/>
                  </a:srgbClr>
                </a:solidFill>
                <a:effectLst/>
                <a:uLnTx/>
                <a:uFillTx/>
                <a:latin typeface="Corpid C1 Regular"/>
                <a:ea typeface="+mn-ea"/>
                <a:cs typeface="Arial"/>
              </a:rPr>
              <a:t>overall_0_132158346389722912 columns_1_132158346389722912 </a:t>
            </a:r>
            <a:endParaRPr kumimoji="0" lang="en-AU" sz="100" b="0" i="0" u="none" strike="noStrike" kern="1200" cap="none" spc="0" normalizeH="0" baseline="0" noProof="0" err="1">
              <a:ln>
                <a:noFill/>
              </a:ln>
              <a:solidFill>
                <a:srgbClr val="FFFFFF">
                  <a:alpha val="0"/>
                </a:srgbClr>
              </a:solidFill>
              <a:effectLst/>
              <a:uLnTx/>
              <a:uFillTx/>
              <a:latin typeface="Corpid C1 Regular"/>
              <a:ea typeface="+mn-ea"/>
              <a:cs typeface="Arial"/>
            </a:endParaRPr>
          </a:p>
        </p:txBody>
      </p:sp>
      <p:sp>
        <p:nvSpPr>
          <p:cNvPr id="6" name="Text Placeholder 5"/>
          <p:cNvSpPr>
            <a:spLocks noGrp="1"/>
          </p:cNvSpPr>
          <p:nvPr>
            <p:ph type="body" sz="quarter" idx="10"/>
            <p:custDataLst>
              <p:tags r:id="rId3"/>
            </p:custDataLst>
          </p:nvPr>
        </p:nvSpPr>
        <p:spPr>
          <a:xfrm>
            <a:off x="292100" y="1517650"/>
            <a:ext cx="10107613" cy="51625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747102574"/>
      </p:ext>
    </p:extLst>
  </p:cSld>
  <p:clrMapOvr>
    <a:masterClrMapping/>
  </p:clrMapOvr>
  <p:transition/>
  <p:extLst>
    <p:ext uri="{DCECCB84-F9BA-43D5-87BE-67443E8EF086}">
      <p15:sldGuideLst xmlns:p15="http://schemas.microsoft.com/office/powerpoint/2012/main">
        <p15:guide id="1" pos="184" userDrawn="1">
          <p15:clr>
            <a:srgbClr val="CCCCCC"/>
          </p15:clr>
        </p15:guide>
        <p15:guide id="2" pos="6552" userDrawn="1">
          <p15:clr>
            <a:srgbClr val="CCCCCC"/>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no logo">
    <p:spTree>
      <p:nvGrpSpPr>
        <p:cNvPr id="1" name=""/>
        <p:cNvGrpSpPr/>
        <p:nvPr/>
      </p:nvGrpSpPr>
      <p:grpSpPr>
        <a:xfrm>
          <a:off x="0" y="0"/>
          <a:ext cx="0" cy="0"/>
          <a:chOff x="0" y="0"/>
          <a:chExt cx="0" cy="0"/>
        </a:xfrm>
      </p:grpSpPr>
      <p:sp>
        <p:nvSpPr>
          <p:cNvPr id="2" name="Title"/>
          <p:cNvSpPr>
            <a:spLocks noGrp="1"/>
          </p:cNvSpPr>
          <p:nvPr>
            <p:ph type="title"/>
            <p:custDataLst>
              <p:tags r:id="rId1"/>
            </p:custDataLst>
          </p:nvPr>
        </p:nvSpPr>
        <p:spPr/>
        <p:txBody>
          <a:bodyPr/>
          <a:lstStyle>
            <a:lvl1pPr>
              <a:lnSpc>
                <a:spcPct val="80000"/>
              </a:lnSpc>
              <a:defRPr/>
            </a:lvl1pPr>
          </a:lstStyle>
          <a:p>
            <a:r>
              <a:rPr lang="en-US"/>
              <a:t>Click to edit Master title style</a:t>
            </a:r>
          </a:p>
        </p:txBody>
      </p:sp>
      <p:sp>
        <p:nvSpPr>
          <p:cNvPr id="3" name="btfpLayoutConfig" hidden="1"/>
          <p:cNvSpPr txBox="1"/>
          <p:nvPr userDrawn="1">
            <p:custDataLst>
              <p:tags r:id="rId2"/>
            </p:custDataLst>
          </p:nvPr>
        </p:nvSpPr>
        <p:spPr bwMode="gray">
          <a:xfrm>
            <a:off x="12700" y="12700"/>
            <a:ext cx="8890000" cy="88092"/>
          </a:xfrm>
          <a:prstGeom prst="rect">
            <a:avLst/>
          </a:prstGeom>
          <a:noFill/>
        </p:spPr>
        <p:txBody>
          <a:bodyPr vert="horz" wrap="square" lIns="36000" tIns="36000" rIns="36000" bIns="36000" rtlCol="0">
            <a:spAutoFit/>
          </a:bodyPr>
          <a:lstStyle/>
          <a:p>
            <a:pPr marL="0" indent="0">
              <a:buNone/>
            </a:pPr>
            <a:r>
              <a:rPr lang="en-AU" sz="100">
                <a:solidFill>
                  <a:srgbClr val="FFFFFF">
                    <a:alpha val="0"/>
                  </a:srgbClr>
                </a:solidFill>
                <a:latin typeface="Corpid C1 Regular"/>
              </a:rPr>
              <a:t>overall_0_132158346389722912 columns_1_132158346389722912 </a:t>
            </a:r>
          </a:p>
        </p:txBody>
      </p:sp>
      <p:sp>
        <p:nvSpPr>
          <p:cNvPr id="4" name="Rectangle 3"/>
          <p:cNvSpPr/>
          <p:nvPr userDrawn="1">
            <p:custDataLst>
              <p:tags r:id="rId3"/>
            </p:custDataLst>
          </p:nvPr>
        </p:nvSpPr>
        <p:spPr bwMode="gray">
          <a:xfrm>
            <a:off x="9722498" y="6652726"/>
            <a:ext cx="961571" cy="899206"/>
          </a:xfrm>
          <a:prstGeom prst="rect">
            <a:avLst/>
          </a:prstGeom>
          <a:solidFill>
            <a:srgbClr val="FFFFFF"/>
          </a:solidFill>
          <a:ln w="9525" cap="flat" cmpd="sng" algn="ctr">
            <a:solidFill>
              <a:srgbClr val="FFFFFF"/>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AU" sz="1600" err="1">
              <a:solidFill>
                <a:srgbClr val="000000"/>
              </a:solidFill>
            </a:endParaRPr>
          </a:p>
        </p:txBody>
      </p:sp>
    </p:spTree>
    <p:extLst>
      <p:ext uri="{BB962C8B-B14F-4D97-AF65-F5344CB8AC3E}">
        <p14:creationId xmlns:p14="http://schemas.microsoft.com/office/powerpoint/2010/main" val="73387400"/>
      </p:ext>
    </p:extLst>
  </p:cSld>
  <p:clrMapOvr>
    <a:masterClrMapping/>
  </p:clrMapOvr>
  <p:transition/>
  <p:extLst>
    <p:ext uri="{DCECCB84-F9BA-43D5-87BE-67443E8EF086}">
      <p15:sldGuideLst xmlns:p15="http://schemas.microsoft.com/office/powerpoint/2012/main">
        <p15:guide id="1" pos="184" userDrawn="1">
          <p15:clr>
            <a:srgbClr val="CCCCCC"/>
          </p15:clr>
        </p15:guide>
        <p15:guide id="2" pos="6552" userDrawn="1">
          <p15:clr>
            <a:srgbClr val="CCCCCC"/>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no page number">
    <p:spTree>
      <p:nvGrpSpPr>
        <p:cNvPr id="1" name=""/>
        <p:cNvGrpSpPr/>
        <p:nvPr/>
      </p:nvGrpSpPr>
      <p:grpSpPr>
        <a:xfrm>
          <a:off x="0" y="0"/>
          <a:ext cx="0" cy="0"/>
          <a:chOff x="0" y="0"/>
          <a:chExt cx="0" cy="0"/>
        </a:xfrm>
      </p:grpSpPr>
      <p:sp>
        <p:nvSpPr>
          <p:cNvPr id="2" name="Title"/>
          <p:cNvSpPr>
            <a:spLocks noGrp="1"/>
          </p:cNvSpPr>
          <p:nvPr>
            <p:ph type="title"/>
            <p:custDataLst>
              <p:tags r:id="rId1"/>
            </p:custDataLst>
          </p:nvPr>
        </p:nvSpPr>
        <p:spPr/>
        <p:txBody>
          <a:bodyPr/>
          <a:lstStyle>
            <a:lvl1pPr>
              <a:lnSpc>
                <a:spcPct val="80000"/>
              </a:lnSpc>
              <a:defRPr/>
            </a:lvl1pPr>
          </a:lstStyle>
          <a:p>
            <a:r>
              <a:rPr lang="en-US"/>
              <a:t>Click to edit Master title style</a:t>
            </a:r>
          </a:p>
        </p:txBody>
      </p:sp>
      <p:sp>
        <p:nvSpPr>
          <p:cNvPr id="3" name="btfpLayoutConfig" hidden="1"/>
          <p:cNvSpPr txBox="1"/>
          <p:nvPr userDrawn="1">
            <p:custDataLst>
              <p:tags r:id="rId2"/>
            </p:custDataLst>
          </p:nvPr>
        </p:nvSpPr>
        <p:spPr bwMode="gray">
          <a:xfrm>
            <a:off x="12700" y="12700"/>
            <a:ext cx="8890000" cy="88092"/>
          </a:xfrm>
          <a:prstGeom prst="rect">
            <a:avLst/>
          </a:prstGeom>
          <a:noFill/>
        </p:spPr>
        <p:txBody>
          <a:bodyPr vert="horz" wrap="square" lIns="36000" tIns="36000" rIns="36000" bIns="36000" rtlCol="0">
            <a:spAutoFit/>
          </a:bodyPr>
          <a:lstStyle/>
          <a:p>
            <a:pPr marL="0" indent="0">
              <a:buNone/>
            </a:pPr>
            <a:r>
              <a:rPr lang="en-AU" sz="100">
                <a:solidFill>
                  <a:srgbClr val="FFFFFF">
                    <a:alpha val="0"/>
                  </a:srgbClr>
                </a:solidFill>
                <a:latin typeface="Corpid C1 Regular"/>
              </a:rPr>
              <a:t>overall_0_132158346389722912 columns_1_132158346389722912 </a:t>
            </a:r>
          </a:p>
        </p:txBody>
      </p:sp>
      <p:sp>
        <p:nvSpPr>
          <p:cNvPr id="4" name="Rectangle 3"/>
          <p:cNvSpPr/>
          <p:nvPr userDrawn="1">
            <p:custDataLst>
              <p:tags r:id="rId3"/>
            </p:custDataLst>
          </p:nvPr>
        </p:nvSpPr>
        <p:spPr bwMode="gray">
          <a:xfrm>
            <a:off x="272700" y="7231063"/>
            <a:ext cx="203162" cy="189986"/>
          </a:xfrm>
          <a:prstGeom prst="rect">
            <a:avLst/>
          </a:prstGeom>
          <a:solidFill>
            <a:srgbClr val="FFFFFF"/>
          </a:solidFill>
          <a:ln w="9525" cap="flat" cmpd="sng" algn="ctr">
            <a:solidFill>
              <a:srgbClr val="FFFFFF"/>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AU" sz="1600" err="1">
              <a:solidFill>
                <a:srgbClr val="000000"/>
              </a:solidFill>
            </a:endParaRPr>
          </a:p>
        </p:txBody>
      </p:sp>
    </p:spTree>
    <p:extLst>
      <p:ext uri="{BB962C8B-B14F-4D97-AF65-F5344CB8AC3E}">
        <p14:creationId xmlns:p14="http://schemas.microsoft.com/office/powerpoint/2010/main" val="3276471402"/>
      </p:ext>
    </p:extLst>
  </p:cSld>
  <p:clrMapOvr>
    <a:masterClrMapping/>
  </p:clrMapOvr>
  <p:transition/>
  <p:extLst>
    <p:ext uri="{DCECCB84-F9BA-43D5-87BE-67443E8EF086}">
      <p15:sldGuideLst xmlns:p15="http://schemas.microsoft.com/office/powerpoint/2012/main">
        <p15:guide id="1" pos="184" userDrawn="1">
          <p15:clr>
            <a:srgbClr val="CCCCCC"/>
          </p15:clr>
        </p15:guide>
        <p15:guide id="2" pos="6552" userDrawn="1">
          <p15:clr>
            <a:srgbClr val="CCCCCC"/>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no logo no page number">
    <p:spTree>
      <p:nvGrpSpPr>
        <p:cNvPr id="1" name=""/>
        <p:cNvGrpSpPr/>
        <p:nvPr/>
      </p:nvGrpSpPr>
      <p:grpSpPr>
        <a:xfrm>
          <a:off x="0" y="0"/>
          <a:ext cx="0" cy="0"/>
          <a:chOff x="0" y="0"/>
          <a:chExt cx="0" cy="0"/>
        </a:xfrm>
      </p:grpSpPr>
      <p:sp>
        <p:nvSpPr>
          <p:cNvPr id="2" name="Title"/>
          <p:cNvSpPr>
            <a:spLocks noGrp="1"/>
          </p:cNvSpPr>
          <p:nvPr>
            <p:ph type="title"/>
            <p:custDataLst>
              <p:tags r:id="rId1"/>
            </p:custDataLst>
          </p:nvPr>
        </p:nvSpPr>
        <p:spPr/>
        <p:txBody>
          <a:bodyPr/>
          <a:lstStyle>
            <a:lvl1pPr>
              <a:lnSpc>
                <a:spcPct val="80000"/>
              </a:lnSpc>
              <a:defRPr/>
            </a:lvl1pPr>
          </a:lstStyle>
          <a:p>
            <a:r>
              <a:rPr lang="en-US"/>
              <a:t>Click to edit Master title style</a:t>
            </a:r>
          </a:p>
        </p:txBody>
      </p:sp>
      <p:sp>
        <p:nvSpPr>
          <p:cNvPr id="3" name="btfpLayoutConfig" hidden="1"/>
          <p:cNvSpPr txBox="1"/>
          <p:nvPr userDrawn="1">
            <p:custDataLst>
              <p:tags r:id="rId2"/>
            </p:custDataLst>
          </p:nvPr>
        </p:nvSpPr>
        <p:spPr bwMode="gray">
          <a:xfrm>
            <a:off x="12700" y="12700"/>
            <a:ext cx="8890000" cy="88092"/>
          </a:xfrm>
          <a:prstGeom prst="rect">
            <a:avLst/>
          </a:prstGeom>
          <a:noFill/>
        </p:spPr>
        <p:txBody>
          <a:bodyPr vert="horz" wrap="square" lIns="36000" tIns="36000" rIns="36000" bIns="36000" rtlCol="0">
            <a:spAutoFit/>
          </a:bodyPr>
          <a:lstStyle/>
          <a:p>
            <a:pPr marL="0" indent="0">
              <a:buNone/>
            </a:pPr>
            <a:r>
              <a:rPr lang="en-AU" sz="100">
                <a:solidFill>
                  <a:srgbClr val="FFFFFF">
                    <a:alpha val="0"/>
                  </a:srgbClr>
                </a:solidFill>
                <a:latin typeface="Corpid C1 Regular"/>
              </a:rPr>
              <a:t>overall_0_132158346389722912 columns_1_132158346389722912 </a:t>
            </a:r>
          </a:p>
        </p:txBody>
      </p:sp>
    </p:spTree>
    <p:extLst>
      <p:ext uri="{BB962C8B-B14F-4D97-AF65-F5344CB8AC3E}">
        <p14:creationId xmlns:p14="http://schemas.microsoft.com/office/powerpoint/2010/main" val="148905694"/>
      </p:ext>
    </p:extLst>
  </p:cSld>
  <p:clrMapOvr>
    <a:masterClrMapping/>
  </p:clrMapOvr>
  <p:transition/>
  <p:extLst>
    <p:ext uri="{DCECCB84-F9BA-43D5-87BE-67443E8EF086}">
      <p15:sldGuideLst xmlns:p15="http://schemas.microsoft.com/office/powerpoint/2012/main">
        <p15:guide id="1" pos="184" userDrawn="1">
          <p15:clr>
            <a:srgbClr val="CCCCCC"/>
          </p15:clr>
        </p15:guide>
        <p15:guide id="2" pos="6552" userDrawn="1">
          <p15:clr>
            <a:srgbClr val="CCCCCC"/>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040289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5.xml"/><Relationship Id="rId18" Type="http://schemas.openxmlformats.org/officeDocument/2006/relationships/tags" Target="../tags/tag10.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4.xml"/><Relationship Id="rId17" Type="http://schemas.openxmlformats.org/officeDocument/2006/relationships/tags" Target="../tags/tag9.xml"/><Relationship Id="rId2" Type="http://schemas.openxmlformats.org/officeDocument/2006/relationships/slideLayout" Target="../slideLayouts/slideLayout2.xml"/><Relationship Id="rId16" Type="http://schemas.openxmlformats.org/officeDocument/2006/relationships/tags" Target="../tags/tag8.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3.xml"/><Relationship Id="rId5" Type="http://schemas.openxmlformats.org/officeDocument/2006/relationships/slideLayout" Target="../slideLayouts/slideLayout5.xml"/><Relationship Id="rId15" Type="http://schemas.openxmlformats.org/officeDocument/2006/relationships/tags" Target="../tags/tag7.xml"/><Relationship Id="rId10" Type="http://schemas.openxmlformats.org/officeDocument/2006/relationships/tags" Target="../tags/tag2.xml"/><Relationship Id="rId19" Type="http://schemas.openxmlformats.org/officeDocument/2006/relationships/image" Target="../media/image1.tiff"/><Relationship Id="rId4" Type="http://schemas.openxmlformats.org/officeDocument/2006/relationships/slideLayout" Target="../slideLayouts/slideLayout4.xml"/><Relationship Id="rId9" Type="http://schemas.openxmlformats.org/officeDocument/2006/relationships/theme" Target="../theme/theme1.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BtfpConfiguration" hidden="1"/>
          <p:cNvSpPr txBox="1"/>
          <p:nvPr userDrawn="1">
            <p:custDataLst>
              <p:tags r:id="rId10"/>
            </p:custDataLst>
          </p:nvPr>
        </p:nvSpPr>
        <p:spPr bwMode="hidden">
          <a:xfrm>
            <a:off x="0" y="0"/>
            <a:ext cx="31575" cy="39692"/>
          </a:xfrm>
          <a:prstGeom prst="rect">
            <a:avLst/>
          </a:prstGeom>
          <a:noFill/>
        </p:spPr>
        <p:txBody>
          <a:bodyPr wrap="none" lIns="0" tIns="0" rIns="0" bIns="0" rtlCol="0">
            <a:noAutofit/>
          </a:bodyPr>
          <a:lstStyle/>
          <a:p>
            <a:pPr marL="0" indent="0">
              <a:buNone/>
            </a:pPr>
            <a:r>
              <a:rPr lang="en-US" sz="100">
                <a:solidFill>
                  <a:schemeClr val="bg1">
                    <a:alpha val="0"/>
                  </a:schemeClr>
                </a:solidFill>
              </a:rPr>
              <a:t>&lt;btfp&gt;</a:t>
            </a:r>
          </a:p>
          <a:p>
            <a:pPr marL="0" indent="0">
              <a:buNone/>
            </a:pPr>
            <a:r>
              <a:rPr lang="en-US" sz="100">
                <a:solidFill>
                  <a:schemeClr val="bg1">
                    <a:alpha val="0"/>
                  </a:schemeClr>
                </a:solidFill>
              </a:rPr>
              <a:t>  &lt;!-- Instructions for the &lt;template&gt; tag:</a:t>
            </a:r>
          </a:p>
          <a:p>
            <a:pPr marL="0" indent="0">
              <a:buNone/>
            </a:pPr>
            <a:r>
              <a:rPr lang="en-US" sz="100">
                <a:solidFill>
                  <a:schemeClr val="bg1">
                    <a:alpha val="0"/>
                  </a:schemeClr>
                </a:solidFill>
              </a:rPr>
              <a:t>       Keep "version" and "type" options unchanged.</a:t>
            </a:r>
          </a:p>
          <a:p>
            <a:pPr marL="0" indent="0">
              <a:buNone/>
            </a:pPr>
            <a:r>
              <a:rPr lang="en-US" sz="100">
                <a:solidFill>
                  <a:schemeClr val="bg1">
                    <a:alpha val="0"/>
                  </a:schemeClr>
                </a:solidFill>
              </a:rPr>
              <a:t>       Set "name" option to the client name that should appear on the client color section. </a:t>
            </a:r>
          </a:p>
          <a:p>
            <a:pPr marL="0" indent="0">
              <a:buNone/>
            </a:pPr>
            <a:r>
              <a:rPr lang="en-US" sz="100">
                <a:solidFill>
                  <a:schemeClr val="bg1">
                    <a:alpha val="0"/>
                  </a:schemeClr>
                </a:solidFill>
              </a:rPr>
              <a:t>       Set "pageSize" to the paper size you are setting this slide master up on. Valid values are: "widescreen" (which equals 16:9), "4_3", "a4" and "letter". Observe capitalization! --&gt;</a:t>
            </a:r>
          </a:p>
          <a:p>
            <a:pPr marL="0" indent="0">
              <a:buNone/>
            </a:pPr>
            <a:r>
              <a:rPr lang="en-US" sz="100">
                <a:solidFill>
                  <a:schemeClr val="bg1">
                    <a:alpha val="0"/>
                  </a:schemeClr>
                </a:solidFill>
              </a:rPr>
              <a:t>  &lt;template version="2.0.14" type="unbranded" name="NAB Core Custom v2" pageSize="widescreen"&gt;</a:t>
            </a:r>
          </a:p>
          <a:p>
            <a:pPr marL="0" indent="0">
              <a:buNone/>
            </a:pPr>
            <a:r>
              <a:rPr lang="en-US" sz="100">
                <a:solidFill>
                  <a:schemeClr val="bg1">
                    <a:alpha val="0"/>
                  </a:schemeClr>
                </a:solidFill>
              </a:rPr>
              <a:t>    &lt;!-- Instructions for &lt;settings&gt; tag:</a:t>
            </a:r>
          </a:p>
          <a:p>
            <a:pPr marL="0" indent="0">
              <a:buNone/>
            </a:pPr>
            <a:r>
              <a:rPr lang="en-US" sz="100">
                <a:solidFill>
                  <a:schemeClr val="bg1">
                    <a:alpha val="0"/>
                  </a:schemeClr>
                </a:solidFill>
              </a:rPr>
              <a:t>         In each sub-tag set the hex code of the RGB color you wish to use for the standard elements when they are created on this slide master.</a:t>
            </a:r>
          </a:p>
          <a:p>
            <a:pPr marL="0" indent="0">
              <a:buNone/>
            </a:pPr>
            <a:r>
              <a:rPr lang="en-US" sz="100">
                <a:solidFill>
                  <a:schemeClr val="bg1">
                    <a:alpha val="0"/>
                  </a:schemeClr>
                </a:solidFill>
              </a:rPr>
              <a:t>         If the value is missing or invalid, default colors will be used. --&gt;</a:t>
            </a:r>
          </a:p>
          <a:p>
            <a:pPr marL="0" indent="0">
              <a:buNone/>
            </a:pPr>
            <a:r>
              <a:rPr lang="en-US" sz="100">
                <a:solidFill>
                  <a:schemeClr val="bg1">
                    <a:alpha val="0"/>
                  </a:schemeClr>
                </a:solidFill>
              </a:rPr>
              <a:t>    &lt;settings&gt;</a:t>
            </a:r>
          </a:p>
          <a:p>
            <a:pPr marL="0" indent="0">
              <a:buNone/>
            </a:pPr>
            <a:r>
              <a:rPr lang="en-US" sz="100">
                <a:solidFill>
                  <a:schemeClr val="bg1">
                    <a:alpha val="0"/>
                  </a:schemeClr>
                </a:solidFill>
              </a:rPr>
              <a:t>      &lt;runningAgendaBackColorLeft&gt;#000000&lt;/runningAgendaBackColorLeft&gt;</a:t>
            </a:r>
          </a:p>
          <a:p>
            <a:pPr marL="0" indent="0">
              <a:buNone/>
            </a:pPr>
            <a:r>
              <a:rPr lang="en-US" sz="100">
                <a:solidFill>
                  <a:schemeClr val="bg1">
                    <a:alpha val="0"/>
                  </a:schemeClr>
                </a:solidFill>
              </a:rPr>
              <a:t>      &lt;runningAgendaBackColorRight&gt;#D0D0D0&lt;/runningAgendaBackColorRight&gt;</a:t>
            </a:r>
          </a:p>
          <a:p>
            <a:pPr marL="0" indent="0">
              <a:buNone/>
            </a:pPr>
            <a:r>
              <a:rPr lang="en-US" sz="100">
                <a:solidFill>
                  <a:schemeClr val="bg1">
                    <a:alpha val="0"/>
                  </a:schemeClr>
                </a:solidFill>
              </a:rPr>
              <a:t>      &lt;runningAgendaTextColorLeft&gt;#FFFFFF&lt;/runningAgendaTextColorLeft&gt;</a:t>
            </a:r>
          </a:p>
          <a:p>
            <a:pPr marL="0" indent="0">
              <a:buNone/>
            </a:pPr>
            <a:r>
              <a:rPr lang="en-US" sz="100">
                <a:solidFill>
                  <a:schemeClr val="bg1">
                    <a:alpha val="0"/>
                  </a:schemeClr>
                </a:solidFill>
              </a:rPr>
              <a:t>      &lt;runningAgendaTextColorRight&gt;#000000&lt;/runningAgendaTextColorRight&gt;</a:t>
            </a:r>
          </a:p>
          <a:p>
            <a:pPr marL="0" indent="0">
              <a:buNone/>
            </a:pPr>
            <a:r>
              <a:rPr lang="en-US" sz="100">
                <a:solidFill>
                  <a:schemeClr val="bg1">
                    <a:alpha val="0"/>
                  </a:schemeClr>
                </a:solidFill>
              </a:rPr>
              <a:t>      &lt;columnHeaderLineColor&gt;#000000&lt;/columnHeaderLineColor&gt;</a:t>
            </a:r>
          </a:p>
          <a:p>
            <a:pPr marL="0" indent="0">
              <a:buNone/>
            </a:pPr>
            <a:r>
              <a:rPr lang="en-US" sz="100">
                <a:solidFill>
                  <a:schemeClr val="bg1">
                    <a:alpha val="0"/>
                  </a:schemeClr>
                </a:solidFill>
              </a:rPr>
              <a:t>      &lt;columnHeaderTextColor&gt;#000000&lt;/columnHeaderTextColor&gt;</a:t>
            </a:r>
          </a:p>
          <a:p>
            <a:pPr marL="0" indent="0">
              <a:buNone/>
            </a:pPr>
            <a:r>
              <a:rPr lang="en-US" sz="100">
                <a:solidFill>
                  <a:schemeClr val="bg1">
                    <a:alpha val="0"/>
                  </a:schemeClr>
                </a:solidFill>
              </a:rPr>
              <a:t>      &lt;rowHeaderLineColor&gt;#000000&lt;/rowHeaderLineColor&gt;</a:t>
            </a:r>
          </a:p>
          <a:p>
            <a:pPr marL="0" indent="0">
              <a:buNone/>
            </a:pPr>
            <a:r>
              <a:rPr lang="en-US" sz="100">
                <a:solidFill>
                  <a:schemeClr val="bg1">
                    <a:alpha val="0"/>
                  </a:schemeClr>
                </a:solidFill>
              </a:rPr>
              <a:t>      &lt;rowHeaderTextColor&gt;#000000&lt;/rowHeaderTextColor&gt;</a:t>
            </a:r>
          </a:p>
          <a:p>
            <a:pPr marL="0" indent="0">
              <a:buNone/>
            </a:pPr>
            <a:r>
              <a:rPr lang="en-US" sz="100">
                <a:solidFill>
                  <a:schemeClr val="bg1">
                    <a:alpha val="0"/>
                  </a:schemeClr>
                </a:solidFill>
              </a:rPr>
              <a:t>      &lt;bainArrowLineColor&gt;#FF0000&lt;/bainArrowLineColor&gt;</a:t>
            </a:r>
          </a:p>
          <a:p>
            <a:pPr marL="0" indent="0">
              <a:buNone/>
            </a:pPr>
            <a:r>
              <a:rPr lang="en-US" sz="100">
                <a:solidFill>
                  <a:schemeClr val="bg1">
                    <a:alpha val="0"/>
                  </a:schemeClr>
                </a:solidFill>
              </a:rPr>
              <a:t>      &lt;bainArrowTextColor&gt;#FF0000&lt;/bainArrowTextColor&gt;</a:t>
            </a:r>
          </a:p>
          <a:p>
            <a:pPr marL="0" indent="0">
              <a:buNone/>
            </a:pPr>
            <a:r>
              <a:rPr lang="en-US" sz="100">
                <a:solidFill>
                  <a:schemeClr val="bg1">
                    <a:alpha val="0"/>
                  </a:schemeClr>
                </a:solidFill>
              </a:rPr>
              <a:t>      &lt;percentageCircleFullCircleColor&gt;#D0D0D0&lt;/percentageCircleFullCircleColor&gt;</a:t>
            </a:r>
          </a:p>
          <a:p>
            <a:pPr marL="0" indent="0">
              <a:buNone/>
            </a:pPr>
            <a:r>
              <a:rPr lang="en-US" sz="100">
                <a:solidFill>
                  <a:schemeClr val="bg1">
                    <a:alpha val="0"/>
                  </a:schemeClr>
                </a:solidFill>
              </a:rPr>
              <a:t>      &lt;percentageCircleTextHighlightColor&gt;#FF0000&lt;/percentageCircleTextHighlightColor&gt;</a:t>
            </a:r>
          </a:p>
          <a:p>
            <a:pPr marL="0" indent="0">
              <a:buNone/>
            </a:pPr>
            <a:r>
              <a:rPr lang="en-US" sz="100">
                <a:solidFill>
                  <a:schemeClr val="bg1">
                    <a:alpha val="0"/>
                  </a:schemeClr>
                </a:solidFill>
              </a:rPr>
              <a:t>      &lt;statusStickerColor&gt;#000000&lt;/statusStickerColor&gt;</a:t>
            </a:r>
          </a:p>
          <a:p>
            <a:pPr marL="0" indent="0">
              <a:buNone/>
            </a:pPr>
            <a:r>
              <a:rPr lang="en-US" sz="100">
                <a:solidFill>
                  <a:schemeClr val="bg1">
                    <a:alpha val="0"/>
                  </a:schemeClr>
                </a:solidFill>
              </a:rPr>
              <a:t>      &lt;calloutBackColor&gt;#FFFFFF&lt;/calloutBackColor&gt;</a:t>
            </a:r>
          </a:p>
          <a:p>
            <a:pPr marL="0" indent="0">
              <a:buNone/>
            </a:pPr>
            <a:r>
              <a:rPr lang="en-US" sz="100">
                <a:solidFill>
                  <a:schemeClr val="bg1">
                    <a:alpha val="0"/>
                  </a:schemeClr>
                </a:solidFill>
              </a:rPr>
              <a:t>      &lt;calloutTextLineColor&gt;#FF0000&lt;/calloutTextLineColor&gt;</a:t>
            </a:r>
          </a:p>
          <a:p>
            <a:pPr marL="0" indent="0">
              <a:buNone/>
            </a:pPr>
            <a:r>
              <a:rPr lang="en-US" sz="100">
                <a:solidFill>
                  <a:schemeClr val="bg1">
                    <a:alpha val="0"/>
                  </a:schemeClr>
                </a:solidFill>
              </a:rPr>
              <a:t>      &lt;numberBubbleBackColor&gt;#FFFFFF&lt;/numberBubbleBackColor&gt;</a:t>
            </a:r>
          </a:p>
          <a:p>
            <a:pPr marL="0" indent="0">
              <a:buNone/>
            </a:pPr>
            <a:r>
              <a:rPr lang="en-US" sz="100">
                <a:solidFill>
                  <a:schemeClr val="bg1">
                    <a:alpha val="0"/>
                  </a:schemeClr>
                </a:solidFill>
              </a:rPr>
              <a:t>      &lt;numberBubbleTextLineColor&gt;#FF0000&lt;/numberBubbleTextLineColor&gt;</a:t>
            </a:r>
          </a:p>
          <a:p>
            <a:pPr marL="0" indent="0">
              <a:buNone/>
            </a:pPr>
            <a:r>
              <a:rPr lang="en-US" sz="100">
                <a:solidFill>
                  <a:schemeClr val="bg1">
                    <a:alpha val="0"/>
                  </a:schemeClr>
                </a:solidFill>
              </a:rPr>
              <a:t>      &lt;valueChainTextLineColor&gt;#000000&lt;/valueChainTextLineColor&gt;</a:t>
            </a:r>
          </a:p>
          <a:p>
            <a:pPr marL="0" indent="0">
              <a:buNone/>
            </a:pPr>
            <a:r>
              <a:rPr lang="en-US" sz="100">
                <a:solidFill>
                  <a:schemeClr val="bg1">
                    <a:alpha val="0"/>
                  </a:schemeClr>
                </a:solidFill>
              </a:rPr>
              <a:t>      &lt;agendaHighlightColor&gt;#FF0000&lt;/agendaHighlightColor&gt;</a:t>
            </a:r>
          </a:p>
          <a:p>
            <a:pPr marL="0" indent="0">
              <a:buNone/>
            </a:pPr>
            <a:r>
              <a:rPr lang="en-US" sz="100">
                <a:solidFill>
                  <a:schemeClr val="bg1">
                    <a:alpha val="0"/>
                  </a:schemeClr>
                </a:solidFill>
              </a:rPr>
              <a:t>      &lt;!-- The &lt;tableAccentNumber&gt; defines which table layout from the "Light Style 1" row should be applied for newly created tables. </a:t>
            </a:r>
          </a:p>
          <a:p>
            <a:pPr marL="0" indent="0">
              <a:buNone/>
            </a:pPr>
            <a:r>
              <a:rPr lang="en-US" sz="100">
                <a:solidFill>
                  <a:schemeClr val="bg1">
                    <a:alpha val="0"/>
                  </a:schemeClr>
                </a:solidFill>
              </a:rPr>
              <a:t>           Valid values are 0, 1, 2, 3, 4, 5, and 6 - representing the layouts on the Table Layout drop-down from left to right. </a:t>
            </a:r>
          </a:p>
          <a:p>
            <a:pPr marL="0" indent="0">
              <a:buNone/>
            </a:pPr>
            <a:r>
              <a:rPr lang="en-US" sz="100">
                <a:solidFill>
                  <a:schemeClr val="bg1">
                    <a:alpha val="0"/>
                  </a:schemeClr>
                </a:solidFill>
              </a:rPr>
              <a:t>           The highlight colors used in those table layouts link to the Theme color palette, they cannot be specified here. --&gt;</a:t>
            </a:r>
          </a:p>
          <a:p>
            <a:pPr marL="0" indent="0">
              <a:buNone/>
            </a:pPr>
            <a:r>
              <a:rPr lang="en-US" sz="100">
                <a:solidFill>
                  <a:schemeClr val="bg1">
                    <a:alpha val="0"/>
                  </a:schemeClr>
                </a:solidFill>
              </a:rPr>
              <a:t>      &lt;tableAccentNumber&gt;2&lt;/tableAccentNumber&gt;</a:t>
            </a:r>
          </a:p>
          <a:p>
            <a:pPr marL="0" indent="0">
              <a:buNone/>
            </a:pPr>
            <a:r>
              <a:rPr lang="en-US" sz="100">
                <a:solidFill>
                  <a:schemeClr val="bg1">
                    <a:alpha val="0"/>
                  </a:schemeClr>
                </a:solidFill>
              </a:rPr>
              <a:t>      &lt;!-- The &lt;statusStickerRunningAgendaFontSize&gt; tag determines what font size should be applied to newly created status stickers and running agendas. </a:t>
            </a:r>
          </a:p>
          <a:p>
            <a:pPr marL="0" indent="0">
              <a:buNone/>
            </a:pPr>
            <a:r>
              <a:rPr lang="en-US" sz="100">
                <a:solidFill>
                  <a:schemeClr val="bg1">
                    <a:alpha val="0"/>
                  </a:schemeClr>
                </a:solidFill>
              </a:rPr>
              <a:t>           Valid values are integer numbers. If the option is not present or not valid, the default is used. --&gt;</a:t>
            </a:r>
          </a:p>
          <a:p>
            <a:pPr marL="0" indent="0">
              <a:buNone/>
            </a:pPr>
            <a:r>
              <a:rPr lang="en-US" sz="100">
                <a:solidFill>
                  <a:schemeClr val="bg1">
                    <a:alpha val="0"/>
                  </a:schemeClr>
                </a:solidFill>
              </a:rPr>
              <a:t>      &lt;statusStickerRunningAgendaFontSize&gt;12&lt;/statusStickerRunningAgendaFontSize&gt;</a:t>
            </a:r>
          </a:p>
          <a:p>
            <a:pPr marL="0" indent="0">
              <a:buNone/>
            </a:pPr>
            <a:r>
              <a:rPr lang="en-US" sz="100">
                <a:solidFill>
                  <a:schemeClr val="bg1">
                    <a:alpha val="0"/>
                  </a:schemeClr>
                </a:solidFill>
              </a:rPr>
              <a:t>      &lt;!-- The &lt;columnSpacing&gt; tag determines the width of the spacing between columns in pt.</a:t>
            </a:r>
          </a:p>
          <a:p>
            <a:pPr marL="0" indent="0">
              <a:buNone/>
            </a:pPr>
            <a:r>
              <a:rPr lang="en-US" sz="100">
                <a:solidFill>
                  <a:schemeClr val="bg1">
                    <a:alpha val="0"/>
                  </a:schemeClr>
                </a:solidFill>
              </a:rPr>
              <a:t>           Valid values are integer numbers, min. 28, max. 85 (~1-3cm). If the option is not present or not valid, the default is used. --&gt;</a:t>
            </a:r>
          </a:p>
          <a:p>
            <a:pPr marL="0" indent="0">
              <a:buNone/>
            </a:pPr>
            <a:r>
              <a:rPr lang="en-US" sz="100">
                <a:solidFill>
                  <a:schemeClr val="bg1">
                    <a:alpha val="0"/>
                  </a:schemeClr>
                </a:solidFill>
              </a:rPr>
              <a:t>      &lt;columnSpacing&gt;42&lt;/columnSpacing&gt;</a:t>
            </a:r>
          </a:p>
          <a:p>
            <a:pPr marL="0" indent="0">
              <a:buNone/>
            </a:pPr>
            <a:r>
              <a:rPr lang="en-US" sz="100">
                <a:solidFill>
                  <a:schemeClr val="bg1">
                    <a:alpha val="0"/>
                  </a:schemeClr>
                </a:solidFill>
              </a:rPr>
              <a:t>    &lt;/settings&gt;</a:t>
            </a:r>
          </a:p>
          <a:p>
            <a:pPr marL="0" indent="0">
              <a:buNone/>
            </a:pPr>
            <a:r>
              <a:rPr lang="en-US" sz="100">
                <a:solidFill>
                  <a:schemeClr val="bg1">
                    <a:alpha val="0"/>
                  </a:schemeClr>
                </a:solidFill>
              </a:rPr>
              <a:t>    &lt;!-- Instructions for &lt;colors&gt; tag:</a:t>
            </a:r>
          </a:p>
          <a:p>
            <a:pPr marL="0" indent="0">
              <a:buNone/>
            </a:pPr>
            <a:r>
              <a:rPr lang="en-US" sz="100">
                <a:solidFill>
                  <a:schemeClr val="bg1">
                    <a:alpha val="0"/>
                  </a:schemeClr>
                </a:solidFill>
              </a:rPr>
              <a:t>         Use any number of &lt;color&gt;...&lt;/color&gt; lines. Each line creates a client color on the client color palette in the order they appear here.</a:t>
            </a:r>
          </a:p>
          <a:p>
            <a:pPr marL="0" indent="0">
              <a:buNone/>
            </a:pPr>
            <a:r>
              <a:rPr lang="en-US" sz="100">
                <a:solidFill>
                  <a:schemeClr val="bg1">
                    <a:alpha val="0"/>
                  </a:schemeClr>
                </a:solidFill>
              </a:rPr>
              <a:t>         The client color hex code goes between the &lt;color&gt; and &lt;/color&gt; tags.</a:t>
            </a:r>
          </a:p>
          <a:p>
            <a:pPr marL="0" indent="0">
              <a:buNone/>
            </a:pPr>
            <a:r>
              <a:rPr lang="en-US" sz="100">
                <a:solidFill>
                  <a:schemeClr val="bg1">
                    <a:alpha val="0"/>
                  </a:schemeClr>
                </a:solidFill>
              </a:rPr>
              <a:t>         The &lt;color&gt; tag may have the option "contrastingTextColor". If it is set to a valid RGB hex code then that color will be used for text if the user applies the client color to fill a shape. </a:t>
            </a:r>
          </a:p>
          <a:p>
            <a:pPr marL="0" indent="0">
              <a:buNone/>
            </a:pPr>
            <a:r>
              <a:rPr lang="en-US" sz="100">
                <a:solidFill>
                  <a:schemeClr val="bg1">
                    <a:alpha val="0"/>
                  </a:schemeClr>
                </a:solidFill>
              </a:rPr>
              <a:t>         Hence, contrastingTextColor usually is white (#FFFFFF), black (#000000) or another dark color. --&gt;</a:t>
            </a:r>
          </a:p>
          <a:p>
            <a:pPr marL="0" indent="0">
              <a:buNone/>
            </a:pPr>
            <a:r>
              <a:rPr lang="en-US" sz="100">
                <a:solidFill>
                  <a:schemeClr val="bg1">
                    <a:alpha val="0"/>
                  </a:schemeClr>
                </a:solidFill>
              </a:rPr>
              <a:t>    &lt;colors&gt;</a:t>
            </a:r>
          </a:p>
          <a:p>
            <a:pPr marL="0" indent="0">
              <a:buNone/>
            </a:pPr>
            <a:r>
              <a:rPr lang="en-US" sz="100">
                <a:solidFill>
                  <a:schemeClr val="bg1">
                    <a:alpha val="0"/>
                  </a:schemeClr>
                </a:solidFill>
              </a:rPr>
              <a:t>      &lt;color contrastingTextColor="#000000"&gt;#FFFFFF&lt;/color&gt;</a:t>
            </a:r>
          </a:p>
          <a:p>
            <a:pPr marL="0" indent="0">
              <a:buNone/>
            </a:pPr>
            <a:r>
              <a:rPr lang="en-US" sz="100">
                <a:solidFill>
                  <a:schemeClr val="bg1">
                    <a:alpha val="0"/>
                  </a:schemeClr>
                </a:solidFill>
              </a:rPr>
              <a:t>      &lt;color contrastingTextColor="#FFFFFF"&gt;#000000&lt;/color&gt;</a:t>
            </a:r>
          </a:p>
          <a:p>
            <a:pPr marL="0" indent="0">
              <a:buNone/>
            </a:pPr>
            <a:r>
              <a:rPr lang="en-US" sz="100">
                <a:solidFill>
                  <a:schemeClr val="bg1">
                    <a:alpha val="0"/>
                  </a:schemeClr>
                </a:solidFill>
              </a:rPr>
              <a:t>      &lt;color contrastingTextColor="#FFFFFF"&gt;#444694&lt;/color&gt;</a:t>
            </a:r>
          </a:p>
          <a:p>
            <a:pPr marL="0" indent="0">
              <a:buNone/>
            </a:pPr>
            <a:r>
              <a:rPr lang="en-US" sz="100">
                <a:solidFill>
                  <a:schemeClr val="bg1">
                    <a:alpha val="0"/>
                  </a:schemeClr>
                </a:solidFill>
              </a:rPr>
              <a:t>      &lt;color contrastingTextColor="#FFFFFF"&gt;#9A9AC8&lt;/color&gt;</a:t>
            </a:r>
          </a:p>
          <a:p>
            <a:pPr marL="0" indent="0">
              <a:buNone/>
            </a:pPr>
            <a:r>
              <a:rPr lang="en-US" sz="100">
                <a:solidFill>
                  <a:schemeClr val="bg1">
                    <a:alpha val="0"/>
                  </a:schemeClr>
                </a:solidFill>
              </a:rPr>
              <a:t>      &lt;color contrastingTextColor="#FFFFFF"&gt;#FF0000&lt;/color&gt;</a:t>
            </a:r>
          </a:p>
          <a:p>
            <a:pPr marL="0" indent="0">
              <a:buNone/>
            </a:pPr>
            <a:r>
              <a:rPr lang="en-US" sz="100">
                <a:solidFill>
                  <a:schemeClr val="bg1">
                    <a:alpha val="0"/>
                  </a:schemeClr>
                </a:solidFill>
              </a:rPr>
              <a:t>      &lt;color contrastingTextColor="#000000"&gt;#D0D0D0&lt;/color&gt;</a:t>
            </a:r>
          </a:p>
          <a:p>
            <a:pPr marL="0" indent="0">
              <a:buNone/>
            </a:pPr>
            <a:r>
              <a:rPr lang="en-US" sz="100">
                <a:solidFill>
                  <a:schemeClr val="bg1">
                    <a:alpha val="0"/>
                  </a:schemeClr>
                </a:solidFill>
              </a:rPr>
              <a:t>      &lt;color contrastingTextColor="#FFFFFF"&gt;#878787&lt;/color&gt;</a:t>
            </a:r>
          </a:p>
          <a:p>
            <a:pPr marL="0" indent="0">
              <a:buNone/>
            </a:pPr>
            <a:r>
              <a:rPr lang="en-US" sz="100">
                <a:solidFill>
                  <a:schemeClr val="bg1">
                    <a:alpha val="0"/>
                  </a:schemeClr>
                </a:solidFill>
              </a:rPr>
              <a:t>      &lt;color contrastingTextColor="#FFFFFF"&gt;#B2B2B2&lt;/color&gt;</a:t>
            </a:r>
          </a:p>
          <a:p>
            <a:pPr marL="0" indent="0">
              <a:buNone/>
            </a:pPr>
            <a:r>
              <a:rPr lang="en-US" sz="100">
                <a:solidFill>
                  <a:schemeClr val="bg1">
                    <a:alpha val="0"/>
                  </a:schemeClr>
                </a:solidFill>
              </a:rPr>
              <a:t>      &lt;color contrastingTextColor="#FFFFFF"&gt;#575757&lt;/color&gt;</a:t>
            </a:r>
          </a:p>
          <a:p>
            <a:pPr marL="0" indent="0">
              <a:buNone/>
            </a:pPr>
            <a:r>
              <a:rPr lang="en-US" sz="100">
                <a:solidFill>
                  <a:schemeClr val="bg1">
                    <a:alpha val="0"/>
                  </a:schemeClr>
                </a:solidFill>
              </a:rPr>
              <a:t>      &lt;color contrastingTextColor="#FFFFFF"&gt;#152773&lt;/color&gt;</a:t>
            </a:r>
          </a:p>
          <a:p>
            <a:pPr marL="0" indent="0">
              <a:buNone/>
            </a:pPr>
            <a:r>
              <a:rPr lang="en-US" sz="100">
                <a:solidFill>
                  <a:schemeClr val="bg1">
                    <a:alpha val="0"/>
                  </a:schemeClr>
                </a:solidFill>
              </a:rPr>
              <a:t>      &lt;color contrastingTextColor="#FFFFFF"&gt;#444694&lt;/color&gt;</a:t>
            </a:r>
          </a:p>
          <a:p>
            <a:pPr marL="0" indent="0">
              <a:buNone/>
            </a:pPr>
            <a:r>
              <a:rPr lang="en-US" sz="100">
                <a:solidFill>
                  <a:schemeClr val="bg1">
                    <a:alpha val="0"/>
                  </a:schemeClr>
                </a:solidFill>
              </a:rPr>
              <a:t>      &lt;color contrastingTextColor="#FFFFFF"&gt;#9A9AC8&lt;/color&gt;</a:t>
            </a:r>
          </a:p>
          <a:p>
            <a:pPr marL="0" indent="0">
              <a:buNone/>
            </a:pPr>
            <a:r>
              <a:rPr lang="en-US" sz="100">
                <a:solidFill>
                  <a:schemeClr val="bg1">
                    <a:alpha val="0"/>
                  </a:schemeClr>
                </a:solidFill>
              </a:rPr>
              <a:t>      &lt;color contrastingTextColor="#FFFFFF"&gt;#572381&lt;/color&gt;</a:t>
            </a:r>
          </a:p>
          <a:p>
            <a:pPr marL="0" indent="0">
              <a:buNone/>
            </a:pPr>
            <a:r>
              <a:rPr lang="en-US" sz="100">
                <a:solidFill>
                  <a:schemeClr val="bg1">
                    <a:alpha val="0"/>
                  </a:schemeClr>
                </a:solidFill>
              </a:rPr>
              <a:t>      &lt;color contrastingTextColor="#FFFFFF"&gt;#771C7F&lt;/color&gt;</a:t>
            </a:r>
          </a:p>
          <a:p>
            <a:pPr marL="0" indent="0">
              <a:buNone/>
            </a:pPr>
            <a:r>
              <a:rPr lang="en-US" sz="100">
                <a:solidFill>
                  <a:schemeClr val="bg1">
                    <a:alpha val="0"/>
                  </a:schemeClr>
                </a:solidFill>
              </a:rPr>
              <a:t>      &lt;color contrastingTextColor="#FFFFFF"&gt;#A92582&lt;/color&gt;</a:t>
            </a:r>
          </a:p>
          <a:p>
            <a:pPr marL="0" indent="0">
              <a:buNone/>
            </a:pPr>
            <a:r>
              <a:rPr lang="en-US" sz="100">
                <a:solidFill>
                  <a:schemeClr val="bg1">
                    <a:alpha val="0"/>
                  </a:schemeClr>
                </a:solidFill>
              </a:rPr>
              <a:t>      &lt;color contrastingTextColor="#FFFFFF"&gt;#1E5AA3&lt;/color&gt;</a:t>
            </a:r>
          </a:p>
          <a:p>
            <a:pPr marL="0" indent="0">
              <a:buNone/>
            </a:pPr>
            <a:r>
              <a:rPr lang="en-US" sz="100">
                <a:solidFill>
                  <a:schemeClr val="bg1">
                    <a:alpha val="0"/>
                  </a:schemeClr>
                </a:solidFill>
              </a:rPr>
              <a:t>      &lt;color contrastingTextColor="#FFFFFF"&gt;#6FB2DE&lt;/color&gt;</a:t>
            </a:r>
          </a:p>
          <a:p>
            <a:pPr marL="0" indent="0">
              <a:buNone/>
            </a:pPr>
            <a:r>
              <a:rPr lang="en-US" sz="100">
                <a:solidFill>
                  <a:schemeClr val="bg1">
                    <a:alpha val="0"/>
                  </a:schemeClr>
                </a:solidFill>
              </a:rPr>
              <a:t>      &lt;color contrastingTextColor="#000000"&gt;#AACFE4&lt;/color&gt;</a:t>
            </a:r>
          </a:p>
          <a:p>
            <a:pPr marL="0" indent="0">
              <a:buNone/>
            </a:pPr>
            <a:r>
              <a:rPr lang="en-US" sz="100">
                <a:solidFill>
                  <a:schemeClr val="bg1">
                    <a:alpha val="0"/>
                  </a:schemeClr>
                </a:solidFill>
              </a:rPr>
              <a:t>      &lt;color contrastingTextColor="#FFFFFF"&gt;#A4B123&lt;/color&gt;</a:t>
            </a:r>
          </a:p>
          <a:p>
            <a:pPr marL="0" indent="0">
              <a:buNone/>
            </a:pPr>
            <a:r>
              <a:rPr lang="en-US" sz="100">
                <a:solidFill>
                  <a:schemeClr val="bg1">
                    <a:alpha val="0"/>
                  </a:schemeClr>
                </a:solidFill>
              </a:rPr>
              <a:t>      &lt;color contrastingTextColor="#000000"&gt;#C9CB00&lt;/color&gt;</a:t>
            </a:r>
          </a:p>
          <a:p>
            <a:pPr marL="0" indent="0">
              <a:buNone/>
            </a:pPr>
            <a:r>
              <a:rPr lang="en-US" sz="100">
                <a:solidFill>
                  <a:schemeClr val="bg1">
                    <a:alpha val="0"/>
                  </a:schemeClr>
                </a:solidFill>
              </a:rPr>
              <a:t>      &lt;color contrastingTextColor="#000000"&gt;#F1EB82&lt;/color&gt;</a:t>
            </a:r>
          </a:p>
          <a:p>
            <a:pPr marL="0" indent="0">
              <a:buNone/>
            </a:pPr>
            <a:r>
              <a:rPr lang="en-US" sz="100">
                <a:solidFill>
                  <a:schemeClr val="bg1">
                    <a:alpha val="0"/>
                  </a:schemeClr>
                </a:solidFill>
              </a:rPr>
              <a:t>      &lt;color contrastingTextColor="#FFFFFF"&gt;#E9600E&lt;/color&gt;</a:t>
            </a:r>
          </a:p>
          <a:p>
            <a:pPr marL="0" indent="0">
              <a:buNone/>
            </a:pPr>
            <a:r>
              <a:rPr lang="en-US" sz="100">
                <a:solidFill>
                  <a:schemeClr val="bg1">
                    <a:alpha val="0"/>
                  </a:schemeClr>
                </a:solidFill>
              </a:rPr>
              <a:t>      &lt;color contrastingTextColor="#FFFFFF"&gt;#F08A16&lt;/color&gt;</a:t>
            </a:r>
          </a:p>
          <a:p>
            <a:pPr marL="0" indent="0">
              <a:buNone/>
            </a:pPr>
            <a:r>
              <a:rPr lang="en-US" sz="100">
                <a:solidFill>
                  <a:schemeClr val="bg1">
                    <a:alpha val="0"/>
                  </a:schemeClr>
                </a:solidFill>
              </a:rPr>
              <a:t>      &lt;color contrastingTextColor="#000000"&gt;#FCD59A&lt;/color&gt;</a:t>
            </a:r>
          </a:p>
          <a:p>
            <a:pPr marL="0" indent="0">
              <a:buNone/>
            </a:pPr>
            <a:r>
              <a:rPr lang="en-US" sz="100">
                <a:solidFill>
                  <a:schemeClr val="bg1">
                    <a:alpha val="0"/>
                  </a:schemeClr>
                </a:solidFill>
              </a:rPr>
              <a:t>      &lt;color contrastingTextColor="#FFFFFF"&gt;#E7B600&lt;/color&gt;</a:t>
            </a:r>
          </a:p>
          <a:p>
            <a:pPr marL="0" indent="0">
              <a:buNone/>
            </a:pPr>
            <a:r>
              <a:rPr lang="en-US" sz="100">
                <a:solidFill>
                  <a:schemeClr val="bg1">
                    <a:alpha val="0"/>
                  </a:schemeClr>
                </a:solidFill>
              </a:rPr>
              <a:t>      &lt;color contrastingTextColor="#000000"&gt;#F7B000&lt;/color&gt;</a:t>
            </a:r>
          </a:p>
          <a:p>
            <a:pPr marL="0" indent="0">
              <a:buNone/>
            </a:pPr>
            <a:r>
              <a:rPr lang="en-US" sz="100">
                <a:solidFill>
                  <a:schemeClr val="bg1">
                    <a:alpha val="0"/>
                  </a:schemeClr>
                </a:solidFill>
              </a:rPr>
              <a:t>      &lt;color contrastingTextColor="#000000"&gt;#FFDB7B&lt;/color&gt;</a:t>
            </a:r>
          </a:p>
          <a:p>
            <a:pPr marL="0" indent="0">
              <a:buNone/>
            </a:pPr>
            <a:r>
              <a:rPr lang="en-US" sz="100">
                <a:solidFill>
                  <a:schemeClr val="bg1">
                    <a:alpha val="0"/>
                  </a:schemeClr>
                </a:solidFill>
              </a:rPr>
              <a:t>    &lt;/colors&gt;</a:t>
            </a:r>
          </a:p>
          <a:p>
            <a:pPr marL="0" indent="0">
              <a:buNone/>
            </a:pPr>
            <a:r>
              <a:rPr lang="en-US" sz="100">
                <a:solidFill>
                  <a:schemeClr val="bg1">
                    <a:alpha val="0"/>
                  </a:schemeClr>
                </a:solidFill>
              </a:rPr>
              <a:t>  &lt;/template&gt;</a:t>
            </a:r>
          </a:p>
          <a:p>
            <a:pPr marL="0" indent="0">
              <a:buNone/>
            </a:pPr>
            <a:r>
              <a:rPr lang="en-US" sz="100">
                <a:solidFill>
                  <a:schemeClr val="bg1">
                    <a:alpha val="0"/>
                  </a:schemeClr>
                </a:solidFill>
              </a:rPr>
              <a:t>  &lt;!--BTFPCONFIGURATION:3C627466703E0D0A20203C212D2D20496E737472756374696F6E7320666F7220746865203C74656D706C6174653E207461673A0D0A202020202020204B656570202276657273696F6E2220616E6420227479706522206F7074696F6E7320756E6368616E6765642E0D0A2020202020202053657420226E616D6522206F7074696F6E20746F2074686520636C69656E74206E616D6520746861742073686F756C6420617070656172206F6E2074686520636C69656E7420636F6C6F722073656374696F6E2E200D0A2020202020202053657420227061676553697A652220746F207468652070617065722073697A6520796F75206172652073657474696E67207468697320736C696465206D6173746572207570206F6E2E2056616C69642076616C756573206172653A20227769646573637265656E222028776869636820657175616C732031363A39292C2022345F33222C202261342220616E6420226C6574746572222E204F627365727665206361706974616C697A6174696F6E21202D2D3E0D0A20203C74656D706C6174652076657273696F6E3D22322E332E342220747970653D22756E6272616E64656422206E616D653D224E414220436F726520437573746F6D20763222207061676553697A653D227769646573637265656E223E0D0A202020203C212D2D20496E737472756374696F6E7320666F72203C73657474696E67733E207461673A0D0A202020202020202020496E2065616368207375622D74616720736574207468652068657820636F6465206F66207468652052474220636F6C6F7220796F75207769736820746F2075736520666F7220746865207374616E6461726420656C656D656E7473207768656E2074686579206172652063726561746564206F6E207468697320736C696465206D61737465722E0D0A2020202020202020204966207468652076616C7565206973206D697373696E67206F7220696E76616C69642C2064656661756C7420636F6C6F72732077696C6C20626520757365642E202D2D3E0D0A202020203C73657474696E67733E0D0A2020202020203C72756E6E696E674167656E64614261636B436F6C6F724C6566743E233030303030303C2F72756E6E696E674167656E64614261636B436F6C6F724C6566743E0D0A2020202020203C72756E6E696E674167656E64614261636B436F6C6F7252696768743E234430443044303C2F72756E6E696E674167656E64614261636B436F6C6F7252696768743E0D0A2020202020203C72756E6E696E674167656E646154657874436F6C6F724C6566743E234646464646463C2F72756E6E696E674167656E646154657874436F6C6F724C6566743E0D0A2020202020203C72756E6E696E674167656E646154657874436F6C6F7252696768743E233030303030303C2F72756E6E696E674167656E646154657874436F6C6F7252696768743E0D0A2020202020203C636F6C756D6E4865616465724C696E65436F6C6F723E233030303030303C2F636F6C756D6E4865616465724C696E65436F6C6F723E0D0A2020202020203C636F6C756D6E48656164657254657874436F6C6F723E233030303030303C2F636F6C756D6E48656164657254657874436F6C6F723E0D0A2020202020203C726F774865616465724C696E65436F6C6F723E233030303030303C2F726F774865616465724C696E65436F6C6F723E0D0A2020202020203C726F7748656164657254657874436F6C6F723E233030303030303C2F726F7748656164657254657874436F6C6F723E0D0A2020202020203C636F6E636C7573696F6E4172726F774C696E65436F6C6F723E234646303030303C2F636F6E636C7573696F6E4172726F774C696E65436F6C6F723E0D0A2020202020203C636F6E636C7573696F6E4172726F7754657874436F6C6F723E234646303030303C2F636F6E636C7573696F6E4172726F7754657874436F6C6F723E0D0A2020202020203C70657263656E74616765436972636C6546756C6C436972636C65436F6C6F723E234430443044303C2F70657263656E74616765436972636C6546756C6C436972636C65436F6C6F723E0D0A2020202020203C70657263656E74616765436972636C6554657874486967686C69676874436F6C6F723E234646303030303C2F70657263656E74616765436972636C6554657874486967686C69676874436F6C6F723E0D0A2020202020203C737461747573537469636B6572436F6C6F723E233030303030303C2F737461747573537469636B6572436F6C6F723E0D0A2020202020203C63616C6C6F75744261636B436F6C6F723E234646464646463C2F63616C6C6F75744261636B436F6C6F723E0D0A2020202020203C63616C6C6F7574546578744C696E65436F6C6F723E234646303030303C2F63616C6C6F7574546578744C696E65436F6C6F723E0D0A2020202020203C6E756D626572427562626C654261636B436F6C6F723E234646464646463C2F6E756D626572427562626C654261636B436F6C6F723E0D0A2020202020203C6E756D626572427562626C65546578744C696E65436F6C6F723E234646303030303C2F6E756D626572427562626C65546578744C696E65436F6C6F723E0D0A2020202020203C76616C7565436861696E546578744C696E65436F6C6F723E233030303030303C2F76616C7565436861696E546578744C696E65436F6C6F723E0D0A2020202020203C6167656E6461486967686C69676874436F6C6F723E234646303030303C2F6167656E6461486967686C69676874436F6C6F723E0D0A2020202020203C212D2D20546865203C7461626C65416363656E744E756D6265723E20646566696E6573207768696368207461626C65206C61796F75742066726F6D2074686520224C69676874205374796C6520312220726F772073686F756C64206265206170706C69656420666F72206E65776C792063726561746564207461626C65732E200D0A202020202020202020202056616C69642076616C7565732061726520302C20312C20322C20332C20342C20352C20616E642036202D20726570726573656E74696E6720746865206C61796F757473206F6E20746865205461626C65204C61796F75742064726F702D646F776E2066726F6D206C65667420746F2072696768742E200D0A202020202020202020202054686520686967686C6967687420636F6C6F7273207573656420696E2074686F7365207461626C65206C61796F757473206C696E6B20746F20746865205468656D6520636F6C6F722070616C657474652C20746865792063616E6E6F742062652073706563696669656420686572652E202D2D3E0D0A2020202020203C7461626C65416363656E744E756D6265723E323C2F7461626C65416363656E744E756D6265723E0D0A2020202020203C212D2D20546865203C737461747573537469636B657252756E6E696E674167656E6461466F6E7453697A653E207461672064657465726D696E6573207768617420666F6E742073697A652073686F756C64206265206170706C69656420746F206E65776C7920637265617465642073746174757320737469636B65727320616E642072756E6E696E67206167656E6461732E200D0A202020202020202020202056616C69642076616C7565732061726520696E7465676572206E756D626572732E20496620746865206F7074696F6E206973206E6F742070726573656E74206F72206E6F742076616C69642C207468652064656661756C7420697320757365642E202D2D3E0D0A2020202020203C737461747573537469636B657252756E6E696E674167656E6461466F6E7453697A653E31323C2F737461747573537469636B657252756E6E696E674167656E6461466F6E7453697A653E0D0A2020202020203C212D2D20546865203C636F6C756D6E53706163696E673E207461672064657465726D696E657320746865207769647468206F66207468652073706163696E67206265747765656E20636F6C756D6E7320696E2070742E0D0A202020202020202020202056616C69642076616C7565732061726520696E7465676572206E756D626572732C206D696E2E2032382C206D61782E20383520287E312D33636D292E20496620746865206F7074696F6E206973206E6F742070726573656E74206F72206E6F742076616C69642C207468652064656661756C7420697320757365642E202D2D3E0D0A2020202020203C636F6C756D6E53706163696E673E34323C2F636F6C756D6E53706163696E673E0D0A202020203C2F73657474696E67733E0D0A202020203C212D2D20496E737472756374696F6E7320666F72203C636F6C6F72733E207461673A0D0A20202020202020202055736520616E79206E756D626572206F66203C636F6C6F723E2E2E2E3C2F636F6C6F723E206C696E65732E2045616368206C696E652063726561746573206120636C69656E7420636F6C6F72206F6E2074686520636C69656E7420636F6C6F722070616C6574746520696E20746865206F7264657220746865792061707065617220686572652E0D0A20202020202020202054686520636C69656E7420636F6C6F722068657820636F646520676F6573206265747765656E20746865203C636F6C6F723E20616E64203C2F636F6C6F723E20746167732E0D0A202020202020202020546865203C636F6C6F723E20746167206D6179206861766520746865206F7074696F6E2022636F6E7472617374696E6754657874436F6C6F72222E2049662069742069732073657420746F20612076616C6964205247422068657820636F6465207468656E207468617420636F6C6F722077696C6C206265207573656420666F722074657874206966207468652075736572206170706C6965732074686520636C69656E7420636F6C6F7220746F2066696C6C20612073686170652E200D0A20202020202020202048656E63652C20636F6E7472617374696E6754657874436F6C6F7220757375616C6C79206973207768697465202823464646464646292C20626C61636B20282330303030303029206F7220616E6F74686572206461726B20636F6C6F722E202D2D3E0D0A202020203C636F6C6F72733E0D0A2020202020203C636F6C6F7220636F6E7472617374696E6754657874436F6C6F723D2223303030303030223E234646464646463C2F636F6C6F723E0D0A2020202020203C636F6C6F7220636F6E7472617374696E6754657874436F6C6F723D2223464646464646223E233030303030303C2F636F6C6F723E0D0A2020202020203C636F6C6F7220636F6E7472617374696E6754657874436F6C6F723D2223464646464646223E233434343639343C2F636F6C6F723E0D0A2020202020203C636F6C6F7220636F6E7472617374696E6754657874436F6C6F723D2223464646464646223E233941394143383C2F636F6C6F723E0D0A2020202020203C636F6C6F7220636F6E7472617374696E6754657874436F6C6F723D2223464646464646223E234646303030303C2F636F6C6F723E0D0A2020202020203C636F6C6F7220636F6E7472617374696E6754657874436F6C6F723D2223303030303030223E234430443044303C2F636F6C6F723E0D0A2020202020203C636F6C6F7220636F6E7472617374696E6754657874436F6C6F723D2223464646464646223E233837383738373C2F636F6C6F723E0D0A2020202020203C636F6C6F7220636F6E7472617374696E6754657874436F6C6F723D2223464646464646223E234232423242323C2F636F6C6F723E0D0A2020202020203C636F6C6F7220636F6E7472617374696E6754657874436F6C6F723D2223464646464646223E233537353735373C2F636F6C6F723E0D0A2020202020203C636F6C6F7220636F6E7472617374696E6754657874436F6C6F723D2223464646464646223E233135323737333C2F636F6C6F723E0D0A2020202020203C636F6C6F7220636F6E7472617374696E6754657874436F6C6F723D2223464646464646223E233434343639343C2F636F6C6F723E0D0A2020202020203C636F6C6F7220636F6E7472617374696E6754657874436F6C6F723D2223464646464646223E233941394143383C2F636F6C6F723E0D0A2020202020203C636F6C6F7220636F6E7472617374696E6754657874436F6C6F723D2223464646464646223E233537323338313C2F636F6C6F723E0D0A2020202020203C636F6C6F7220636F6E7472617374696E6754657874436F6C6F723D2223464646464646223E233737314337463C2F636F6C6F723E0D0A2020202020203C636F6C6F7220636F6E7472617374696E6754657874436F6C6F723D2223464646464646223E234139323538323C2F636F6C6F723E0D0A2020202020203C636F6C6F7220636F6E7472617374696E6754657874436F6C6F723D2223464646464646223E233145354141333C2F636F6C6F723E0D0A2020202020203C636F6C6F7220636F6E7472617374696E6754657874436F6C6F723D2223464646464646223E233646423244453C2F636F6C6F723E0D0A2020202020203C636F6C6F7220636F6E7472617374696E6754657874436F6C6F723D2223303030303030223E234141434645343C2F636F6C6F723E0D0A2020202020203C636F6C6F7220636F6E7472617374696E6754657874436F6C6F723D2223464646464646223E234134423132333C2F636F6C6F723E0D0A2020202020203C636F6C6F7220636F6E7472617374696E6754657874436F6C6F723D2223303030303030223E234339434230303C2F636F6C6F723E0D0A2020202020203C636F6C6F7220636F6E7472617374696E6754657874436F6C6F723D2223303030303030223E234631454238323C2F636F6C6F723E0D0A2020202020203C636F6C6F7220636F6E7472617374696E6754657874436F6C6F723D2223464646464646223E234539363030453C2F636F6C6F723E0D0A2020202020203C636F6C6F7220636F6E7472617374696E6754657874436F6C6F723D2223464646464646223E234630384131363C2F636F6C6F723E0D0A2020202020203C636F6C6F7220636F6E7472617374696E6754657874436F6C6F723D2223303030303030223E234643443539413C2F636F6C6F723E0D0A2020202020203C636F6C6F7220636F6E7472617374696E6754657874436F6C6F723D2223464646464646223E234537423630303C2F636F6C6F723E0D0A2020202020203C636F6C6F7220636F6E7472617374696E6754657874436F6C6F723D2223303030303030223E234637423030303C2F636F6C6F723E0D0A2020202020203C636F6C6F7220636F6E7472617374696E6754657874436F6C6F723D2223303030303030223E234646444237423C2F636F6C6F723E0D0A202020203C2F636F6C6F72733E0D0A20203C2F74656D706C6174653E0D0A3C2F627466703E--&gt;</a:t>
            </a:r>
          </a:p>
          <a:p>
            <a:pPr marL="0" indent="0">
              <a:buNone/>
            </a:pPr>
            <a:r>
              <a:rPr lang="en-US" sz="100">
                <a:solidFill>
                  <a:schemeClr val="bg1">
                    <a:alpha val="0"/>
                  </a:schemeClr>
                </a:solidFill>
              </a:rPr>
              <a:t>&lt;/btfp&gt;</a:t>
            </a:r>
          </a:p>
        </p:txBody>
      </p:sp>
      <p:sp>
        <p:nvSpPr>
          <p:cNvPr id="8" name="CreatedFooter"/>
          <p:cNvSpPr/>
          <p:nvPr userDrawn="1">
            <p:custDataLst>
              <p:tags r:id="rId11"/>
            </p:custDataLst>
          </p:nvPr>
        </p:nvSpPr>
        <p:spPr>
          <a:xfrm>
            <a:off x="6370471" y="7344497"/>
            <a:ext cx="1877421" cy="144686"/>
          </a:xfrm>
          <a:prstGeom prst="rect">
            <a:avLst/>
          </a:prstGeom>
        </p:spPr>
        <p:txBody>
          <a:bodyPr wrap="square" lIns="31575" tIns="31575" rIns="31575" bIns="31575">
            <a:spAutoFit/>
          </a:bodyPr>
          <a:lstStyle/>
          <a:p>
            <a:pPr marL="0" indent="0">
              <a:buNone/>
            </a:pPr>
            <a:r>
              <a:rPr lang="en-GB" sz="526">
                <a:solidFill>
                  <a:srgbClr val="FFFFFF"/>
                </a:solidFill>
              </a:rPr>
              <a:t>200428 Role Purpose Statements_v12</a:t>
            </a:r>
          </a:p>
        </p:txBody>
      </p:sp>
      <p:sp>
        <p:nvSpPr>
          <p:cNvPr id="7" name="OfficeCode"/>
          <p:cNvSpPr/>
          <p:nvPr userDrawn="1">
            <p:custDataLst>
              <p:tags r:id="rId12"/>
            </p:custDataLst>
          </p:nvPr>
        </p:nvSpPr>
        <p:spPr>
          <a:xfrm>
            <a:off x="5896562" y="7344497"/>
            <a:ext cx="473912" cy="144686"/>
          </a:xfrm>
          <a:prstGeom prst="rect">
            <a:avLst/>
          </a:prstGeom>
        </p:spPr>
        <p:txBody>
          <a:bodyPr wrap="square" lIns="31575" tIns="31575" rIns="31575" bIns="31575">
            <a:spAutoFit/>
          </a:bodyPr>
          <a:lstStyle/>
          <a:p>
            <a:pPr marL="0" indent="0">
              <a:buNone/>
            </a:pPr>
            <a:r>
              <a:rPr lang="en-GB" sz="526">
                <a:solidFill>
                  <a:srgbClr val="FFFFFF"/>
                </a:solidFill>
              </a:rPr>
              <a:t>MEL</a:t>
            </a:r>
          </a:p>
        </p:txBody>
      </p:sp>
      <p:sp>
        <p:nvSpPr>
          <p:cNvPr id="3" name="Text Placeholder"/>
          <p:cNvSpPr>
            <a:spLocks noGrp="1"/>
          </p:cNvSpPr>
          <p:nvPr>
            <p:ph type="body" idx="1"/>
            <p:custDataLst>
              <p:tags r:id="rId13"/>
            </p:custDataLst>
          </p:nvPr>
        </p:nvSpPr>
        <p:spPr>
          <a:xfrm>
            <a:off x="293328" y="1517506"/>
            <a:ext cx="10106283" cy="5194580"/>
          </a:xfrm>
          <a:prstGeom prst="rect">
            <a:avLst/>
          </a:prstGeom>
        </p:spPr>
        <p:txBody>
          <a:bodyPr vert="horz" lIns="36000" tIns="36000" rIns="36000" bIns="3600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Slide Title"/>
          <p:cNvSpPr>
            <a:spLocks noGrp="1"/>
          </p:cNvSpPr>
          <p:nvPr>
            <p:ph type="title"/>
            <p:custDataLst>
              <p:tags r:id="rId14"/>
            </p:custDataLst>
          </p:nvPr>
        </p:nvSpPr>
        <p:spPr>
          <a:xfrm>
            <a:off x="293791" y="165378"/>
            <a:ext cx="10105820" cy="966588"/>
          </a:xfrm>
          <a:prstGeom prst="rect">
            <a:avLst/>
          </a:prstGeom>
        </p:spPr>
        <p:txBody>
          <a:bodyPr vert="horz" lIns="36000" tIns="36000" rIns="36000" bIns="72000" rtlCol="0" anchor="b">
            <a:noAutofit/>
          </a:bodyPr>
          <a:lstStyle/>
          <a:p>
            <a:pPr lvl="0" algn="l" defTabSz="1042988" rtl="0" eaLnBrk="1" fontAlgn="base" latinLnBrk="0" hangingPunct="1">
              <a:lnSpc>
                <a:spcPct val="80000"/>
              </a:lnSpc>
              <a:spcBef>
                <a:spcPct val="0"/>
              </a:spcBef>
              <a:spcAft>
                <a:spcPct val="0"/>
              </a:spcAft>
              <a:buNone/>
            </a:pPr>
            <a:r>
              <a:rPr lang="en-US"/>
              <a:t>Click to edit Master title style</a:t>
            </a:r>
          </a:p>
        </p:txBody>
      </p:sp>
      <p:sp>
        <p:nvSpPr>
          <p:cNvPr id="4" name="btfpLayoutConfig" hidden="1"/>
          <p:cNvSpPr txBox="1"/>
          <p:nvPr userDrawn="1">
            <p:custDataLst>
              <p:tags r:id="rId15"/>
            </p:custDataLst>
          </p:nvPr>
        </p:nvSpPr>
        <p:spPr>
          <a:xfrm>
            <a:off x="11139" y="14002"/>
            <a:ext cx="602376" cy="79156"/>
          </a:xfrm>
          <a:prstGeom prst="rect">
            <a:avLst/>
          </a:prstGeom>
          <a:noFill/>
        </p:spPr>
        <p:txBody>
          <a:bodyPr vert="horz" wrap="none" lIns="31575" tIns="31575" rIns="31575" bIns="31575" rtlCol="0">
            <a:spAutoFit/>
          </a:bodyPr>
          <a:lstStyle/>
          <a:p>
            <a:r>
              <a:rPr lang="en-US" sz="100">
                <a:solidFill>
                  <a:srgbClr val="FFFFFF">
                    <a:alpha val="0"/>
                  </a:srgbClr>
                </a:solidFill>
              </a:rPr>
              <a:t>overall_0_131468204519021135 columns_1_131468204519021135 </a:t>
            </a:r>
          </a:p>
        </p:txBody>
      </p:sp>
      <p:sp>
        <p:nvSpPr>
          <p:cNvPr id="15" name="Line 4"/>
          <p:cNvSpPr>
            <a:spLocks noChangeShapeType="1"/>
          </p:cNvSpPr>
          <p:nvPr userDrawn="1">
            <p:custDataLst>
              <p:tags r:id="rId16"/>
            </p:custDataLst>
          </p:nvPr>
        </p:nvSpPr>
        <p:spPr bwMode="auto">
          <a:xfrm>
            <a:off x="293688" y="1041400"/>
            <a:ext cx="10104437" cy="0"/>
          </a:xfrm>
          <a:prstGeom prst="line">
            <a:avLst/>
          </a:prstGeom>
          <a:noFill/>
          <a:ln w="12700">
            <a:solidFill>
              <a:schemeClr val="accent1"/>
            </a:solidFill>
            <a:round/>
          </a:ln>
          <a:effec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AU" sz="1600" b="0" i="0" u="none" strike="noStrike" kern="1200" cap="none" spc="0" normalizeH="0" baseline="0" noProof="0">
              <a:ln>
                <a:noFill/>
              </a:ln>
              <a:solidFill>
                <a:srgbClr val="000000"/>
              </a:solidFill>
              <a:effectLst/>
              <a:uLnTx/>
              <a:uFillTx/>
              <a:latin typeface="Corpid C1 Regular" pitchFamily="34" charset="0"/>
              <a:ea typeface="+mn-ea"/>
              <a:cs typeface="Arial"/>
            </a:endParaRPr>
          </a:p>
        </p:txBody>
      </p:sp>
      <p:pic>
        <p:nvPicPr>
          <p:cNvPr id="16" name="Picture 15" descr="NAB logo"/>
          <p:cNvPicPr>
            <a:picLocks noChangeAspect="1"/>
          </p:cNvPicPr>
          <p:nvPr userDrawn="1">
            <p:custDataLst>
              <p:tags r:id="rId17"/>
            </p:custDataLst>
          </p:nvPr>
        </p:nvPicPr>
        <p:blipFill>
          <a:blip r:embed="rId19">
            <a:extLst>
              <a:ext uri="{28A0092B-C50C-407E-A947-70E740481C1C}">
                <a14:useLocalDpi xmlns:a14="http://schemas.microsoft.com/office/drawing/2010/main"/>
              </a:ext>
            </a:extLst>
          </a:blip>
          <a:stretch>
            <a:fillRect/>
          </a:stretch>
        </p:blipFill>
        <p:spPr>
          <a:xfrm>
            <a:off x="9970038" y="6772437"/>
            <a:ext cx="439200" cy="644363"/>
          </a:xfrm>
          <a:prstGeom prst="rect">
            <a:avLst/>
          </a:prstGeom>
        </p:spPr>
      </p:pic>
      <p:sp>
        <p:nvSpPr>
          <p:cNvPr id="19" name="SlideNumber"/>
          <p:cNvSpPr/>
          <p:nvPr userDrawn="1">
            <p:custDataLst>
              <p:tags r:id="rId18"/>
            </p:custDataLst>
          </p:nvPr>
        </p:nvSpPr>
        <p:spPr bwMode="gray">
          <a:xfrm>
            <a:off x="266541" y="7338697"/>
            <a:ext cx="150682" cy="138499"/>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spAutoFit/>
          </a:bodyPr>
          <a:lstStyle/>
          <a:p>
            <a:pPr marL="0" indent="0" algn="r" defTabSz="711200" rtl="0" eaLnBrk="1" latinLnBrk="0" hangingPunct="1">
              <a:spcBef>
                <a:spcPct val="0"/>
              </a:spcBef>
              <a:buNone/>
            </a:pPr>
            <a:fld id="{BB69BBE8-4DB2-4642-B003-B220ACD5A2FD}" type="slidenum">
              <a:rPr lang="en-US" sz="900" b="0" baseline="0" smtClean="0">
                <a:solidFill>
                  <a:schemeClr val="tx1"/>
                </a:solidFill>
                <a:latin typeface="+mn-lt"/>
              </a:rPr>
              <a:pPr marL="0" indent="0" algn="r" defTabSz="711200" rtl="0" eaLnBrk="1" latinLnBrk="0" hangingPunct="1">
                <a:spcBef>
                  <a:spcPct val="0"/>
                </a:spcBef>
                <a:buNone/>
              </a:pPr>
              <a:t>‹#›</a:t>
            </a:fld>
            <a:endParaRPr lang="fr-FR" sz="900" b="0">
              <a:solidFill>
                <a:schemeClr val="tx1"/>
              </a:solidFill>
              <a:latin typeface="+mn-lt"/>
            </a:endParaRPr>
          </a:p>
        </p:txBody>
      </p:sp>
    </p:spTree>
    <p:extLst>
      <p:ext uri="{BB962C8B-B14F-4D97-AF65-F5344CB8AC3E}">
        <p14:creationId xmlns:p14="http://schemas.microsoft.com/office/powerpoint/2010/main" val="1762574754"/>
      </p:ext>
    </p:extLst>
  </p:cSld>
  <p:clrMap bg1="lt1" tx1="dk1" bg2="lt2" tx2="dk2" accent1="accent1" accent2="accent2" accent3="accent3" accent4="accent4" accent5="accent5" accent6="accent6" hlink="hlink" folHlink="folHlink"/>
  <p:sldLayoutIdLst>
    <p:sldLayoutId id="2147483919" r:id="rId1"/>
    <p:sldLayoutId id="2147483920" r:id="rId2"/>
    <p:sldLayoutId id="2147483921" r:id="rId3"/>
    <p:sldLayoutId id="2147483922" r:id="rId4"/>
    <p:sldLayoutId id="2147483923" r:id="rId5"/>
    <p:sldLayoutId id="2147483924" r:id="rId6"/>
    <p:sldLayoutId id="2147483925" r:id="rId7"/>
    <p:sldLayoutId id="2147483926" r:id="rId8"/>
  </p:sldLayoutIdLst>
  <p:transition/>
  <p:txStyles>
    <p:titleStyle>
      <a:lvl1pPr algn="l" defTabSz="623794" rtl="0" eaLnBrk="1" latinLnBrk="0" hangingPunct="1">
        <a:lnSpc>
          <a:spcPct val="100000"/>
        </a:lnSpc>
        <a:spcBef>
          <a:spcPct val="0"/>
        </a:spcBef>
        <a:buNone/>
        <a:defRPr lang="en-US" sz="3600" b="0" kern="1200" cap="all" baseline="0">
          <a:solidFill>
            <a:schemeClr val="accent1"/>
          </a:solidFill>
          <a:latin typeface="NAB Impact" panose="02010608060202020104" pitchFamily="2" charset="0"/>
          <a:ea typeface="+mj-ea"/>
          <a:cs typeface="+mj-cs"/>
        </a:defRPr>
      </a:lvl1pPr>
    </p:titleStyle>
    <p:bodyStyle>
      <a:lvl1pPr marL="158733" indent="-158733" algn="l" defTabSz="801980" rtl="0" eaLnBrk="1" latinLnBrk="0" hangingPunct="1">
        <a:lnSpc>
          <a:spcPct val="100000"/>
        </a:lnSpc>
        <a:spcBef>
          <a:spcPts val="1053"/>
        </a:spcBef>
        <a:buFont typeface="Wingdings" panose="05000000000000000000" pitchFamily="2" charset="2"/>
        <a:buChar char="§"/>
        <a:defRPr sz="1403" kern="1200">
          <a:solidFill>
            <a:schemeClr val="tx1"/>
          </a:solidFill>
          <a:latin typeface="+mn-lt"/>
          <a:ea typeface="+mn-ea"/>
          <a:cs typeface="+mn-cs"/>
        </a:defRPr>
      </a:lvl1pPr>
      <a:lvl2pPr marL="317466" indent="-158733" algn="l" defTabSz="801980" rtl="0" eaLnBrk="1" latinLnBrk="0" hangingPunct="1">
        <a:lnSpc>
          <a:spcPct val="100000"/>
        </a:lnSpc>
        <a:spcBef>
          <a:spcPts val="526"/>
        </a:spcBef>
        <a:buFont typeface="Arial" panose="020B0604020202020204" pitchFamily="34" charset="0"/>
        <a:buChar char="–"/>
        <a:defRPr sz="1228" kern="1200">
          <a:solidFill>
            <a:schemeClr val="tx1"/>
          </a:solidFill>
          <a:latin typeface="+mn-lt"/>
          <a:ea typeface="+mn-ea"/>
          <a:cs typeface="+mn-cs"/>
        </a:defRPr>
      </a:lvl2pPr>
      <a:lvl3pPr marL="469238" indent="-151772" algn="l" defTabSz="801980" rtl="0" eaLnBrk="1" latinLnBrk="0" hangingPunct="1">
        <a:lnSpc>
          <a:spcPct val="100000"/>
        </a:lnSpc>
        <a:spcBef>
          <a:spcPts val="526"/>
        </a:spcBef>
        <a:buFont typeface="Arial" panose="020B0604020202020204" pitchFamily="34" charset="0"/>
        <a:buChar char="&gt;"/>
        <a:defRPr sz="1228" kern="1200">
          <a:solidFill>
            <a:schemeClr val="tx1"/>
          </a:solidFill>
          <a:latin typeface="+mn-lt"/>
          <a:ea typeface="+mn-ea"/>
          <a:cs typeface="+mn-cs"/>
        </a:defRPr>
      </a:lvl3pPr>
      <a:lvl4pPr marL="627971" indent="-158733" algn="l" defTabSz="801980" rtl="0" eaLnBrk="1" latinLnBrk="0" hangingPunct="1">
        <a:lnSpc>
          <a:spcPct val="100000"/>
        </a:lnSpc>
        <a:spcBef>
          <a:spcPts val="526"/>
        </a:spcBef>
        <a:buFont typeface="Arial" panose="020B0604020202020204" pitchFamily="34" charset="0"/>
        <a:buChar char="–"/>
        <a:defRPr sz="1228" kern="1200">
          <a:solidFill>
            <a:schemeClr val="tx1"/>
          </a:solidFill>
          <a:latin typeface="+mn-lt"/>
          <a:ea typeface="+mn-ea"/>
          <a:cs typeface="+mn-cs"/>
        </a:defRPr>
      </a:lvl4pPr>
      <a:lvl5pPr marL="788096" indent="-160126" algn="l" defTabSz="801980" rtl="0" eaLnBrk="1" latinLnBrk="0" hangingPunct="1">
        <a:lnSpc>
          <a:spcPct val="100000"/>
        </a:lnSpc>
        <a:spcBef>
          <a:spcPts val="526"/>
        </a:spcBef>
        <a:buFont typeface="Arial" panose="020B0604020202020204" pitchFamily="34" charset="0"/>
        <a:buChar char="&gt;"/>
        <a:defRPr sz="1228" kern="1200">
          <a:solidFill>
            <a:schemeClr val="tx1"/>
          </a:solidFill>
          <a:latin typeface="+mn-lt"/>
          <a:ea typeface="+mn-ea"/>
          <a:cs typeface="+mn-cs"/>
        </a:defRPr>
      </a:lvl5pPr>
      <a:lvl6pPr marL="2205445" indent="-200495" algn="l" defTabSz="801980"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436" indent="-200495" algn="l" defTabSz="801980"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426" indent="-200495" algn="l" defTabSz="801980"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416" indent="-200495" algn="l" defTabSz="801980"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en-US"/>
      </a:defPPr>
      <a:lvl1pPr marL="155948" indent="-155948" algn="l" defTabSz="623794" rtl="0" eaLnBrk="1" latinLnBrk="0" hangingPunct="1">
        <a:spcBef>
          <a:spcPts val="1053"/>
        </a:spcBef>
        <a:buChar char="•"/>
        <a:defRPr sz="1403" kern="1200">
          <a:solidFill>
            <a:schemeClr val="tx1"/>
          </a:solidFill>
          <a:latin typeface="+mn-lt"/>
          <a:ea typeface="+mn-ea"/>
          <a:cs typeface="+mn-cs"/>
        </a:defRPr>
      </a:lvl1pPr>
      <a:lvl2pPr marL="311897" indent="-155948" algn="l" defTabSz="623794" rtl="0" eaLnBrk="1" latinLnBrk="0" hangingPunct="1">
        <a:spcBef>
          <a:spcPts val="526"/>
        </a:spcBef>
        <a:buChar char="–"/>
        <a:defRPr sz="1228" kern="1200">
          <a:solidFill>
            <a:schemeClr val="tx1"/>
          </a:solidFill>
          <a:latin typeface="+mn-lt"/>
          <a:ea typeface="+mn-ea"/>
          <a:cs typeface="+mn-cs"/>
        </a:defRPr>
      </a:lvl2pPr>
      <a:lvl3pPr marL="467845" indent="-155948" algn="l" defTabSz="623794" rtl="0" eaLnBrk="1" latinLnBrk="0" hangingPunct="1">
        <a:spcBef>
          <a:spcPts val="526"/>
        </a:spcBef>
        <a:buChar char="&gt;"/>
        <a:defRPr sz="1228" kern="1200">
          <a:solidFill>
            <a:schemeClr val="tx1"/>
          </a:solidFill>
          <a:latin typeface="+mn-lt"/>
          <a:ea typeface="+mn-ea"/>
          <a:cs typeface="+mn-cs"/>
        </a:defRPr>
      </a:lvl3pPr>
      <a:lvl4pPr marL="623794" indent="-155948" algn="l" defTabSz="623794" rtl="0" eaLnBrk="1" latinLnBrk="0" hangingPunct="1">
        <a:spcBef>
          <a:spcPts val="526"/>
        </a:spcBef>
        <a:buChar char="–"/>
        <a:defRPr sz="1228" kern="1200">
          <a:solidFill>
            <a:schemeClr val="tx1"/>
          </a:solidFill>
          <a:latin typeface="+mn-lt"/>
          <a:ea typeface="+mn-ea"/>
          <a:cs typeface="+mn-cs"/>
        </a:defRPr>
      </a:lvl4pPr>
      <a:lvl5pPr marL="779742" indent="-155948" algn="l" defTabSz="623794" rtl="0" eaLnBrk="1" latinLnBrk="0" hangingPunct="1">
        <a:spcBef>
          <a:spcPts val="526"/>
        </a:spcBef>
        <a:buChar char="&gt;"/>
        <a:defRPr sz="1228" kern="1200">
          <a:solidFill>
            <a:schemeClr val="tx1"/>
          </a:solidFill>
          <a:latin typeface="+mn-lt"/>
          <a:ea typeface="+mn-ea"/>
          <a:cs typeface="+mn-cs"/>
        </a:defRPr>
      </a:lvl5pPr>
      <a:lvl6pPr marL="935690" algn="l" defTabSz="623794" rtl="0" eaLnBrk="1" latinLnBrk="0" hangingPunct="1">
        <a:defRPr sz="1228" kern="1200">
          <a:solidFill>
            <a:schemeClr val="tx1"/>
          </a:solidFill>
          <a:latin typeface="+mn-lt"/>
          <a:ea typeface="+mn-ea"/>
          <a:cs typeface="+mn-cs"/>
        </a:defRPr>
      </a:lvl6pPr>
      <a:lvl7pPr marL="1091639" algn="l" defTabSz="623794" rtl="0" eaLnBrk="1" latinLnBrk="0" hangingPunct="1">
        <a:defRPr sz="1228" kern="1200">
          <a:solidFill>
            <a:schemeClr val="tx1"/>
          </a:solidFill>
          <a:latin typeface="+mn-lt"/>
          <a:ea typeface="+mn-ea"/>
          <a:cs typeface="+mn-cs"/>
        </a:defRPr>
      </a:lvl7pPr>
      <a:lvl8pPr marL="1247587" algn="l" defTabSz="623794" rtl="0" eaLnBrk="1" latinLnBrk="0" hangingPunct="1">
        <a:defRPr sz="1228" kern="1200">
          <a:solidFill>
            <a:schemeClr val="tx1"/>
          </a:solidFill>
          <a:latin typeface="+mn-lt"/>
          <a:ea typeface="+mn-ea"/>
          <a:cs typeface="+mn-cs"/>
        </a:defRPr>
      </a:lvl8pPr>
      <a:lvl9pPr marL="1403535" algn="l" defTabSz="623794" rtl="0" eaLnBrk="1" latinLnBrk="0" hangingPunct="1">
        <a:defRPr sz="1228"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1" userDrawn="1">
          <p15:clr>
            <a:srgbClr val="D1D1D1"/>
          </p15:clr>
        </p15:guide>
        <p15:guide id="2" pos="185" userDrawn="1">
          <p15:clr>
            <a:srgbClr val="D1D1D1"/>
          </p15:clr>
        </p15:guide>
        <p15:guide id="4" orient="horz" pos="956" userDrawn="1">
          <p15:clr>
            <a:srgbClr val="D1D1D1"/>
          </p15:clr>
        </p15:guide>
        <p15:guide id="7" orient="horz" pos="4547" userDrawn="1">
          <p15:clr>
            <a:srgbClr val="D1D1D1"/>
          </p15:clr>
        </p15:guide>
        <p15:guide id="8" pos="6551" userDrawn="1">
          <p15:clr>
            <a:srgbClr val="D1D1D1"/>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5" Type="http://schemas.openxmlformats.org/officeDocument/2006/relationships/notesSlide" Target="../notesSlides/notesSlide1.xml"/><Relationship Id="rId4"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AU" dirty="0" err="1"/>
              <a:t>Rps</a:t>
            </a:r>
            <a:r>
              <a:rPr lang="en-AU" dirty="0"/>
              <a:t>: </a:t>
            </a:r>
            <a:r>
              <a:rPr lang="en-AU" dirty="0">
                <a:solidFill>
                  <a:schemeClr val="tx1"/>
                </a:solidFill>
              </a:rPr>
              <a:t>senior product consultant</a:t>
            </a:r>
            <a:endParaRPr lang="en-AU" dirty="0"/>
          </a:p>
        </p:txBody>
      </p:sp>
      <p:sp>
        <p:nvSpPr>
          <p:cNvPr id="3" name="btfpLayoutConfig" hidden="1"/>
          <p:cNvSpPr txBox="1"/>
          <p:nvPr>
            <p:custDataLst>
              <p:tags r:id="rId2"/>
            </p:custDataLst>
          </p:nvPr>
        </p:nvSpPr>
        <p:spPr bwMode="gray">
          <a:xfrm>
            <a:off x="12700" y="12700"/>
            <a:ext cx="726728" cy="88092"/>
          </a:xfrm>
          <a:prstGeom prst="rect">
            <a:avLst/>
          </a:prstGeom>
          <a:noFill/>
        </p:spPr>
        <p:txBody>
          <a:bodyPr vert="horz" wrap="none" lIns="36000" tIns="36000" rIns="36000" bIns="36000" rtlCol="0">
            <a:spAutoFit/>
          </a:bodyPr>
          <a:lstStyle/>
          <a:p>
            <a:pPr marL="0" marR="0" lvl="0" indent="0" algn="l" defTabSz="711200" rtl="0" eaLnBrk="1" fontAlgn="auto" latinLnBrk="0" hangingPunct="1">
              <a:lnSpc>
                <a:spcPct val="100000"/>
              </a:lnSpc>
              <a:spcBef>
                <a:spcPts val="1200"/>
              </a:spcBef>
              <a:spcAft>
                <a:spcPts val="0"/>
              </a:spcAft>
              <a:buClrTx/>
              <a:buSzTx/>
              <a:buFontTx/>
              <a:buNone/>
              <a:tabLst/>
              <a:defRPr/>
            </a:pPr>
            <a:r>
              <a:rPr kumimoji="0" lang="en-AU" sz="100" b="0" i="0" u="none" strike="noStrike" kern="1200" cap="none" spc="0" normalizeH="0" baseline="0" noProof="0">
                <a:ln>
                  <a:noFill/>
                </a:ln>
                <a:solidFill>
                  <a:srgbClr val="FFFFFF">
                    <a:alpha val="0"/>
                  </a:srgbClr>
                </a:solidFill>
                <a:effectLst/>
                <a:uLnTx/>
                <a:uFillTx/>
                <a:latin typeface="Corpid C1 Light"/>
                <a:cs typeface="Arial"/>
              </a:rPr>
              <a:t>overall_0_132301825390820478 columns_1_132301865183776965 9_1_132301823146380162 43_1_132301834520744357 </a:t>
            </a:r>
          </a:p>
        </p:txBody>
      </p:sp>
      <p:graphicFrame>
        <p:nvGraphicFramePr>
          <p:cNvPr id="9" name="Table 8">
            <a:extLst>
              <a:ext uri="{FF2B5EF4-FFF2-40B4-BE49-F238E27FC236}">
                <a16:creationId xmlns:a16="http://schemas.microsoft.com/office/drawing/2014/main" id="{63C88412-7579-4610-807F-27B1EBC90119}"/>
              </a:ext>
            </a:extLst>
          </p:cNvPr>
          <p:cNvGraphicFramePr>
            <a:graphicFrameLocks noGrp="1"/>
          </p:cNvGraphicFramePr>
          <p:nvPr>
            <p:custDataLst>
              <p:tags r:id="rId3"/>
            </p:custDataLst>
            <p:extLst>
              <p:ext uri="{D42A27DB-BD31-4B8C-83A1-F6EECF244321}">
                <p14:modId xmlns:p14="http://schemas.microsoft.com/office/powerpoint/2010/main" val="3841502965"/>
              </p:ext>
            </p:extLst>
          </p:nvPr>
        </p:nvGraphicFramePr>
        <p:xfrm>
          <a:off x="293791" y="1116559"/>
          <a:ext cx="10105817" cy="5977310"/>
        </p:xfrm>
        <a:graphic>
          <a:graphicData uri="http://schemas.openxmlformats.org/drawingml/2006/table">
            <a:tbl>
              <a:tblPr firstRow="1" bandRow="1">
                <a:effectLst/>
                <a:tableStyleId>{5C22544A-7EE6-4342-B048-85BDC9FD1C3A}</a:tableStyleId>
              </a:tblPr>
              <a:tblGrid>
                <a:gridCol w="4700530">
                  <a:extLst>
                    <a:ext uri="{9D8B030D-6E8A-4147-A177-3AD203B41FA5}">
                      <a16:colId xmlns:a16="http://schemas.microsoft.com/office/drawing/2014/main" val="20000"/>
                    </a:ext>
                  </a:extLst>
                </a:gridCol>
                <a:gridCol w="585212">
                  <a:extLst>
                    <a:ext uri="{9D8B030D-6E8A-4147-A177-3AD203B41FA5}">
                      <a16:colId xmlns:a16="http://schemas.microsoft.com/office/drawing/2014/main" val="1901469753"/>
                    </a:ext>
                  </a:extLst>
                </a:gridCol>
                <a:gridCol w="2155492">
                  <a:extLst>
                    <a:ext uri="{9D8B030D-6E8A-4147-A177-3AD203B41FA5}">
                      <a16:colId xmlns:a16="http://schemas.microsoft.com/office/drawing/2014/main" val="208511495"/>
                    </a:ext>
                  </a:extLst>
                </a:gridCol>
                <a:gridCol w="413223">
                  <a:extLst>
                    <a:ext uri="{9D8B030D-6E8A-4147-A177-3AD203B41FA5}">
                      <a16:colId xmlns:a16="http://schemas.microsoft.com/office/drawing/2014/main" val="1383526670"/>
                    </a:ext>
                  </a:extLst>
                </a:gridCol>
                <a:gridCol w="2251360">
                  <a:extLst>
                    <a:ext uri="{9D8B030D-6E8A-4147-A177-3AD203B41FA5}">
                      <a16:colId xmlns:a16="http://schemas.microsoft.com/office/drawing/2014/main" val="3224921049"/>
                    </a:ext>
                  </a:extLst>
                </a:gridCol>
              </a:tblGrid>
              <a:tr h="208807">
                <a:tc>
                  <a:txBody>
                    <a:bodyPr/>
                    <a:lstStyle/>
                    <a:p>
                      <a:pPr marL="0" marR="0" lvl="0" indent="0" algn="ctr" defTabSz="623794" rtl="0" eaLnBrk="1" fontAlgn="auto" latinLnBrk="0" hangingPunct="1">
                        <a:lnSpc>
                          <a:spcPct val="100000"/>
                        </a:lnSpc>
                        <a:spcBef>
                          <a:spcPts val="1053"/>
                        </a:spcBef>
                        <a:spcAft>
                          <a:spcPts val="0"/>
                        </a:spcAft>
                        <a:buClr>
                          <a:srgbClr val="000000"/>
                        </a:buClr>
                        <a:buSzTx/>
                        <a:buFontTx/>
                        <a:buNone/>
                        <a:tabLst/>
                        <a:defRPr/>
                      </a:pPr>
                      <a:r>
                        <a:rPr lang="en-GB" sz="650" b="0" kern="1200" dirty="0">
                          <a:solidFill>
                            <a:schemeClr val="tx1"/>
                          </a:solidFill>
                          <a:effectLst/>
                          <a:latin typeface="+mn-lt"/>
                          <a:ea typeface="+mn-ea"/>
                          <a:cs typeface="+mn-cs"/>
                        </a:rPr>
                        <a:t>Position</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gridSpan="2">
                  <a:txBody>
                    <a:bodyPr/>
                    <a:lstStyle/>
                    <a:p>
                      <a:pPr marL="0" indent="0" algn="ctr">
                        <a:buClr>
                          <a:srgbClr val="000000"/>
                        </a:buClr>
                        <a:buNone/>
                      </a:pPr>
                      <a:r>
                        <a:rPr lang="en-GB" sz="650" b="1" kern="1200" dirty="0">
                          <a:solidFill>
                            <a:schemeClr val="tx1"/>
                          </a:solidFill>
                          <a:effectLst/>
                          <a:latin typeface="+mn-lt"/>
                          <a:ea typeface="+mn-ea"/>
                          <a:cs typeface="+mn-cs"/>
                        </a:rPr>
                        <a:t>Reports to</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hMerge="1">
                  <a:txBody>
                    <a:bodyPr/>
                    <a:lstStyle/>
                    <a:p>
                      <a:pPr marL="0" indent="0" algn="ctr">
                        <a:buClr>
                          <a:srgbClr val="000000"/>
                        </a:buClr>
                        <a:buNone/>
                      </a:pPr>
                      <a:endParaRPr lang="en-GB" sz="650" b="1" kern="1200" dirty="0">
                        <a:solidFill>
                          <a:schemeClr val="tx1"/>
                        </a:solidFill>
                        <a:effectLst/>
                        <a:latin typeface="+mn-lt"/>
                        <a:ea typeface="+mn-ea"/>
                        <a:cs typeface="+mn-cs"/>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gridSpan="2">
                  <a:txBody>
                    <a:bodyPr/>
                    <a:lstStyle/>
                    <a:p>
                      <a:pPr marL="0" indent="0" algn="ctr">
                        <a:buNone/>
                      </a:pPr>
                      <a:r>
                        <a:rPr lang="en-AU" sz="650" dirty="0">
                          <a:solidFill>
                            <a:schemeClr val="tx1"/>
                          </a:solidFill>
                        </a:rPr>
                        <a:t>Job Grade </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hMerge="1">
                  <a:txBody>
                    <a:bodyPr/>
                    <a:lstStyle/>
                    <a:p>
                      <a:pPr marL="0" indent="0" algn="ctr">
                        <a:buNone/>
                      </a:pPr>
                      <a:endParaRPr lang="en-AU" sz="650" dirty="0">
                        <a:solidFill>
                          <a:schemeClr val="tx1"/>
                        </a:solidFill>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extLst>
                  <a:ext uri="{0D108BD9-81ED-4DB2-BD59-A6C34878D82A}">
                    <a16:rowId xmlns:a16="http://schemas.microsoft.com/office/drawing/2014/main" val="343756419"/>
                  </a:ext>
                </a:extLst>
              </a:tr>
              <a:tr h="0">
                <a:tc>
                  <a:txBody>
                    <a:bodyPr/>
                    <a:lstStyle/>
                    <a:p>
                      <a:pPr marL="0" indent="0" algn="ctr">
                        <a:buClr>
                          <a:srgbClr val="000000"/>
                        </a:buClr>
                        <a:buNone/>
                      </a:pPr>
                      <a:r>
                        <a:rPr lang="en-GB" sz="650" b="0" kern="1200" dirty="0">
                          <a:solidFill>
                            <a:schemeClr val="tx1"/>
                          </a:solidFill>
                          <a:effectLst/>
                          <a:latin typeface="+mn-lt"/>
                          <a:ea typeface="+mn-ea"/>
                          <a:cs typeface="+mn-cs"/>
                        </a:rPr>
                        <a:t>Senior Product Consultant</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gridSpan="2">
                  <a:txBody>
                    <a:bodyPr/>
                    <a:lstStyle/>
                    <a:p>
                      <a:pPr marL="0" marR="0" lvl="0" indent="0" algn="ctr" defTabSz="623794" rtl="0" eaLnBrk="1" fontAlgn="auto" latinLnBrk="0" hangingPunct="1">
                        <a:lnSpc>
                          <a:spcPct val="100000"/>
                        </a:lnSpc>
                        <a:spcBef>
                          <a:spcPts val="1053"/>
                        </a:spcBef>
                        <a:spcAft>
                          <a:spcPct val="0"/>
                        </a:spcAft>
                        <a:buClr>
                          <a:srgbClr val="000000"/>
                        </a:buClr>
                        <a:buSzTx/>
                        <a:buFontTx/>
                        <a:buNone/>
                        <a:defRPr/>
                      </a:pPr>
                      <a:r>
                        <a:rPr kumimoji="0" lang="en-GB" sz="650" b="0" i="0" u="none" strike="noStrike" kern="1200" cap="none" spc="0" normalizeH="0" baseline="0" noProof="0" dirty="0">
                          <a:ln>
                            <a:noFill/>
                          </a:ln>
                          <a:solidFill>
                            <a:schemeClr val="tx1"/>
                          </a:solidFill>
                          <a:effectLst/>
                          <a:uLnTx/>
                          <a:uFillTx/>
                          <a:latin typeface="+mn-lt"/>
                          <a:ea typeface="+mn-ea"/>
                          <a:cs typeface="+mn-cs"/>
                        </a:rPr>
                        <a:t>HO Card Present / Head of Card Not Present</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hMerge="1">
                  <a:txBody>
                    <a:bodyPr/>
                    <a:lstStyle/>
                    <a:p>
                      <a:pPr marL="0" marR="0" lvl="0" indent="0" algn="ctr" defTabSz="623794" rtl="0" eaLnBrk="1" fontAlgn="auto" latinLnBrk="0" hangingPunct="1">
                        <a:lnSpc>
                          <a:spcPct val="100000"/>
                        </a:lnSpc>
                        <a:spcBef>
                          <a:spcPts val="1053"/>
                        </a:spcBef>
                        <a:spcAft>
                          <a:spcPct val="0"/>
                        </a:spcAft>
                        <a:buClr>
                          <a:srgbClr val="000000"/>
                        </a:buClr>
                        <a:buSzTx/>
                        <a:buFontTx/>
                        <a:buNone/>
                        <a:defRPr/>
                      </a:pPr>
                      <a:endParaRPr kumimoji="0" lang="en-GB" sz="650" b="0" i="0" u="none" strike="noStrike" kern="1200" cap="none" spc="0" normalizeH="0" baseline="0" noProof="0" dirty="0">
                        <a:ln>
                          <a:noFill/>
                        </a:ln>
                        <a:solidFill>
                          <a:schemeClr val="tx1"/>
                        </a:solidFill>
                        <a:effectLst/>
                        <a:uLnTx/>
                        <a:uFillTx/>
                        <a:latin typeface="+mn-lt"/>
                        <a:ea typeface="+mn-ea"/>
                        <a:cs typeface="+mn-cs"/>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gridSpan="2">
                  <a:txBody>
                    <a:bodyPr/>
                    <a:lstStyle/>
                    <a:p>
                      <a:pPr marL="0" marR="0" lvl="0" indent="0" algn="ctr" defTabSz="623794" rtl="0" eaLnBrk="1" fontAlgn="auto" latinLnBrk="0" hangingPunct="1">
                        <a:lnSpc>
                          <a:spcPct val="100000"/>
                        </a:lnSpc>
                        <a:spcBef>
                          <a:spcPts val="1053"/>
                        </a:spcBef>
                        <a:spcAft>
                          <a:spcPts val="0"/>
                        </a:spcAft>
                        <a:buClrTx/>
                        <a:buSzTx/>
                        <a:buFontTx/>
                        <a:buNone/>
                        <a:tabLst/>
                        <a:defRPr/>
                      </a:pPr>
                      <a:r>
                        <a:rPr lang="en-GB" sz="650" b="1" kern="1200" dirty="0">
                          <a:solidFill>
                            <a:schemeClr val="tx1"/>
                          </a:solidFill>
                          <a:effectLst/>
                          <a:latin typeface="+mn-lt"/>
                          <a:ea typeface="+mn-ea"/>
                          <a:cs typeface="+mn-cs"/>
                        </a:rPr>
                        <a:t>G4</a:t>
                      </a:r>
                      <a:endParaRPr lang="en-AU" sz="650" dirty="0">
                        <a:solidFill>
                          <a:schemeClr val="tx1"/>
                        </a:solidFill>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hMerge="1">
                  <a:txBody>
                    <a:bodyPr/>
                    <a:lstStyle/>
                    <a:p>
                      <a:pPr marL="0" marR="0" lvl="0" indent="0" algn="ctr" defTabSz="623794" rtl="0" eaLnBrk="1" fontAlgn="auto" latinLnBrk="0" hangingPunct="1">
                        <a:lnSpc>
                          <a:spcPct val="100000"/>
                        </a:lnSpc>
                        <a:spcBef>
                          <a:spcPts val="1053"/>
                        </a:spcBef>
                        <a:spcAft>
                          <a:spcPts val="0"/>
                        </a:spcAft>
                        <a:buClrTx/>
                        <a:buSzTx/>
                        <a:buFontTx/>
                        <a:buNone/>
                        <a:tabLst/>
                        <a:defRPr/>
                      </a:pPr>
                      <a:endParaRPr lang="en-AU" sz="650" dirty="0">
                        <a:solidFill>
                          <a:schemeClr val="tx1"/>
                        </a:solidFill>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extLst>
                  <a:ext uri="{0D108BD9-81ED-4DB2-BD59-A6C34878D82A}">
                    <a16:rowId xmlns:a16="http://schemas.microsoft.com/office/drawing/2014/main" val="3888405909"/>
                  </a:ext>
                </a:extLst>
              </a:tr>
              <a:tr h="188774">
                <a:tc>
                  <a:txBody>
                    <a:bodyPr/>
                    <a:lstStyle/>
                    <a:p>
                      <a:pPr marL="0" indent="0" algn="ctr">
                        <a:buClr>
                          <a:srgbClr val="000000"/>
                        </a:buClr>
                        <a:buNone/>
                      </a:pPr>
                      <a:r>
                        <a:rPr lang="en-GB" sz="650" b="1" kern="1200" dirty="0">
                          <a:solidFill>
                            <a:schemeClr val="tx1"/>
                          </a:solidFill>
                          <a:effectLst/>
                          <a:latin typeface="+mn-lt"/>
                          <a:ea typeface="+mn-ea"/>
                          <a:cs typeface="+mn-cs"/>
                        </a:rPr>
                        <a:t>Direct reports</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gridSpan="2">
                  <a:txBody>
                    <a:bodyPr/>
                    <a:lstStyle/>
                    <a:p>
                      <a:pPr marL="0" indent="0" algn="ctr">
                        <a:buClr>
                          <a:srgbClr val="000000"/>
                        </a:buClr>
                        <a:buNone/>
                      </a:pPr>
                      <a:r>
                        <a:rPr lang="en-GB" sz="650" b="1" kern="1200" dirty="0">
                          <a:solidFill>
                            <a:schemeClr val="tx1"/>
                          </a:solidFill>
                          <a:effectLst/>
                          <a:latin typeface="+mn-lt"/>
                          <a:ea typeface="+mn-ea"/>
                          <a:cs typeface="+mn-cs"/>
                        </a:rPr>
                        <a:t>Size of organisation</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hMerge="1">
                  <a:txBody>
                    <a:bodyPr/>
                    <a:lstStyle/>
                    <a:p>
                      <a:pPr marL="0" indent="0" algn="ctr">
                        <a:buClr>
                          <a:srgbClr val="000000"/>
                        </a:buClr>
                        <a:buNone/>
                      </a:pPr>
                      <a:endParaRPr lang="en-GB" sz="650" b="1" kern="1200" dirty="0">
                        <a:solidFill>
                          <a:schemeClr val="tx1"/>
                        </a:solidFill>
                        <a:effectLst/>
                        <a:latin typeface="+mn-lt"/>
                        <a:ea typeface="+mn-ea"/>
                        <a:cs typeface="+mn-cs"/>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gridSpan="2">
                  <a:txBody>
                    <a:bodyPr/>
                    <a:lstStyle/>
                    <a:p>
                      <a:pPr marL="0" indent="0" algn="ctr">
                        <a:buNone/>
                      </a:pPr>
                      <a:r>
                        <a:rPr lang="en-GB" sz="650" b="1" kern="1200" dirty="0">
                          <a:solidFill>
                            <a:schemeClr val="tx1"/>
                          </a:solidFill>
                          <a:effectLst/>
                          <a:latin typeface="+mn-lt"/>
                          <a:ea typeface="+mn-ea"/>
                          <a:cs typeface="+mn-cs"/>
                        </a:rPr>
                        <a:t>Budget</a:t>
                      </a:r>
                      <a:endParaRPr lang="en-AU" sz="650" dirty="0">
                        <a:solidFill>
                          <a:schemeClr val="tx1"/>
                        </a:solidFill>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hMerge="1">
                  <a:txBody>
                    <a:bodyPr/>
                    <a:lstStyle/>
                    <a:p>
                      <a:pPr marL="0" indent="0" algn="ctr">
                        <a:buNone/>
                      </a:pPr>
                      <a:endParaRPr lang="en-AU" sz="650" dirty="0">
                        <a:solidFill>
                          <a:schemeClr val="tx1"/>
                        </a:solidFill>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extLst>
                  <a:ext uri="{0D108BD9-81ED-4DB2-BD59-A6C34878D82A}">
                    <a16:rowId xmlns:a16="http://schemas.microsoft.com/office/drawing/2014/main" val="1238086309"/>
                  </a:ext>
                </a:extLst>
              </a:tr>
              <a:tr h="188774">
                <a:tc>
                  <a:txBody>
                    <a:bodyPr/>
                    <a:lstStyle/>
                    <a:p>
                      <a:pPr marL="0" marR="0" lvl="0" indent="0" algn="ctr" defTabSz="623794" rtl="0" eaLnBrk="1" fontAlgn="auto" latinLnBrk="0" hangingPunct="1">
                        <a:lnSpc>
                          <a:spcPct val="100000"/>
                        </a:lnSpc>
                        <a:spcBef>
                          <a:spcPts val="1053"/>
                        </a:spcBef>
                        <a:spcAft>
                          <a:spcPct val="0"/>
                        </a:spcAft>
                        <a:buClr>
                          <a:srgbClr val="000000"/>
                        </a:buClr>
                        <a:buSzTx/>
                        <a:buFontTx/>
                        <a:buNone/>
                        <a:defRPr/>
                      </a:pPr>
                      <a:r>
                        <a:rPr kumimoji="0" lang="en-GB" sz="650" b="0" i="1" u="none" strike="noStrike" kern="1200" cap="none" spc="0" normalizeH="0" baseline="0" noProof="0" dirty="0">
                          <a:ln>
                            <a:noFill/>
                          </a:ln>
                          <a:solidFill>
                            <a:schemeClr val="tx1"/>
                          </a:solidFill>
                          <a:effectLst/>
                          <a:uLnTx/>
                          <a:uFillTx/>
                          <a:latin typeface="Corpid C1 Light"/>
                          <a:ea typeface="+mn-ea"/>
                          <a:cs typeface="+mn-cs"/>
                        </a:rPr>
                        <a:t>N/A</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gridSpan="2">
                  <a:txBody>
                    <a:bodyPr/>
                    <a:lstStyle/>
                    <a:p>
                      <a:pPr marL="0" marR="0" lvl="0" indent="0" algn="ctr" defTabSz="623794" rtl="0" eaLnBrk="1" fontAlgn="auto" latinLnBrk="0" hangingPunct="1">
                        <a:lnSpc>
                          <a:spcPct val="100000"/>
                        </a:lnSpc>
                        <a:spcBef>
                          <a:spcPts val="1053"/>
                        </a:spcBef>
                        <a:spcAft>
                          <a:spcPct val="0"/>
                        </a:spcAft>
                        <a:buClr>
                          <a:srgbClr val="000000"/>
                        </a:buClr>
                        <a:buSzTx/>
                        <a:buFontTx/>
                        <a:buNone/>
                        <a:defRPr/>
                      </a:pPr>
                      <a:endParaRPr kumimoji="0" lang="en-GB" sz="650" b="0" i="1" u="none" strike="noStrike" kern="1200" cap="none" spc="0" normalizeH="0" baseline="0" noProof="0" dirty="0">
                        <a:ln>
                          <a:noFill/>
                        </a:ln>
                        <a:solidFill>
                          <a:schemeClr val="tx1"/>
                        </a:solidFill>
                        <a:effectLst/>
                        <a:uLnTx/>
                        <a:uFillTx/>
                        <a:latin typeface="Corpid C1 Light"/>
                        <a:ea typeface="+mn-ea"/>
                        <a:cs typeface="+mn-cs"/>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hMerge="1">
                  <a:txBody>
                    <a:bodyPr/>
                    <a:lstStyle/>
                    <a:p>
                      <a:pPr marL="0" marR="0" lvl="0" indent="0" algn="ctr" defTabSz="623794" rtl="0" eaLnBrk="1" fontAlgn="auto" latinLnBrk="0" hangingPunct="1">
                        <a:lnSpc>
                          <a:spcPct val="100000"/>
                        </a:lnSpc>
                        <a:spcBef>
                          <a:spcPts val="1053"/>
                        </a:spcBef>
                        <a:spcAft>
                          <a:spcPct val="0"/>
                        </a:spcAft>
                        <a:buClr>
                          <a:srgbClr val="000000"/>
                        </a:buClr>
                        <a:buSzTx/>
                        <a:buFontTx/>
                        <a:buNone/>
                        <a:defRPr/>
                      </a:pPr>
                      <a:endParaRPr kumimoji="0" lang="en-GB" sz="650" b="0" i="1" u="none" strike="noStrike" kern="1200" cap="none" spc="0" normalizeH="0" baseline="0" noProof="0" dirty="0">
                        <a:ln>
                          <a:noFill/>
                        </a:ln>
                        <a:solidFill>
                          <a:schemeClr val="tx1"/>
                        </a:solidFill>
                        <a:effectLst/>
                        <a:uLnTx/>
                        <a:uFillTx/>
                        <a:latin typeface="Corpid C1 Light"/>
                        <a:ea typeface="+mn-ea"/>
                        <a:cs typeface="+mn-cs"/>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gridSpan="2">
                  <a:txBody>
                    <a:bodyPr/>
                    <a:lstStyle/>
                    <a:p>
                      <a:pPr marL="0" indent="0" algn="ctr">
                        <a:buNone/>
                      </a:pPr>
                      <a:endParaRPr lang="en-AU" sz="650" i="1" dirty="0">
                        <a:solidFill>
                          <a:schemeClr val="tx1"/>
                        </a:solidFill>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hMerge="1">
                  <a:txBody>
                    <a:bodyPr/>
                    <a:lstStyle/>
                    <a:p>
                      <a:pPr marL="0" indent="0" algn="ctr">
                        <a:buNone/>
                      </a:pPr>
                      <a:endParaRPr lang="en-AU" sz="650" i="1" dirty="0">
                        <a:solidFill>
                          <a:schemeClr val="tx1"/>
                        </a:solidFill>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extLst>
                  <a:ext uri="{0D108BD9-81ED-4DB2-BD59-A6C34878D82A}">
                    <a16:rowId xmlns:a16="http://schemas.microsoft.com/office/drawing/2014/main" val="2587348942"/>
                  </a:ext>
                </a:extLst>
              </a:tr>
              <a:tr h="188774">
                <a:tc>
                  <a:txBody>
                    <a:bodyPr/>
                    <a:lstStyle/>
                    <a:p>
                      <a:pPr marL="0" indent="0" algn="ctr">
                        <a:buClr>
                          <a:srgbClr val="000000"/>
                        </a:buClr>
                        <a:buNone/>
                      </a:pPr>
                      <a:r>
                        <a:rPr lang="en-GB" sz="650" b="1" kern="1200" dirty="0">
                          <a:solidFill>
                            <a:schemeClr val="tx1"/>
                          </a:solidFill>
                          <a:effectLst/>
                          <a:latin typeface="+mn-lt"/>
                          <a:ea typeface="+mn-ea"/>
                          <a:cs typeface="+mn-cs"/>
                        </a:rPr>
                        <a:t>Purpose</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gridSpan="4">
                  <a:txBody>
                    <a:bodyPr/>
                    <a:lstStyle/>
                    <a:p>
                      <a:pPr marL="0" marR="0" lvl="0" indent="0" algn="ctr" defTabSz="914309" rtl="0" eaLnBrk="1" fontAlgn="auto" latinLnBrk="0" hangingPunct="1">
                        <a:lnSpc>
                          <a:spcPct val="100000"/>
                        </a:lnSpc>
                        <a:spcBef>
                          <a:spcPct val="0"/>
                        </a:spcBef>
                        <a:spcAft>
                          <a:spcPct val="0"/>
                        </a:spcAft>
                        <a:buClr>
                          <a:srgbClr val="000000"/>
                        </a:buClr>
                        <a:buSzTx/>
                        <a:buFontTx/>
                        <a:buNone/>
                        <a:defRPr>
                          <a:effectLst/>
                        </a:defRPr>
                      </a:pPr>
                      <a:r>
                        <a:rPr lang="en-GB" sz="650" b="1" kern="1200" dirty="0">
                          <a:solidFill>
                            <a:schemeClr val="tx1"/>
                          </a:solidFill>
                          <a:effectLst/>
                          <a:latin typeface="+mn-lt"/>
                          <a:ea typeface="+mn-ea"/>
                          <a:cs typeface="+mn-cs"/>
                        </a:rPr>
                        <a:t>Capabilities,</a:t>
                      </a:r>
                      <a:r>
                        <a:rPr lang="en-GB" sz="650" b="1" kern="1200" baseline="0" dirty="0">
                          <a:solidFill>
                            <a:schemeClr val="tx1"/>
                          </a:solidFill>
                          <a:effectLst/>
                          <a:latin typeface="+mn-lt"/>
                          <a:ea typeface="+mn-ea"/>
                          <a:cs typeface="+mn-cs"/>
                        </a:rPr>
                        <a:t> Experience &amp; Qualification Requirements </a:t>
                      </a:r>
                      <a:endParaRPr lang="en-GB" sz="650" b="1" kern="1200" dirty="0">
                        <a:solidFill>
                          <a:schemeClr val="tx1"/>
                        </a:solidFill>
                        <a:effectLst/>
                        <a:latin typeface="+mn-lt"/>
                        <a:ea typeface="+mn-ea"/>
                        <a:cs typeface="+mn-cs"/>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hMerge="1">
                  <a:txBody>
                    <a:bodyPr/>
                    <a:lstStyle/>
                    <a:p>
                      <a:endParaRPr lang="en-US"/>
                    </a:p>
                  </a:txBody>
                  <a:tcPr/>
                </a:tc>
                <a:tc hMerge="1">
                  <a:txBody>
                    <a:bodyPr/>
                    <a:lstStyle/>
                    <a:p>
                      <a:endParaRPr lang="en-AU"/>
                    </a:p>
                  </a:txBody>
                  <a:tcP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tcPr>
                </a:tc>
                <a:tc hMerge="1">
                  <a:txBody>
                    <a:bodyPr/>
                    <a:lstStyle/>
                    <a:p>
                      <a:pPr marL="0" marR="0" lvl="0" indent="0" algn="ctr" defTabSz="914309" rtl="0" eaLnBrk="1" fontAlgn="auto" latinLnBrk="0" hangingPunct="1">
                        <a:lnSpc>
                          <a:spcPct val="100000"/>
                        </a:lnSpc>
                        <a:spcBef>
                          <a:spcPct val="0"/>
                        </a:spcBef>
                        <a:spcAft>
                          <a:spcPct val="0"/>
                        </a:spcAft>
                        <a:buClr>
                          <a:srgbClr val="000000"/>
                        </a:buClr>
                        <a:buSzTx/>
                        <a:buFontTx/>
                        <a:buNone/>
                        <a:defRPr>
                          <a:effectLst/>
                        </a:defRPr>
                      </a:pPr>
                      <a:endParaRPr lang="en-GB" sz="650" b="1" kern="1200" dirty="0">
                        <a:solidFill>
                          <a:schemeClr val="tx1"/>
                        </a:solidFill>
                        <a:effectLst/>
                        <a:latin typeface="+mn-lt"/>
                        <a:ea typeface="+mn-ea"/>
                        <a:cs typeface="+mn-cs"/>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extLst>
                  <a:ext uri="{0D108BD9-81ED-4DB2-BD59-A6C34878D82A}">
                    <a16:rowId xmlns:a16="http://schemas.microsoft.com/office/drawing/2014/main" val="10005"/>
                  </a:ext>
                </a:extLst>
              </a:tr>
              <a:tr h="535958">
                <a:tc rowSpan="2">
                  <a:txBody>
                    <a:bodyPr/>
                    <a:lstStyle/>
                    <a:p>
                      <a:pPr marL="177800" marR="0" lvl="0" indent="-177800" algn="l" defTabSz="623794" rtl="0" eaLnBrk="0" fontAlgn="base" latinLnBrk="0" hangingPunct="0">
                        <a:lnSpc>
                          <a:spcPct val="100000"/>
                        </a:lnSpc>
                        <a:spcBef>
                          <a:spcPts val="384"/>
                        </a:spcBef>
                        <a:spcAft>
                          <a:spcPct val="0"/>
                        </a:spcAft>
                        <a:buClrTx/>
                        <a:buSzTx/>
                        <a:buFontTx/>
                        <a:buChar char="•"/>
                        <a:tabLst/>
                        <a:defRPr/>
                      </a:pPr>
                      <a:r>
                        <a:rPr lang="en-AU" sz="800" b="0" u="none" kern="1200" baseline="0" dirty="0">
                          <a:solidFill>
                            <a:schemeClr val="tx1"/>
                          </a:solidFill>
                          <a:effectLst/>
                          <a:latin typeface="+mn-lt"/>
                          <a:ea typeface="+mn-ea"/>
                          <a:cs typeface="+mn-cs"/>
                        </a:rPr>
                        <a:t>The Senior </a:t>
                      </a:r>
                      <a:r>
                        <a:rPr lang="en-GB" sz="800" b="0" kern="1200" dirty="0">
                          <a:solidFill>
                            <a:schemeClr val="tx1"/>
                          </a:solidFill>
                          <a:effectLst/>
                          <a:latin typeface="+mn-lt"/>
                          <a:ea typeface="+mn-ea"/>
                          <a:cs typeface="+mn-cs"/>
                        </a:rPr>
                        <a:t>Product Consultant </a:t>
                      </a:r>
                      <a:r>
                        <a:rPr lang="en-AU" sz="800" b="0" u="none" kern="1200" baseline="0" dirty="0">
                          <a:solidFill>
                            <a:schemeClr val="tx1"/>
                          </a:solidFill>
                          <a:effectLst/>
                          <a:latin typeface="+mn-lt"/>
                          <a:ea typeface="+mn-ea"/>
                          <a:cs typeface="+mn-cs"/>
                        </a:rPr>
                        <a:t>role represents the voice of the customer, supports and delivers on the vision and roadmap for the  products and services delivered through the Merchant Products, working closely with the Product Manager, Consultants and other Product Owners to prioritise the squad backlog and combined backlogs.  </a:t>
                      </a:r>
                    </a:p>
                    <a:p>
                      <a:pPr marL="177800" marR="0" lvl="0" indent="-177800" algn="l" rtl="0" eaLnBrk="0" fontAlgn="base" latinLnBrk="0" hangingPunct="0">
                        <a:lnSpc>
                          <a:spcPct val="100000"/>
                        </a:lnSpc>
                        <a:spcBef>
                          <a:spcPts val="384"/>
                        </a:spcBef>
                        <a:spcAft>
                          <a:spcPct val="0"/>
                        </a:spcAft>
                      </a:pPr>
                      <a:r>
                        <a:rPr lang="en-AU" sz="800" b="0" u="none" kern="1200" baseline="0" dirty="0">
                          <a:solidFill>
                            <a:schemeClr val="tx1"/>
                          </a:solidFill>
                          <a:effectLst/>
                          <a:latin typeface="+mn-lt"/>
                          <a:ea typeface="+mn-ea"/>
                          <a:cs typeface="+mn-cs"/>
                        </a:rPr>
                        <a:t>This role supports the Product Management function across the Merchant Products Sub Domain, including compliance with the </a:t>
                      </a:r>
                      <a:r>
                        <a:rPr lang="en-AU" sz="800" b="0" u="none" kern="1200" baseline="0" dirty="0" err="1">
                          <a:solidFill>
                            <a:schemeClr val="tx1"/>
                          </a:solidFill>
                          <a:effectLst/>
                          <a:latin typeface="+mn-lt"/>
                          <a:ea typeface="+mn-ea"/>
                          <a:cs typeface="+mn-cs"/>
                        </a:rPr>
                        <a:t>Products@NAB</a:t>
                      </a:r>
                      <a:r>
                        <a:rPr lang="en-AU" sz="800" b="0" u="none" kern="1200" baseline="0" dirty="0">
                          <a:solidFill>
                            <a:schemeClr val="tx1"/>
                          </a:solidFill>
                          <a:effectLst/>
                          <a:latin typeface="+mn-lt"/>
                          <a:ea typeface="+mn-ea"/>
                          <a:cs typeface="+mn-cs"/>
                        </a:rPr>
                        <a:t> methodology, providing support and SME to support new initiatives based on customer needs and business value. These needs are balanced with technical do-ability and risk (desirability, feasibility, viability). </a:t>
                      </a:r>
                    </a:p>
                    <a:p>
                      <a:pPr marL="177800" marR="0" lvl="0" indent="-177800" algn="l" defTabSz="981075" rtl="0" eaLnBrk="0" fontAlgn="base" latinLnBrk="0" hangingPunct="0">
                        <a:lnSpc>
                          <a:spcPct val="100000"/>
                        </a:lnSpc>
                        <a:spcBef>
                          <a:spcPts val="0"/>
                        </a:spcBef>
                        <a:spcAft>
                          <a:spcPct val="0"/>
                        </a:spcAft>
                        <a:buClrTx/>
                        <a:buSzTx/>
                        <a:buFontTx/>
                        <a:buChar char="•"/>
                        <a:tabLst>
                          <a:tab pos="173038" algn="l"/>
                        </a:tabLst>
                        <a:defRPr>
                          <a:effectLst/>
                        </a:defRPr>
                      </a:pPr>
                      <a:r>
                        <a:rPr lang="en-AU" sz="800" kern="1200" dirty="0">
                          <a:solidFill>
                            <a:schemeClr val="dk1"/>
                          </a:solidFill>
                          <a:effectLst/>
                          <a:latin typeface="+mn-lt"/>
                          <a:ea typeface="+mn-ea"/>
                          <a:cs typeface="+mn-cs"/>
                        </a:rPr>
                        <a:t>End-to-end owner of an episode/ service at the Sub-Domain level, including customer outcomes, revenue, tech and capabilities that the episode/ service depends on</a:t>
                      </a:r>
                    </a:p>
                    <a:p>
                      <a:pPr marL="177800" marR="0" lvl="0" indent="-177800" algn="l" defTabSz="981075" rtl="0" eaLnBrk="0" fontAlgn="base" latinLnBrk="0" hangingPunct="0">
                        <a:lnSpc>
                          <a:spcPct val="100000"/>
                        </a:lnSpc>
                        <a:spcBef>
                          <a:spcPts val="0"/>
                        </a:spcBef>
                        <a:spcAft>
                          <a:spcPct val="0"/>
                        </a:spcAft>
                        <a:buClrTx/>
                        <a:buSzTx/>
                        <a:buFontTx/>
                        <a:buChar char="•"/>
                        <a:tabLst>
                          <a:tab pos="173038" algn="l"/>
                        </a:tabLst>
                        <a:defRPr>
                          <a:effectLst/>
                        </a:defRPr>
                      </a:pPr>
                      <a:r>
                        <a:rPr lang="en-AU" sz="800" kern="1200" dirty="0">
                          <a:solidFill>
                            <a:schemeClr val="dk1"/>
                          </a:solidFill>
                          <a:effectLst/>
                          <a:latin typeface="+mn-lt"/>
                          <a:ea typeface="+mn-ea"/>
                          <a:cs typeface="+mn-cs"/>
                        </a:rPr>
                        <a:t>Responsible for the ultimate success and transformation of episode/ service, with scorecard tied to episode/ service outcomes</a:t>
                      </a:r>
                    </a:p>
                    <a:p>
                      <a:pPr marL="177800" marR="0" lvl="0" indent="-177800" algn="l" defTabSz="981075" rtl="0" eaLnBrk="0" fontAlgn="base" latinLnBrk="0" hangingPunct="0">
                        <a:lnSpc>
                          <a:spcPct val="100000"/>
                        </a:lnSpc>
                        <a:spcBef>
                          <a:spcPts val="0"/>
                        </a:spcBef>
                        <a:spcAft>
                          <a:spcPct val="0"/>
                        </a:spcAft>
                        <a:buClrTx/>
                        <a:buSzTx/>
                        <a:buFontTx/>
                        <a:buChar char="•"/>
                        <a:tabLst>
                          <a:tab pos="173038" algn="l"/>
                        </a:tabLst>
                        <a:defRPr>
                          <a:effectLst/>
                        </a:defRPr>
                      </a:pPr>
                      <a:r>
                        <a:rPr lang="en-AU" sz="800" kern="1200" dirty="0">
                          <a:solidFill>
                            <a:schemeClr val="dk1"/>
                          </a:solidFill>
                          <a:effectLst/>
                          <a:latin typeface="+mn-lt"/>
                          <a:ea typeface="+mn-ea"/>
                          <a:cs typeface="+mn-cs"/>
                        </a:rPr>
                        <a:t>Maintain and prioritise the Sub-Domain’s backlog</a:t>
                      </a:r>
                    </a:p>
                    <a:p>
                      <a:pPr marL="177800" marR="0" lvl="0" indent="-177800" algn="l" defTabSz="981075" rtl="0" eaLnBrk="0" fontAlgn="base" latinLnBrk="0" hangingPunct="0">
                        <a:lnSpc>
                          <a:spcPct val="100000"/>
                        </a:lnSpc>
                        <a:spcBef>
                          <a:spcPts val="0"/>
                        </a:spcBef>
                        <a:spcAft>
                          <a:spcPct val="0"/>
                        </a:spcAft>
                        <a:buClrTx/>
                        <a:buSzTx/>
                        <a:tabLst>
                          <a:tab pos="173038" algn="l"/>
                        </a:tabLst>
                        <a:defRPr>
                          <a:effectLst/>
                        </a:defRPr>
                      </a:pPr>
                      <a:r>
                        <a:rPr lang="en-AU" sz="800" dirty="0"/>
                        <a:t>Ensure product information and changes/enhancements are delivered across the channels together with Product Managers this includes internal and external comms, forums, banker updates and internal product training events across all products and innovations </a:t>
                      </a:r>
                    </a:p>
                  </a:txBody>
                  <a:tcPr marL="36000" marR="0" marT="36000" marB="3600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gridSpan="3">
                  <a:txBody>
                    <a:bodyPr/>
                    <a:lstStyle/>
                    <a:p>
                      <a:pPr marL="0" indent="0" algn="l" defTabSz="914309" rtl="0" eaLnBrk="1" latinLnBrk="0" hangingPunct="1">
                        <a:lnSpc>
                          <a:spcPct val="100000"/>
                        </a:lnSpc>
                        <a:spcBef>
                          <a:spcPts val="144"/>
                        </a:spcBef>
                        <a:spcAft>
                          <a:spcPct val="0"/>
                        </a:spcAft>
                        <a:buClrTx/>
                        <a:buSzTx/>
                        <a:buNone/>
                      </a:pPr>
                      <a:r>
                        <a:rPr lang="en-GB" sz="800" b="0" u="sng" baseline="0" dirty="0">
                          <a:solidFill>
                            <a:schemeClr val="tx1"/>
                          </a:solidFill>
                          <a:effectLst/>
                        </a:rPr>
                        <a:t>Essential capabilities</a:t>
                      </a:r>
                    </a:p>
                    <a:p>
                      <a:pPr marL="155948" indent="-155948" algn="l" defTabSz="914309" rtl="0" eaLnBrk="1" latinLnBrk="0" hangingPunct="1">
                        <a:lnSpc>
                          <a:spcPct val="100000"/>
                        </a:lnSpc>
                        <a:spcBef>
                          <a:spcPts val="144"/>
                        </a:spcBef>
                        <a:spcAft>
                          <a:spcPct val="0"/>
                        </a:spcAft>
                        <a:buClrTx/>
                        <a:buSzTx/>
                      </a:pPr>
                      <a:r>
                        <a:rPr lang="en-GB" sz="800" b="0" u="none" baseline="0">
                          <a:solidFill>
                            <a:schemeClr val="tx1"/>
                          </a:solidFill>
                          <a:effectLst/>
                        </a:rPr>
                        <a:t>Superior </a:t>
                      </a:r>
                      <a:r>
                        <a:rPr lang="en-GB" sz="800" b="0" u="none" baseline="0" dirty="0">
                          <a:solidFill>
                            <a:schemeClr val="tx1"/>
                          </a:solidFill>
                          <a:effectLst/>
                        </a:rPr>
                        <a:t>u</a:t>
                      </a:r>
                      <a:r>
                        <a:rPr lang="en-GB" sz="800" b="0" u="none" baseline="0">
                          <a:solidFill>
                            <a:schemeClr val="tx1"/>
                          </a:solidFill>
                          <a:effectLst/>
                        </a:rPr>
                        <a:t>nderstanding </a:t>
                      </a:r>
                      <a:r>
                        <a:rPr lang="en-GB" sz="800" b="0" u="none" baseline="0" dirty="0">
                          <a:solidFill>
                            <a:schemeClr val="tx1"/>
                          </a:solidFill>
                          <a:effectLst/>
                        </a:rPr>
                        <a:t>or merchant products</a:t>
                      </a:r>
                    </a:p>
                    <a:p>
                      <a:pPr marL="155948" indent="-155948" algn="l" defTabSz="914309" rtl="0" eaLnBrk="1" latinLnBrk="0" hangingPunct="1">
                        <a:lnSpc>
                          <a:spcPct val="100000"/>
                        </a:lnSpc>
                        <a:spcBef>
                          <a:spcPts val="144"/>
                        </a:spcBef>
                        <a:spcAft>
                          <a:spcPct val="0"/>
                        </a:spcAft>
                        <a:buClrTx/>
                        <a:buSzTx/>
                      </a:pPr>
                      <a:r>
                        <a:rPr lang="en-GB" sz="800" b="0" u="none" baseline="0" dirty="0">
                          <a:solidFill>
                            <a:schemeClr val="tx1"/>
                          </a:solidFill>
                          <a:effectLst/>
                        </a:rPr>
                        <a:t>Relentless focus on outcomes </a:t>
                      </a:r>
                    </a:p>
                    <a:p>
                      <a:pPr marL="155948" indent="-155948" algn="l" defTabSz="914309" rtl="0" eaLnBrk="1" latinLnBrk="0" hangingPunct="1">
                        <a:lnSpc>
                          <a:spcPct val="100000"/>
                        </a:lnSpc>
                        <a:spcBef>
                          <a:spcPts val="144"/>
                        </a:spcBef>
                        <a:spcAft>
                          <a:spcPct val="0"/>
                        </a:spcAft>
                        <a:buClrTx/>
                        <a:buSzTx/>
                      </a:pPr>
                      <a:r>
                        <a:rPr lang="en-GB" sz="800" b="0" u="none" baseline="0" dirty="0">
                          <a:solidFill>
                            <a:schemeClr val="tx1"/>
                          </a:solidFill>
                          <a:effectLst/>
                        </a:rPr>
                        <a:t>Shareholder Engagement &amp;  Management</a:t>
                      </a:r>
                    </a:p>
                    <a:p>
                      <a:pPr marL="155948" indent="-155948" algn="l" defTabSz="914309" rtl="0" eaLnBrk="1" latinLnBrk="0" hangingPunct="1">
                        <a:lnSpc>
                          <a:spcPct val="100000"/>
                        </a:lnSpc>
                        <a:spcBef>
                          <a:spcPts val="144"/>
                        </a:spcBef>
                        <a:spcAft>
                          <a:spcPct val="0"/>
                        </a:spcAft>
                        <a:buClrTx/>
                        <a:buSzTx/>
                      </a:pPr>
                      <a:r>
                        <a:rPr lang="en-GB" sz="800" b="0" u="none" baseline="0" dirty="0">
                          <a:solidFill>
                            <a:schemeClr val="tx1"/>
                          </a:solidFill>
                          <a:effectLst/>
                        </a:rPr>
                        <a:t>Ability to develop productive relationships with Tech and non-Tech delivery </a:t>
                      </a:r>
                    </a:p>
                    <a:p>
                      <a:pPr marL="155948" indent="-155948" algn="l" defTabSz="914309" rtl="0" eaLnBrk="1" latinLnBrk="0" hangingPunct="1">
                        <a:lnSpc>
                          <a:spcPct val="100000"/>
                        </a:lnSpc>
                        <a:spcBef>
                          <a:spcPts val="144"/>
                        </a:spcBef>
                        <a:spcAft>
                          <a:spcPct val="0"/>
                        </a:spcAft>
                        <a:buClrTx/>
                        <a:buSzTx/>
                      </a:pPr>
                      <a:r>
                        <a:rPr lang="en-GB" sz="800" b="0" u="none" baseline="0" dirty="0">
                          <a:solidFill>
                            <a:schemeClr val="tx1"/>
                          </a:solidFill>
                          <a:effectLst/>
                        </a:rPr>
                        <a:t>Knowledge of Agile delivery methodologies </a:t>
                      </a:r>
                    </a:p>
                    <a:p>
                      <a:pPr marL="0" indent="0" algn="l" defTabSz="914309" rtl="0" eaLnBrk="1" latinLnBrk="0" hangingPunct="1">
                        <a:lnSpc>
                          <a:spcPct val="100000"/>
                        </a:lnSpc>
                        <a:spcBef>
                          <a:spcPts val="144"/>
                        </a:spcBef>
                        <a:spcAft>
                          <a:spcPct val="0"/>
                        </a:spcAft>
                        <a:buClrTx/>
                        <a:buSzTx/>
                        <a:buNone/>
                      </a:pPr>
                      <a:endParaRPr lang="en-GB" sz="800" b="0" u="none" baseline="0" dirty="0">
                        <a:solidFill>
                          <a:schemeClr val="tx1"/>
                        </a:solidFill>
                        <a:effectLst/>
                      </a:endParaRPr>
                    </a:p>
                    <a:p>
                      <a:pPr marL="0" indent="0" algn="l" defTabSz="914309" rtl="0" eaLnBrk="1" latinLnBrk="0" hangingPunct="1">
                        <a:lnSpc>
                          <a:spcPct val="100000"/>
                        </a:lnSpc>
                        <a:spcBef>
                          <a:spcPts val="144"/>
                        </a:spcBef>
                        <a:spcAft>
                          <a:spcPct val="0"/>
                        </a:spcAft>
                        <a:buClrTx/>
                        <a:buSzTx/>
                        <a:buNone/>
                      </a:pPr>
                      <a:endParaRPr lang="en-GB" sz="800" b="0" u="sng" baseline="0" dirty="0">
                        <a:solidFill>
                          <a:schemeClr val="tx1"/>
                        </a:solidFill>
                        <a:effectLst/>
                      </a:endParaRPr>
                    </a:p>
                    <a:p>
                      <a:pPr marL="0" indent="0" algn="l" defTabSz="914309" rtl="0" eaLnBrk="1" latinLnBrk="0" hangingPunct="1">
                        <a:lnSpc>
                          <a:spcPct val="100000"/>
                        </a:lnSpc>
                        <a:spcBef>
                          <a:spcPts val="144"/>
                        </a:spcBef>
                        <a:spcAft>
                          <a:spcPct val="0"/>
                        </a:spcAft>
                        <a:buClrTx/>
                        <a:buSzTx/>
                        <a:buNone/>
                      </a:pPr>
                      <a:r>
                        <a:rPr lang="en-GB" sz="800" b="0" u="sng" baseline="0" dirty="0">
                          <a:solidFill>
                            <a:schemeClr val="tx1"/>
                          </a:solidFill>
                          <a:effectLst/>
                        </a:rPr>
                        <a:t>Other capabilities</a:t>
                      </a:r>
                    </a:p>
                    <a:p>
                      <a:pPr marL="155948" indent="-155948" algn="l" defTabSz="914309" rtl="0" eaLnBrk="1" latinLnBrk="0" hangingPunct="1">
                        <a:lnSpc>
                          <a:spcPct val="100000"/>
                        </a:lnSpc>
                        <a:spcBef>
                          <a:spcPts val="144"/>
                        </a:spcBef>
                        <a:spcAft>
                          <a:spcPct val="0"/>
                        </a:spcAft>
                        <a:buClrTx/>
                        <a:buSzTx/>
                      </a:pPr>
                      <a:r>
                        <a:rPr lang="en-GB" sz="800" b="0" u="none" baseline="0" dirty="0">
                          <a:solidFill>
                            <a:schemeClr val="tx1"/>
                          </a:solidFill>
                          <a:effectLst/>
                        </a:rPr>
                        <a:t>Risk management</a:t>
                      </a:r>
                    </a:p>
                    <a:p>
                      <a:pPr marL="155948" indent="-155948" algn="l" defTabSz="914309" rtl="0" eaLnBrk="1" latinLnBrk="0" hangingPunct="1">
                        <a:lnSpc>
                          <a:spcPct val="100000"/>
                        </a:lnSpc>
                        <a:spcBef>
                          <a:spcPts val="144"/>
                        </a:spcBef>
                        <a:spcAft>
                          <a:spcPct val="0"/>
                        </a:spcAft>
                        <a:buClrTx/>
                        <a:buSzTx/>
                      </a:pPr>
                      <a:r>
                        <a:rPr lang="en-GB" sz="800" b="0" u="none" baseline="0" dirty="0">
                          <a:solidFill>
                            <a:schemeClr val="tx1"/>
                          </a:solidFill>
                          <a:effectLst/>
                        </a:rPr>
                        <a:t>Strong leadership</a:t>
                      </a:r>
                    </a:p>
                    <a:p>
                      <a:pPr marL="155575" marR="0" lvl="0" indent="-155575" algn="l" defTabSz="914309" rtl="0" eaLnBrk="1" fontAlgn="auto" latinLnBrk="0" hangingPunct="1">
                        <a:lnSpc>
                          <a:spcPct val="100000"/>
                        </a:lnSpc>
                        <a:spcBef>
                          <a:spcPts val="144"/>
                        </a:spcBef>
                        <a:spcAft>
                          <a:spcPct val="0"/>
                        </a:spcAft>
                        <a:buClrTx/>
                        <a:buSzTx/>
                        <a:buFontTx/>
                        <a:buChar char="•"/>
                        <a:tabLst/>
                        <a:defRPr/>
                      </a:pPr>
                      <a:r>
                        <a:rPr lang="en-GB" sz="800" b="0" u="none" baseline="0" dirty="0">
                          <a:solidFill>
                            <a:schemeClr val="tx1"/>
                          </a:solidFill>
                          <a:effectLst/>
                        </a:rPr>
                        <a:t>Familiar with tooling such as Clarity, Grace, Confluence, frontline banking systems knowledge</a:t>
                      </a:r>
                    </a:p>
                  </a:txBody>
                  <a:tcPr marL="36000" marR="36000" marT="36000" marB="3600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hMerge="1">
                  <a:txBody>
                    <a:bodyPr/>
                    <a:lstStyle/>
                    <a:p>
                      <a:endParaRPr lang="en-US"/>
                    </a:p>
                  </a:txBody>
                  <a:tcPr/>
                </a:tc>
                <a:tc hMerge="1">
                  <a:txBody>
                    <a:bodyPr/>
                    <a:lstStyle/>
                    <a:p>
                      <a:pPr marL="0" indent="0" algn="l" defTabSz="914309" rtl="0" eaLnBrk="1" latinLnBrk="0" hangingPunct="1">
                        <a:lnSpc>
                          <a:spcPct val="100000"/>
                        </a:lnSpc>
                        <a:spcBef>
                          <a:spcPts val="144"/>
                        </a:spcBef>
                        <a:spcAft>
                          <a:spcPct val="0"/>
                        </a:spcAft>
                        <a:buClrTx/>
                        <a:buSzTx/>
                        <a:buNone/>
                      </a:pPr>
                      <a:r>
                        <a:rPr lang="en-GB" sz="800" b="0" u="sng" baseline="0" dirty="0">
                          <a:solidFill>
                            <a:schemeClr val="tx1"/>
                          </a:solidFill>
                          <a:effectLst/>
                        </a:rPr>
                        <a:t>Experience</a:t>
                      </a:r>
                      <a:endParaRPr lang="en-GB" sz="800" b="0" u="none" baseline="0" dirty="0">
                        <a:solidFill>
                          <a:schemeClr val="tx1"/>
                        </a:solidFill>
                        <a:effectLst/>
                      </a:endParaRPr>
                    </a:p>
                    <a:p>
                      <a:pPr marL="155575" lvl="0" indent="-155575" algn="l" defTabSz="914309" rtl="0" eaLnBrk="1" latinLnBrk="0" hangingPunct="1">
                        <a:lnSpc>
                          <a:spcPct val="100000"/>
                        </a:lnSpc>
                        <a:spcBef>
                          <a:spcPct val="0"/>
                        </a:spcBef>
                        <a:spcAft>
                          <a:spcPct val="0"/>
                        </a:spcAft>
                        <a:buClrTx/>
                        <a:buSzTx/>
                      </a:pPr>
                      <a:r>
                        <a:rPr lang="en-AU" sz="800" kern="1200" dirty="0">
                          <a:solidFill>
                            <a:schemeClr val="dk1"/>
                          </a:solidFill>
                          <a:latin typeface="+mn-lt"/>
                          <a:ea typeface="+mn-ea"/>
                          <a:cs typeface="+mn-cs"/>
                        </a:rPr>
                        <a:t>2+ years Product Owner experience</a:t>
                      </a:r>
                    </a:p>
                    <a:p>
                      <a:pPr marL="155575" lvl="0" indent="-155575" algn="l" rtl="0" eaLnBrk="1" latinLnBrk="0" hangingPunct="1">
                        <a:lnSpc>
                          <a:spcPct val="100000"/>
                        </a:lnSpc>
                        <a:spcBef>
                          <a:spcPct val="0"/>
                        </a:spcBef>
                        <a:spcAft>
                          <a:spcPct val="0"/>
                        </a:spcAft>
                      </a:pPr>
                      <a:r>
                        <a:rPr lang="en-AU" sz="800" kern="1200" dirty="0">
                          <a:solidFill>
                            <a:schemeClr val="dk1"/>
                          </a:solidFill>
                          <a:latin typeface="+mn-lt"/>
                          <a:ea typeface="+mn-ea"/>
                          <a:cs typeface="+mn-cs"/>
                        </a:rPr>
                        <a:t>Agile training</a:t>
                      </a:r>
                    </a:p>
                    <a:p>
                      <a:pPr marL="155575" lvl="0" indent="-155575" algn="l" rtl="0" eaLnBrk="1" latinLnBrk="0" hangingPunct="1">
                        <a:lnSpc>
                          <a:spcPct val="100000"/>
                        </a:lnSpc>
                        <a:spcBef>
                          <a:spcPct val="0"/>
                        </a:spcBef>
                        <a:spcAft>
                          <a:spcPct val="0"/>
                        </a:spcAft>
                      </a:pPr>
                      <a:r>
                        <a:rPr lang="en-AU" sz="800" kern="1200" dirty="0">
                          <a:solidFill>
                            <a:schemeClr val="dk1"/>
                          </a:solidFill>
                          <a:latin typeface="+mn-lt"/>
                          <a:ea typeface="+mn-ea"/>
                          <a:cs typeface="+mn-cs"/>
                        </a:rPr>
                        <a:t>Project Management experience  </a:t>
                      </a:r>
                    </a:p>
                    <a:p>
                      <a:pPr marL="155948" marR="0" lvl="0" indent="-155948" algn="l" defTabSz="914309" rtl="0" eaLnBrk="1" fontAlgn="auto" latinLnBrk="0" hangingPunct="1">
                        <a:lnSpc>
                          <a:spcPct val="100000"/>
                        </a:lnSpc>
                        <a:spcBef>
                          <a:spcPts val="144"/>
                        </a:spcBef>
                        <a:spcAft>
                          <a:spcPct val="0"/>
                        </a:spcAft>
                        <a:buClrTx/>
                        <a:buSzTx/>
                        <a:buFontTx/>
                        <a:buChar char="•"/>
                        <a:tabLst/>
                        <a:defRPr/>
                      </a:pPr>
                      <a:r>
                        <a:rPr lang="en-GB" sz="800" b="0" u="none" baseline="0" dirty="0">
                          <a:solidFill>
                            <a:schemeClr val="tx1"/>
                          </a:solidFill>
                          <a:effectLst/>
                        </a:rPr>
                        <a:t>Tech and program delivery experience </a:t>
                      </a:r>
                    </a:p>
                    <a:p>
                      <a:pPr marL="155948" marR="0" lvl="0" indent="-155948" algn="l" defTabSz="914309" rtl="0" eaLnBrk="1" fontAlgn="auto" latinLnBrk="0" hangingPunct="1">
                        <a:lnSpc>
                          <a:spcPct val="100000"/>
                        </a:lnSpc>
                        <a:spcBef>
                          <a:spcPts val="144"/>
                        </a:spcBef>
                        <a:spcAft>
                          <a:spcPct val="0"/>
                        </a:spcAft>
                        <a:buClrTx/>
                        <a:buSzTx/>
                        <a:buFontTx/>
                        <a:buChar char="•"/>
                        <a:tabLst/>
                        <a:defRPr/>
                      </a:pPr>
                      <a:r>
                        <a:rPr lang="en-GB" sz="800" b="0" u="none" baseline="0" dirty="0">
                          <a:solidFill>
                            <a:schemeClr val="tx1"/>
                          </a:solidFill>
                          <a:effectLst/>
                        </a:rPr>
                        <a:t>Exposure to International and Domestic Card Schemes </a:t>
                      </a:r>
                      <a:endParaRPr lang="en-GB" sz="800" b="0" u="sng" baseline="0" dirty="0">
                        <a:solidFill>
                          <a:schemeClr val="tx1"/>
                        </a:solidFill>
                        <a:effectLst/>
                      </a:endParaRPr>
                    </a:p>
                    <a:p>
                      <a:pPr marL="155948" marR="0" lvl="0" indent="-155948" algn="l" defTabSz="914309" rtl="0" eaLnBrk="1" fontAlgn="auto" latinLnBrk="0" hangingPunct="1">
                        <a:lnSpc>
                          <a:spcPct val="100000"/>
                        </a:lnSpc>
                        <a:spcBef>
                          <a:spcPts val="144"/>
                        </a:spcBef>
                        <a:spcAft>
                          <a:spcPct val="0"/>
                        </a:spcAft>
                        <a:buClrTx/>
                        <a:buSzTx/>
                        <a:buFontTx/>
                        <a:buChar char="•"/>
                        <a:tabLst/>
                        <a:defRPr/>
                      </a:pPr>
                      <a:r>
                        <a:rPr lang="en-GB" sz="800" b="0" u="none" kern="1200" baseline="0" dirty="0">
                          <a:solidFill>
                            <a:schemeClr val="tx1"/>
                          </a:solidFill>
                          <a:effectLst/>
                          <a:latin typeface="+mn-lt"/>
                          <a:ea typeface="+mn-ea"/>
                          <a:cs typeface="+mn-cs"/>
                        </a:rPr>
                        <a:t>Experience in identifying and articulating customer needs</a:t>
                      </a:r>
                    </a:p>
                    <a:p>
                      <a:pPr marL="155575" lvl="0" indent="-155575" algn="l" rtl="0" eaLnBrk="1" latinLnBrk="0" hangingPunct="1">
                        <a:lnSpc>
                          <a:spcPct val="100000"/>
                        </a:lnSpc>
                        <a:spcBef>
                          <a:spcPct val="0"/>
                        </a:spcBef>
                        <a:spcAft>
                          <a:spcPct val="0"/>
                        </a:spcAft>
                      </a:pPr>
                      <a:endParaRPr lang="en-AU" sz="800" kern="1200" dirty="0">
                        <a:solidFill>
                          <a:schemeClr val="dk1"/>
                        </a:solidFill>
                        <a:latin typeface="+mn-lt"/>
                        <a:ea typeface="+mn-ea"/>
                        <a:cs typeface="+mn-cs"/>
                      </a:endParaRPr>
                    </a:p>
                    <a:p>
                      <a:pPr marL="0" indent="0" algn="l" defTabSz="914309" rtl="0" eaLnBrk="1" latinLnBrk="0" hangingPunct="1">
                        <a:lnSpc>
                          <a:spcPct val="100000"/>
                        </a:lnSpc>
                        <a:spcBef>
                          <a:spcPts val="144"/>
                        </a:spcBef>
                        <a:spcAft>
                          <a:spcPct val="0"/>
                        </a:spcAft>
                        <a:buClrTx/>
                        <a:buSzTx/>
                        <a:buNone/>
                      </a:pPr>
                      <a:endParaRPr lang="en-GB" sz="650" b="0" u="none" baseline="0" dirty="0">
                        <a:solidFill>
                          <a:schemeClr val="tx1"/>
                        </a:solidFill>
                        <a:effectLst/>
                      </a:endParaRPr>
                    </a:p>
                    <a:p>
                      <a:endParaRPr lang="en-AU" sz="650" dirty="0">
                        <a:solidFill>
                          <a:schemeClr val="tx1"/>
                        </a:solidFill>
                      </a:endParaRPr>
                    </a:p>
                  </a:txBody>
                  <a:tcPr marL="36000" marR="36000" marT="36000" marB="3600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a:txBody>
                    <a:bodyPr/>
                    <a:lstStyle/>
                    <a:p>
                      <a:pPr marL="0" indent="0" algn="l" defTabSz="914309" rtl="0" eaLnBrk="1" latinLnBrk="0" hangingPunct="1">
                        <a:lnSpc>
                          <a:spcPct val="100000"/>
                        </a:lnSpc>
                        <a:spcBef>
                          <a:spcPts val="144"/>
                        </a:spcBef>
                        <a:spcAft>
                          <a:spcPct val="0"/>
                        </a:spcAft>
                        <a:buClrTx/>
                        <a:buSzTx/>
                        <a:buNone/>
                      </a:pPr>
                      <a:r>
                        <a:rPr lang="en-GB" sz="800" b="0" u="sng" baseline="0" dirty="0">
                          <a:solidFill>
                            <a:schemeClr val="tx1"/>
                          </a:solidFill>
                          <a:effectLst/>
                        </a:rPr>
                        <a:t>Experience</a:t>
                      </a:r>
                      <a:endParaRPr lang="en-GB" sz="800" b="0" u="none" baseline="0" dirty="0">
                        <a:solidFill>
                          <a:schemeClr val="tx1"/>
                        </a:solidFill>
                        <a:effectLst/>
                      </a:endParaRPr>
                    </a:p>
                    <a:p>
                      <a:pPr marL="155575" lvl="0" indent="-155575" algn="l" defTabSz="914309" rtl="0" eaLnBrk="1" latinLnBrk="0" hangingPunct="1">
                        <a:lnSpc>
                          <a:spcPct val="100000"/>
                        </a:lnSpc>
                        <a:spcBef>
                          <a:spcPct val="0"/>
                        </a:spcBef>
                        <a:spcAft>
                          <a:spcPct val="0"/>
                        </a:spcAft>
                        <a:buClrTx/>
                        <a:buSzTx/>
                      </a:pPr>
                      <a:r>
                        <a:rPr lang="en-AU" sz="800" kern="1200" dirty="0">
                          <a:solidFill>
                            <a:schemeClr val="dk1"/>
                          </a:solidFill>
                          <a:latin typeface="+mn-lt"/>
                          <a:ea typeface="+mn-ea"/>
                          <a:cs typeface="+mn-cs"/>
                        </a:rPr>
                        <a:t>4+ years product experience</a:t>
                      </a:r>
                    </a:p>
                    <a:p>
                      <a:pPr marL="155575" lvl="0" indent="-155575" algn="l" rtl="0" eaLnBrk="1" latinLnBrk="0" hangingPunct="1">
                        <a:lnSpc>
                          <a:spcPct val="100000"/>
                        </a:lnSpc>
                        <a:spcBef>
                          <a:spcPct val="0"/>
                        </a:spcBef>
                        <a:spcAft>
                          <a:spcPct val="0"/>
                        </a:spcAft>
                      </a:pPr>
                      <a:r>
                        <a:rPr lang="en-AU" sz="800" kern="1200" dirty="0">
                          <a:solidFill>
                            <a:schemeClr val="dk1"/>
                          </a:solidFill>
                          <a:latin typeface="+mn-lt"/>
                          <a:ea typeface="+mn-ea"/>
                          <a:cs typeface="+mn-cs"/>
                        </a:rPr>
                        <a:t>Agile training</a:t>
                      </a:r>
                    </a:p>
                    <a:p>
                      <a:pPr marL="155948" marR="0" lvl="0" indent="-155948" algn="l" defTabSz="914309" rtl="0" eaLnBrk="1" fontAlgn="auto" latinLnBrk="0" hangingPunct="1">
                        <a:lnSpc>
                          <a:spcPct val="100000"/>
                        </a:lnSpc>
                        <a:spcBef>
                          <a:spcPts val="144"/>
                        </a:spcBef>
                        <a:spcAft>
                          <a:spcPct val="0"/>
                        </a:spcAft>
                        <a:buClrTx/>
                        <a:buSzTx/>
                        <a:buFontTx/>
                        <a:buChar char="•"/>
                        <a:tabLst/>
                        <a:defRPr/>
                      </a:pPr>
                      <a:r>
                        <a:rPr lang="en-GB" sz="800" b="0" u="none" baseline="0" dirty="0">
                          <a:solidFill>
                            <a:schemeClr val="tx1"/>
                          </a:solidFill>
                          <a:effectLst/>
                        </a:rPr>
                        <a:t>Tech and program delivery experience </a:t>
                      </a:r>
                    </a:p>
                    <a:p>
                      <a:pPr marL="155948" marR="0" lvl="0" indent="-155948" algn="l" defTabSz="914309" rtl="0" eaLnBrk="1" fontAlgn="auto" latinLnBrk="0" hangingPunct="1">
                        <a:lnSpc>
                          <a:spcPct val="100000"/>
                        </a:lnSpc>
                        <a:spcBef>
                          <a:spcPts val="144"/>
                        </a:spcBef>
                        <a:spcAft>
                          <a:spcPct val="0"/>
                        </a:spcAft>
                        <a:buClrTx/>
                        <a:buSzTx/>
                        <a:buFontTx/>
                        <a:buChar char="•"/>
                        <a:tabLst/>
                        <a:defRPr/>
                      </a:pPr>
                      <a:r>
                        <a:rPr lang="en-GB" sz="800" b="0" u="none" baseline="0" dirty="0">
                          <a:solidFill>
                            <a:schemeClr val="tx1"/>
                          </a:solidFill>
                          <a:effectLst/>
                        </a:rPr>
                        <a:t>Exposure to International and Domestic Card Schemes </a:t>
                      </a:r>
                      <a:endParaRPr lang="en-GB" sz="800" b="0" u="sng" baseline="0" dirty="0">
                        <a:solidFill>
                          <a:schemeClr val="tx1"/>
                        </a:solidFill>
                        <a:effectLst/>
                      </a:endParaRPr>
                    </a:p>
                    <a:p>
                      <a:pPr marL="155948" marR="0" lvl="0" indent="-155948" algn="l" defTabSz="914309" rtl="0" eaLnBrk="1" fontAlgn="auto" latinLnBrk="0" hangingPunct="1">
                        <a:lnSpc>
                          <a:spcPct val="100000"/>
                        </a:lnSpc>
                        <a:spcBef>
                          <a:spcPts val="144"/>
                        </a:spcBef>
                        <a:spcAft>
                          <a:spcPct val="0"/>
                        </a:spcAft>
                        <a:buClrTx/>
                        <a:buSzTx/>
                        <a:buFontTx/>
                        <a:buChar char="•"/>
                        <a:tabLst/>
                        <a:defRPr/>
                      </a:pPr>
                      <a:r>
                        <a:rPr lang="en-GB" sz="800" b="0" u="none" kern="1200" baseline="0" dirty="0">
                          <a:solidFill>
                            <a:schemeClr val="tx1"/>
                          </a:solidFill>
                          <a:effectLst/>
                          <a:latin typeface="+mn-lt"/>
                          <a:ea typeface="+mn-ea"/>
                          <a:cs typeface="+mn-cs"/>
                        </a:rPr>
                        <a:t>Experience in identifying and articulating customer needs</a:t>
                      </a:r>
                    </a:p>
                    <a:p>
                      <a:pPr marL="155575" lvl="0" indent="-155575" algn="l" rtl="0" eaLnBrk="1" latinLnBrk="0" hangingPunct="1">
                        <a:lnSpc>
                          <a:spcPct val="100000"/>
                        </a:lnSpc>
                        <a:spcBef>
                          <a:spcPct val="0"/>
                        </a:spcBef>
                        <a:spcAft>
                          <a:spcPct val="0"/>
                        </a:spcAft>
                      </a:pPr>
                      <a:endParaRPr lang="en-AU" sz="800" kern="1200" dirty="0">
                        <a:solidFill>
                          <a:schemeClr val="dk1"/>
                        </a:solidFill>
                        <a:latin typeface="+mn-lt"/>
                        <a:ea typeface="+mn-ea"/>
                        <a:cs typeface="+mn-cs"/>
                      </a:endParaRPr>
                    </a:p>
                    <a:p>
                      <a:pPr marL="0" indent="0" algn="l" defTabSz="914309" rtl="0" eaLnBrk="1" latinLnBrk="0" hangingPunct="1">
                        <a:lnSpc>
                          <a:spcPct val="100000"/>
                        </a:lnSpc>
                        <a:spcBef>
                          <a:spcPts val="144"/>
                        </a:spcBef>
                        <a:spcAft>
                          <a:spcPct val="0"/>
                        </a:spcAft>
                        <a:buClrTx/>
                        <a:buSzTx/>
                        <a:buNone/>
                      </a:pPr>
                      <a:endParaRPr lang="en-GB" sz="650" b="0" u="none" baseline="0" dirty="0">
                        <a:solidFill>
                          <a:schemeClr val="tx1"/>
                        </a:solidFill>
                        <a:effectLst/>
                      </a:endParaRPr>
                    </a:p>
                  </a:txBody>
                  <a:tcPr marL="36000" marR="36000" marT="36000" marB="3600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extLst>
                  <a:ext uri="{0D108BD9-81ED-4DB2-BD59-A6C34878D82A}">
                    <a16:rowId xmlns:a16="http://schemas.microsoft.com/office/drawing/2014/main" val="10006"/>
                  </a:ext>
                </a:extLst>
              </a:tr>
              <a:tr h="342125">
                <a:tc vMerge="1">
                  <a:txBody>
                    <a:bodyPr/>
                    <a:lstStyle/>
                    <a:p>
                      <a:endParaRPr lang="en-GB">
                        <a:effectLst/>
                      </a:endParaRPr>
                    </a:p>
                  </a:txBody>
                  <a:tcPr/>
                </a:tc>
                <a:tc gridSpan="4">
                  <a:txBody>
                    <a:bodyPr/>
                    <a:lstStyle/>
                    <a:p>
                      <a:pPr marL="0" indent="0" algn="l" defTabSz="914309" rtl="0" eaLnBrk="1" latinLnBrk="0" hangingPunct="1">
                        <a:lnSpc>
                          <a:spcPct val="100000"/>
                        </a:lnSpc>
                        <a:spcBef>
                          <a:spcPts val="144"/>
                        </a:spcBef>
                        <a:spcAft>
                          <a:spcPct val="0"/>
                        </a:spcAft>
                        <a:buClrTx/>
                        <a:buSzTx/>
                        <a:buNone/>
                      </a:pPr>
                      <a:r>
                        <a:rPr lang="en-GB" sz="800" b="0" u="none" kern="1200" baseline="0" dirty="0">
                          <a:solidFill>
                            <a:schemeClr val="tx1"/>
                          </a:solidFill>
                          <a:effectLst/>
                          <a:latin typeface="+mn-lt"/>
                          <a:ea typeface="+mn-ea"/>
                          <a:cs typeface="+mn-cs"/>
                        </a:rPr>
                        <a:t>Qualification Requirements</a:t>
                      </a:r>
                    </a:p>
                  </a:txBody>
                  <a:tcPr marL="36000" marR="36000" marT="36000" marB="3600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hMerge="1">
                  <a:txBody>
                    <a:bodyPr/>
                    <a:lstStyle/>
                    <a:p>
                      <a:endParaRPr lang="en-US"/>
                    </a:p>
                  </a:txBody>
                  <a:tcPr/>
                </a:tc>
                <a:tc hMerge="1">
                  <a:txBody>
                    <a:bodyPr/>
                    <a:lstStyle/>
                    <a:p>
                      <a:endParaRPr lang="en-US"/>
                    </a:p>
                  </a:txBody>
                  <a:tcP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tcPr>
                </a:tc>
                <a:tc hMerge="1">
                  <a:txBody>
                    <a:bodyPr/>
                    <a:lstStyle/>
                    <a:p>
                      <a:pPr marL="0" indent="0" algn="l" defTabSz="914309" rtl="0" eaLnBrk="1" latinLnBrk="0" hangingPunct="1">
                        <a:lnSpc>
                          <a:spcPct val="100000"/>
                        </a:lnSpc>
                        <a:spcBef>
                          <a:spcPts val="144"/>
                        </a:spcBef>
                        <a:spcAft>
                          <a:spcPct val="0"/>
                        </a:spcAft>
                        <a:buClrTx/>
                        <a:buSzTx/>
                        <a:buNone/>
                      </a:pPr>
                      <a:endParaRPr lang="en-GB" sz="800" b="0" u="none" kern="1200" baseline="0" dirty="0">
                        <a:solidFill>
                          <a:schemeClr val="tx1"/>
                        </a:solidFill>
                        <a:effectLst/>
                        <a:latin typeface="+mn-lt"/>
                        <a:ea typeface="+mn-ea"/>
                        <a:cs typeface="+mn-cs"/>
                      </a:endParaRPr>
                    </a:p>
                  </a:txBody>
                  <a:tcPr marL="36000" marR="36000" marT="36000" marB="3600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extLst>
                  <a:ext uri="{0D108BD9-81ED-4DB2-BD59-A6C34878D82A}">
                    <a16:rowId xmlns:a16="http://schemas.microsoft.com/office/drawing/2014/main" val="1665344109"/>
                  </a:ext>
                </a:extLst>
              </a:tr>
              <a:tr h="188774">
                <a:tc gridSpan="5">
                  <a:txBody>
                    <a:bodyPr/>
                    <a:lstStyle/>
                    <a:p>
                      <a:pPr marL="0" indent="0" algn="ctr" defTabSz="914309" rtl="0" eaLnBrk="1" latinLnBrk="0" hangingPunct="1">
                        <a:lnSpc>
                          <a:spcPct val="100000"/>
                        </a:lnSpc>
                        <a:spcBef>
                          <a:spcPct val="0"/>
                        </a:spcBef>
                        <a:spcAft>
                          <a:spcPct val="0"/>
                        </a:spcAft>
                        <a:buClrTx/>
                        <a:buSzTx/>
                        <a:buFont typeface="Verdana" panose="020B0604030504040204" pitchFamily="34" charset="0"/>
                        <a:buNone/>
                      </a:pPr>
                      <a:r>
                        <a:rPr lang="en-GB" sz="650" b="1" kern="1200" dirty="0">
                          <a:solidFill>
                            <a:schemeClr val="tx1"/>
                          </a:solidFill>
                          <a:effectLst/>
                          <a:latin typeface="+mn-lt"/>
                          <a:ea typeface="+mn-ea"/>
                          <a:cs typeface="+mn-cs"/>
                        </a:rPr>
                        <a:t>Key Accountabilities</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hMerge="1">
                  <a:txBody>
                    <a:bodyPr/>
                    <a:lstStyle/>
                    <a:p>
                      <a:pPr marL="0" indent="0" algn="ctr" defTabSz="914309" rtl="0" eaLnBrk="1" latinLnBrk="0" hangingPunct="1">
                        <a:lnSpc>
                          <a:spcPct val="100000"/>
                        </a:lnSpc>
                        <a:spcBef>
                          <a:spcPct val="0"/>
                        </a:spcBef>
                        <a:spcAft>
                          <a:spcPct val="0"/>
                        </a:spcAft>
                        <a:buClrTx/>
                        <a:buSzTx/>
                        <a:buFont typeface="Verdana" panose="020B0604030504040204" pitchFamily="34" charset="0"/>
                        <a:buNone/>
                      </a:pPr>
                      <a:r>
                        <a:rPr lang="en-GB" sz="650" b="1" kern="1200" dirty="0">
                          <a:solidFill>
                            <a:schemeClr val="tx1"/>
                          </a:solidFill>
                          <a:effectLst/>
                          <a:latin typeface="+mn-lt"/>
                          <a:ea typeface="+mn-ea"/>
                          <a:cs typeface="+mn-cs"/>
                        </a:rPr>
                        <a:t>Key Accountabilities</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hMerge="1">
                  <a:txBody>
                    <a:bodyPr/>
                    <a:lstStyle/>
                    <a:p>
                      <a:endParaRPr lang="en-US"/>
                    </a:p>
                  </a:txBody>
                  <a:tcPr/>
                </a:tc>
                <a:tc hMerge="1">
                  <a:txBody>
                    <a:bodyPr/>
                    <a:lstStyle/>
                    <a:p>
                      <a:endParaRPr lang="en-AU"/>
                    </a:p>
                  </a:txBody>
                  <a:tcPr>
                    <a:lnL w="12700" cap="flat" cmpd="sng" algn="ctr">
                      <a:solidFill>
                        <a:schemeClr val="bg1">
                          <a:lumMod val="75000"/>
                        </a:schemeClr>
                      </a:solidFill>
                      <a:prstDash val="solid"/>
                      <a:round/>
                      <a:headEnd type="none" w="med" len="med"/>
                      <a:tailEnd type="none" w="med" len="med"/>
                    </a:lnL>
                  </a:tcPr>
                </a:tc>
                <a:tc hMerge="1">
                  <a:txBody>
                    <a:bodyPr/>
                    <a:lstStyle/>
                    <a:p>
                      <a:pPr marL="0" indent="0" algn="ctr" defTabSz="914309" rtl="0" eaLnBrk="1" latinLnBrk="0" hangingPunct="1">
                        <a:lnSpc>
                          <a:spcPct val="100000"/>
                        </a:lnSpc>
                        <a:spcBef>
                          <a:spcPct val="0"/>
                        </a:spcBef>
                        <a:spcAft>
                          <a:spcPct val="0"/>
                        </a:spcAft>
                        <a:buClrTx/>
                        <a:buSzTx/>
                        <a:buFont typeface="Verdana" panose="020B0604030504040204" pitchFamily="34" charset="0"/>
                        <a:buNone/>
                      </a:pPr>
                      <a:endParaRPr lang="en-GB" sz="650" b="1" kern="1200" dirty="0">
                        <a:solidFill>
                          <a:schemeClr val="tx1"/>
                        </a:solidFill>
                        <a:effectLst/>
                        <a:latin typeface="+mn-lt"/>
                        <a:ea typeface="+mn-ea"/>
                        <a:cs typeface="+mn-cs"/>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extLst>
                  <a:ext uri="{0D108BD9-81ED-4DB2-BD59-A6C34878D82A}">
                    <a16:rowId xmlns:a16="http://schemas.microsoft.com/office/drawing/2014/main" val="3450640238"/>
                  </a:ext>
                </a:extLst>
              </a:tr>
              <a:tr h="1101668">
                <a:tc gridSpan="2">
                  <a:txBody>
                    <a:bodyPr/>
                    <a:lstStyle/>
                    <a:p>
                      <a:pPr marL="177800" marR="0" lvl="0" indent="-177800" algn="l" defTabSz="981075" rtl="0" eaLnBrk="0" fontAlgn="base" latinLnBrk="0" hangingPunct="0">
                        <a:lnSpc>
                          <a:spcPct val="100000"/>
                        </a:lnSpc>
                        <a:spcBef>
                          <a:spcPts val="0"/>
                        </a:spcBef>
                        <a:spcAft>
                          <a:spcPct val="0"/>
                        </a:spcAft>
                        <a:buClrTx/>
                        <a:buSzTx/>
                        <a:buFontTx/>
                        <a:buChar char="•"/>
                        <a:tabLst>
                          <a:tab pos="173038" algn="l"/>
                        </a:tabLst>
                        <a:defRPr>
                          <a:effectLst/>
                        </a:defRPr>
                      </a:pPr>
                      <a:r>
                        <a:rPr lang="en-AU" sz="800" kern="1200" dirty="0">
                          <a:solidFill>
                            <a:schemeClr val="dk1"/>
                          </a:solidFill>
                          <a:effectLst/>
                          <a:latin typeface="+mn-lt"/>
                          <a:ea typeface="+mn-ea"/>
                          <a:cs typeface="+mn-cs"/>
                        </a:rPr>
                        <a:t>Provide senior SME support</a:t>
                      </a:r>
                    </a:p>
                    <a:p>
                      <a:pPr marL="177800" marR="0" lvl="0" indent="-177800" algn="l" defTabSz="981075" rtl="0" eaLnBrk="0" fontAlgn="base" latinLnBrk="0" hangingPunct="0">
                        <a:lnSpc>
                          <a:spcPct val="100000"/>
                        </a:lnSpc>
                        <a:spcBef>
                          <a:spcPts val="0"/>
                        </a:spcBef>
                        <a:spcAft>
                          <a:spcPct val="0"/>
                        </a:spcAft>
                        <a:buClrTx/>
                        <a:buSzTx/>
                        <a:buFontTx/>
                        <a:buChar char="•"/>
                        <a:tabLst>
                          <a:tab pos="173038" algn="l"/>
                        </a:tabLst>
                        <a:defRPr>
                          <a:effectLst/>
                        </a:defRPr>
                      </a:pPr>
                      <a:r>
                        <a:rPr lang="en-AU" sz="800" kern="1200" dirty="0">
                          <a:solidFill>
                            <a:schemeClr val="dk1"/>
                          </a:solidFill>
                          <a:effectLst/>
                          <a:latin typeface="+mn-lt"/>
                          <a:ea typeface="+mn-ea"/>
                          <a:cs typeface="+mn-cs"/>
                        </a:rPr>
                        <a:t>Support the vision and represent the “voice of the customer” / “ voice of the colleague”</a:t>
                      </a:r>
                    </a:p>
                    <a:p>
                      <a:pPr marL="177800" marR="0" lvl="0" indent="-177800" algn="l" defTabSz="981075" rtl="0" eaLnBrk="0" fontAlgn="base" latinLnBrk="0" hangingPunct="0">
                        <a:lnSpc>
                          <a:spcPct val="100000"/>
                        </a:lnSpc>
                        <a:spcBef>
                          <a:spcPts val="0"/>
                        </a:spcBef>
                        <a:spcAft>
                          <a:spcPct val="0"/>
                        </a:spcAft>
                        <a:buClrTx/>
                        <a:buSzTx/>
                        <a:buFontTx/>
                        <a:buChar char="•"/>
                        <a:tabLst>
                          <a:tab pos="173038" algn="l"/>
                        </a:tabLst>
                        <a:defRPr>
                          <a:effectLst/>
                        </a:defRPr>
                      </a:pPr>
                      <a:r>
                        <a:rPr lang="en-AU" sz="800" kern="1200" dirty="0">
                          <a:solidFill>
                            <a:schemeClr val="dk1"/>
                          </a:solidFill>
                          <a:effectLst/>
                          <a:latin typeface="+mn-lt"/>
                          <a:ea typeface="+mn-ea"/>
                          <a:cs typeface="+mn-cs"/>
                        </a:rPr>
                        <a:t>Define, refine and prioritise the business outcome/ epic backlog based on quantified value and strategic outcomes (PO holds decision rights) </a:t>
                      </a:r>
                    </a:p>
                    <a:p>
                      <a:pPr marL="177800" marR="0" lvl="0" indent="-177800" algn="l" defTabSz="981075" rtl="0" eaLnBrk="0" fontAlgn="base" latinLnBrk="0" hangingPunct="0">
                        <a:lnSpc>
                          <a:spcPct val="100000"/>
                        </a:lnSpc>
                        <a:spcBef>
                          <a:spcPts val="0"/>
                        </a:spcBef>
                        <a:spcAft>
                          <a:spcPct val="0"/>
                        </a:spcAft>
                        <a:buClrTx/>
                        <a:buSzTx/>
                        <a:buFontTx/>
                        <a:buChar char="•"/>
                        <a:tabLst>
                          <a:tab pos="173038" algn="l"/>
                        </a:tabLst>
                        <a:defRPr>
                          <a:effectLst/>
                        </a:defRPr>
                      </a:pPr>
                      <a:r>
                        <a:rPr lang="en-AU" sz="800" kern="1200" dirty="0">
                          <a:solidFill>
                            <a:schemeClr val="dk1"/>
                          </a:solidFill>
                          <a:effectLst/>
                          <a:latin typeface="+mn-lt"/>
                          <a:ea typeface="+mn-ea"/>
                          <a:cs typeface="+mn-cs"/>
                        </a:rPr>
                        <a:t>Assess completion of deliverables to achieve desired business outcomes</a:t>
                      </a:r>
                    </a:p>
                    <a:p>
                      <a:pPr marL="177800" marR="0" lvl="0" indent="-177800" algn="l" defTabSz="981075" rtl="0" eaLnBrk="0" fontAlgn="base" latinLnBrk="0" hangingPunct="0">
                        <a:lnSpc>
                          <a:spcPct val="100000"/>
                        </a:lnSpc>
                        <a:spcBef>
                          <a:spcPts val="0"/>
                        </a:spcBef>
                        <a:spcAft>
                          <a:spcPct val="0"/>
                        </a:spcAft>
                        <a:buClrTx/>
                        <a:buSzTx/>
                        <a:buFontTx/>
                        <a:buChar char="•"/>
                        <a:tabLst>
                          <a:tab pos="173038" algn="l"/>
                        </a:tabLst>
                        <a:defRPr>
                          <a:effectLst/>
                        </a:defRPr>
                      </a:pPr>
                      <a:r>
                        <a:rPr lang="en-AU" sz="800" kern="1200" dirty="0">
                          <a:solidFill>
                            <a:schemeClr val="dk1"/>
                          </a:solidFill>
                          <a:effectLst/>
                          <a:latin typeface="+mn-lt"/>
                          <a:ea typeface="+mn-ea"/>
                          <a:cs typeface="+mn-cs"/>
                        </a:rPr>
                        <a:t>Engage key stakeholders to gather feedback, remove roadblocks &amp; implement change</a:t>
                      </a:r>
                    </a:p>
                    <a:p>
                      <a:pPr marL="177800" marR="0" lvl="0" indent="-177800" algn="l" defTabSz="981075" rtl="0" eaLnBrk="0" fontAlgn="base" latinLnBrk="0" hangingPunct="0">
                        <a:lnSpc>
                          <a:spcPct val="100000"/>
                        </a:lnSpc>
                        <a:spcBef>
                          <a:spcPts val="0"/>
                        </a:spcBef>
                        <a:spcAft>
                          <a:spcPct val="0"/>
                        </a:spcAft>
                        <a:buClrTx/>
                        <a:buSzTx/>
                        <a:buFontTx/>
                        <a:buChar char="•"/>
                        <a:tabLst>
                          <a:tab pos="173038" algn="l"/>
                        </a:tabLst>
                        <a:defRPr>
                          <a:effectLst/>
                        </a:defRPr>
                      </a:pPr>
                      <a:r>
                        <a:rPr lang="en-US" sz="800" kern="1200" dirty="0">
                          <a:solidFill>
                            <a:schemeClr val="dk1"/>
                          </a:solidFill>
                          <a:effectLst/>
                          <a:latin typeface="+mn-lt"/>
                          <a:ea typeface="+mn-ea"/>
                          <a:cs typeface="+mn-cs"/>
                        </a:rPr>
                        <a:t>Establish and monitor success measures</a:t>
                      </a:r>
                      <a:endParaRPr lang="en-AU" sz="800" kern="1200" dirty="0">
                        <a:solidFill>
                          <a:schemeClr val="dk1"/>
                        </a:solidFill>
                        <a:effectLst/>
                        <a:latin typeface="+mn-lt"/>
                        <a:ea typeface="+mn-ea"/>
                        <a:cs typeface="+mn-cs"/>
                      </a:endParaRPr>
                    </a:p>
                  </a:txBody>
                  <a:tcPr marL="36000" marR="36000" marT="36000" marB="3600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hMerge="1">
                  <a:txBody>
                    <a:bodyPr/>
                    <a:lstStyle/>
                    <a:p>
                      <a:endParaRPr lang="en-US"/>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gridSpan="3">
                  <a:txBody>
                    <a:bodyPr/>
                    <a:lstStyle/>
                    <a:p>
                      <a:pPr marL="177800" marR="0" lvl="0" indent="-177800" algn="l" defTabSz="981075" rtl="0" eaLnBrk="0" fontAlgn="base" latinLnBrk="0" hangingPunct="0">
                        <a:lnSpc>
                          <a:spcPct val="100000"/>
                        </a:lnSpc>
                        <a:spcBef>
                          <a:spcPts val="0"/>
                        </a:spcBef>
                        <a:spcAft>
                          <a:spcPct val="0"/>
                        </a:spcAft>
                        <a:buClrTx/>
                        <a:buSzTx/>
                        <a:buChar char="•"/>
                        <a:tabLst>
                          <a:tab pos="173038" algn="l"/>
                        </a:tabLst>
                        <a:defRPr>
                          <a:effectLst/>
                        </a:defRPr>
                      </a:pPr>
                      <a:r>
                        <a:rPr lang="en-US" sz="800" kern="1200" dirty="0">
                          <a:solidFill>
                            <a:schemeClr val="dk1"/>
                          </a:solidFill>
                          <a:effectLst/>
                          <a:latin typeface="+mn-lt"/>
                          <a:ea typeface="+mn-ea"/>
                          <a:cs typeface="+mn-cs"/>
                        </a:rPr>
                        <a:t>Drive inspiration by identifying market trends as well as understanding competitors and innovation </a:t>
                      </a:r>
                    </a:p>
                    <a:p>
                      <a:pPr marL="177800" marR="0" lvl="0" indent="-177800" algn="l" defTabSz="981075" rtl="0" eaLnBrk="0" fontAlgn="base" latinLnBrk="0" hangingPunct="0">
                        <a:lnSpc>
                          <a:spcPct val="100000"/>
                        </a:lnSpc>
                        <a:spcBef>
                          <a:spcPts val="0"/>
                        </a:spcBef>
                        <a:spcAft>
                          <a:spcPct val="0"/>
                        </a:spcAft>
                        <a:buClrTx/>
                        <a:buSzTx/>
                        <a:buChar char="•"/>
                        <a:tabLst>
                          <a:tab pos="173038" algn="l"/>
                        </a:tabLst>
                        <a:defRPr>
                          <a:effectLst/>
                        </a:defRPr>
                      </a:pPr>
                      <a:r>
                        <a:rPr lang="en-US" sz="800" kern="1200" dirty="0">
                          <a:solidFill>
                            <a:schemeClr val="dk1"/>
                          </a:solidFill>
                          <a:effectLst/>
                          <a:latin typeface="+mn-lt"/>
                          <a:ea typeface="+mn-ea"/>
                          <a:cs typeface="+mn-cs"/>
                        </a:rPr>
                        <a:t>Understand process flow and hold compliance accountability, including customer-facing and internal processes, and supporting technology</a:t>
                      </a:r>
                    </a:p>
                    <a:p>
                      <a:pPr marL="177800" marR="0" lvl="0" indent="-177800" algn="l" defTabSz="981075" rtl="0" eaLnBrk="0" fontAlgn="base" latinLnBrk="0" hangingPunct="0">
                        <a:lnSpc>
                          <a:spcPct val="100000"/>
                        </a:lnSpc>
                        <a:spcBef>
                          <a:spcPts val="0"/>
                        </a:spcBef>
                        <a:spcAft>
                          <a:spcPct val="0"/>
                        </a:spcAft>
                        <a:buClrTx/>
                        <a:buSzTx/>
                        <a:buChar char="•"/>
                        <a:tabLst>
                          <a:tab pos="173038" algn="l"/>
                        </a:tabLst>
                        <a:defRPr>
                          <a:effectLst/>
                        </a:defRPr>
                      </a:pPr>
                      <a:r>
                        <a:rPr lang="en-US" sz="800" kern="1200" dirty="0">
                          <a:solidFill>
                            <a:schemeClr val="dk1"/>
                          </a:solidFill>
                          <a:effectLst/>
                          <a:latin typeface="+mn-lt"/>
                          <a:ea typeface="+mn-ea"/>
                          <a:cs typeface="+mn-cs"/>
                        </a:rPr>
                        <a:t>Identify interdependencies and work with other E2E Episode/ Service POs to drive coordination</a:t>
                      </a:r>
                    </a:p>
                  </a:txBody>
                  <a:tcPr marL="36000" marR="36000" marT="36000" marB="3600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hMerge="1">
                  <a:txBody>
                    <a:bodyPr/>
                    <a:lstStyle/>
                    <a:p>
                      <a:pPr marL="177800" marR="0" lvl="0" indent="-177800" algn="l" defTabSz="981075" rtl="0" eaLnBrk="0" fontAlgn="base" latinLnBrk="0" hangingPunct="0">
                        <a:lnSpc>
                          <a:spcPct val="100000"/>
                        </a:lnSpc>
                        <a:spcBef>
                          <a:spcPts val="0"/>
                        </a:spcBef>
                        <a:spcAft>
                          <a:spcPct val="0"/>
                        </a:spcAft>
                        <a:buClrTx/>
                        <a:buSzTx/>
                        <a:buFontTx/>
                        <a:buChar char="•"/>
                        <a:tabLst>
                          <a:tab pos="173038" algn="l"/>
                        </a:tabLst>
                        <a:defRPr>
                          <a:effectLst/>
                        </a:defRPr>
                      </a:pPr>
                      <a:r>
                        <a:rPr lang="en-US" sz="1050" kern="1200" dirty="0">
                          <a:solidFill>
                            <a:schemeClr val="dk1"/>
                          </a:solidFill>
                          <a:effectLst/>
                          <a:latin typeface="+mn-lt"/>
                          <a:ea typeface="+mn-ea"/>
                          <a:cs typeface="+mn-cs"/>
                        </a:rPr>
                        <a:t>Empower POs to achieve outcomes</a:t>
                      </a:r>
                    </a:p>
                    <a:p>
                      <a:pPr marL="177800" marR="0" lvl="0" indent="-177800" algn="l" defTabSz="981075" rtl="0" eaLnBrk="0" fontAlgn="base" latinLnBrk="0" hangingPunct="0">
                        <a:lnSpc>
                          <a:spcPct val="100000"/>
                        </a:lnSpc>
                        <a:spcBef>
                          <a:spcPts val="0"/>
                        </a:spcBef>
                        <a:spcAft>
                          <a:spcPct val="0"/>
                        </a:spcAft>
                        <a:buClrTx/>
                        <a:buSzTx/>
                        <a:buChar char="•"/>
                        <a:tabLst>
                          <a:tab pos="173038" algn="l"/>
                        </a:tabLst>
                        <a:defRPr>
                          <a:effectLst/>
                        </a:defRPr>
                      </a:pPr>
                      <a:r>
                        <a:rPr lang="en-US" sz="1050" kern="1200" dirty="0">
                          <a:solidFill>
                            <a:schemeClr val="dk1"/>
                          </a:solidFill>
                          <a:effectLst/>
                          <a:latin typeface="+mn-lt"/>
                          <a:ea typeface="+mn-ea"/>
                          <a:cs typeface="+mn-cs"/>
                        </a:rPr>
                        <a:t>Drive inspiration by identifying market trends as well as understanding competitors and innovation </a:t>
                      </a:r>
                    </a:p>
                    <a:p>
                      <a:pPr marL="177800" marR="0" lvl="0" indent="-177800" algn="l" defTabSz="981075" rtl="0" eaLnBrk="0" fontAlgn="base" latinLnBrk="0" hangingPunct="0">
                        <a:lnSpc>
                          <a:spcPct val="100000"/>
                        </a:lnSpc>
                        <a:spcBef>
                          <a:spcPts val="0"/>
                        </a:spcBef>
                        <a:spcAft>
                          <a:spcPct val="0"/>
                        </a:spcAft>
                        <a:buClrTx/>
                        <a:buSzTx/>
                        <a:buChar char="•"/>
                        <a:tabLst>
                          <a:tab pos="173038" algn="l"/>
                        </a:tabLst>
                        <a:defRPr>
                          <a:effectLst/>
                        </a:defRPr>
                      </a:pPr>
                      <a:r>
                        <a:rPr lang="en-US" sz="1050" kern="1200" dirty="0">
                          <a:solidFill>
                            <a:schemeClr val="dk1"/>
                          </a:solidFill>
                          <a:effectLst/>
                          <a:latin typeface="+mn-lt"/>
                          <a:ea typeface="+mn-ea"/>
                          <a:cs typeface="+mn-cs"/>
                        </a:rPr>
                        <a:t>Understand process flow and hold compliance accountability, including customer-facing and internal processes, and supporting technology</a:t>
                      </a:r>
                    </a:p>
                    <a:p>
                      <a:pPr marL="177800" marR="0" lvl="0" indent="-177800" algn="l" defTabSz="981075" rtl="0" eaLnBrk="0" fontAlgn="base" latinLnBrk="0" hangingPunct="0">
                        <a:lnSpc>
                          <a:spcPct val="100000"/>
                        </a:lnSpc>
                        <a:spcBef>
                          <a:spcPts val="0"/>
                        </a:spcBef>
                        <a:spcAft>
                          <a:spcPct val="0"/>
                        </a:spcAft>
                        <a:buClrTx/>
                        <a:buSzTx/>
                        <a:buChar char="•"/>
                        <a:tabLst>
                          <a:tab pos="173038" algn="l"/>
                        </a:tabLst>
                        <a:defRPr>
                          <a:effectLst/>
                        </a:defRPr>
                      </a:pPr>
                      <a:r>
                        <a:rPr lang="en-US" sz="1050" kern="1200" dirty="0">
                          <a:solidFill>
                            <a:schemeClr val="dk1"/>
                          </a:solidFill>
                          <a:effectLst/>
                          <a:latin typeface="+mn-lt"/>
                          <a:ea typeface="+mn-ea"/>
                          <a:cs typeface="+mn-cs"/>
                        </a:rPr>
                        <a:t>Identify interdependencies across domain structure, and work with other E2E Episode/ Service POs to drive coordination</a:t>
                      </a:r>
                    </a:p>
                    <a:p>
                      <a:pPr marL="177800" marR="0" lvl="0" indent="-177800" algn="l" defTabSz="981075" rtl="0" eaLnBrk="0" fontAlgn="base" latinLnBrk="0" hangingPunct="0">
                        <a:lnSpc>
                          <a:spcPct val="100000"/>
                        </a:lnSpc>
                        <a:spcBef>
                          <a:spcPts val="0"/>
                        </a:spcBef>
                        <a:spcAft>
                          <a:spcPct val="0"/>
                        </a:spcAft>
                        <a:buClrTx/>
                        <a:buSzTx/>
                        <a:buChar char="•"/>
                        <a:tabLst>
                          <a:tab pos="173038" algn="l"/>
                        </a:tabLst>
                        <a:defRPr>
                          <a:effectLst/>
                        </a:defRPr>
                      </a:pPr>
                      <a:r>
                        <a:rPr lang="en-US" sz="1050" kern="1200" dirty="0">
                          <a:solidFill>
                            <a:schemeClr val="dk1"/>
                          </a:solidFill>
                          <a:effectLst/>
                          <a:latin typeface="+mn-lt"/>
                          <a:ea typeface="+mn-ea"/>
                          <a:cs typeface="+mn-cs"/>
                        </a:rPr>
                        <a:t>Establish and monitor success measures</a:t>
                      </a:r>
                    </a:p>
                  </a:txBody>
                  <a:tcPr marL="36000" marR="36000" marT="36000" marB="36000">
                    <a:lnL w="12700" cap="flat" cmpd="sng" algn="ctr">
                      <a:solidFill>
                        <a:schemeClr val="bg1">
                          <a:lumMod val="75000"/>
                        </a:schemeClr>
                      </a:solidFill>
                      <a:prstDash val="solid"/>
                      <a:round/>
                      <a:headEnd type="none" w="med" len="med"/>
                      <a:tailEnd type="none" w="med" len="med"/>
                    </a:lnL>
                  </a:tcPr>
                </a:tc>
                <a:tc hMerge="1">
                  <a:txBody>
                    <a:bodyPr/>
                    <a:lstStyle/>
                    <a:p>
                      <a:endParaRPr lang="en-US"/>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extLst>
                  <a:ext uri="{0D108BD9-81ED-4DB2-BD59-A6C34878D82A}">
                    <a16:rowId xmlns:a16="http://schemas.microsoft.com/office/drawing/2014/main" val="668567337"/>
                  </a:ext>
                </a:extLst>
              </a:tr>
              <a:tr h="188774">
                <a:tc>
                  <a:txBody>
                    <a:bodyPr/>
                    <a:lstStyle/>
                    <a:p>
                      <a:pPr marL="0" marR="0" lvl="0" indent="0" algn="ctr" defTabSz="981075" rtl="0" eaLnBrk="0" fontAlgn="base" latinLnBrk="0" hangingPunct="0">
                        <a:lnSpc>
                          <a:spcPct val="100000"/>
                        </a:lnSpc>
                        <a:spcBef>
                          <a:spcPts val="384"/>
                        </a:spcBef>
                        <a:spcAft>
                          <a:spcPct val="0"/>
                        </a:spcAft>
                        <a:buClrTx/>
                        <a:buSzTx/>
                        <a:buFont typeface="Verdana" panose="020B0604030504040204" pitchFamily="34" charset="0"/>
                        <a:buNone/>
                        <a:tabLst>
                          <a:tab pos="173038" algn="l"/>
                        </a:tabLst>
                        <a:defRPr>
                          <a:effectLst/>
                        </a:defRPr>
                      </a:pPr>
                      <a:r>
                        <a:rPr kumimoji="0" lang="en-GB" sz="650" b="1" i="0" u="none" strike="noStrike" kern="0" cap="none" spc="0" normalizeH="0" baseline="0" noProof="0">
                          <a:ln>
                            <a:noFill/>
                          </a:ln>
                          <a:solidFill>
                            <a:schemeClr val="tx1"/>
                          </a:solidFill>
                          <a:effectLst/>
                          <a:uLnTx/>
                          <a:uFillTx/>
                          <a:latin typeface="+mn-lt"/>
                          <a:ea typeface="+mn-ea"/>
                          <a:cs typeface="+mn-cs"/>
                        </a:rPr>
                        <a:t>Key Interfaces</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gridSpan="4">
                  <a:txBody>
                    <a:bodyPr/>
                    <a:lstStyle/>
                    <a:p>
                      <a:pPr marL="0" indent="0" algn="ctr" defTabSz="914309" rtl="0" eaLnBrk="1" latinLnBrk="0" hangingPunct="1">
                        <a:lnSpc>
                          <a:spcPct val="100000"/>
                        </a:lnSpc>
                        <a:spcBef>
                          <a:spcPct val="0"/>
                        </a:spcBef>
                        <a:spcAft>
                          <a:spcPct val="0"/>
                        </a:spcAft>
                        <a:buClrTx/>
                        <a:buSzTx/>
                        <a:buFont typeface="Verdana" panose="020B0604030504040204" pitchFamily="34" charset="0"/>
                        <a:buNone/>
                      </a:pPr>
                      <a:r>
                        <a:rPr lang="en-GB" sz="650" b="1" kern="1200" dirty="0">
                          <a:solidFill>
                            <a:schemeClr val="tx1"/>
                          </a:solidFill>
                          <a:effectLst/>
                          <a:latin typeface="+mn-lt"/>
                          <a:ea typeface="+mn-ea"/>
                          <a:cs typeface="+mn-cs"/>
                        </a:rPr>
                        <a:t>Key Performance Indicators</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hMerge="1">
                  <a:txBody>
                    <a:bodyPr/>
                    <a:lstStyle/>
                    <a:p>
                      <a:endParaRPr lang="en-US"/>
                    </a:p>
                  </a:txBody>
                  <a:tcPr/>
                </a:tc>
                <a:tc hMerge="1">
                  <a:txBody>
                    <a:bodyPr/>
                    <a:lstStyle/>
                    <a:p>
                      <a:endParaRPr lang="en-AU"/>
                    </a:p>
                  </a:txBody>
                  <a:tcPr>
                    <a:lnL w="12700" cap="flat" cmpd="sng" algn="ctr">
                      <a:solidFill>
                        <a:schemeClr val="bg1">
                          <a:lumMod val="75000"/>
                        </a:schemeClr>
                      </a:solidFill>
                      <a:prstDash val="solid"/>
                      <a:round/>
                      <a:headEnd type="none" w="med" len="med"/>
                      <a:tailEnd type="none" w="med" len="med"/>
                    </a:lnL>
                  </a:tcPr>
                </a:tc>
                <a:tc hMerge="1">
                  <a:txBody>
                    <a:bodyPr/>
                    <a:lstStyle/>
                    <a:p>
                      <a:pPr marL="0" indent="0" algn="ctr" defTabSz="914309" rtl="0" eaLnBrk="1" latinLnBrk="0" hangingPunct="1">
                        <a:lnSpc>
                          <a:spcPct val="100000"/>
                        </a:lnSpc>
                        <a:spcBef>
                          <a:spcPct val="0"/>
                        </a:spcBef>
                        <a:spcAft>
                          <a:spcPct val="0"/>
                        </a:spcAft>
                        <a:buClrTx/>
                        <a:buSzTx/>
                        <a:buFont typeface="Verdana" panose="020B0604030504040204" pitchFamily="34" charset="0"/>
                        <a:buNone/>
                      </a:pPr>
                      <a:endParaRPr lang="en-GB" sz="650" b="1" kern="1200" dirty="0">
                        <a:solidFill>
                          <a:schemeClr val="tx1"/>
                        </a:solidFill>
                        <a:effectLst/>
                        <a:latin typeface="+mn-lt"/>
                        <a:ea typeface="+mn-ea"/>
                        <a:cs typeface="+mn-cs"/>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extLst>
                  <a:ext uri="{0D108BD9-81ED-4DB2-BD59-A6C34878D82A}">
                    <a16:rowId xmlns:a16="http://schemas.microsoft.com/office/drawing/2014/main" val="102959977"/>
                  </a:ext>
                </a:extLst>
              </a:tr>
              <a:tr h="1034002">
                <a:tc>
                  <a:txBody>
                    <a:bodyPr/>
                    <a:lstStyle/>
                    <a:p>
                      <a:pPr marL="155575" marR="0" lvl="0" indent="-155575" algn="l" defTabSz="981075" rtl="0" eaLnBrk="0" fontAlgn="base" latinLnBrk="0" hangingPunct="0">
                        <a:lnSpc>
                          <a:spcPct val="100000"/>
                        </a:lnSpc>
                        <a:spcBef>
                          <a:spcPts val="384"/>
                        </a:spcBef>
                        <a:spcAft>
                          <a:spcPct val="0"/>
                        </a:spcAft>
                        <a:buClrTx/>
                        <a:buSzTx/>
                        <a:buFontTx/>
                        <a:buChar char="•"/>
                        <a:tabLst>
                          <a:tab pos="173038" algn="l"/>
                        </a:tabLst>
                        <a:defRPr>
                          <a:effectLst/>
                        </a:defRPr>
                      </a:pPr>
                      <a:r>
                        <a:rPr kumimoji="0" lang="en-GB" sz="800" b="0" i="0" u="none" strike="noStrike" kern="0" cap="none" spc="0" normalizeH="0" baseline="0" noProof="0" dirty="0">
                          <a:ln>
                            <a:noFill/>
                          </a:ln>
                          <a:solidFill>
                            <a:schemeClr val="tx1"/>
                          </a:solidFill>
                          <a:effectLst/>
                          <a:uLnTx/>
                          <a:uFillTx/>
                          <a:latin typeface="+mn-lt"/>
                          <a:ea typeface="+mn-ea"/>
                          <a:cs typeface="+mn-cs"/>
                        </a:rPr>
                        <a:t>Product Manager and Product Owner</a:t>
                      </a:r>
                    </a:p>
                    <a:p>
                      <a:pPr marL="155575" marR="0" lvl="0" indent="-155575" algn="l" defTabSz="981075" rtl="0" eaLnBrk="0" fontAlgn="base" latinLnBrk="0" hangingPunct="0">
                        <a:lnSpc>
                          <a:spcPct val="100000"/>
                        </a:lnSpc>
                        <a:spcBef>
                          <a:spcPts val="384"/>
                        </a:spcBef>
                        <a:spcAft>
                          <a:spcPct val="0"/>
                        </a:spcAft>
                        <a:buClrTx/>
                        <a:buSzTx/>
                        <a:buFontTx/>
                        <a:buChar char="•"/>
                        <a:tabLst>
                          <a:tab pos="173038" algn="l"/>
                        </a:tabLst>
                        <a:defRPr>
                          <a:effectLst/>
                        </a:defRPr>
                      </a:pPr>
                      <a:r>
                        <a:rPr kumimoji="0" lang="en-GB" sz="800" b="0" i="0" u="none" strike="noStrike" kern="0" cap="none" spc="0" normalizeH="0" baseline="0" noProof="0" dirty="0">
                          <a:ln>
                            <a:noFill/>
                          </a:ln>
                          <a:solidFill>
                            <a:schemeClr val="tx1"/>
                          </a:solidFill>
                          <a:effectLst/>
                          <a:uLnTx/>
                          <a:uFillTx/>
                          <a:latin typeface="+mn-lt"/>
                          <a:ea typeface="+mn-ea"/>
                          <a:cs typeface="+mn-cs"/>
                        </a:rPr>
                        <a:t>Risk and Compliance</a:t>
                      </a:r>
                    </a:p>
                    <a:p>
                      <a:pPr marL="155575" marR="0" lvl="0" indent="-155575" algn="l" defTabSz="981075" rtl="0" eaLnBrk="0" fontAlgn="base" latinLnBrk="0" hangingPunct="0">
                        <a:lnSpc>
                          <a:spcPct val="100000"/>
                        </a:lnSpc>
                        <a:spcBef>
                          <a:spcPts val="384"/>
                        </a:spcBef>
                        <a:spcAft>
                          <a:spcPct val="0"/>
                        </a:spcAft>
                        <a:buClrTx/>
                        <a:buSzTx/>
                        <a:buFontTx/>
                        <a:buChar char="•"/>
                        <a:tabLst>
                          <a:tab pos="173038" algn="l"/>
                        </a:tabLst>
                        <a:defRPr>
                          <a:effectLst/>
                        </a:defRPr>
                      </a:pPr>
                      <a:r>
                        <a:rPr kumimoji="0" lang="en-GB" sz="800" b="0" i="0" u="none" strike="noStrike" kern="0" cap="none" spc="0" normalizeH="0" baseline="0" noProof="0" dirty="0">
                          <a:ln>
                            <a:noFill/>
                          </a:ln>
                          <a:solidFill>
                            <a:schemeClr val="tx1"/>
                          </a:solidFill>
                          <a:effectLst/>
                          <a:uLnTx/>
                          <a:uFillTx/>
                          <a:latin typeface="+mn-lt"/>
                          <a:ea typeface="+mn-ea"/>
                          <a:cs typeface="+mn-cs"/>
                        </a:rPr>
                        <a:t>CX and UX design / enablement teams </a:t>
                      </a:r>
                    </a:p>
                    <a:p>
                      <a:pPr marL="155575" marR="0" lvl="0" indent="-155575" algn="l" defTabSz="981075" rtl="0" eaLnBrk="0" fontAlgn="base" latinLnBrk="0" hangingPunct="0">
                        <a:lnSpc>
                          <a:spcPct val="100000"/>
                        </a:lnSpc>
                        <a:spcBef>
                          <a:spcPts val="384"/>
                        </a:spcBef>
                        <a:spcAft>
                          <a:spcPct val="0"/>
                        </a:spcAft>
                        <a:buClrTx/>
                        <a:buSzTx/>
                        <a:buFontTx/>
                        <a:buChar char="•"/>
                        <a:tabLst>
                          <a:tab pos="173038" algn="l"/>
                        </a:tabLst>
                        <a:defRPr>
                          <a:effectLst/>
                        </a:defRPr>
                      </a:pPr>
                      <a:r>
                        <a:rPr kumimoji="0" lang="en-GB" sz="800" b="0" i="0" u="none" strike="noStrike" kern="0" cap="none" spc="0" normalizeH="0" baseline="0" noProof="0" dirty="0">
                          <a:ln>
                            <a:noFill/>
                          </a:ln>
                          <a:solidFill>
                            <a:schemeClr val="tx1"/>
                          </a:solidFill>
                          <a:effectLst/>
                          <a:uLnTx/>
                          <a:uFillTx/>
                          <a:latin typeface="+mn-lt"/>
                          <a:ea typeface="+mn-ea"/>
                          <a:cs typeface="+mn-cs"/>
                        </a:rPr>
                        <a:t>Bankers, RMs and Transaction Specialists – customer facing divisions</a:t>
                      </a:r>
                    </a:p>
                    <a:p>
                      <a:pPr marL="155575" marR="0" lvl="0" indent="-155575" algn="l" defTabSz="981075" rtl="0" eaLnBrk="0" fontAlgn="base" latinLnBrk="0" hangingPunct="0">
                        <a:lnSpc>
                          <a:spcPct val="100000"/>
                        </a:lnSpc>
                        <a:spcBef>
                          <a:spcPts val="384"/>
                        </a:spcBef>
                        <a:spcAft>
                          <a:spcPct val="0"/>
                        </a:spcAft>
                        <a:buClrTx/>
                        <a:buSzTx/>
                        <a:buFontTx/>
                        <a:buChar char="•"/>
                        <a:tabLst>
                          <a:tab pos="173038" algn="l"/>
                        </a:tabLst>
                        <a:defRPr>
                          <a:effectLst/>
                        </a:defRPr>
                      </a:pPr>
                      <a:r>
                        <a:rPr kumimoji="0" lang="en-GB" sz="800" b="0" i="0" u="none" strike="noStrike" kern="0" cap="none" spc="0" normalizeH="0" baseline="0" noProof="0" dirty="0">
                          <a:ln>
                            <a:noFill/>
                          </a:ln>
                          <a:solidFill>
                            <a:schemeClr val="tx1"/>
                          </a:solidFill>
                          <a:effectLst/>
                          <a:uLnTx/>
                          <a:uFillTx/>
                          <a:latin typeface="+mn-lt"/>
                          <a:ea typeface="+mn-ea"/>
                          <a:cs typeface="+mn-cs"/>
                        </a:rPr>
                        <a:t>Tech &amp; Ops</a:t>
                      </a:r>
                    </a:p>
                    <a:p>
                      <a:pPr marL="155575" marR="0" lvl="0" indent="-155575" algn="l" defTabSz="981075" rtl="0" eaLnBrk="0" fontAlgn="base" latinLnBrk="0" hangingPunct="0">
                        <a:lnSpc>
                          <a:spcPct val="100000"/>
                        </a:lnSpc>
                        <a:spcBef>
                          <a:spcPts val="384"/>
                        </a:spcBef>
                        <a:spcAft>
                          <a:spcPct val="0"/>
                        </a:spcAft>
                        <a:buClrTx/>
                        <a:buSzTx/>
                        <a:buFontTx/>
                        <a:buChar char="•"/>
                        <a:tabLst>
                          <a:tab pos="173038" algn="l"/>
                        </a:tabLst>
                        <a:defRPr>
                          <a:effectLst/>
                        </a:defRPr>
                      </a:pPr>
                      <a:r>
                        <a:rPr kumimoji="0" lang="en-GB" sz="800" b="0" i="0" u="none" strike="noStrike" kern="0" cap="none" spc="0" normalizeH="0" baseline="0" noProof="0" dirty="0">
                          <a:ln>
                            <a:noFill/>
                          </a:ln>
                          <a:solidFill>
                            <a:schemeClr val="tx1"/>
                          </a:solidFill>
                          <a:effectLst/>
                          <a:uLnTx/>
                          <a:uFillTx/>
                          <a:latin typeface="+mn-lt"/>
                          <a:ea typeface="+mn-ea"/>
                          <a:cs typeface="+mn-cs"/>
                        </a:rPr>
                        <a:t>Legal</a:t>
                      </a:r>
                    </a:p>
                  </a:txBody>
                  <a:tcPr marL="36000" marR="36000" marT="36000" marB="3600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gridSpan="4">
                  <a:txBody>
                    <a:bodyPr/>
                    <a:lstStyle/>
                    <a:p>
                      <a:pPr marL="155575" marR="0" lvl="0" indent="-155575" algn="l" rtl="0" eaLnBrk="1" fontAlgn="auto" latinLnBrk="0" hangingPunct="1">
                        <a:lnSpc>
                          <a:spcPct val="100000"/>
                        </a:lnSpc>
                        <a:spcBef>
                          <a:spcPct val="0"/>
                        </a:spcBef>
                        <a:spcAft>
                          <a:spcPct val="0"/>
                        </a:spcAft>
                        <a:buFontTx/>
                        <a:buChar char="•"/>
                      </a:pPr>
                      <a:r>
                        <a:rPr lang="en-AU" sz="800" b="0" i="0" kern="1200" dirty="0">
                          <a:solidFill>
                            <a:schemeClr val="dk1"/>
                          </a:solidFill>
                          <a:effectLst/>
                          <a:latin typeface="+mn-lt"/>
                          <a:ea typeface="+mn-ea"/>
                          <a:cs typeface="+mn-cs"/>
                        </a:rPr>
                        <a:t>Proactively manage risk, meeting all policy and compliance requirements; perform controls; adhere to process and procedures pertinent to role; and escalate events, issues or breaches as they are identified (risk accountability forms part of all roles, as everyone is responsible for managing risk and compliance). </a:t>
                      </a:r>
                    </a:p>
                    <a:p>
                      <a:pPr marL="155575" marR="0" lvl="0" indent="-155575" algn="l" rtl="0" eaLnBrk="1" fontAlgn="auto" latinLnBrk="0" hangingPunct="1">
                        <a:lnSpc>
                          <a:spcPct val="100000"/>
                        </a:lnSpc>
                        <a:spcBef>
                          <a:spcPct val="0"/>
                        </a:spcBef>
                        <a:spcAft>
                          <a:spcPct val="0"/>
                        </a:spcAft>
                        <a:buFontTx/>
                        <a:buChar char="•"/>
                      </a:pPr>
                      <a:r>
                        <a:rPr lang="en-AU" sz="800" b="0" i="0" kern="1200" dirty="0">
                          <a:solidFill>
                            <a:schemeClr val="dk1"/>
                          </a:solidFill>
                          <a:effectLst/>
                          <a:latin typeface="+mn-lt"/>
                          <a:ea typeface="+mn-ea"/>
                          <a:cs typeface="+mn-cs"/>
                        </a:rPr>
                        <a:t>Customer – deliver great customer experiences through technology and process changes for Customers – measured through Sales, customer retention, NPS and Customer Complaints</a:t>
                      </a:r>
                    </a:p>
                    <a:p>
                      <a:pPr marL="155575" marR="0" lvl="0" indent="-155575" algn="l" rtl="0" eaLnBrk="1" fontAlgn="auto" latinLnBrk="0" hangingPunct="1">
                        <a:lnSpc>
                          <a:spcPct val="100000"/>
                        </a:lnSpc>
                        <a:spcBef>
                          <a:spcPct val="0"/>
                        </a:spcBef>
                        <a:spcAft>
                          <a:spcPct val="0"/>
                        </a:spcAft>
                        <a:buFontTx/>
                        <a:buChar char="•"/>
                      </a:pPr>
                      <a:r>
                        <a:rPr lang="en-AU" sz="800" b="0" i="0" kern="1200" dirty="0">
                          <a:solidFill>
                            <a:schemeClr val="dk1"/>
                          </a:solidFill>
                          <a:effectLst/>
                          <a:latin typeface="+mn-lt"/>
                          <a:ea typeface="+mn-ea"/>
                          <a:cs typeface="+mn-cs"/>
                        </a:rPr>
                        <a:t>Digital &amp; Simple – deliver simple solutions for us customers with a digital first bias – measured through digital adoption</a:t>
                      </a:r>
                    </a:p>
                    <a:p>
                      <a:pPr marL="155948" indent="-155948" algn="l" defTabSz="914309" rtl="0" eaLnBrk="1" latinLnBrk="0" hangingPunct="1">
                        <a:lnSpc>
                          <a:spcPct val="100000"/>
                        </a:lnSpc>
                        <a:spcBef>
                          <a:spcPct val="0"/>
                        </a:spcBef>
                        <a:spcAft>
                          <a:spcPct val="0"/>
                        </a:spcAft>
                        <a:buClrTx/>
                        <a:buSzTx/>
                      </a:pPr>
                      <a:r>
                        <a:rPr lang="en-GB" sz="800" kern="1200" dirty="0">
                          <a:solidFill>
                            <a:schemeClr val="tx1"/>
                          </a:solidFill>
                          <a:effectLst/>
                          <a:latin typeface="+mn-lt"/>
                          <a:ea typeface="+mn-ea"/>
                          <a:cs typeface="+mn-cs"/>
                        </a:rPr>
                        <a:t>Customer needs are articulated and met </a:t>
                      </a:r>
                    </a:p>
                    <a:p>
                      <a:pPr marL="155948" indent="-155948" algn="l" defTabSz="914309" rtl="0" eaLnBrk="1" latinLnBrk="0" hangingPunct="1">
                        <a:lnSpc>
                          <a:spcPct val="100000"/>
                        </a:lnSpc>
                        <a:spcBef>
                          <a:spcPct val="0"/>
                        </a:spcBef>
                        <a:spcAft>
                          <a:spcPct val="0"/>
                        </a:spcAft>
                        <a:buClrTx/>
                        <a:buSzTx/>
                      </a:pPr>
                      <a:r>
                        <a:rPr lang="en-GB" sz="800" kern="1200" dirty="0">
                          <a:solidFill>
                            <a:schemeClr val="tx1"/>
                          </a:solidFill>
                          <a:effectLst/>
                          <a:latin typeface="+mn-lt"/>
                          <a:ea typeface="+mn-ea"/>
                          <a:cs typeface="+mn-cs"/>
                        </a:rPr>
                        <a:t>Risk’s of product noncompliance are monitored and managed </a:t>
                      </a:r>
                    </a:p>
                    <a:p>
                      <a:pPr marL="155948" indent="-155948" algn="l" defTabSz="914309" rtl="0" eaLnBrk="1" latinLnBrk="0" hangingPunct="1">
                        <a:lnSpc>
                          <a:spcPct val="100000"/>
                        </a:lnSpc>
                        <a:spcBef>
                          <a:spcPct val="0"/>
                        </a:spcBef>
                        <a:spcAft>
                          <a:spcPct val="0"/>
                        </a:spcAft>
                        <a:buClrTx/>
                        <a:buSzTx/>
                      </a:pPr>
                      <a:r>
                        <a:rPr lang="en-GB" sz="800" kern="1200" dirty="0">
                          <a:solidFill>
                            <a:schemeClr val="tx1"/>
                          </a:solidFill>
                          <a:effectLst/>
                          <a:latin typeface="+mn-lt"/>
                          <a:ea typeface="+mn-ea"/>
                          <a:cs typeface="+mn-cs"/>
                        </a:rPr>
                        <a:t>SME knowledge is retained and enhanced to deliver sustainable cost efficiencies</a:t>
                      </a:r>
                      <a:endParaRPr lang="en-AU" sz="800" b="0" i="0" kern="1200" dirty="0">
                        <a:solidFill>
                          <a:schemeClr val="dk1"/>
                        </a:solidFill>
                        <a:effectLst/>
                        <a:latin typeface="+mn-lt"/>
                        <a:ea typeface="+mn-ea"/>
                        <a:cs typeface="+mn-cs"/>
                      </a:endParaRPr>
                    </a:p>
                  </a:txBody>
                  <a:tcPr marL="36000" marR="36000" marT="36000" marB="3600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hMerge="1">
                  <a:txBody>
                    <a:bodyPr/>
                    <a:lstStyle/>
                    <a:p>
                      <a:endParaRPr lang="en-US"/>
                    </a:p>
                  </a:txBody>
                  <a:tcPr/>
                </a:tc>
                <a:tc hMerge="1">
                  <a:txBody>
                    <a:bodyPr/>
                    <a:lstStyle/>
                    <a:p>
                      <a:endParaRPr lang="en-AU"/>
                    </a:p>
                  </a:txBody>
                  <a:tcPr>
                    <a:lnL w="12700" cap="flat" cmpd="sng" algn="ctr">
                      <a:solidFill>
                        <a:schemeClr val="bg1">
                          <a:lumMod val="75000"/>
                        </a:schemeClr>
                      </a:solidFill>
                      <a:prstDash val="solid"/>
                      <a:round/>
                      <a:headEnd type="none" w="med" len="med"/>
                      <a:tailEnd type="none" w="med" len="med"/>
                    </a:lnL>
                  </a:tcPr>
                </a:tc>
                <a:tc hMerge="1">
                  <a:txBody>
                    <a:bodyPr/>
                    <a:lstStyle/>
                    <a:p>
                      <a:pPr marL="0" indent="0" algn="l" defTabSz="914309" rtl="0" eaLnBrk="1" latinLnBrk="0" hangingPunct="1">
                        <a:lnSpc>
                          <a:spcPct val="100000"/>
                        </a:lnSpc>
                        <a:spcBef>
                          <a:spcPct val="0"/>
                        </a:spcBef>
                        <a:spcAft>
                          <a:spcPct val="0"/>
                        </a:spcAft>
                        <a:buClrTx/>
                        <a:buSzTx/>
                        <a:buNone/>
                      </a:pPr>
                      <a:endParaRPr lang="en-GB" sz="650" kern="1200" dirty="0">
                        <a:solidFill>
                          <a:schemeClr val="tx1"/>
                        </a:solidFill>
                        <a:effectLst/>
                        <a:latin typeface="+mn-lt"/>
                        <a:ea typeface="+mn-ea"/>
                        <a:cs typeface="+mn-cs"/>
                      </a:endParaRPr>
                    </a:p>
                  </a:txBody>
                  <a:tcPr marL="36000" marR="36000" marT="36000" marB="3600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extLst>
                  <a:ext uri="{0D108BD9-81ED-4DB2-BD59-A6C34878D82A}">
                    <a16:rowId xmlns:a16="http://schemas.microsoft.com/office/drawing/2014/main" val="1047792904"/>
                  </a:ext>
                </a:extLst>
              </a:tr>
            </a:tbl>
          </a:graphicData>
        </a:graphic>
      </p:graphicFrame>
    </p:spTree>
    <p:extLst>
      <p:ext uri="{BB962C8B-B14F-4D97-AF65-F5344CB8AC3E}">
        <p14:creationId xmlns:p14="http://schemas.microsoft.com/office/powerpoint/2010/main" val="3068536095"/>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7134.0"/>
  <p:tag name="AS_RELEASE_DATE" val="2017.05.17"/>
  <p:tag name="AS_TITLE" val="Aspose.Slides for .NET 4.0"/>
  <p:tag name="AS_VERSION" val="17.5"/>
  <p:tag name="MEKKOFORMATS" val="&lt;MekkoFormats&gt;&lt;NumberFormat DecimalSeparator=&quot;.&quot; ThousandSeparator=&quot;,&quot; NegativeNumberFormat=&quot;1&quot; /&gt;&lt;Font&gt;&lt;Output_Font_Name Default=&quot;Arial&quot; UsePPTTheme=&quot;True&quot; /&gt;&lt;FarEast_Output_Font_Name Default=&quot;Arial&quot; UsePPTTheme=&quot;True&quot; RotateAndFlipEnabled=&quot;False&quot; /&gt;&lt;/Font&gt;&lt;DateFormat CultureID=&quot;3081&quot; FormatString=&quot;d/MM/yyyy&quot; /&gt;&lt;/MekkoFormats&gt;"/>
  <p:tag name="OFFICE" val="Melbourne"/>
</p:tagLst>
</file>

<file path=ppt/tags/tag10.xml><?xml version="1.0" encoding="utf-8"?>
<p:tagLst xmlns:a="http://schemas.openxmlformats.org/drawingml/2006/main" xmlns:r="http://schemas.openxmlformats.org/officeDocument/2006/relationships" xmlns:p="http://schemas.openxmlformats.org/presentationml/2006/main">
  <p:tag name="AS_UNIQUEID" val="21765"/>
</p:tagLst>
</file>

<file path=ppt/tags/tag11.xml><?xml version="1.0" encoding="utf-8"?>
<p:tagLst xmlns:a="http://schemas.openxmlformats.org/drawingml/2006/main" xmlns:r="http://schemas.openxmlformats.org/officeDocument/2006/relationships" xmlns:p="http://schemas.openxmlformats.org/presentationml/2006/main">
  <p:tag name="AS_UNIQUEID" val="21726"/>
</p:tagLst>
</file>

<file path=ppt/tags/tag12.xml><?xml version="1.0" encoding="utf-8"?>
<p:tagLst xmlns:a="http://schemas.openxmlformats.org/drawingml/2006/main" xmlns:r="http://schemas.openxmlformats.org/officeDocument/2006/relationships" xmlns:p="http://schemas.openxmlformats.org/presentationml/2006/main">
  <p:tag name="AS_UNIQUEID" val="21727"/>
</p:tagLst>
</file>

<file path=ppt/tags/tag13.xml><?xml version="1.0" encoding="utf-8"?>
<p:tagLst xmlns:a="http://schemas.openxmlformats.org/drawingml/2006/main" xmlns:r="http://schemas.openxmlformats.org/officeDocument/2006/relationships" xmlns:p="http://schemas.openxmlformats.org/presentationml/2006/main">
  <p:tag name="AS_UNIQUEID" val="21728"/>
</p:tagLst>
</file>

<file path=ppt/tags/tag14.xml><?xml version="1.0" encoding="utf-8"?>
<p:tagLst xmlns:a="http://schemas.openxmlformats.org/drawingml/2006/main" xmlns:r="http://schemas.openxmlformats.org/officeDocument/2006/relationships" xmlns:p="http://schemas.openxmlformats.org/presentationml/2006/main">
  <p:tag name="AS_UNIQUEID" val="21729"/>
</p:tagLst>
</file>

<file path=ppt/tags/tag15.xml><?xml version="1.0" encoding="utf-8"?>
<p:tagLst xmlns:a="http://schemas.openxmlformats.org/drawingml/2006/main" xmlns:r="http://schemas.openxmlformats.org/officeDocument/2006/relationships" xmlns:p="http://schemas.openxmlformats.org/presentationml/2006/main">
  <p:tag name="AS_UNIQUEID" val="21730"/>
</p:tagLst>
</file>

<file path=ppt/tags/tag16.xml><?xml version="1.0" encoding="utf-8"?>
<p:tagLst xmlns:a="http://schemas.openxmlformats.org/drawingml/2006/main" xmlns:r="http://schemas.openxmlformats.org/officeDocument/2006/relationships" xmlns:p="http://schemas.openxmlformats.org/presentationml/2006/main">
  <p:tag name="AS_UNIQUEID" val="21731"/>
</p:tagLst>
</file>

<file path=ppt/tags/tag17.xml><?xml version="1.0" encoding="utf-8"?>
<p:tagLst xmlns:a="http://schemas.openxmlformats.org/drawingml/2006/main" xmlns:r="http://schemas.openxmlformats.org/officeDocument/2006/relationships" xmlns:p="http://schemas.openxmlformats.org/presentationml/2006/main">
  <p:tag name="AS_UNIQUEID" val="21733"/>
</p:tagLst>
</file>

<file path=ppt/tags/tag18.xml><?xml version="1.0" encoding="utf-8"?>
<p:tagLst xmlns:a="http://schemas.openxmlformats.org/drawingml/2006/main" xmlns:r="http://schemas.openxmlformats.org/officeDocument/2006/relationships" xmlns:p="http://schemas.openxmlformats.org/presentationml/2006/main">
  <p:tag name="AS_UNIQUEID" val="21735"/>
</p:tagLst>
</file>

<file path=ppt/tags/tag19.xml><?xml version="1.0" encoding="utf-8"?>
<p:tagLst xmlns:a="http://schemas.openxmlformats.org/drawingml/2006/main" xmlns:r="http://schemas.openxmlformats.org/officeDocument/2006/relationships" xmlns:p="http://schemas.openxmlformats.org/presentationml/2006/main">
  <p:tag name="AS_UNIQUEID" val="21736"/>
</p:tagLst>
</file>

<file path=ppt/tags/tag2.xml><?xml version="1.0" encoding="utf-8"?>
<p:tagLst xmlns:a="http://schemas.openxmlformats.org/drawingml/2006/main" xmlns:r="http://schemas.openxmlformats.org/officeDocument/2006/relationships" xmlns:p="http://schemas.openxmlformats.org/presentationml/2006/main">
  <p:tag name="AS_UNIQUEID" val="21757"/>
</p:tagLst>
</file>

<file path=ppt/tags/tag20.xml><?xml version="1.0" encoding="utf-8"?>
<p:tagLst xmlns:a="http://schemas.openxmlformats.org/drawingml/2006/main" xmlns:r="http://schemas.openxmlformats.org/officeDocument/2006/relationships" xmlns:p="http://schemas.openxmlformats.org/presentationml/2006/main">
  <p:tag name="AS_UNIQUEID" val="21737"/>
</p:tagLst>
</file>

<file path=ppt/tags/tag21.xml><?xml version="1.0" encoding="utf-8"?>
<p:tagLst xmlns:a="http://schemas.openxmlformats.org/drawingml/2006/main" xmlns:r="http://schemas.openxmlformats.org/officeDocument/2006/relationships" xmlns:p="http://schemas.openxmlformats.org/presentationml/2006/main">
  <p:tag name="AS_UNIQUEID" val="21738"/>
</p:tagLst>
</file>

<file path=ppt/tags/tag22.xml><?xml version="1.0" encoding="utf-8"?>
<p:tagLst xmlns:a="http://schemas.openxmlformats.org/drawingml/2006/main" xmlns:r="http://schemas.openxmlformats.org/officeDocument/2006/relationships" xmlns:p="http://schemas.openxmlformats.org/presentationml/2006/main">
  <p:tag name="AS_UNIQUEID" val="21739"/>
</p:tagLst>
</file>

<file path=ppt/tags/tag23.xml><?xml version="1.0" encoding="utf-8"?>
<p:tagLst xmlns:a="http://schemas.openxmlformats.org/drawingml/2006/main" xmlns:r="http://schemas.openxmlformats.org/officeDocument/2006/relationships" xmlns:p="http://schemas.openxmlformats.org/presentationml/2006/main">
  <p:tag name="AS_UNIQUEID" val="21741"/>
</p:tagLst>
</file>

<file path=ppt/tags/tag24.xml><?xml version="1.0" encoding="utf-8"?>
<p:tagLst xmlns:a="http://schemas.openxmlformats.org/drawingml/2006/main" xmlns:r="http://schemas.openxmlformats.org/officeDocument/2006/relationships" xmlns:p="http://schemas.openxmlformats.org/presentationml/2006/main">
  <p:tag name="AS_UNIQUEID" val="21742"/>
</p:tagLst>
</file>

<file path=ppt/tags/tag25.xml><?xml version="1.0" encoding="utf-8"?>
<p:tagLst xmlns:a="http://schemas.openxmlformats.org/drawingml/2006/main" xmlns:r="http://schemas.openxmlformats.org/officeDocument/2006/relationships" xmlns:p="http://schemas.openxmlformats.org/presentationml/2006/main">
  <p:tag name="AS_UNIQUEID" val="21743"/>
</p:tagLst>
</file>

<file path=ppt/tags/tag26.xml><?xml version="1.0" encoding="utf-8"?>
<p:tagLst xmlns:a="http://schemas.openxmlformats.org/drawingml/2006/main" xmlns:r="http://schemas.openxmlformats.org/officeDocument/2006/relationships" xmlns:p="http://schemas.openxmlformats.org/presentationml/2006/main">
  <p:tag name="AS_UNIQUEID" val="21745"/>
</p:tagLst>
</file>

<file path=ppt/tags/tag27.xml><?xml version="1.0" encoding="utf-8"?>
<p:tagLst xmlns:a="http://schemas.openxmlformats.org/drawingml/2006/main" xmlns:r="http://schemas.openxmlformats.org/officeDocument/2006/relationships" xmlns:p="http://schemas.openxmlformats.org/presentationml/2006/main">
  <p:tag name="AS_UNIQUEID" val="21746"/>
</p:tagLst>
</file>

<file path=ppt/tags/tag28.xml><?xml version="1.0" encoding="utf-8"?>
<p:tagLst xmlns:a="http://schemas.openxmlformats.org/drawingml/2006/main" xmlns:r="http://schemas.openxmlformats.org/officeDocument/2006/relationships" xmlns:p="http://schemas.openxmlformats.org/presentationml/2006/main">
  <p:tag name="AS_UNIQUEID" val="21747"/>
</p:tagLst>
</file>

<file path=ppt/tags/tag29.xml><?xml version="1.0" encoding="utf-8"?>
<p:tagLst xmlns:a="http://schemas.openxmlformats.org/drawingml/2006/main" xmlns:r="http://schemas.openxmlformats.org/officeDocument/2006/relationships" xmlns:p="http://schemas.openxmlformats.org/presentationml/2006/main">
  <p:tag name="AS_UNIQUEID" val="21749"/>
</p:tagLst>
</file>

<file path=ppt/tags/tag3.xml><?xml version="1.0" encoding="utf-8"?>
<p:tagLst xmlns:a="http://schemas.openxmlformats.org/drawingml/2006/main" xmlns:r="http://schemas.openxmlformats.org/officeDocument/2006/relationships" xmlns:p="http://schemas.openxmlformats.org/presentationml/2006/main">
  <p:tag name="AS_UNIQUEID" val="21758"/>
</p:tagLst>
</file>

<file path=ppt/tags/tag30.xml><?xml version="1.0" encoding="utf-8"?>
<p:tagLst xmlns:a="http://schemas.openxmlformats.org/drawingml/2006/main" xmlns:r="http://schemas.openxmlformats.org/officeDocument/2006/relationships" xmlns:p="http://schemas.openxmlformats.org/presentationml/2006/main">
  <p:tag name="AS_UNIQUEID" val="21750"/>
</p:tagLst>
</file>

<file path=ppt/tags/tag31.xml><?xml version="1.0" encoding="utf-8"?>
<p:tagLst xmlns:a="http://schemas.openxmlformats.org/drawingml/2006/main" xmlns:r="http://schemas.openxmlformats.org/officeDocument/2006/relationships" xmlns:p="http://schemas.openxmlformats.org/presentationml/2006/main">
  <p:tag name="AS_UNIQUEID" val="21751"/>
</p:tagLst>
</file>

<file path=ppt/tags/tag32.xml><?xml version="1.0" encoding="utf-8"?>
<p:tagLst xmlns:a="http://schemas.openxmlformats.org/drawingml/2006/main" xmlns:r="http://schemas.openxmlformats.org/officeDocument/2006/relationships" xmlns:p="http://schemas.openxmlformats.org/presentationml/2006/main">
  <p:tag name="AS_UNIQUEID" val="21753"/>
</p:tagLst>
</file>

<file path=ppt/tags/tag33.xml><?xml version="1.0" encoding="utf-8"?>
<p:tagLst xmlns:a="http://schemas.openxmlformats.org/drawingml/2006/main" xmlns:r="http://schemas.openxmlformats.org/officeDocument/2006/relationships" xmlns:p="http://schemas.openxmlformats.org/presentationml/2006/main">
  <p:tag name="AS_UNIQUEID" val="21754"/>
</p:tagLst>
</file>

<file path=ppt/tags/tag34.xml><?xml version="1.0" encoding="utf-8"?>
<p:tagLst xmlns:a="http://schemas.openxmlformats.org/drawingml/2006/main" xmlns:r="http://schemas.openxmlformats.org/officeDocument/2006/relationships" xmlns:p="http://schemas.openxmlformats.org/presentationml/2006/main">
  <p:tag name="AS_UNIQUEID" val="21767"/>
</p:tagLst>
</file>

<file path=ppt/tags/tag35.xml><?xml version="1.0" encoding="utf-8"?>
<p:tagLst xmlns:a="http://schemas.openxmlformats.org/drawingml/2006/main" xmlns:r="http://schemas.openxmlformats.org/officeDocument/2006/relationships" xmlns:p="http://schemas.openxmlformats.org/presentationml/2006/main">
  <p:tag name="AS_UNIQUEID" val="21768"/>
</p:tagLst>
</file>

<file path=ppt/tags/tag36.xml><?xml version="1.0" encoding="utf-8"?>
<p:tagLst xmlns:a="http://schemas.openxmlformats.org/drawingml/2006/main" xmlns:r="http://schemas.openxmlformats.org/officeDocument/2006/relationships" xmlns:p="http://schemas.openxmlformats.org/presentationml/2006/main">
  <p:tag name="AS_UNIQUEID" val="21769"/>
</p:tagLst>
</file>

<file path=ppt/tags/tag37.xml><?xml version="1.0" encoding="utf-8"?>
<p:tagLst xmlns:a="http://schemas.openxmlformats.org/drawingml/2006/main" xmlns:r="http://schemas.openxmlformats.org/officeDocument/2006/relationships" xmlns:p="http://schemas.openxmlformats.org/presentationml/2006/main">
  <p:tag name="AS_UNIQUEID" val="21770"/>
</p:tagLst>
</file>

<file path=ppt/tags/tag38.xml><?xml version="1.0" encoding="utf-8"?>
<p:tagLst xmlns:a="http://schemas.openxmlformats.org/drawingml/2006/main" xmlns:r="http://schemas.openxmlformats.org/officeDocument/2006/relationships" xmlns:p="http://schemas.openxmlformats.org/presentationml/2006/main">
  <p:tag name="AS_UNIQUEID" val="21771"/>
</p:tagLst>
</file>

<file path=ppt/tags/tag39.xml><?xml version="1.0" encoding="utf-8"?>
<p:tagLst xmlns:a="http://schemas.openxmlformats.org/drawingml/2006/main" xmlns:r="http://schemas.openxmlformats.org/officeDocument/2006/relationships" xmlns:p="http://schemas.openxmlformats.org/presentationml/2006/main">
  <p:tag name="AS_UNIQUEID" val="21772"/>
</p:tagLst>
</file>

<file path=ppt/tags/tag4.xml><?xml version="1.0" encoding="utf-8"?>
<p:tagLst xmlns:a="http://schemas.openxmlformats.org/drawingml/2006/main" xmlns:r="http://schemas.openxmlformats.org/officeDocument/2006/relationships" xmlns:p="http://schemas.openxmlformats.org/presentationml/2006/main">
  <p:tag name="AS_UNIQUEID" val="21759"/>
</p:tagLst>
</file>

<file path=ppt/tags/tag40.xml><?xml version="1.0" encoding="utf-8"?>
<p:tagLst xmlns:a="http://schemas.openxmlformats.org/drawingml/2006/main" xmlns:r="http://schemas.openxmlformats.org/officeDocument/2006/relationships" xmlns:p="http://schemas.openxmlformats.org/presentationml/2006/main">
  <p:tag name="AS_UNIQUEID" val="22153"/>
</p:tagLst>
</file>

<file path=ppt/tags/tag41.xml><?xml version="1.0" encoding="utf-8"?>
<p:tagLst xmlns:a="http://schemas.openxmlformats.org/drawingml/2006/main" xmlns:r="http://schemas.openxmlformats.org/officeDocument/2006/relationships" xmlns:p="http://schemas.openxmlformats.org/presentationml/2006/main">
  <p:tag name="AS_UNIQUEID" val="22154"/>
</p:tagLst>
</file>

<file path=ppt/tags/tag42.xml><?xml version="1.0" encoding="utf-8"?>
<p:tagLst xmlns:a="http://schemas.openxmlformats.org/drawingml/2006/main" xmlns:r="http://schemas.openxmlformats.org/officeDocument/2006/relationships" xmlns:p="http://schemas.openxmlformats.org/presentationml/2006/main">
  <p:tag name="AS_UNIQUEID" val="22221"/>
  <p:tag name="BAINBULLETSACTIVATED" val="True"/>
  <p:tag name="BAINBULLETSINDENTS" val="1"/>
  <p:tag name="BAINBULLETSLEVELSFINGERPRINT" val="1949116856"/>
  <p:tag name="BAINBULLETSLINESPACING" val="1"/>
  <p:tag name="BTFPBAINBULLETS" val="1"/>
</p:tagLst>
</file>

<file path=ppt/tags/tag5.xml><?xml version="1.0" encoding="utf-8"?>
<p:tagLst xmlns:a="http://schemas.openxmlformats.org/drawingml/2006/main" xmlns:r="http://schemas.openxmlformats.org/officeDocument/2006/relationships" xmlns:p="http://schemas.openxmlformats.org/presentationml/2006/main">
  <p:tag name="AS_UNIQUEID" val="21760"/>
</p:tagLst>
</file>

<file path=ppt/tags/tag6.xml><?xml version="1.0" encoding="utf-8"?>
<p:tagLst xmlns:a="http://schemas.openxmlformats.org/drawingml/2006/main" xmlns:r="http://schemas.openxmlformats.org/officeDocument/2006/relationships" xmlns:p="http://schemas.openxmlformats.org/presentationml/2006/main">
  <p:tag name="AS_UNIQUEID" val="21761"/>
</p:tagLst>
</file>

<file path=ppt/tags/tag7.xml><?xml version="1.0" encoding="utf-8"?>
<p:tagLst xmlns:a="http://schemas.openxmlformats.org/drawingml/2006/main" xmlns:r="http://schemas.openxmlformats.org/officeDocument/2006/relationships" xmlns:p="http://schemas.openxmlformats.org/presentationml/2006/main">
  <p:tag name="AS_UNIQUEID" val="21762"/>
</p:tagLst>
</file>

<file path=ppt/tags/tag8.xml><?xml version="1.0" encoding="utf-8"?>
<p:tagLst xmlns:a="http://schemas.openxmlformats.org/drawingml/2006/main" xmlns:r="http://schemas.openxmlformats.org/officeDocument/2006/relationships" xmlns:p="http://schemas.openxmlformats.org/presentationml/2006/main">
  <p:tag name="AS_UNIQUEID" val="21763"/>
</p:tagLst>
</file>

<file path=ppt/tags/tag9.xml><?xml version="1.0" encoding="utf-8"?>
<p:tagLst xmlns:a="http://schemas.openxmlformats.org/drawingml/2006/main" xmlns:r="http://schemas.openxmlformats.org/officeDocument/2006/relationships" xmlns:p="http://schemas.openxmlformats.org/presentationml/2006/main">
  <p:tag name="AS_UNIQUEID" val="21764"/>
</p:tagLst>
</file>

<file path=ppt/theme/theme1.xml><?xml version="1.0" encoding="utf-8"?>
<a:theme xmlns:a="http://schemas.openxmlformats.org/drawingml/2006/main" name="NAB Core Custom v2">
  <a:themeElements>
    <a:clrScheme name="NAB Core_Custom">
      <a:dk1>
        <a:srgbClr val="000000"/>
      </a:dk1>
      <a:lt1>
        <a:srgbClr val="FFFFFF"/>
      </a:lt1>
      <a:dk2>
        <a:srgbClr val="9A9AC8"/>
      </a:dk2>
      <a:lt2>
        <a:srgbClr val="444694"/>
      </a:lt2>
      <a:accent1>
        <a:srgbClr val="FF0000"/>
      </a:accent1>
      <a:accent2>
        <a:srgbClr val="000000"/>
      </a:accent2>
      <a:accent3>
        <a:srgbClr val="D0D0D0"/>
      </a:accent3>
      <a:accent4>
        <a:srgbClr val="878787"/>
      </a:accent4>
      <a:accent5>
        <a:srgbClr val="B2B2B2"/>
      </a:accent5>
      <a:accent6>
        <a:srgbClr val="575757"/>
      </a:accent6>
      <a:hlink>
        <a:srgbClr val="000000"/>
      </a:hlink>
      <a:folHlink>
        <a:srgbClr val="000000"/>
      </a:folHlink>
    </a:clrScheme>
    <a:fontScheme name="NAB Core Custom v2">
      <a:majorFont>
        <a:latin typeface="NAB Impact"/>
        <a:ea typeface="Arial"/>
        <a:cs typeface="Arial"/>
      </a:majorFont>
      <a:minorFont>
        <a:latin typeface="Corpid C1 Light"/>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gray">
        <a:solidFill>
          <a:schemeClr val="bg1"/>
        </a:solidFill>
        <a:ln w="9525">
          <a:solidFill>
            <a:schemeClr val="tx1"/>
          </a:solidFill>
        </a:ln>
      </a:spPr>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defPPr marL="0" indent="0" algn="ctr">
          <a:buNone/>
          <a:defRPr sz="16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9525" cap="flat">
          <a:solidFill>
            <a:schemeClr val="tx1"/>
          </a:solidFill>
          <a:miter lim="800000"/>
          <a:tailEnd type="none" w="med" len="lg"/>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none" lIns="36000" tIns="36000" rIns="36000" bIns="36000" rtlCol="0">
        <a:spAutoFit/>
      </a:bodyPr>
      <a:lstStyle>
        <a:defPPr marL="0" indent="0">
          <a:buNone/>
          <a:defRPr sz="1600" dirty="0" err="1" smtClean="0"/>
        </a:defPPr>
      </a:lstStyle>
    </a:txDef>
  </a:objectDefaults>
  <a:extraClrSchemeLst/>
  <a:extLst>
    <a:ext uri="{05A4C25C-085E-4340-85A3-A5531E510DB2}">
      <thm15:themeFamily xmlns:thm15="http://schemas.microsoft.com/office/thememl/2012/main" name="NAB Core Custom v2.potx" id="{2EA58E5F-0147-46DC-B541-91AA04A90583}" vid="{26A1CF3A-BBC5-46FA-9FB4-F559E2B6D15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1BA7B4D189CE244A80C7B10FE0F618C" ma:contentTypeVersion="8" ma:contentTypeDescription="Create a new document." ma:contentTypeScope="" ma:versionID="48c4c8bdb3335724e93a6750b622219f">
  <xsd:schema xmlns:xsd="http://www.w3.org/2001/XMLSchema" xmlns:xs="http://www.w3.org/2001/XMLSchema" xmlns:p="http://schemas.microsoft.com/office/2006/metadata/properties" xmlns:ns2="cc49af69-0ad8-498d-a1d8-3225ba6456f1" xmlns:ns3="6df17f74-8113-4a6b-81a2-83d04f35a976" targetNamespace="http://schemas.microsoft.com/office/2006/metadata/properties" ma:root="true" ma:fieldsID="ef21867561848bfd225a468c99f08b5b" ns2:_="" ns3:_="">
    <xsd:import namespace="cc49af69-0ad8-498d-a1d8-3225ba6456f1"/>
    <xsd:import namespace="6df17f74-8113-4a6b-81a2-83d04f35a97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49af69-0ad8-498d-a1d8-3225ba6456f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df17f74-8113-4a6b-81a2-83d04f35a976"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LengthInSeconds xmlns="cc49af69-0ad8-498d-a1d8-3225ba6456f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874F6E2-78B9-4EA0-B84C-851A7C7888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49af69-0ad8-498d-a1d8-3225ba6456f1"/>
    <ds:schemaRef ds:uri="6df17f74-8113-4a6b-81a2-83d04f35a97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894F7AE-7C28-4AE6-9E99-B2A7C2B1664F}">
  <ds:schemaRefs>
    <ds:schemaRef ds:uri="http://schemas.microsoft.com/office/2006/metadata/properties"/>
    <ds:schemaRef ds:uri="http://purl.org/dc/dcmitype/"/>
    <ds:schemaRef ds:uri="http://purl.org/dc/elements/1.1/"/>
    <ds:schemaRef ds:uri="http://schemas.microsoft.com/office/2006/documentManagement/types"/>
    <ds:schemaRef ds:uri="http://schemas.openxmlformats.org/package/2006/metadata/core-properties"/>
    <ds:schemaRef ds:uri="http://purl.org/dc/terms/"/>
    <ds:schemaRef ds:uri="http://schemas.microsoft.com/sharepoint/v3"/>
    <ds:schemaRef ds:uri="http://schemas.microsoft.com/office/infopath/2007/PartnerControls"/>
    <ds:schemaRef ds:uri="http://www.w3.org/XML/1998/namespace"/>
    <ds:schemaRef ds:uri="cc49af69-0ad8-498d-a1d8-3225ba6456f1"/>
  </ds:schemaRefs>
</ds:datastoreItem>
</file>

<file path=customXml/itemProps3.xml><?xml version="1.0" encoding="utf-8"?>
<ds:datastoreItem xmlns:ds="http://schemas.openxmlformats.org/officeDocument/2006/customXml" ds:itemID="{00C457D0-F370-4780-ACA3-0179BCC8A87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NAB Core Custom v2</Template>
  <TotalTime>4200</TotalTime>
  <Words>602</Words>
  <Application>Microsoft Office PowerPoint</Application>
  <PresentationFormat>Custom</PresentationFormat>
  <Paragraphs>64</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Corpid C1 Light</vt:lpstr>
      <vt:lpstr>Corpid C1 Regular</vt:lpstr>
      <vt:lpstr>NAB Impact</vt:lpstr>
      <vt:lpstr>Verdana</vt:lpstr>
      <vt:lpstr>Wingdings</vt:lpstr>
      <vt:lpstr>NAB Core Custom v2</vt:lpstr>
      <vt:lpstr>Rps: senior product consultant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purpose statements</dc:title>
  <dc:creator>Sarah Buxton</dc:creator>
  <cp:lastModifiedBy>Jenna Davison</cp:lastModifiedBy>
  <cp:revision>103</cp:revision>
  <dcterms:created xsi:type="dcterms:W3CDTF">2020-04-28T13:57:14Z</dcterms:created>
  <dcterms:modified xsi:type="dcterms:W3CDTF">2024-02-01T01:02:05Z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0x01010021BA7B4D189CE244A80C7B10FE0F618C</vt:lpwstr>
  </property>
  <property fmtid="{D5CDD505-2E9C-101B-9397-08002B2CF9AE}" pid="3" name="MSIP_Label_b00d377c-712a-4212-ac8f-67d0339a635d_Enabled">
    <vt:lpwstr>true</vt:lpwstr>
  </property>
  <property fmtid="{D5CDD505-2E9C-101B-9397-08002B2CF9AE}" pid="4" name="MSIP_Label_b00d377c-712a-4212-ac8f-67d0339a635d_SetDate">
    <vt:lpwstr>2020-11-16T03:27:28Z</vt:lpwstr>
  </property>
  <property fmtid="{D5CDD505-2E9C-101B-9397-08002B2CF9AE}" pid="5" name="MSIP_Label_b00d377c-712a-4212-ac8f-67d0339a635d_Method">
    <vt:lpwstr>Privileged</vt:lpwstr>
  </property>
  <property fmtid="{D5CDD505-2E9C-101B-9397-08002B2CF9AE}" pid="6" name="MSIP_Label_b00d377c-712a-4212-ac8f-67d0339a635d_Name">
    <vt:lpwstr>b00d377c-712a-4212-ac8f-67d0339a635d</vt:lpwstr>
  </property>
  <property fmtid="{D5CDD505-2E9C-101B-9397-08002B2CF9AE}" pid="7" name="MSIP_Label_b00d377c-712a-4212-ac8f-67d0339a635d_SiteId">
    <vt:lpwstr>48d6943f-580e-40b1-a0e1-c07fa3707873</vt:lpwstr>
  </property>
  <property fmtid="{D5CDD505-2E9C-101B-9397-08002B2CF9AE}" pid="8" name="MSIP_Label_b00d377c-712a-4212-ac8f-67d0339a635d_ActionId">
    <vt:lpwstr>f6ea6d1e-ddc2-4c82-9907-00007667efea</vt:lpwstr>
  </property>
  <property fmtid="{D5CDD505-2E9C-101B-9397-08002B2CF9AE}" pid="9" name="MSIP_Label_b00d377c-712a-4212-ac8f-67d0339a635d_ContentBits">
    <vt:lpwstr>0</vt:lpwstr>
  </property>
  <property fmtid="{D5CDD505-2E9C-101B-9397-08002B2CF9AE}" pid="10" name="Order">
    <vt:r8>16000</vt:r8>
  </property>
  <property fmtid="{D5CDD505-2E9C-101B-9397-08002B2CF9AE}" pid="11" name="xd_Signature">
    <vt:bool>false</vt:bool>
  </property>
  <property fmtid="{D5CDD505-2E9C-101B-9397-08002B2CF9AE}" pid="12" name="xd_ProgID">
    <vt:lpwstr/>
  </property>
  <property fmtid="{D5CDD505-2E9C-101B-9397-08002B2CF9AE}" pid="13" name="ComplianceAssetId">
    <vt:lpwstr/>
  </property>
  <property fmtid="{D5CDD505-2E9C-101B-9397-08002B2CF9AE}" pid="14" name="TemplateUrl">
    <vt:lpwstr/>
  </property>
  <property fmtid="{D5CDD505-2E9C-101B-9397-08002B2CF9AE}" pid="15" name="_ExtendedDescription">
    <vt:lpwstr/>
  </property>
  <property fmtid="{D5CDD505-2E9C-101B-9397-08002B2CF9AE}" pid="16" name="TriggerFlowInfo">
    <vt:lpwstr/>
  </property>
</Properties>
</file>