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heme/theme2.xml" ContentType="application/vnd.openxmlformats-officedocument.them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1474706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B81B14-222C-43D3-9624-F48C008A7573}" v="5" dt="2024-03-25T01:50:09.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5" autoAdjust="0"/>
    <p:restoredTop sz="94719" autoAdjust="0"/>
  </p:normalViewPr>
  <p:slideViewPr>
    <p:cSldViewPr snapToGrid="0">
      <p:cViewPr varScale="1">
        <p:scale>
          <a:sx n="91" d="100"/>
          <a:sy n="91" d="100"/>
        </p:scale>
        <p:origin x="1050"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1933C4-4D03-4DCB-A958-8127CB8AD121}" type="datetimeFigureOut">
              <a:rPr lang="en-IN" smtClean="0"/>
              <a:t>25-03-2024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91CF3-59DA-4E39-9F94-DF14A3B92515}" type="slidenum">
              <a:rPr lang="en-IN" smtClean="0"/>
              <a:t>‹#›</a:t>
            </a:fld>
            <a:endParaRPr lang="en-IN" dirty="0"/>
          </a:p>
        </p:txBody>
      </p:sp>
    </p:spTree>
    <p:extLst>
      <p:ext uri="{BB962C8B-B14F-4D97-AF65-F5344CB8AC3E}">
        <p14:creationId xmlns:p14="http://schemas.microsoft.com/office/powerpoint/2010/main" val="175832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F191CF3-59DA-4E39-9F94-DF14A3B92515}" type="slidenum">
              <a:rPr lang="en-IN" smtClean="0"/>
              <a:t>1</a:t>
            </a:fld>
            <a:endParaRPr lang="en-IN" dirty="0"/>
          </a:p>
        </p:txBody>
      </p:sp>
    </p:spTree>
    <p:extLst>
      <p:ext uri="{BB962C8B-B14F-4D97-AF65-F5344CB8AC3E}">
        <p14:creationId xmlns:p14="http://schemas.microsoft.com/office/powerpoint/2010/main" val="144593964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2.xml"/><Relationship Id="rId7"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9"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userDrawn="1">
            <p:ph type="subTitle" idx="1" hasCustomPrompt="1"/>
            <p:custDataLst>
              <p:tags r:id="rId1"/>
            </p:custDataLst>
          </p:nvPr>
        </p:nvSpPr>
        <p:spPr>
          <a:xfrm>
            <a:off x="430974" y="4009329"/>
            <a:ext cx="5397435" cy="1371371"/>
          </a:xfrm>
        </p:spPr>
        <p:txBody>
          <a:bodyPr/>
          <a:lstStyle>
            <a:lvl1pPr marL="0" indent="0" algn="l">
              <a:lnSpc>
                <a:spcPct val="100000"/>
              </a:lnSpc>
              <a:spcBef>
                <a:spcPct val="0"/>
              </a:spcBef>
              <a:buNone/>
              <a:defRPr sz="2721" baseline="0">
                <a:solidFill>
                  <a:schemeClr val="tx1"/>
                </a:solidFill>
                <a:latin typeface="+mj-lt"/>
              </a:defRPr>
            </a:lvl1pPr>
            <a:lvl2pPr marL="363699" indent="0" algn="ctr">
              <a:buNone/>
              <a:defRPr sz="1591"/>
            </a:lvl2pPr>
            <a:lvl3pPr marL="727396" indent="0" algn="ctr">
              <a:buNone/>
              <a:defRPr sz="1432"/>
            </a:lvl3pPr>
            <a:lvl4pPr marL="1091095" indent="0" algn="ctr">
              <a:buNone/>
              <a:defRPr sz="1273"/>
            </a:lvl4pPr>
            <a:lvl5pPr marL="1454793" indent="0" algn="ctr">
              <a:buNone/>
              <a:defRPr sz="1273"/>
            </a:lvl5pPr>
            <a:lvl6pPr marL="1818491" indent="0" algn="ctr">
              <a:buNone/>
              <a:defRPr sz="1273"/>
            </a:lvl6pPr>
            <a:lvl7pPr marL="2182188" indent="0" algn="ctr">
              <a:buNone/>
              <a:defRPr sz="1273"/>
            </a:lvl7pPr>
            <a:lvl8pPr marL="2545886" indent="0" algn="ctr">
              <a:buNone/>
              <a:defRPr sz="1273"/>
            </a:lvl8pPr>
            <a:lvl9pPr marL="2909584" indent="0" algn="ctr">
              <a:buNone/>
              <a:defRPr sz="1273"/>
            </a:lvl9pPr>
          </a:lstStyle>
          <a:p>
            <a:r>
              <a:rPr lang="en-US"/>
              <a:t>CLICK TO ADD SUBTITLE/CONTACTS/DATE</a:t>
            </a:r>
          </a:p>
        </p:txBody>
      </p:sp>
      <p:sp>
        <p:nvSpPr>
          <p:cNvPr id="2" name="Title"/>
          <p:cNvSpPr>
            <a:spLocks noGrp="1"/>
          </p:cNvSpPr>
          <p:nvPr userDrawn="1">
            <p:ph type="ctrTitle" hasCustomPrompt="1"/>
            <p:custDataLst>
              <p:tags r:id="rId2"/>
            </p:custDataLst>
          </p:nvPr>
        </p:nvSpPr>
        <p:spPr>
          <a:xfrm>
            <a:off x="430974" y="1071336"/>
            <a:ext cx="5409748" cy="2788454"/>
          </a:xfrm>
        </p:spPr>
        <p:txBody>
          <a:bodyPr lIns="36000" bIns="36000" anchor="b" anchorCtr="0"/>
          <a:lstStyle>
            <a:lvl1pPr algn="l" defTabSz="945954" rtl="0" eaLnBrk="1" fontAlgn="base" latinLnBrk="0" hangingPunct="1">
              <a:lnSpc>
                <a:spcPts val="4553"/>
              </a:lnSpc>
              <a:spcBef>
                <a:spcPct val="0"/>
              </a:spcBef>
              <a:spcAft>
                <a:spcPct val="0"/>
              </a:spcAft>
              <a:buNone/>
              <a:defRPr lang="en-US" sz="4989" b="0" kern="1200" cap="all" baseline="0">
                <a:solidFill>
                  <a:schemeClr val="accent1"/>
                </a:solidFill>
                <a:latin typeface="NAB Impact" pitchFamily="50" charset="0"/>
                <a:ea typeface="+mj-ea"/>
                <a:cs typeface="+mj-cs"/>
              </a:defRPr>
            </a:lvl1pPr>
          </a:lstStyle>
          <a:p>
            <a:r>
              <a:rPr lang="en-US"/>
              <a:t>Click to add title</a:t>
            </a:r>
          </a:p>
        </p:txBody>
      </p:sp>
      <p:sp>
        <p:nvSpPr>
          <p:cNvPr id="6" name="btfpLayoutConfig" hidden="1"/>
          <p:cNvSpPr txBox="1"/>
          <p:nvPr userDrawn="1">
            <p:custDataLst>
              <p:tags r:id="rId3"/>
            </p:custDataLst>
          </p:nvPr>
        </p:nvSpPr>
        <p:spPr>
          <a:xfrm>
            <a:off x="12701" y="12700"/>
            <a:ext cx="421718" cy="73224"/>
          </a:xfrm>
          <a:prstGeom prst="rect">
            <a:avLst/>
          </a:prstGeom>
          <a:noFill/>
        </p:spPr>
        <p:txBody>
          <a:bodyPr vert="horz" wrap="none" lIns="28638" tIns="28638" rIns="28638" bIns="28638" rtlCol="0">
            <a:spAutoFit/>
          </a:bodyPr>
          <a:lstStyle/>
          <a:p>
            <a:r>
              <a:rPr lang="en-US" sz="100" dirty="0">
                <a:solidFill>
                  <a:srgbClr val="FFFFFF">
                    <a:alpha val="0"/>
                  </a:srgbClr>
                </a:solidFill>
              </a:rPr>
              <a:t>overall_0_131468226384557565 columns_1_131468226384557565 </a:t>
            </a:r>
          </a:p>
        </p:txBody>
      </p:sp>
      <p:pic>
        <p:nvPicPr>
          <p:cNvPr id="10" name="Picture 9">
            <a:extLst>
              <a:ext uri="{FF2B5EF4-FFF2-40B4-BE49-F238E27FC236}">
                <a16:creationId xmlns:a16="http://schemas.microsoft.com/office/drawing/2014/main" id="{4EFA1A2A-9AB4-7940-9AD9-D254A968D4F6}"/>
              </a:ext>
            </a:extLst>
          </p:cNvPr>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tretch>
            <a:fillRect/>
          </a:stretch>
        </p:blipFill>
        <p:spPr>
          <a:xfrm>
            <a:off x="6096000" y="1861544"/>
            <a:ext cx="5646962" cy="4295569"/>
          </a:xfrm>
          <a:prstGeom prst="rect">
            <a:avLst/>
          </a:prstGeom>
        </p:spPr>
      </p:pic>
      <p:pic>
        <p:nvPicPr>
          <p:cNvPr id="11" name="Picture 10" descr="NAB logo">
            <a:extLst>
              <a:ext uri="{FF2B5EF4-FFF2-40B4-BE49-F238E27FC236}">
                <a16:creationId xmlns:a16="http://schemas.microsoft.com/office/drawing/2014/main" id="{2765274F-5601-D541-B46D-6B33468A9C4B}"/>
              </a:ext>
            </a:extLst>
          </p:cNvPr>
          <p:cNvPicPr>
            <a:picLocks noChangeAspect="1"/>
          </p:cNvPicPr>
          <p:nvPr userDrawn="1">
            <p:custDataLst>
              <p:tags r:id="rId5"/>
            </p:custDataLst>
          </p:nvPr>
        </p:nvPicPr>
        <p:blipFill>
          <a:blip r:embed="rId9">
            <a:extLst>
              <a:ext uri="{28A0092B-C50C-407E-A947-70E740481C1C}">
                <a14:useLocalDpi xmlns:a14="http://schemas.microsoft.com/office/drawing/2010/main"/>
              </a:ext>
            </a:extLst>
          </a:blip>
          <a:stretch>
            <a:fillRect/>
          </a:stretch>
        </p:blipFill>
        <p:spPr>
          <a:xfrm>
            <a:off x="10956412" y="196953"/>
            <a:ext cx="985083" cy="1149701"/>
          </a:xfrm>
          <a:prstGeom prst="rect">
            <a:avLst/>
          </a:prstGeom>
        </p:spPr>
      </p:pic>
      <p:sp>
        <p:nvSpPr>
          <p:cNvPr id="7" name="Text Placeholder 6"/>
          <p:cNvSpPr>
            <a:spLocks noGrp="1"/>
          </p:cNvSpPr>
          <p:nvPr>
            <p:ph type="body" sz="quarter" idx="10" hasCustomPrompt="1"/>
            <p:custDataLst>
              <p:tags r:id="rId6"/>
            </p:custDataLst>
          </p:nvPr>
        </p:nvSpPr>
        <p:spPr>
          <a:xfrm>
            <a:off x="329416" y="6475951"/>
            <a:ext cx="9752152" cy="256293"/>
          </a:xfrm>
        </p:spPr>
        <p:txBody>
          <a:bodyPr/>
          <a:lstStyle>
            <a:lvl1pPr marL="0" indent="0">
              <a:buFontTx/>
              <a:buNone/>
              <a:defRPr sz="1088" baseline="0"/>
            </a:lvl1pPr>
            <a:lvl2pPr marL="143971" indent="0">
              <a:buFontTx/>
              <a:buNone/>
              <a:defRPr/>
            </a:lvl2pPr>
            <a:lvl3pPr marL="287942" indent="0">
              <a:buFontTx/>
              <a:buNone/>
              <a:defRPr/>
            </a:lvl3pPr>
            <a:lvl4pPr marL="425599" indent="0">
              <a:buFontTx/>
              <a:buNone/>
              <a:defRPr/>
            </a:lvl4pPr>
            <a:lvl5pPr marL="569569" indent="0">
              <a:buFontTx/>
              <a:buNone/>
              <a:defRPr/>
            </a:lvl5pPr>
          </a:lstStyle>
          <a:p>
            <a:pPr lvl="0"/>
            <a:r>
              <a:rPr lang="en-US"/>
              <a:t>Author name | Presentation date</a:t>
            </a:r>
            <a:endParaRPr lang="en-AU"/>
          </a:p>
        </p:txBody>
      </p:sp>
    </p:spTree>
    <p:extLst>
      <p:ext uri="{BB962C8B-B14F-4D97-AF65-F5344CB8AC3E}">
        <p14:creationId xmlns:p14="http://schemas.microsoft.com/office/powerpoint/2010/main" val="1114196616"/>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Tree>
    <p:extLst>
      <p:ext uri="{BB962C8B-B14F-4D97-AF65-F5344CB8AC3E}">
        <p14:creationId xmlns:p14="http://schemas.microsoft.com/office/powerpoint/2010/main" val="1290511987"/>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white background">
    <p:spTree>
      <p:nvGrpSpPr>
        <p:cNvPr id="1" name=""/>
        <p:cNvGrpSpPr/>
        <p:nvPr/>
      </p:nvGrpSpPr>
      <p:grpSpPr>
        <a:xfrm>
          <a:off x="0" y="0"/>
          <a:ext cx="0" cy="0"/>
          <a:chOff x="0" y="0"/>
          <a:chExt cx="0" cy="0"/>
        </a:xfrm>
      </p:grpSpPr>
      <p:sp>
        <p:nvSpPr>
          <p:cNvPr id="2" name="btfpLayoutConfig" hidden="1"/>
          <p:cNvSpPr txBox="1"/>
          <p:nvPr userDrawn="1">
            <p:custDataLst>
              <p:tags r:id="rId1"/>
            </p:custDataLst>
          </p:nvPr>
        </p:nvSpPr>
        <p:spPr bwMode="gray">
          <a:xfrm>
            <a:off x="14480" y="11519"/>
            <a:ext cx="10135867" cy="81331"/>
          </a:xfrm>
          <a:prstGeom prst="rect">
            <a:avLst/>
          </a:prstGeom>
          <a:noFill/>
        </p:spPr>
        <p:txBody>
          <a:bodyPr vert="horz" wrap="square" lIns="32652" tIns="32652" rIns="32652" bIns="32652" rtlCol="0">
            <a:spAutoFit/>
          </a:bodyPr>
          <a:lstStyle/>
          <a:p>
            <a:pPr marL="0" indent="0">
              <a:buNone/>
            </a:pPr>
            <a:r>
              <a:rPr lang="en-AU" sz="100" dirty="0">
                <a:solidFill>
                  <a:srgbClr val="FFFFFF">
                    <a:alpha val="0"/>
                  </a:srgbClr>
                </a:solidFill>
                <a:latin typeface="Corpid C1 Light" panose="020B0303040502060204" pitchFamily="34" charset="0"/>
              </a:rPr>
              <a:t>overall_0_132210079158286871 columns_1_132210079158286871 </a:t>
            </a:r>
          </a:p>
        </p:txBody>
      </p:sp>
      <p:sp>
        <p:nvSpPr>
          <p:cNvPr id="4" name="Rectangle 3"/>
          <p:cNvSpPr/>
          <p:nvPr userDrawn="1">
            <p:custDataLst>
              <p:tags r:id="rId2"/>
            </p:custDataLst>
          </p:nvPr>
        </p:nvSpPr>
        <p:spPr bwMode="gray">
          <a:xfrm>
            <a:off x="0" y="0"/>
            <a:ext cx="12192000" cy="6858000"/>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52" tIns="32652" rIns="32652" bIns="32652" numCol="1" spcCol="0" rtlCol="0" fromWordArt="0" anchor="t" anchorCtr="0" forceAA="0" compatLnSpc="1">
            <a:prstTxWarp prst="textNoShape">
              <a:avLst/>
            </a:prstTxWarp>
            <a:noAutofit/>
          </a:bodyPr>
          <a:lstStyle/>
          <a:p>
            <a:pPr marL="0" indent="0" algn="ctr">
              <a:buNone/>
            </a:pPr>
            <a:endParaRPr lang="en-AU" sz="1451" dirty="0">
              <a:solidFill>
                <a:srgbClr val="000000"/>
              </a:solidFill>
            </a:endParaRPr>
          </a:p>
        </p:txBody>
      </p:sp>
      <p:sp>
        <p:nvSpPr>
          <p:cNvPr id="3" name="Title 1">
            <a:extLst>
              <a:ext uri="{FF2B5EF4-FFF2-40B4-BE49-F238E27FC236}">
                <a16:creationId xmlns:a16="http://schemas.microsoft.com/office/drawing/2014/main" id="{4D84DD85-84AE-6441-A3D2-56CF218A985E}"/>
              </a:ext>
            </a:extLst>
          </p:cNvPr>
          <p:cNvSpPr>
            <a:spLocks noGrp="1"/>
          </p:cNvSpPr>
          <p:nvPr>
            <p:ph type="title" hasCustomPrompt="1"/>
            <p:custDataLst>
              <p:tags r:id="rId3"/>
            </p:custDataLst>
          </p:nvPr>
        </p:nvSpPr>
        <p:spPr>
          <a:xfrm>
            <a:off x="431143" y="1448759"/>
            <a:ext cx="4597374" cy="2155251"/>
          </a:xfrm>
        </p:spPr>
        <p:txBody>
          <a:bodyPr/>
          <a:lstStyle>
            <a:lvl1pPr>
              <a:lnSpc>
                <a:spcPts val="3374"/>
              </a:lnSpc>
              <a:defRPr sz="3265">
                <a:solidFill>
                  <a:schemeClr val="accent1"/>
                </a:solidFill>
              </a:defRPr>
            </a:lvl1pPr>
          </a:lstStyle>
          <a:p>
            <a:r>
              <a:rPr lang="en-GB"/>
              <a:t>Click to add title</a:t>
            </a:r>
            <a:br>
              <a:rPr lang="en-GB"/>
            </a:br>
            <a:r>
              <a:rPr lang="en-GB"/>
              <a:t>on one line or two</a:t>
            </a:r>
            <a:endParaRPr lang="en-AU"/>
          </a:p>
        </p:txBody>
      </p:sp>
      <p:pic>
        <p:nvPicPr>
          <p:cNvPr id="15" name="Picture Placeholder 5" descr="A picture containing toy, airplane&#10;&#10;Description automatically generated">
            <a:extLst>
              <a:ext uri="{FF2B5EF4-FFF2-40B4-BE49-F238E27FC236}">
                <a16:creationId xmlns:a16="http://schemas.microsoft.com/office/drawing/2014/main" id="{1AC9D3DD-A2E3-0349-B1C7-0214CE4504C3}"/>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3898346" y="0"/>
            <a:ext cx="8293654" cy="6858000"/>
          </a:xfrm>
          <a:custGeom>
            <a:avLst/>
            <a:gdLst>
              <a:gd name="connsiteX0" fmla="*/ 2460978 w 7274226"/>
              <a:gd name="connsiteY0" fmla="*/ 0 h 7561263"/>
              <a:gd name="connsiteX1" fmla="*/ 7274226 w 7274226"/>
              <a:gd name="connsiteY1" fmla="*/ 0 h 7561263"/>
              <a:gd name="connsiteX2" fmla="*/ 7274226 w 7274226"/>
              <a:gd name="connsiteY2" fmla="*/ 7561263 h 7561263"/>
              <a:gd name="connsiteX3" fmla="*/ 0 w 7274226"/>
              <a:gd name="connsiteY3" fmla="*/ 7561263 h 7561263"/>
              <a:gd name="connsiteX4" fmla="*/ 2460978 w 7274226"/>
              <a:gd name="connsiteY4" fmla="*/ 0 h 7561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226" h="7561263">
                <a:moveTo>
                  <a:pt x="2460978" y="0"/>
                </a:moveTo>
                <a:lnTo>
                  <a:pt x="7274226" y="0"/>
                </a:lnTo>
                <a:lnTo>
                  <a:pt x="7274226" y="7561263"/>
                </a:lnTo>
                <a:lnTo>
                  <a:pt x="0" y="7561263"/>
                </a:lnTo>
                <a:lnTo>
                  <a:pt x="2460978" y="0"/>
                </a:lnTo>
                <a:close/>
              </a:path>
            </a:pathLst>
          </a:custGeom>
        </p:spPr>
      </p:pic>
      <p:sp>
        <p:nvSpPr>
          <p:cNvPr id="6" name="Text Placeholder 5"/>
          <p:cNvSpPr>
            <a:spLocks noGrp="1"/>
          </p:cNvSpPr>
          <p:nvPr>
            <p:ph type="body" sz="quarter" idx="14" hasCustomPrompt="1"/>
            <p:custDataLst>
              <p:tags r:id="rId5"/>
            </p:custDataLst>
          </p:nvPr>
        </p:nvSpPr>
        <p:spPr>
          <a:xfrm>
            <a:off x="430775" y="4238915"/>
            <a:ext cx="3348456" cy="2319597"/>
          </a:xfrm>
        </p:spPr>
        <p:txBody>
          <a:bodyPr wrap="none" lIns="0" tIns="0" rIns="0" bIns="0" anchor="ctr" anchorCtr="0">
            <a:normAutofit/>
          </a:bodyPr>
          <a:lstStyle>
            <a:lvl1pPr marL="0" indent="0">
              <a:buFontTx/>
              <a:buNone/>
              <a:defRPr sz="15147" baseline="0">
                <a:latin typeface="+mj-lt"/>
              </a:defRPr>
            </a:lvl1pPr>
            <a:lvl2pPr>
              <a:defRPr sz="15419">
                <a:latin typeface="+mj-lt"/>
              </a:defRPr>
            </a:lvl2pPr>
            <a:lvl3pPr>
              <a:defRPr sz="15419">
                <a:latin typeface="+mj-lt"/>
              </a:defRPr>
            </a:lvl3pPr>
            <a:lvl4pPr>
              <a:defRPr sz="15419">
                <a:latin typeface="+mj-lt"/>
              </a:defRPr>
            </a:lvl4pPr>
            <a:lvl5pPr>
              <a:defRPr sz="15419">
                <a:latin typeface="+mj-lt"/>
              </a:defRPr>
            </a:lvl5pPr>
          </a:lstStyle>
          <a:p>
            <a:pPr lvl="0"/>
            <a:r>
              <a:rPr lang="en-US"/>
              <a:t>#</a:t>
            </a:r>
            <a:endParaRPr lang="en-AU"/>
          </a:p>
        </p:txBody>
      </p:sp>
    </p:spTree>
    <p:extLst>
      <p:ext uri="{BB962C8B-B14F-4D97-AF65-F5344CB8AC3E}">
        <p14:creationId xmlns:p14="http://schemas.microsoft.com/office/powerpoint/2010/main" val="948772648"/>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ent bullets square black">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4480" y="11519"/>
            <a:ext cx="10135867" cy="81331"/>
          </a:xfrm>
          <a:prstGeom prst="rect">
            <a:avLst/>
          </a:prstGeom>
          <a:noFill/>
        </p:spPr>
        <p:txBody>
          <a:bodyPr vert="horz" wrap="square" lIns="32652" tIns="32652" rIns="32652" bIns="32652" rtlCol="0">
            <a:spAutoFit/>
          </a:bodyPr>
          <a:lstStyle/>
          <a:p>
            <a:pPr marL="0" marR="0" lvl="0" indent="0" algn="l" defTabSz="645058" rtl="0" eaLnBrk="1" fontAlgn="auto" latinLnBrk="0" hangingPunct="1">
              <a:lnSpc>
                <a:spcPct val="100000"/>
              </a:lnSpc>
              <a:spcBef>
                <a:spcPts val="1088"/>
              </a:spcBef>
              <a:spcAft>
                <a:spcPct val="0"/>
              </a:spcAft>
              <a:buClrTx/>
              <a:buSzTx/>
              <a:buFontTx/>
              <a:buNone/>
              <a:defRPr/>
            </a:pPr>
            <a:r>
              <a:rPr kumimoji="0" lang="en-AU" sz="100" b="0" i="0" u="none" strike="noStrike" kern="1200" cap="none" spc="0" normalizeH="0" baseline="0" noProof="0" dirty="0">
                <a:ln>
                  <a:noFill/>
                </a:ln>
                <a:solidFill>
                  <a:srgbClr val="FFFFFF">
                    <a:alpha val="0"/>
                  </a:srgbClr>
                </a:solidFill>
                <a:effectLst/>
                <a:uLnTx/>
                <a:uFillTx/>
                <a:latin typeface="Corpid C1 Regular"/>
                <a:ea typeface="+mn-ea"/>
                <a:cs typeface="Arial"/>
              </a:rPr>
              <a:t>overall_0_132158346389722912 columns_1_132158346389722912 </a:t>
            </a:r>
          </a:p>
        </p:txBody>
      </p:sp>
      <p:sp>
        <p:nvSpPr>
          <p:cNvPr id="6" name="Text Placeholder 5"/>
          <p:cNvSpPr>
            <a:spLocks noGrp="1"/>
          </p:cNvSpPr>
          <p:nvPr>
            <p:ph type="body" sz="quarter" idx="10"/>
            <p:custDataLst>
              <p:tags r:id="rId3"/>
            </p:custDataLst>
          </p:nvPr>
        </p:nvSpPr>
        <p:spPr>
          <a:xfrm>
            <a:off x="333036" y="1376495"/>
            <a:ext cx="11524119" cy="46823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16604505"/>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logo">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4480" y="11519"/>
            <a:ext cx="10135867" cy="81331"/>
          </a:xfrm>
          <a:prstGeom prst="rect">
            <a:avLst/>
          </a:prstGeom>
          <a:noFill/>
        </p:spPr>
        <p:txBody>
          <a:bodyPr vert="horz" wrap="square" lIns="32652" tIns="32652" rIns="32652" bIns="32652" rtlCol="0">
            <a:spAutoFit/>
          </a:bodyPr>
          <a:lstStyle/>
          <a:p>
            <a:pPr marL="0" indent="0">
              <a:buNone/>
            </a:pPr>
            <a:r>
              <a:rPr lang="en-AU" sz="100" dirty="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11085034" y="6033965"/>
            <a:ext cx="1096328" cy="815572"/>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52" tIns="32652" rIns="32652" bIns="32652" numCol="1" spcCol="0" rtlCol="0" fromWordArt="0" anchor="t" anchorCtr="0" forceAA="0" compatLnSpc="1">
            <a:prstTxWarp prst="textNoShape">
              <a:avLst/>
            </a:prstTxWarp>
            <a:noAutofit/>
          </a:bodyPr>
          <a:lstStyle/>
          <a:p>
            <a:pPr marL="0" indent="0" algn="ctr">
              <a:buNone/>
            </a:pPr>
            <a:endParaRPr lang="en-AU" sz="1451" dirty="0">
              <a:solidFill>
                <a:srgbClr val="000000"/>
              </a:solidFill>
            </a:endParaRPr>
          </a:p>
        </p:txBody>
      </p:sp>
    </p:spTree>
    <p:extLst>
      <p:ext uri="{BB962C8B-B14F-4D97-AF65-F5344CB8AC3E}">
        <p14:creationId xmlns:p14="http://schemas.microsoft.com/office/powerpoint/2010/main" val="2748492583"/>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4480" y="11519"/>
            <a:ext cx="10135867" cy="81331"/>
          </a:xfrm>
          <a:prstGeom prst="rect">
            <a:avLst/>
          </a:prstGeom>
          <a:noFill/>
        </p:spPr>
        <p:txBody>
          <a:bodyPr vert="horz" wrap="square" lIns="32652" tIns="32652" rIns="32652" bIns="32652" rtlCol="0">
            <a:spAutoFit/>
          </a:bodyPr>
          <a:lstStyle/>
          <a:p>
            <a:pPr marL="0" indent="0">
              <a:buNone/>
            </a:pPr>
            <a:r>
              <a:rPr lang="en-AU" sz="100" dirty="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310917" y="6558511"/>
            <a:ext cx="231634" cy="17231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52" tIns="32652" rIns="32652" bIns="32652" numCol="1" spcCol="0" rtlCol="0" fromWordArt="0" anchor="t" anchorCtr="0" forceAA="0" compatLnSpc="1">
            <a:prstTxWarp prst="textNoShape">
              <a:avLst/>
            </a:prstTxWarp>
            <a:noAutofit/>
          </a:bodyPr>
          <a:lstStyle/>
          <a:p>
            <a:pPr marL="0" indent="0" algn="ctr">
              <a:buNone/>
            </a:pPr>
            <a:endParaRPr lang="en-AU" sz="1451" dirty="0">
              <a:solidFill>
                <a:srgbClr val="000000"/>
              </a:solidFill>
            </a:endParaRPr>
          </a:p>
        </p:txBody>
      </p:sp>
    </p:spTree>
    <p:extLst>
      <p:ext uri="{BB962C8B-B14F-4D97-AF65-F5344CB8AC3E}">
        <p14:creationId xmlns:p14="http://schemas.microsoft.com/office/powerpoint/2010/main" val="918594615"/>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no logo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4480" y="11519"/>
            <a:ext cx="10135867" cy="81331"/>
          </a:xfrm>
          <a:prstGeom prst="rect">
            <a:avLst/>
          </a:prstGeom>
          <a:noFill/>
        </p:spPr>
        <p:txBody>
          <a:bodyPr vert="horz" wrap="square" lIns="32652" tIns="32652" rIns="32652" bIns="32652" rtlCol="0">
            <a:spAutoFit/>
          </a:bodyPr>
          <a:lstStyle/>
          <a:p>
            <a:pPr marL="0" indent="0">
              <a:buNone/>
            </a:pPr>
            <a:r>
              <a:rPr lang="en-AU" sz="100" dirty="0">
                <a:solidFill>
                  <a:srgbClr val="FFFFFF">
                    <a:alpha val="0"/>
                  </a:srgbClr>
                </a:solidFill>
                <a:latin typeface="Corpid C1 Regular"/>
              </a:rPr>
              <a:t>overall_0_132158346389722912 columns_1_132158346389722912 </a:t>
            </a:r>
          </a:p>
        </p:txBody>
      </p:sp>
    </p:spTree>
    <p:extLst>
      <p:ext uri="{BB962C8B-B14F-4D97-AF65-F5344CB8AC3E}">
        <p14:creationId xmlns:p14="http://schemas.microsoft.com/office/powerpoint/2010/main" val="3124401962"/>
      </p:ext>
    </p:extLst>
  </p:cSld>
  <p:clrMapOvr>
    <a:masterClrMapping/>
  </p:clrMapOvr>
  <p:transition/>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672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 Type="http://schemas.openxmlformats.org/officeDocument/2006/relationships/slideLayout" Target="../slideLayouts/slideLayout2.xml"/><Relationship Id="rId16"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ags" Target="../tags/tag1.xml"/><Relationship Id="rId19"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custDataLst>
              <p:tags r:id="rId10"/>
            </p:custDataLst>
          </p:nvPr>
        </p:nvSpPr>
        <p:spPr bwMode="hidden">
          <a:xfrm>
            <a:off x="1" y="0"/>
            <a:ext cx="36000" cy="36000"/>
          </a:xfrm>
          <a:prstGeom prst="rect">
            <a:avLst/>
          </a:prstGeom>
          <a:noFill/>
        </p:spPr>
        <p:txBody>
          <a:bodyPr wrap="none" lIns="0" tIns="0" rIns="0" bIns="0" rtlCol="0">
            <a:noAutofit/>
          </a:bodyPr>
          <a:lstStyle/>
          <a:p>
            <a:pPr marL="0" indent="0">
              <a:buNone/>
            </a:pPr>
            <a:r>
              <a:rPr lang="en-US" sz="100" dirty="0">
                <a:solidFill>
                  <a:schemeClr val="bg1">
                    <a:alpha val="0"/>
                  </a:schemeClr>
                </a:solidFill>
              </a:rPr>
              <a:t>&lt;btfp&gt;</a:t>
            </a:r>
          </a:p>
          <a:p>
            <a:pPr marL="0" indent="0">
              <a:buNone/>
            </a:pPr>
            <a:r>
              <a:rPr lang="en-US" sz="100" dirty="0">
                <a:solidFill>
                  <a:schemeClr val="bg1">
                    <a:alpha val="0"/>
                  </a:schemeClr>
                </a:solidFill>
              </a:rPr>
              <a:t>  &lt;!-- Instructions for the &lt;template&gt; tag:</a:t>
            </a:r>
          </a:p>
          <a:p>
            <a:pPr marL="0" indent="0">
              <a:buNone/>
            </a:pPr>
            <a:r>
              <a:rPr lang="en-US" sz="100" dirty="0">
                <a:solidFill>
                  <a:schemeClr val="bg1">
                    <a:alpha val="0"/>
                  </a:schemeClr>
                </a:solidFill>
              </a:rPr>
              <a:t>       Keep "version" and "type" options unchanged.</a:t>
            </a:r>
          </a:p>
          <a:p>
            <a:pPr marL="0" indent="0">
              <a:buNone/>
            </a:pPr>
            <a:r>
              <a:rPr lang="en-US" sz="100" dirty="0">
                <a:solidFill>
                  <a:schemeClr val="bg1">
                    <a:alpha val="0"/>
                  </a:schemeClr>
                </a:solidFill>
              </a:rPr>
              <a:t>       Set "name" option to the client name that should appear on the client color section. </a:t>
            </a:r>
          </a:p>
          <a:p>
            <a:pPr marL="0" indent="0">
              <a:buNone/>
            </a:pPr>
            <a:r>
              <a:rPr lang="en-US" sz="100" dirty="0">
                <a:solidFill>
                  <a:schemeClr val="bg1">
                    <a:alpha val="0"/>
                  </a:schemeClr>
                </a:solidFill>
              </a:rPr>
              <a:t>       Set "pageSize" to the paper size you are setting this slide master up on. Valid values are: "widescreen" (which equals 16:9), "4_3", "a4" and "letter". Observe capitalization! --&gt;</a:t>
            </a:r>
          </a:p>
          <a:p>
            <a:pPr marL="0" indent="0">
              <a:buNone/>
            </a:pPr>
            <a:r>
              <a:rPr lang="en-US" sz="100" dirty="0">
                <a:solidFill>
                  <a:schemeClr val="bg1">
                    <a:alpha val="0"/>
                  </a:schemeClr>
                </a:solidFill>
              </a:rPr>
              <a:t>  &lt;template version="2.0.14" type="unbranded" name="NAB Core Custom v2" pageSize="widescreen"&gt;</a:t>
            </a:r>
          </a:p>
          <a:p>
            <a:pPr marL="0" indent="0">
              <a:buNone/>
            </a:pPr>
            <a:r>
              <a:rPr lang="en-US" sz="100" dirty="0">
                <a:solidFill>
                  <a:schemeClr val="bg1">
                    <a:alpha val="0"/>
                  </a:schemeClr>
                </a:solidFill>
              </a:rPr>
              <a:t>    &lt;!-- Instructions for &lt;settings&gt; tag:</a:t>
            </a:r>
          </a:p>
          <a:p>
            <a:pPr marL="0" indent="0">
              <a:buNone/>
            </a:pPr>
            <a:r>
              <a:rPr lang="en-US" sz="100" dirty="0">
                <a:solidFill>
                  <a:schemeClr val="bg1">
                    <a:alpha val="0"/>
                  </a:schemeClr>
                </a:solidFill>
              </a:rPr>
              <a:t>         In each sub-tag set the hex code of the RGB color you wish to use for the standard elements when they are created on this slide master.</a:t>
            </a:r>
          </a:p>
          <a:p>
            <a:pPr marL="0" indent="0">
              <a:buNone/>
            </a:pPr>
            <a:r>
              <a:rPr lang="en-US" sz="100" dirty="0">
                <a:solidFill>
                  <a:schemeClr val="bg1">
                    <a:alpha val="0"/>
                  </a:schemeClr>
                </a:solidFill>
              </a:rPr>
              <a:t>         If the value is missing or invalid, default colors will be used. --&gt;</a:t>
            </a:r>
          </a:p>
          <a:p>
            <a:pPr marL="0" indent="0">
              <a:buNone/>
            </a:pPr>
            <a:r>
              <a:rPr lang="en-US" sz="100" dirty="0">
                <a:solidFill>
                  <a:schemeClr val="bg1">
                    <a:alpha val="0"/>
                  </a:schemeClr>
                </a:solidFill>
              </a:rPr>
              <a:t>    &lt;settings&gt;</a:t>
            </a:r>
          </a:p>
          <a:p>
            <a:pPr marL="0" indent="0">
              <a:buNone/>
            </a:pPr>
            <a:r>
              <a:rPr lang="en-US" sz="100" dirty="0">
                <a:solidFill>
                  <a:schemeClr val="bg1">
                    <a:alpha val="0"/>
                  </a:schemeClr>
                </a:solidFill>
              </a:rPr>
              <a:t>      &lt;runningAgendaBackColorLeft&gt;#000000&lt;/runningAgendaBackColorLeft&gt;</a:t>
            </a:r>
          </a:p>
          <a:p>
            <a:pPr marL="0" indent="0">
              <a:buNone/>
            </a:pPr>
            <a:r>
              <a:rPr lang="en-US" sz="100" dirty="0">
                <a:solidFill>
                  <a:schemeClr val="bg1">
                    <a:alpha val="0"/>
                  </a:schemeClr>
                </a:solidFill>
              </a:rPr>
              <a:t>      &lt;runningAgendaBackColorRight&gt;#D0D0D0&lt;/runningAgendaBackColorRight&gt;</a:t>
            </a:r>
          </a:p>
          <a:p>
            <a:pPr marL="0" indent="0">
              <a:buNone/>
            </a:pPr>
            <a:r>
              <a:rPr lang="en-US" sz="100" dirty="0">
                <a:solidFill>
                  <a:schemeClr val="bg1">
                    <a:alpha val="0"/>
                  </a:schemeClr>
                </a:solidFill>
              </a:rPr>
              <a:t>      &lt;runningAgendaTextColorLeft&gt;#FFFFFF&lt;/runningAgendaTextColorLeft&gt;</a:t>
            </a:r>
          </a:p>
          <a:p>
            <a:pPr marL="0" indent="0">
              <a:buNone/>
            </a:pPr>
            <a:r>
              <a:rPr lang="en-US" sz="100" dirty="0">
                <a:solidFill>
                  <a:schemeClr val="bg1">
                    <a:alpha val="0"/>
                  </a:schemeClr>
                </a:solidFill>
              </a:rPr>
              <a:t>      &lt;runningAgendaTextColorRight&gt;#000000&lt;/runningAgendaTextColorRight&gt;</a:t>
            </a:r>
          </a:p>
          <a:p>
            <a:pPr marL="0" indent="0">
              <a:buNone/>
            </a:pPr>
            <a:r>
              <a:rPr lang="en-US" sz="100" dirty="0">
                <a:solidFill>
                  <a:schemeClr val="bg1">
                    <a:alpha val="0"/>
                  </a:schemeClr>
                </a:solidFill>
              </a:rPr>
              <a:t>      &lt;columnHeaderLineColor&gt;#000000&lt;/columnHeaderLineColor&gt;</a:t>
            </a:r>
          </a:p>
          <a:p>
            <a:pPr marL="0" indent="0">
              <a:buNone/>
            </a:pPr>
            <a:r>
              <a:rPr lang="en-US" sz="100" dirty="0">
                <a:solidFill>
                  <a:schemeClr val="bg1">
                    <a:alpha val="0"/>
                  </a:schemeClr>
                </a:solidFill>
              </a:rPr>
              <a:t>      &lt;columnHeaderTextColor&gt;#000000&lt;/columnHeaderTextColor&gt;</a:t>
            </a:r>
          </a:p>
          <a:p>
            <a:pPr marL="0" indent="0">
              <a:buNone/>
            </a:pPr>
            <a:r>
              <a:rPr lang="en-US" sz="100" dirty="0">
                <a:solidFill>
                  <a:schemeClr val="bg1">
                    <a:alpha val="0"/>
                  </a:schemeClr>
                </a:solidFill>
              </a:rPr>
              <a:t>      &lt;rowHeaderLineColor&gt;#000000&lt;/rowHeaderLineColor&gt;</a:t>
            </a:r>
          </a:p>
          <a:p>
            <a:pPr marL="0" indent="0">
              <a:buNone/>
            </a:pPr>
            <a:r>
              <a:rPr lang="en-US" sz="100" dirty="0">
                <a:solidFill>
                  <a:schemeClr val="bg1">
                    <a:alpha val="0"/>
                  </a:schemeClr>
                </a:solidFill>
              </a:rPr>
              <a:t>      &lt;rowHeaderTextColor&gt;#000000&lt;/rowHeaderTextColor&gt;</a:t>
            </a:r>
          </a:p>
          <a:p>
            <a:pPr marL="0" indent="0">
              <a:buNone/>
            </a:pPr>
            <a:r>
              <a:rPr lang="en-US" sz="100" dirty="0">
                <a:solidFill>
                  <a:schemeClr val="bg1">
                    <a:alpha val="0"/>
                  </a:schemeClr>
                </a:solidFill>
              </a:rPr>
              <a:t>      &lt;bainArrowLineColor&gt;#FF0000&lt;/bainArrowLineColor&gt;</a:t>
            </a:r>
          </a:p>
          <a:p>
            <a:pPr marL="0" indent="0">
              <a:buNone/>
            </a:pPr>
            <a:r>
              <a:rPr lang="en-US" sz="100" dirty="0">
                <a:solidFill>
                  <a:schemeClr val="bg1">
                    <a:alpha val="0"/>
                  </a:schemeClr>
                </a:solidFill>
              </a:rPr>
              <a:t>      &lt;bainArrowTextColor&gt;#FF0000&lt;/bainArrowTextColor&gt;</a:t>
            </a:r>
          </a:p>
          <a:p>
            <a:pPr marL="0" indent="0">
              <a:buNone/>
            </a:pPr>
            <a:r>
              <a:rPr lang="en-US" sz="100" dirty="0">
                <a:solidFill>
                  <a:schemeClr val="bg1">
                    <a:alpha val="0"/>
                  </a:schemeClr>
                </a:solidFill>
              </a:rPr>
              <a:t>      &lt;percentageCircleFullCircleColor&gt;#D0D0D0&lt;/percentageCircleFullCircleColor&gt;</a:t>
            </a:r>
          </a:p>
          <a:p>
            <a:pPr marL="0" indent="0">
              <a:buNone/>
            </a:pPr>
            <a:r>
              <a:rPr lang="en-US" sz="100" dirty="0">
                <a:solidFill>
                  <a:schemeClr val="bg1">
                    <a:alpha val="0"/>
                  </a:schemeClr>
                </a:solidFill>
              </a:rPr>
              <a:t>      &lt;percentageCircleTextHighlightColor&gt;#FF0000&lt;/percentageCircleTextHighlightColor&gt;</a:t>
            </a:r>
          </a:p>
          <a:p>
            <a:pPr marL="0" indent="0">
              <a:buNone/>
            </a:pPr>
            <a:r>
              <a:rPr lang="en-US" sz="100" dirty="0">
                <a:solidFill>
                  <a:schemeClr val="bg1">
                    <a:alpha val="0"/>
                  </a:schemeClr>
                </a:solidFill>
              </a:rPr>
              <a:t>      &lt;statusStickerColor&gt;#000000&lt;/statusStickerColor&gt;</a:t>
            </a:r>
          </a:p>
          <a:p>
            <a:pPr marL="0" indent="0">
              <a:buNone/>
            </a:pPr>
            <a:r>
              <a:rPr lang="en-US" sz="100" dirty="0">
                <a:solidFill>
                  <a:schemeClr val="bg1">
                    <a:alpha val="0"/>
                  </a:schemeClr>
                </a:solidFill>
              </a:rPr>
              <a:t>      &lt;calloutBackColor&gt;#FFFFFF&lt;/calloutBackColor&gt;</a:t>
            </a:r>
          </a:p>
          <a:p>
            <a:pPr marL="0" indent="0">
              <a:buNone/>
            </a:pPr>
            <a:r>
              <a:rPr lang="en-US" sz="100" dirty="0">
                <a:solidFill>
                  <a:schemeClr val="bg1">
                    <a:alpha val="0"/>
                  </a:schemeClr>
                </a:solidFill>
              </a:rPr>
              <a:t>      &lt;calloutTextLineColor&gt;#FF0000&lt;/calloutTextLineColor&gt;</a:t>
            </a:r>
          </a:p>
          <a:p>
            <a:pPr marL="0" indent="0">
              <a:buNone/>
            </a:pPr>
            <a:r>
              <a:rPr lang="en-US" sz="100" dirty="0">
                <a:solidFill>
                  <a:schemeClr val="bg1">
                    <a:alpha val="0"/>
                  </a:schemeClr>
                </a:solidFill>
              </a:rPr>
              <a:t>      &lt;numberBubbleBackColor&gt;#FFFFFF&lt;/numberBubbleBackColor&gt;</a:t>
            </a:r>
          </a:p>
          <a:p>
            <a:pPr marL="0" indent="0">
              <a:buNone/>
            </a:pPr>
            <a:r>
              <a:rPr lang="en-US" sz="100" dirty="0">
                <a:solidFill>
                  <a:schemeClr val="bg1">
                    <a:alpha val="0"/>
                  </a:schemeClr>
                </a:solidFill>
              </a:rPr>
              <a:t>      &lt;numberBubbleTextLineColor&gt;#FF0000&lt;/numberBubbleTextLineColor&gt;</a:t>
            </a:r>
          </a:p>
          <a:p>
            <a:pPr marL="0" indent="0">
              <a:buNone/>
            </a:pPr>
            <a:r>
              <a:rPr lang="en-US" sz="100" dirty="0">
                <a:solidFill>
                  <a:schemeClr val="bg1">
                    <a:alpha val="0"/>
                  </a:schemeClr>
                </a:solidFill>
              </a:rPr>
              <a:t>      &lt;valueChainTextLineColor&gt;#000000&lt;/valueChainTextLineColor&gt;</a:t>
            </a:r>
          </a:p>
          <a:p>
            <a:pPr marL="0" indent="0">
              <a:buNone/>
            </a:pPr>
            <a:r>
              <a:rPr lang="en-US" sz="100" dirty="0">
                <a:solidFill>
                  <a:schemeClr val="bg1">
                    <a:alpha val="0"/>
                  </a:schemeClr>
                </a:solidFill>
              </a:rPr>
              <a:t>      &lt;agendaHighlightColor&gt;#FF0000&lt;/agendaHighlightColor&gt;</a:t>
            </a:r>
          </a:p>
          <a:p>
            <a:pPr marL="0" indent="0">
              <a:buNone/>
            </a:pPr>
            <a:r>
              <a:rPr lang="en-US" sz="100" dirty="0">
                <a:solidFill>
                  <a:schemeClr val="bg1">
                    <a:alpha val="0"/>
                  </a:schemeClr>
                </a:solidFill>
              </a:rPr>
              <a:t>      &lt;!-- The &lt;tableAccentNumber&gt; defines which table layout from the "Light Style 1" row should be applied for newly created tables. </a:t>
            </a:r>
          </a:p>
          <a:p>
            <a:pPr marL="0" indent="0">
              <a:buNone/>
            </a:pPr>
            <a:r>
              <a:rPr lang="en-US" sz="100" dirty="0">
                <a:solidFill>
                  <a:schemeClr val="bg1">
                    <a:alpha val="0"/>
                  </a:schemeClr>
                </a:solidFill>
              </a:rPr>
              <a:t>           Valid values are 0, 1, 2, 3, 4, 5, and 6 - representing the layouts on the Table Layout drop-down from left to right. </a:t>
            </a:r>
          </a:p>
          <a:p>
            <a:pPr marL="0" indent="0">
              <a:buNone/>
            </a:pPr>
            <a:r>
              <a:rPr lang="en-US" sz="100" dirty="0">
                <a:solidFill>
                  <a:schemeClr val="bg1">
                    <a:alpha val="0"/>
                  </a:schemeClr>
                </a:solidFill>
              </a:rPr>
              <a:t>           The highlight colors used in those table layouts link to the Theme color palette, they cannot be specified here. --&gt;</a:t>
            </a:r>
          </a:p>
          <a:p>
            <a:pPr marL="0" indent="0">
              <a:buNone/>
            </a:pPr>
            <a:r>
              <a:rPr lang="en-US" sz="100" dirty="0">
                <a:solidFill>
                  <a:schemeClr val="bg1">
                    <a:alpha val="0"/>
                  </a:schemeClr>
                </a:solidFill>
              </a:rPr>
              <a:t>      &lt;tableAccentNumber&gt;2&lt;/tableAccentNumber&gt;</a:t>
            </a:r>
          </a:p>
          <a:p>
            <a:pPr marL="0" indent="0">
              <a:buNone/>
            </a:pPr>
            <a:r>
              <a:rPr lang="en-US" sz="100" dirty="0">
                <a:solidFill>
                  <a:schemeClr val="bg1">
                    <a:alpha val="0"/>
                  </a:schemeClr>
                </a:solidFill>
              </a:rPr>
              <a:t>      &lt;!-- The &lt;statusStickerRunningAgendaFontSize&gt; tag determines what font size should be applied to newly created status stickers and running agendas. </a:t>
            </a:r>
          </a:p>
          <a:p>
            <a:pPr marL="0" indent="0">
              <a:buNone/>
            </a:pPr>
            <a:r>
              <a:rPr lang="en-US" sz="100" dirty="0">
                <a:solidFill>
                  <a:schemeClr val="bg1">
                    <a:alpha val="0"/>
                  </a:schemeClr>
                </a:solidFill>
              </a:rPr>
              <a:t>           Valid values are integer numbers. If the option is not present or not valid, the default is used. --&gt;</a:t>
            </a:r>
          </a:p>
          <a:p>
            <a:pPr marL="0" indent="0">
              <a:buNone/>
            </a:pPr>
            <a:r>
              <a:rPr lang="en-US" sz="100" dirty="0">
                <a:solidFill>
                  <a:schemeClr val="bg1">
                    <a:alpha val="0"/>
                  </a:schemeClr>
                </a:solidFill>
              </a:rPr>
              <a:t>      &lt;statusStickerRunningAgendaFontSize&gt;12&lt;/statusStickerRunningAgendaFontSize&gt;</a:t>
            </a:r>
          </a:p>
          <a:p>
            <a:pPr marL="0" indent="0">
              <a:buNone/>
            </a:pPr>
            <a:r>
              <a:rPr lang="en-US" sz="100" dirty="0">
                <a:solidFill>
                  <a:schemeClr val="bg1">
                    <a:alpha val="0"/>
                  </a:schemeClr>
                </a:solidFill>
              </a:rPr>
              <a:t>      &lt;!-- The &lt;columnSpacing&gt; tag determines the width of the spacing between columns in pt.</a:t>
            </a:r>
          </a:p>
          <a:p>
            <a:pPr marL="0" indent="0">
              <a:buNone/>
            </a:pPr>
            <a:r>
              <a:rPr lang="en-US" sz="100" dirty="0">
                <a:solidFill>
                  <a:schemeClr val="bg1">
                    <a:alpha val="0"/>
                  </a:schemeClr>
                </a:solidFill>
              </a:rPr>
              <a:t>           Valid values are integer numbers, min. 28, max. 85 (~1-3cm). If the option is not present or not valid, the default is used. --&gt;</a:t>
            </a:r>
          </a:p>
          <a:p>
            <a:pPr marL="0" indent="0">
              <a:buNone/>
            </a:pPr>
            <a:r>
              <a:rPr lang="en-US" sz="100" dirty="0">
                <a:solidFill>
                  <a:schemeClr val="bg1">
                    <a:alpha val="0"/>
                  </a:schemeClr>
                </a:solidFill>
              </a:rPr>
              <a:t>      &lt;columnSpacing&gt;42&lt;/columnSpacing&gt;</a:t>
            </a:r>
          </a:p>
          <a:p>
            <a:pPr marL="0" indent="0">
              <a:buNone/>
            </a:pPr>
            <a:r>
              <a:rPr lang="en-US" sz="100" dirty="0">
                <a:solidFill>
                  <a:schemeClr val="bg1">
                    <a:alpha val="0"/>
                  </a:schemeClr>
                </a:solidFill>
              </a:rPr>
              <a:t>    &lt;/settings&gt;</a:t>
            </a:r>
          </a:p>
          <a:p>
            <a:pPr marL="0" indent="0">
              <a:buNone/>
            </a:pPr>
            <a:r>
              <a:rPr lang="en-US" sz="100" dirty="0">
                <a:solidFill>
                  <a:schemeClr val="bg1">
                    <a:alpha val="0"/>
                  </a:schemeClr>
                </a:solidFill>
              </a:rPr>
              <a:t>    &lt;!-- Instructions for &lt;colors&gt; tag:</a:t>
            </a:r>
          </a:p>
          <a:p>
            <a:pPr marL="0" indent="0">
              <a:buNone/>
            </a:pPr>
            <a:r>
              <a:rPr lang="en-US" sz="100" dirty="0">
                <a:solidFill>
                  <a:schemeClr val="bg1">
                    <a:alpha val="0"/>
                  </a:schemeClr>
                </a:solidFill>
              </a:rPr>
              <a:t>         Use any number of &lt;color&gt;...&lt;/color&gt; lines. Each line creates a client color on the client color palette in the order they appear here.</a:t>
            </a:r>
          </a:p>
          <a:p>
            <a:pPr marL="0" indent="0">
              <a:buNone/>
            </a:pPr>
            <a:r>
              <a:rPr lang="en-US" sz="100" dirty="0">
                <a:solidFill>
                  <a:schemeClr val="bg1">
                    <a:alpha val="0"/>
                  </a:schemeClr>
                </a:solidFill>
              </a:rPr>
              <a:t>         The client color hex code goes between the &lt;color&gt; and &lt;/color&gt; tags.</a:t>
            </a:r>
          </a:p>
          <a:p>
            <a:pPr marL="0" indent="0">
              <a:buNone/>
            </a:pPr>
            <a:r>
              <a:rPr lang="en-US" sz="100" dirty="0">
                <a:solidFill>
                  <a:schemeClr val="bg1">
                    <a:alpha val="0"/>
                  </a:schemeClr>
                </a:solidFill>
              </a:rPr>
              <a:t>         The &lt;color&gt; tag may have the option "contrastingTextColor". If it is set to a valid RGB hex code then that color will be used for text if the user applies the client color to fill a shape. </a:t>
            </a:r>
          </a:p>
          <a:p>
            <a:pPr marL="0" indent="0">
              <a:buNone/>
            </a:pPr>
            <a:r>
              <a:rPr lang="en-US" sz="100" dirty="0">
                <a:solidFill>
                  <a:schemeClr val="bg1">
                    <a:alpha val="0"/>
                  </a:schemeClr>
                </a:solidFill>
              </a:rPr>
              <a:t>         Hence, contrastingTextColor usually is white (#FFFFFF), black (#000000) or another dark color. --&gt;</a:t>
            </a:r>
          </a:p>
          <a:p>
            <a:pPr marL="0" indent="0">
              <a:buNone/>
            </a:pPr>
            <a:r>
              <a:rPr lang="en-US" sz="100" dirty="0">
                <a:solidFill>
                  <a:schemeClr val="bg1">
                    <a:alpha val="0"/>
                  </a:schemeClr>
                </a:solidFill>
              </a:rPr>
              <a:t>    &lt;colors&gt;</a:t>
            </a:r>
          </a:p>
          <a:p>
            <a:pPr marL="0" indent="0">
              <a:buNone/>
            </a:pPr>
            <a:r>
              <a:rPr lang="en-US" sz="100" dirty="0">
                <a:solidFill>
                  <a:schemeClr val="bg1">
                    <a:alpha val="0"/>
                  </a:schemeClr>
                </a:solidFill>
              </a:rPr>
              <a:t>      &lt;color contrastingTextColor="#000000"&gt;#FFFFFF&lt;/color&gt;</a:t>
            </a:r>
          </a:p>
          <a:p>
            <a:pPr marL="0" indent="0">
              <a:buNone/>
            </a:pPr>
            <a:r>
              <a:rPr lang="en-US" sz="100" dirty="0">
                <a:solidFill>
                  <a:schemeClr val="bg1">
                    <a:alpha val="0"/>
                  </a:schemeClr>
                </a:solidFill>
              </a:rPr>
              <a:t>      &lt;color contrastingTextColor="#FFFFFF"&gt;#000000&lt;/color&gt;</a:t>
            </a:r>
          </a:p>
          <a:p>
            <a:pPr marL="0" indent="0">
              <a:buNone/>
            </a:pPr>
            <a:r>
              <a:rPr lang="en-US" sz="100" dirty="0">
                <a:solidFill>
                  <a:schemeClr val="bg1">
                    <a:alpha val="0"/>
                  </a:schemeClr>
                </a:solidFill>
              </a:rPr>
              <a:t>      &lt;color contrastingTextColor="#FFFFFF"&gt;#444694&lt;/color&gt;</a:t>
            </a:r>
          </a:p>
          <a:p>
            <a:pPr marL="0" indent="0">
              <a:buNone/>
            </a:pPr>
            <a:r>
              <a:rPr lang="en-US" sz="100" dirty="0">
                <a:solidFill>
                  <a:schemeClr val="bg1">
                    <a:alpha val="0"/>
                  </a:schemeClr>
                </a:solidFill>
              </a:rPr>
              <a:t>      &lt;color contrastingTextColor="#FFFFFF"&gt;#9A9AC8&lt;/color&gt;</a:t>
            </a:r>
          </a:p>
          <a:p>
            <a:pPr marL="0" indent="0">
              <a:buNone/>
            </a:pPr>
            <a:r>
              <a:rPr lang="en-US" sz="100" dirty="0">
                <a:solidFill>
                  <a:schemeClr val="bg1">
                    <a:alpha val="0"/>
                  </a:schemeClr>
                </a:solidFill>
              </a:rPr>
              <a:t>      &lt;color contrastingTextColor="#FFFFFF"&gt;#FF0000&lt;/color&gt;</a:t>
            </a:r>
          </a:p>
          <a:p>
            <a:pPr marL="0" indent="0">
              <a:buNone/>
            </a:pPr>
            <a:r>
              <a:rPr lang="en-US" sz="100" dirty="0">
                <a:solidFill>
                  <a:schemeClr val="bg1">
                    <a:alpha val="0"/>
                  </a:schemeClr>
                </a:solidFill>
              </a:rPr>
              <a:t>      &lt;color contrastingTextColor="#000000"&gt;#D0D0D0&lt;/color&gt;</a:t>
            </a:r>
          </a:p>
          <a:p>
            <a:pPr marL="0" indent="0">
              <a:buNone/>
            </a:pPr>
            <a:r>
              <a:rPr lang="en-US" sz="100" dirty="0">
                <a:solidFill>
                  <a:schemeClr val="bg1">
                    <a:alpha val="0"/>
                  </a:schemeClr>
                </a:solidFill>
              </a:rPr>
              <a:t>      &lt;color contrastingTextColor="#FFFFFF"&gt;#878787&lt;/color&gt;</a:t>
            </a:r>
          </a:p>
          <a:p>
            <a:pPr marL="0" indent="0">
              <a:buNone/>
            </a:pPr>
            <a:r>
              <a:rPr lang="en-US" sz="100" dirty="0">
                <a:solidFill>
                  <a:schemeClr val="bg1">
                    <a:alpha val="0"/>
                  </a:schemeClr>
                </a:solidFill>
              </a:rPr>
              <a:t>      &lt;color contrastingTextColor="#FFFFFF"&gt;#B2B2B2&lt;/color&gt;</a:t>
            </a:r>
          </a:p>
          <a:p>
            <a:pPr marL="0" indent="0">
              <a:buNone/>
            </a:pPr>
            <a:r>
              <a:rPr lang="en-US" sz="100" dirty="0">
                <a:solidFill>
                  <a:schemeClr val="bg1">
                    <a:alpha val="0"/>
                  </a:schemeClr>
                </a:solidFill>
              </a:rPr>
              <a:t>      &lt;color contrastingTextColor="#FFFFFF"&gt;#575757&lt;/color&gt;</a:t>
            </a:r>
          </a:p>
          <a:p>
            <a:pPr marL="0" indent="0">
              <a:buNone/>
            </a:pPr>
            <a:r>
              <a:rPr lang="en-US" sz="100" dirty="0">
                <a:solidFill>
                  <a:schemeClr val="bg1">
                    <a:alpha val="0"/>
                  </a:schemeClr>
                </a:solidFill>
              </a:rPr>
              <a:t>      &lt;color contrastingTextColor="#FFFFFF"&gt;#152773&lt;/color&gt;</a:t>
            </a:r>
          </a:p>
          <a:p>
            <a:pPr marL="0" indent="0">
              <a:buNone/>
            </a:pPr>
            <a:r>
              <a:rPr lang="en-US" sz="100" dirty="0">
                <a:solidFill>
                  <a:schemeClr val="bg1">
                    <a:alpha val="0"/>
                  </a:schemeClr>
                </a:solidFill>
              </a:rPr>
              <a:t>      &lt;color contrastingTextColor="#FFFFFF"&gt;#444694&lt;/color&gt;</a:t>
            </a:r>
          </a:p>
          <a:p>
            <a:pPr marL="0" indent="0">
              <a:buNone/>
            </a:pPr>
            <a:r>
              <a:rPr lang="en-US" sz="100" dirty="0">
                <a:solidFill>
                  <a:schemeClr val="bg1">
                    <a:alpha val="0"/>
                  </a:schemeClr>
                </a:solidFill>
              </a:rPr>
              <a:t>      &lt;color contrastingTextColor="#FFFFFF"&gt;#9A9AC8&lt;/color&gt;</a:t>
            </a:r>
          </a:p>
          <a:p>
            <a:pPr marL="0" indent="0">
              <a:buNone/>
            </a:pPr>
            <a:r>
              <a:rPr lang="en-US" sz="100" dirty="0">
                <a:solidFill>
                  <a:schemeClr val="bg1">
                    <a:alpha val="0"/>
                  </a:schemeClr>
                </a:solidFill>
              </a:rPr>
              <a:t>      &lt;color contrastingTextColor="#FFFFFF"&gt;#572381&lt;/color&gt;</a:t>
            </a:r>
          </a:p>
          <a:p>
            <a:pPr marL="0" indent="0">
              <a:buNone/>
            </a:pPr>
            <a:r>
              <a:rPr lang="en-US" sz="100" dirty="0">
                <a:solidFill>
                  <a:schemeClr val="bg1">
                    <a:alpha val="0"/>
                  </a:schemeClr>
                </a:solidFill>
              </a:rPr>
              <a:t>      &lt;color contrastingTextColor="#FFFFFF"&gt;#771C7F&lt;/color&gt;</a:t>
            </a:r>
          </a:p>
          <a:p>
            <a:pPr marL="0" indent="0">
              <a:buNone/>
            </a:pPr>
            <a:r>
              <a:rPr lang="en-US" sz="100" dirty="0">
                <a:solidFill>
                  <a:schemeClr val="bg1">
                    <a:alpha val="0"/>
                  </a:schemeClr>
                </a:solidFill>
              </a:rPr>
              <a:t>      &lt;color contrastingTextColor="#FFFFFF"&gt;#A92582&lt;/color&gt;</a:t>
            </a:r>
          </a:p>
          <a:p>
            <a:pPr marL="0" indent="0">
              <a:buNone/>
            </a:pPr>
            <a:r>
              <a:rPr lang="en-US" sz="100" dirty="0">
                <a:solidFill>
                  <a:schemeClr val="bg1">
                    <a:alpha val="0"/>
                  </a:schemeClr>
                </a:solidFill>
              </a:rPr>
              <a:t>      &lt;color contrastingTextColor="#FFFFFF"&gt;#1E5AA3&lt;/color&gt;</a:t>
            </a:r>
          </a:p>
          <a:p>
            <a:pPr marL="0" indent="0">
              <a:buNone/>
            </a:pPr>
            <a:r>
              <a:rPr lang="en-US" sz="100" dirty="0">
                <a:solidFill>
                  <a:schemeClr val="bg1">
                    <a:alpha val="0"/>
                  </a:schemeClr>
                </a:solidFill>
              </a:rPr>
              <a:t>      &lt;color contrastingTextColor="#FFFFFF"&gt;#6FB2DE&lt;/color&gt;</a:t>
            </a:r>
          </a:p>
          <a:p>
            <a:pPr marL="0" indent="0">
              <a:buNone/>
            </a:pPr>
            <a:r>
              <a:rPr lang="en-US" sz="100" dirty="0">
                <a:solidFill>
                  <a:schemeClr val="bg1">
                    <a:alpha val="0"/>
                  </a:schemeClr>
                </a:solidFill>
              </a:rPr>
              <a:t>      &lt;color contrastingTextColor="#000000"&gt;#AACFE4&lt;/color&gt;</a:t>
            </a:r>
          </a:p>
          <a:p>
            <a:pPr marL="0" indent="0">
              <a:buNone/>
            </a:pPr>
            <a:r>
              <a:rPr lang="en-US" sz="100" dirty="0">
                <a:solidFill>
                  <a:schemeClr val="bg1">
                    <a:alpha val="0"/>
                  </a:schemeClr>
                </a:solidFill>
              </a:rPr>
              <a:t>      &lt;color contrastingTextColor="#FFFFFF"&gt;#A4B123&lt;/color&gt;</a:t>
            </a:r>
          </a:p>
          <a:p>
            <a:pPr marL="0" indent="0">
              <a:buNone/>
            </a:pPr>
            <a:r>
              <a:rPr lang="en-US" sz="100" dirty="0">
                <a:solidFill>
                  <a:schemeClr val="bg1">
                    <a:alpha val="0"/>
                  </a:schemeClr>
                </a:solidFill>
              </a:rPr>
              <a:t>      &lt;color contrastingTextColor="#000000"&gt;#C9CB00&lt;/color&gt;</a:t>
            </a:r>
          </a:p>
          <a:p>
            <a:pPr marL="0" indent="0">
              <a:buNone/>
            </a:pPr>
            <a:r>
              <a:rPr lang="en-US" sz="100" dirty="0">
                <a:solidFill>
                  <a:schemeClr val="bg1">
                    <a:alpha val="0"/>
                  </a:schemeClr>
                </a:solidFill>
              </a:rPr>
              <a:t>      &lt;color contrastingTextColor="#000000"&gt;#F1EB82&lt;/color&gt;</a:t>
            </a:r>
          </a:p>
          <a:p>
            <a:pPr marL="0" indent="0">
              <a:buNone/>
            </a:pPr>
            <a:r>
              <a:rPr lang="en-US" sz="100" dirty="0">
                <a:solidFill>
                  <a:schemeClr val="bg1">
                    <a:alpha val="0"/>
                  </a:schemeClr>
                </a:solidFill>
              </a:rPr>
              <a:t>      &lt;color contrastingTextColor="#FFFFFF"&gt;#E9600E&lt;/color&gt;</a:t>
            </a:r>
          </a:p>
          <a:p>
            <a:pPr marL="0" indent="0">
              <a:buNone/>
            </a:pPr>
            <a:r>
              <a:rPr lang="en-US" sz="100" dirty="0">
                <a:solidFill>
                  <a:schemeClr val="bg1">
                    <a:alpha val="0"/>
                  </a:schemeClr>
                </a:solidFill>
              </a:rPr>
              <a:t>      &lt;color contrastingTextColor="#FFFFFF"&gt;#F08A16&lt;/color&gt;</a:t>
            </a:r>
          </a:p>
          <a:p>
            <a:pPr marL="0" indent="0">
              <a:buNone/>
            </a:pPr>
            <a:r>
              <a:rPr lang="en-US" sz="100" dirty="0">
                <a:solidFill>
                  <a:schemeClr val="bg1">
                    <a:alpha val="0"/>
                  </a:schemeClr>
                </a:solidFill>
              </a:rPr>
              <a:t>      &lt;color contrastingTextColor="#000000"&gt;#FCD59A&lt;/color&gt;</a:t>
            </a:r>
          </a:p>
          <a:p>
            <a:pPr marL="0" indent="0">
              <a:buNone/>
            </a:pPr>
            <a:r>
              <a:rPr lang="en-US" sz="100" dirty="0">
                <a:solidFill>
                  <a:schemeClr val="bg1">
                    <a:alpha val="0"/>
                  </a:schemeClr>
                </a:solidFill>
              </a:rPr>
              <a:t>      &lt;color contrastingTextColor="#FFFFFF"&gt;#E7B600&lt;/color&gt;</a:t>
            </a:r>
          </a:p>
          <a:p>
            <a:pPr marL="0" indent="0">
              <a:buNone/>
            </a:pPr>
            <a:r>
              <a:rPr lang="en-US" sz="100" dirty="0">
                <a:solidFill>
                  <a:schemeClr val="bg1">
                    <a:alpha val="0"/>
                  </a:schemeClr>
                </a:solidFill>
              </a:rPr>
              <a:t>      &lt;color contrastingTextColor="#000000"&gt;#F7B000&lt;/color&gt;</a:t>
            </a:r>
          </a:p>
          <a:p>
            <a:pPr marL="0" indent="0">
              <a:buNone/>
            </a:pPr>
            <a:r>
              <a:rPr lang="en-US" sz="100" dirty="0">
                <a:solidFill>
                  <a:schemeClr val="bg1">
                    <a:alpha val="0"/>
                  </a:schemeClr>
                </a:solidFill>
              </a:rPr>
              <a:t>      &lt;color contrastingTextColor="#000000"&gt;#FFDB7B&lt;/color&gt;</a:t>
            </a:r>
          </a:p>
          <a:p>
            <a:pPr marL="0" indent="0">
              <a:buNone/>
            </a:pPr>
            <a:r>
              <a:rPr lang="en-US" sz="100" dirty="0">
                <a:solidFill>
                  <a:schemeClr val="bg1">
                    <a:alpha val="0"/>
                  </a:schemeClr>
                </a:solidFill>
              </a:rPr>
              <a:t>    &lt;/colors&gt;</a:t>
            </a:r>
          </a:p>
          <a:p>
            <a:pPr marL="0" indent="0">
              <a:buNone/>
            </a:pPr>
            <a:r>
              <a:rPr lang="en-US" sz="100" dirty="0">
                <a:solidFill>
                  <a:schemeClr val="bg1">
                    <a:alpha val="0"/>
                  </a:schemeClr>
                </a:solidFill>
              </a:rPr>
              <a:t>  &lt;/template&gt;</a:t>
            </a:r>
          </a:p>
          <a:p>
            <a:pPr marL="0" indent="0">
              <a:buNone/>
            </a:pPr>
            <a:r>
              <a:rPr lang="en-US" sz="100" dirty="0">
                <a:solidFill>
                  <a:schemeClr val="bg1">
                    <a:alpha val="0"/>
                  </a:schemeClr>
                </a:solidFill>
              </a:rPr>
              <a:t>  &lt;!--BTFPCONFIGURATION: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gt;</a:t>
            </a:r>
          </a:p>
          <a:p>
            <a:pPr marL="0" indent="0">
              <a:buNone/>
            </a:pPr>
            <a:r>
              <a:rPr lang="en-US" sz="100" dirty="0">
                <a:solidFill>
                  <a:schemeClr val="bg1">
                    <a:alpha val="0"/>
                  </a:schemeClr>
                </a:solidFill>
              </a:rPr>
              <a:t>&lt;/btfp&gt;</a:t>
            </a:r>
          </a:p>
        </p:txBody>
      </p:sp>
      <p:sp>
        <p:nvSpPr>
          <p:cNvPr id="8" name="CreatedFooter"/>
          <p:cNvSpPr/>
          <p:nvPr userDrawn="1">
            <p:custDataLst>
              <p:tags r:id="rId11"/>
            </p:custDataLst>
          </p:nvPr>
        </p:nvSpPr>
        <p:spPr>
          <a:xfrm>
            <a:off x="7263245" y="6661395"/>
            <a:ext cx="2140528" cy="131253"/>
          </a:xfrm>
          <a:prstGeom prst="rect">
            <a:avLst/>
          </a:prstGeom>
        </p:spPr>
        <p:txBody>
          <a:bodyPr wrap="square" lIns="28638" tIns="28638" rIns="28638" bIns="28638">
            <a:spAutoFit/>
          </a:bodyPr>
          <a:lstStyle/>
          <a:p>
            <a:pPr marL="0" indent="0">
              <a:buNone/>
            </a:pPr>
            <a:r>
              <a:rPr lang="en-GB" sz="477" dirty="0">
                <a:solidFill>
                  <a:srgbClr val="FFFFFF"/>
                </a:solidFill>
              </a:rPr>
              <a:t>200428 Role Purpose Statements_v12</a:t>
            </a:r>
          </a:p>
        </p:txBody>
      </p:sp>
      <p:sp>
        <p:nvSpPr>
          <p:cNvPr id="7" name="OfficeCode"/>
          <p:cNvSpPr/>
          <p:nvPr userDrawn="1">
            <p:custDataLst>
              <p:tags r:id="rId12"/>
            </p:custDataLst>
          </p:nvPr>
        </p:nvSpPr>
        <p:spPr>
          <a:xfrm>
            <a:off x="6722921" y="6661395"/>
            <a:ext cx="540327" cy="131253"/>
          </a:xfrm>
          <a:prstGeom prst="rect">
            <a:avLst/>
          </a:prstGeom>
        </p:spPr>
        <p:txBody>
          <a:bodyPr wrap="square" lIns="28638" tIns="28638" rIns="28638" bIns="28638">
            <a:spAutoFit/>
          </a:bodyPr>
          <a:lstStyle/>
          <a:p>
            <a:pPr marL="0" indent="0">
              <a:buNone/>
            </a:pPr>
            <a:r>
              <a:rPr lang="en-GB" sz="477" dirty="0">
                <a:solidFill>
                  <a:srgbClr val="FFFFFF"/>
                </a:solidFill>
              </a:rPr>
              <a:t>MEL</a:t>
            </a:r>
          </a:p>
        </p:txBody>
      </p:sp>
      <p:sp>
        <p:nvSpPr>
          <p:cNvPr id="3" name="Text Placeholder"/>
          <p:cNvSpPr>
            <a:spLocks noGrp="1"/>
          </p:cNvSpPr>
          <p:nvPr>
            <p:ph type="body" idx="1"/>
            <p:custDataLst>
              <p:tags r:id="rId13"/>
            </p:custDataLst>
          </p:nvPr>
        </p:nvSpPr>
        <p:spPr>
          <a:xfrm>
            <a:off x="334436" y="1376365"/>
            <a:ext cx="11522603" cy="4711439"/>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Title"/>
          <p:cNvSpPr>
            <a:spLocks noGrp="1"/>
          </p:cNvSpPr>
          <p:nvPr>
            <p:ph type="title"/>
            <p:custDataLst>
              <p:tags r:id="rId14"/>
            </p:custDataLst>
          </p:nvPr>
        </p:nvSpPr>
        <p:spPr>
          <a:xfrm>
            <a:off x="334964" y="149996"/>
            <a:ext cx="11522075" cy="876687"/>
          </a:xfrm>
          <a:prstGeom prst="rect">
            <a:avLst/>
          </a:prstGeom>
        </p:spPr>
        <p:txBody>
          <a:bodyPr vert="horz" lIns="36000" tIns="36000" rIns="36000" bIns="72000" rtlCol="0" anchor="b">
            <a:noAutofit/>
          </a:bodyPr>
          <a:lstStyle/>
          <a:p>
            <a:pPr lvl="0" algn="l" defTabSz="945990" rtl="0" eaLnBrk="1" fontAlgn="base" latinLnBrk="0" hangingPunct="1">
              <a:lnSpc>
                <a:spcPct val="80000"/>
              </a:lnSpc>
              <a:spcBef>
                <a:spcPct val="0"/>
              </a:spcBef>
              <a:spcAft>
                <a:spcPct val="0"/>
              </a:spcAft>
              <a:buNone/>
            </a:pPr>
            <a:r>
              <a:rPr lang="en-US"/>
              <a:t>Click to edit Master title style</a:t>
            </a:r>
          </a:p>
        </p:txBody>
      </p:sp>
      <p:sp>
        <p:nvSpPr>
          <p:cNvPr id="4" name="btfpLayoutConfig" hidden="1"/>
          <p:cNvSpPr txBox="1"/>
          <p:nvPr userDrawn="1">
            <p:custDataLst>
              <p:tags r:id="rId15"/>
            </p:custDataLst>
          </p:nvPr>
        </p:nvSpPr>
        <p:spPr>
          <a:xfrm>
            <a:off x="12701" y="12700"/>
            <a:ext cx="421718" cy="73224"/>
          </a:xfrm>
          <a:prstGeom prst="rect">
            <a:avLst/>
          </a:prstGeom>
          <a:noFill/>
        </p:spPr>
        <p:txBody>
          <a:bodyPr vert="horz" wrap="none" lIns="28638" tIns="28638" rIns="28638" bIns="28638" rtlCol="0">
            <a:spAutoFit/>
          </a:bodyPr>
          <a:lstStyle/>
          <a:p>
            <a:r>
              <a:rPr lang="en-US" sz="100" dirty="0">
                <a:solidFill>
                  <a:srgbClr val="FFFFFF">
                    <a:alpha val="0"/>
                  </a:srgbClr>
                </a:solidFill>
              </a:rPr>
              <a:t>overall_0_131468204519021135 columns_1_131468204519021135 </a:t>
            </a:r>
          </a:p>
        </p:txBody>
      </p:sp>
      <p:sp>
        <p:nvSpPr>
          <p:cNvPr id="15" name="Line 4"/>
          <p:cNvSpPr>
            <a:spLocks noChangeShapeType="1"/>
          </p:cNvSpPr>
          <p:nvPr userDrawn="1">
            <p:custDataLst>
              <p:tags r:id="rId16"/>
            </p:custDataLst>
          </p:nvPr>
        </p:nvSpPr>
        <p:spPr bwMode="auto">
          <a:xfrm>
            <a:off x="334847" y="944541"/>
            <a:ext cx="11520498" cy="0"/>
          </a:xfrm>
          <a:prstGeom prst="line">
            <a:avLst/>
          </a:prstGeom>
          <a:noFill/>
          <a:ln w="12700">
            <a:solidFill>
              <a:schemeClr val="accent1"/>
            </a:solidFill>
            <a:round/>
          </a:ln>
          <a:effectLst/>
        </p:spPr>
        <p:txBody>
          <a:bodyPr/>
          <a:lstStyle/>
          <a:p>
            <a:pPr marL="0" marR="0" lvl="0" indent="0" algn="ctr" defTabSz="829361" rtl="0" eaLnBrk="1" fontAlgn="base" latinLnBrk="0" hangingPunct="1">
              <a:lnSpc>
                <a:spcPct val="100000"/>
              </a:lnSpc>
              <a:spcBef>
                <a:spcPct val="0"/>
              </a:spcBef>
              <a:spcAft>
                <a:spcPct val="0"/>
              </a:spcAft>
              <a:buClrTx/>
              <a:buSzTx/>
              <a:buFontTx/>
              <a:buNone/>
              <a:defRPr/>
            </a:pPr>
            <a:endParaRPr kumimoji="0" lang="en-AU" sz="1451" b="0" i="0" u="none" strike="noStrike" kern="1200" cap="none" spc="0" normalizeH="0" baseline="0" noProof="0" dirty="0">
              <a:ln>
                <a:noFill/>
              </a:ln>
              <a:solidFill>
                <a:srgbClr val="000000"/>
              </a:solidFill>
              <a:effectLst/>
              <a:uLnTx/>
              <a:uFillTx/>
              <a:latin typeface="Corpid C1 Regular" pitchFamily="34" charset="0"/>
              <a:ea typeface="+mn-ea"/>
              <a:cs typeface="Arial"/>
            </a:endParaRPr>
          </a:p>
        </p:txBody>
      </p:sp>
      <p:pic>
        <p:nvPicPr>
          <p:cNvPr id="16" name="Picture 15" descr="NAB logo"/>
          <p:cNvPicPr>
            <a:picLocks noChangeAspect="1"/>
          </p:cNvPicPr>
          <p:nvPr userDrawn="1">
            <p:custDataLst>
              <p:tags r:id="rId17"/>
            </p:custDataLst>
          </p:nvPr>
        </p:nvPicPr>
        <p:blipFill>
          <a:blip r:embed="rId19">
            <a:extLst>
              <a:ext uri="{28A0092B-C50C-407E-A947-70E740481C1C}">
                <a14:useLocalDpi xmlns:a14="http://schemas.microsoft.com/office/drawing/2010/main"/>
              </a:ext>
            </a:extLst>
          </a:blip>
          <a:stretch>
            <a:fillRect/>
          </a:stretch>
        </p:blipFill>
        <p:spPr>
          <a:xfrm>
            <a:off x="11367264" y="6142542"/>
            <a:ext cx="500751" cy="584432"/>
          </a:xfrm>
          <a:prstGeom prst="rect">
            <a:avLst/>
          </a:prstGeom>
        </p:spPr>
      </p:pic>
      <p:sp>
        <p:nvSpPr>
          <p:cNvPr id="19" name="SlideNumber"/>
          <p:cNvSpPr/>
          <p:nvPr userDrawn="1">
            <p:custDataLst>
              <p:tags r:id="rId18"/>
            </p:custDataLst>
          </p:nvPr>
        </p:nvSpPr>
        <p:spPr bwMode="gray">
          <a:xfrm>
            <a:off x="341041" y="6656171"/>
            <a:ext cx="134652" cy="12554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645058" rtl="0" eaLnBrk="1" latinLnBrk="0" hangingPunct="1">
              <a:spcBef>
                <a:spcPct val="0"/>
              </a:spcBef>
              <a:buNone/>
            </a:pPr>
            <a:fld id="{BB69BBE8-4DB2-4642-B003-B220ACD5A2FD}" type="slidenum">
              <a:rPr lang="en-US" sz="816" b="0" baseline="0" smtClean="0">
                <a:solidFill>
                  <a:schemeClr val="tx1"/>
                </a:solidFill>
                <a:latin typeface="+mn-lt"/>
              </a:rPr>
              <a:pPr marL="0" indent="0" algn="r" defTabSz="645058" rtl="0" eaLnBrk="1" latinLnBrk="0" hangingPunct="1">
                <a:spcBef>
                  <a:spcPct val="0"/>
                </a:spcBef>
                <a:buNone/>
              </a:pPr>
              <a:t>‹#›</a:t>
            </a:fld>
            <a:endParaRPr lang="fr-FR" sz="816" b="0" dirty="0">
              <a:solidFill>
                <a:schemeClr val="tx1"/>
              </a:solidFill>
              <a:latin typeface="+mn-lt"/>
            </a:endParaRPr>
          </a:p>
        </p:txBody>
      </p:sp>
    </p:spTree>
    <p:extLst>
      <p:ext uri="{BB962C8B-B14F-4D97-AF65-F5344CB8AC3E}">
        <p14:creationId xmlns:p14="http://schemas.microsoft.com/office/powerpoint/2010/main" val="1603606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txStyles>
    <p:titleStyle>
      <a:lvl1pPr algn="l" defTabSz="565781" rtl="0" eaLnBrk="1" latinLnBrk="0" hangingPunct="1">
        <a:lnSpc>
          <a:spcPct val="100000"/>
        </a:lnSpc>
        <a:spcBef>
          <a:spcPct val="0"/>
        </a:spcBef>
        <a:buNone/>
        <a:defRPr lang="en-US" sz="3265" b="0" kern="1200" cap="all" baseline="0">
          <a:solidFill>
            <a:schemeClr val="accent1"/>
          </a:solidFill>
          <a:latin typeface="NAB Impact" panose="02010608060202020104" pitchFamily="2" charset="0"/>
          <a:ea typeface="+mj-ea"/>
          <a:cs typeface="+mj-cs"/>
        </a:defRPr>
      </a:lvl1pPr>
    </p:titleStyle>
    <p:bodyStyle>
      <a:lvl1pPr marL="143971" indent="-143971" algn="l" defTabSz="727396" rtl="0" eaLnBrk="1" latinLnBrk="0" hangingPunct="1">
        <a:lnSpc>
          <a:spcPct val="100000"/>
        </a:lnSpc>
        <a:spcBef>
          <a:spcPts val="955"/>
        </a:spcBef>
        <a:buFont typeface="Wingdings" panose="05000000000000000000" pitchFamily="2" charset="2"/>
        <a:buChar char="§"/>
        <a:defRPr sz="1273" kern="1200">
          <a:solidFill>
            <a:schemeClr val="tx1"/>
          </a:solidFill>
          <a:latin typeface="+mn-lt"/>
          <a:ea typeface="+mn-ea"/>
          <a:cs typeface="+mn-cs"/>
        </a:defRPr>
      </a:lvl1pPr>
      <a:lvl2pPr marL="287942" indent="-143971" algn="l" defTabSz="727396" rtl="0" eaLnBrk="1" latinLnBrk="0" hangingPunct="1">
        <a:lnSpc>
          <a:spcPct val="100000"/>
        </a:lnSpc>
        <a:spcBef>
          <a:spcPts val="477"/>
        </a:spcBef>
        <a:buFont typeface="Arial" panose="020B0604020202020204" pitchFamily="34" charset="0"/>
        <a:buChar char="–"/>
        <a:defRPr sz="1114" kern="1200">
          <a:solidFill>
            <a:schemeClr val="tx1"/>
          </a:solidFill>
          <a:latin typeface="+mn-lt"/>
          <a:ea typeface="+mn-ea"/>
          <a:cs typeface="+mn-cs"/>
        </a:defRPr>
      </a:lvl2pPr>
      <a:lvl3pPr marL="425599" indent="-137657" algn="l" defTabSz="727396" rtl="0" eaLnBrk="1" latinLnBrk="0" hangingPunct="1">
        <a:lnSpc>
          <a:spcPct val="100000"/>
        </a:lnSpc>
        <a:spcBef>
          <a:spcPts val="477"/>
        </a:spcBef>
        <a:buFont typeface="Arial" panose="020B0604020202020204" pitchFamily="34" charset="0"/>
        <a:buChar char="&gt;"/>
        <a:defRPr sz="1114" kern="1200">
          <a:solidFill>
            <a:schemeClr val="tx1"/>
          </a:solidFill>
          <a:latin typeface="+mn-lt"/>
          <a:ea typeface="+mn-ea"/>
          <a:cs typeface="+mn-cs"/>
        </a:defRPr>
      </a:lvl3pPr>
      <a:lvl4pPr marL="569570" indent="-143971" algn="l" defTabSz="727396" rtl="0" eaLnBrk="1" latinLnBrk="0" hangingPunct="1">
        <a:lnSpc>
          <a:spcPct val="100000"/>
        </a:lnSpc>
        <a:spcBef>
          <a:spcPts val="477"/>
        </a:spcBef>
        <a:buFont typeface="Arial" panose="020B0604020202020204" pitchFamily="34" charset="0"/>
        <a:buChar char="–"/>
        <a:defRPr sz="1114" kern="1200">
          <a:solidFill>
            <a:schemeClr val="tx1"/>
          </a:solidFill>
          <a:latin typeface="+mn-lt"/>
          <a:ea typeface="+mn-ea"/>
          <a:cs typeface="+mn-cs"/>
        </a:defRPr>
      </a:lvl4pPr>
      <a:lvl5pPr marL="714803" indent="-145234" algn="l" defTabSz="727396" rtl="0" eaLnBrk="1" latinLnBrk="0" hangingPunct="1">
        <a:lnSpc>
          <a:spcPct val="100000"/>
        </a:lnSpc>
        <a:spcBef>
          <a:spcPts val="477"/>
        </a:spcBef>
        <a:buFont typeface="Arial" panose="020B0604020202020204" pitchFamily="34" charset="0"/>
        <a:buChar char="&gt;"/>
        <a:defRPr sz="1114" kern="1200">
          <a:solidFill>
            <a:schemeClr val="tx1"/>
          </a:solidFill>
          <a:latin typeface="+mn-lt"/>
          <a:ea typeface="+mn-ea"/>
          <a:cs typeface="+mn-cs"/>
        </a:defRPr>
      </a:lvl5pPr>
      <a:lvl6pPr marL="2000339" indent="-181849" algn="l" defTabSz="727396"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6pPr>
      <a:lvl7pPr marL="2364037" indent="-181849" algn="l" defTabSz="727396"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7pPr>
      <a:lvl8pPr marL="2727735" indent="-181849" algn="l" defTabSz="727396"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8pPr>
      <a:lvl9pPr marL="3091433" indent="-181849" algn="l" defTabSz="727396"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9pPr>
    </p:bodyStyle>
    <p:otherStyle>
      <a:defPPr>
        <a:defRPr lang="en-US"/>
      </a:defPPr>
      <a:lvl1pPr marL="141445" indent="-141445" algn="l" defTabSz="565781" rtl="0" eaLnBrk="1" latinLnBrk="0" hangingPunct="1">
        <a:spcBef>
          <a:spcPts val="955"/>
        </a:spcBef>
        <a:buChar char="•"/>
        <a:defRPr sz="1273" kern="1200">
          <a:solidFill>
            <a:schemeClr val="tx1"/>
          </a:solidFill>
          <a:latin typeface="+mn-lt"/>
          <a:ea typeface="+mn-ea"/>
          <a:cs typeface="+mn-cs"/>
        </a:defRPr>
      </a:lvl1pPr>
      <a:lvl2pPr marL="282891" indent="-141445" algn="l" defTabSz="565781" rtl="0" eaLnBrk="1" latinLnBrk="0" hangingPunct="1">
        <a:spcBef>
          <a:spcPts val="477"/>
        </a:spcBef>
        <a:buChar char="–"/>
        <a:defRPr sz="1114" kern="1200">
          <a:solidFill>
            <a:schemeClr val="tx1"/>
          </a:solidFill>
          <a:latin typeface="+mn-lt"/>
          <a:ea typeface="+mn-ea"/>
          <a:cs typeface="+mn-cs"/>
        </a:defRPr>
      </a:lvl2pPr>
      <a:lvl3pPr marL="424335" indent="-141445" algn="l" defTabSz="565781" rtl="0" eaLnBrk="1" latinLnBrk="0" hangingPunct="1">
        <a:spcBef>
          <a:spcPts val="477"/>
        </a:spcBef>
        <a:buChar char="&gt;"/>
        <a:defRPr sz="1114" kern="1200">
          <a:solidFill>
            <a:schemeClr val="tx1"/>
          </a:solidFill>
          <a:latin typeface="+mn-lt"/>
          <a:ea typeface="+mn-ea"/>
          <a:cs typeface="+mn-cs"/>
        </a:defRPr>
      </a:lvl3pPr>
      <a:lvl4pPr marL="565781" indent="-141445" algn="l" defTabSz="565781" rtl="0" eaLnBrk="1" latinLnBrk="0" hangingPunct="1">
        <a:spcBef>
          <a:spcPts val="477"/>
        </a:spcBef>
        <a:buChar char="–"/>
        <a:defRPr sz="1114" kern="1200">
          <a:solidFill>
            <a:schemeClr val="tx1"/>
          </a:solidFill>
          <a:latin typeface="+mn-lt"/>
          <a:ea typeface="+mn-ea"/>
          <a:cs typeface="+mn-cs"/>
        </a:defRPr>
      </a:lvl4pPr>
      <a:lvl5pPr marL="707226" indent="-141445" algn="l" defTabSz="565781" rtl="0" eaLnBrk="1" latinLnBrk="0" hangingPunct="1">
        <a:spcBef>
          <a:spcPts val="477"/>
        </a:spcBef>
        <a:buChar char="&gt;"/>
        <a:defRPr sz="1114" kern="1200">
          <a:solidFill>
            <a:schemeClr val="tx1"/>
          </a:solidFill>
          <a:latin typeface="+mn-lt"/>
          <a:ea typeface="+mn-ea"/>
          <a:cs typeface="+mn-cs"/>
        </a:defRPr>
      </a:lvl5pPr>
      <a:lvl6pPr marL="848671" algn="l" defTabSz="565781" rtl="0" eaLnBrk="1" latinLnBrk="0" hangingPunct="1">
        <a:defRPr sz="1114" kern="1200">
          <a:solidFill>
            <a:schemeClr val="tx1"/>
          </a:solidFill>
          <a:latin typeface="+mn-lt"/>
          <a:ea typeface="+mn-ea"/>
          <a:cs typeface="+mn-cs"/>
        </a:defRPr>
      </a:lvl6pPr>
      <a:lvl7pPr marL="990117" algn="l" defTabSz="565781" rtl="0" eaLnBrk="1" latinLnBrk="0" hangingPunct="1">
        <a:defRPr sz="1114" kern="1200">
          <a:solidFill>
            <a:schemeClr val="tx1"/>
          </a:solidFill>
          <a:latin typeface="+mn-lt"/>
          <a:ea typeface="+mn-ea"/>
          <a:cs typeface="+mn-cs"/>
        </a:defRPr>
      </a:lvl7pPr>
      <a:lvl8pPr marL="1131561" algn="l" defTabSz="565781" rtl="0" eaLnBrk="1" latinLnBrk="0" hangingPunct="1">
        <a:defRPr sz="1114" kern="1200">
          <a:solidFill>
            <a:schemeClr val="tx1"/>
          </a:solidFill>
          <a:latin typeface="+mn-lt"/>
          <a:ea typeface="+mn-ea"/>
          <a:cs typeface="+mn-cs"/>
        </a:defRPr>
      </a:lvl8pPr>
      <a:lvl9pPr marL="1273006" algn="l" defTabSz="565781" rtl="0" eaLnBrk="1" latinLnBrk="0" hangingPunct="1">
        <a:defRPr sz="111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p15:clr>
            <a:srgbClr val="D1D1D1"/>
          </p15:clr>
        </p15:guide>
        <p15:guide id="2" pos="185">
          <p15:clr>
            <a:srgbClr val="D1D1D1"/>
          </p15:clr>
        </p15:guide>
        <p15:guide id="4" orient="horz" pos="956">
          <p15:clr>
            <a:srgbClr val="D1D1D1"/>
          </p15:clr>
        </p15:guide>
        <p15:guide id="7" orient="horz" pos="4547">
          <p15:clr>
            <a:srgbClr val="D1D1D1"/>
          </p15:clr>
        </p15:guide>
        <p15:guide id="8" pos="655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13128" y="-51997"/>
            <a:ext cx="9165892" cy="599957"/>
          </a:xfrm>
        </p:spPr>
        <p:txBody>
          <a:bodyPr/>
          <a:lstStyle/>
          <a:p>
            <a:r>
              <a:rPr lang="en-AU" sz="3250" dirty="0">
                <a:latin typeface="NAB Impact"/>
              </a:rPr>
              <a:t>Manager II /Manager Engineer</a:t>
            </a:r>
            <a:endParaRPr lang="en-AU" sz="3200" dirty="0"/>
          </a:p>
        </p:txBody>
      </p:sp>
      <p:sp>
        <p:nvSpPr>
          <p:cNvPr id="3" name="btfpLayoutConfig" hidden="1"/>
          <p:cNvSpPr txBox="1"/>
          <p:nvPr>
            <p:custDataLst>
              <p:tags r:id="rId2"/>
            </p:custDataLst>
          </p:nvPr>
        </p:nvSpPr>
        <p:spPr bwMode="gray">
          <a:xfrm>
            <a:off x="1258108" y="11519"/>
            <a:ext cx="724776" cy="81331"/>
          </a:xfrm>
          <a:prstGeom prst="rect">
            <a:avLst/>
          </a:prstGeom>
          <a:noFill/>
        </p:spPr>
        <p:txBody>
          <a:bodyPr vert="horz" wrap="none" lIns="32652" tIns="32652" rIns="32652" bIns="32652" rtlCol="0">
            <a:spAutoFit/>
          </a:bodyPr>
          <a:lstStyle/>
          <a:p>
            <a:pPr marL="0" marR="0" lvl="0" indent="0" algn="l" defTabSz="645058" rtl="0" eaLnBrk="1" fontAlgn="auto" latinLnBrk="0" hangingPunct="1">
              <a:lnSpc>
                <a:spcPct val="100000"/>
              </a:lnSpc>
              <a:spcBef>
                <a:spcPts val="1088"/>
              </a:spcBef>
              <a:spcAft>
                <a:spcPts val="0"/>
              </a:spcAft>
              <a:buClrTx/>
              <a:buSzTx/>
              <a:buFontTx/>
              <a:buNone/>
              <a:tabLst/>
              <a:defRPr/>
            </a:pPr>
            <a:r>
              <a:rPr kumimoji="0" lang="en-AU" sz="100" b="0" i="0" u="none" strike="noStrike" kern="1200" cap="none" spc="0" normalizeH="0" baseline="0" noProof="0" dirty="0">
                <a:ln>
                  <a:noFill/>
                </a:ln>
                <a:solidFill>
                  <a:srgbClr val="FFFFFF">
                    <a:alpha val="0"/>
                  </a:srgbClr>
                </a:solidFill>
                <a:effectLst/>
                <a:uLnTx/>
                <a:uFillTx/>
                <a:latin typeface="Corpid C1 Light"/>
                <a:cs typeface="Arial"/>
              </a:rPr>
              <a:t>overall_0_132301825390820478 columns_1_132301865183776965 9_1_132301823146380162 43_1_132301834520744357 </a:t>
            </a:r>
          </a:p>
        </p:txBody>
      </p:sp>
      <p:graphicFrame>
        <p:nvGraphicFramePr>
          <p:cNvPr id="52" name="Table 51"/>
          <p:cNvGraphicFramePr>
            <a:graphicFrameLocks noGrp="1"/>
          </p:cNvGraphicFramePr>
          <p:nvPr>
            <p:custDataLst>
              <p:tags r:id="rId3"/>
            </p:custDataLst>
            <p:extLst>
              <p:ext uri="{D42A27DB-BD31-4B8C-83A1-F6EECF244321}">
                <p14:modId xmlns:p14="http://schemas.microsoft.com/office/powerpoint/2010/main" val="3884492528"/>
              </p:ext>
            </p:extLst>
          </p:nvPr>
        </p:nvGraphicFramePr>
        <p:xfrm>
          <a:off x="124948" y="470964"/>
          <a:ext cx="11925538" cy="6108511"/>
        </p:xfrm>
        <a:graphic>
          <a:graphicData uri="http://schemas.openxmlformats.org/drawingml/2006/table">
            <a:tbl>
              <a:tblPr firstRow="1" bandRow="1">
                <a:effectLst/>
                <a:tableStyleId>{5C22544A-7EE6-4342-B048-85BDC9FD1C3A}</a:tableStyleId>
              </a:tblPr>
              <a:tblGrid>
                <a:gridCol w="2235298">
                  <a:extLst>
                    <a:ext uri="{9D8B030D-6E8A-4147-A177-3AD203B41FA5}">
                      <a16:colId xmlns:a16="http://schemas.microsoft.com/office/drawing/2014/main" val="20000"/>
                    </a:ext>
                  </a:extLst>
                </a:gridCol>
                <a:gridCol w="3727471">
                  <a:extLst>
                    <a:ext uri="{9D8B030D-6E8A-4147-A177-3AD203B41FA5}">
                      <a16:colId xmlns:a16="http://schemas.microsoft.com/office/drawing/2014/main" val="2173682732"/>
                    </a:ext>
                  </a:extLst>
                </a:gridCol>
                <a:gridCol w="203668">
                  <a:extLst>
                    <a:ext uri="{9D8B030D-6E8A-4147-A177-3AD203B41FA5}">
                      <a16:colId xmlns:a16="http://schemas.microsoft.com/office/drawing/2014/main" val="3836997686"/>
                    </a:ext>
                  </a:extLst>
                </a:gridCol>
                <a:gridCol w="913981">
                  <a:extLst>
                    <a:ext uri="{9D8B030D-6E8A-4147-A177-3AD203B41FA5}">
                      <a16:colId xmlns:a16="http://schemas.microsoft.com/office/drawing/2014/main" val="2066724334"/>
                    </a:ext>
                  </a:extLst>
                </a:gridCol>
                <a:gridCol w="4845120">
                  <a:extLst>
                    <a:ext uri="{9D8B030D-6E8A-4147-A177-3AD203B41FA5}">
                      <a16:colId xmlns:a16="http://schemas.microsoft.com/office/drawing/2014/main" val="2799151368"/>
                    </a:ext>
                  </a:extLst>
                </a:gridCol>
              </a:tblGrid>
              <a:tr h="171824">
                <a:tc>
                  <a:txBody>
                    <a:bodyPr/>
                    <a:lstStyle/>
                    <a:p>
                      <a:pPr marL="0" indent="0" algn="ctr">
                        <a:buClr>
                          <a:srgbClr val="000000"/>
                        </a:buClr>
                        <a:buNone/>
                      </a:pPr>
                      <a:r>
                        <a:rPr lang="en-GB" sz="650" b="0" kern="1200" dirty="0">
                          <a:solidFill>
                            <a:schemeClr val="tx1"/>
                          </a:solidFill>
                          <a:effectLst/>
                          <a:latin typeface="+mn-lt"/>
                          <a:ea typeface="+mn-ea"/>
                          <a:cs typeface="+mn-cs"/>
                        </a:rPr>
                        <a:t>Position</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650" b="0" i="0" u="none" strike="noStrike" kern="1200" cap="none" spc="0" normalizeH="0" baseline="0" noProof="0" dirty="0">
                          <a:ln>
                            <a:noFill/>
                          </a:ln>
                          <a:solidFill>
                            <a:schemeClr val="tx1"/>
                          </a:solidFill>
                          <a:effectLst/>
                          <a:uLnTx/>
                          <a:uFillTx/>
                          <a:latin typeface="+mn-lt"/>
                          <a:ea typeface="+mn-ea"/>
                          <a:cs typeface="+mn-cs"/>
                        </a:rPr>
                        <a:t>Reports to</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lang="en-GB" sz="650" b="1" kern="1200" dirty="0">
                          <a:solidFill>
                            <a:schemeClr val="tx1"/>
                          </a:solidFill>
                          <a:effectLst/>
                          <a:latin typeface="+mn-lt"/>
                          <a:ea typeface="+mn-ea"/>
                          <a:cs typeface="+mn-cs"/>
                        </a:rPr>
                        <a:t>Job Grade</a:t>
                      </a:r>
                      <a:endParaRPr kumimoji="0" lang="en-GB" sz="650" b="0" i="0" u="none" strike="noStrike" kern="1200" cap="none" spc="0" normalizeH="0" baseline="0" noProof="0" dirty="0">
                        <a:ln>
                          <a:noFill/>
                        </a:ln>
                        <a:solidFill>
                          <a:schemeClr val="tx1"/>
                        </a:solidFill>
                        <a:effectLst/>
                        <a:uLnTx/>
                        <a:uFillTx/>
                        <a:latin typeface="+mn-lt"/>
                        <a:ea typeface="+mn-ea"/>
                        <a:cs typeface="+mn-cs"/>
                      </a:endParaRP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tc>
                <a:extLst>
                  <a:ext uri="{0D108BD9-81ED-4DB2-BD59-A6C34878D82A}">
                    <a16:rowId xmlns:a16="http://schemas.microsoft.com/office/drawing/2014/main" val="343756419"/>
                  </a:ext>
                </a:extLst>
              </a:tr>
              <a:tr h="195722">
                <a:tc>
                  <a:txBody>
                    <a:bodyPr/>
                    <a:lstStyle/>
                    <a:p>
                      <a:pPr marL="0" indent="0" algn="ctr">
                        <a:buClr>
                          <a:srgbClr val="000000"/>
                        </a:buClr>
                        <a:buNone/>
                      </a:pPr>
                      <a:r>
                        <a:rPr lang="en-AU" sz="800" dirty="0"/>
                        <a:t>Manager Engineer</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indent="0" algn="ctr">
                        <a:buNone/>
                      </a:pPr>
                      <a:r>
                        <a:rPr kumimoji="0" lang="en-GB" sz="650" b="0" i="0" u="none" strike="noStrike" kern="1200" cap="none" spc="0" normalizeH="0" baseline="0" noProof="0" dirty="0">
                          <a:ln>
                            <a:noFill/>
                          </a:ln>
                          <a:solidFill>
                            <a:srgbClr val="000000"/>
                          </a:solidFill>
                          <a:effectLst/>
                          <a:uLnTx/>
                          <a:uFillTx/>
                          <a:latin typeface="+mn-lt"/>
                          <a:ea typeface="+mn-ea"/>
                          <a:cs typeface="+mn-cs"/>
                        </a:rPr>
                        <a:t>Head of Technology</a:t>
                      </a:r>
                      <a:endParaRPr lang="en-US" sz="650" dirty="0"/>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gridSpan="2">
                  <a:txBody>
                    <a:bodyPr/>
                    <a:lstStyle/>
                    <a:p>
                      <a:pPr marL="0" indent="0" algn="ctr">
                        <a:buNone/>
                      </a:pPr>
                      <a:r>
                        <a:rPr lang="en-US" sz="650" dirty="0"/>
                        <a:t>G4-P8</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tc>
                <a:extLst>
                  <a:ext uri="{0D108BD9-81ED-4DB2-BD59-A6C34878D82A}">
                    <a16:rowId xmlns:a16="http://schemas.microsoft.com/office/drawing/2014/main" val="3888405909"/>
                  </a:ext>
                </a:extLst>
              </a:tr>
              <a:tr h="171824">
                <a:tc>
                  <a:txBody>
                    <a:bodyPr/>
                    <a:lstStyle/>
                    <a:p>
                      <a:pPr marL="0" indent="0" algn="ctr">
                        <a:buClr>
                          <a:srgbClr val="000000"/>
                        </a:buClr>
                        <a:buNone/>
                      </a:pPr>
                      <a:r>
                        <a:rPr lang="en-GB" sz="650" b="1" kern="1200" dirty="0">
                          <a:solidFill>
                            <a:schemeClr val="tx1"/>
                          </a:solidFill>
                          <a:effectLst/>
                          <a:latin typeface="+mn-lt"/>
                          <a:ea typeface="+mn-ea"/>
                          <a:cs typeface="+mn-cs"/>
                        </a:rPr>
                        <a:t>Direct reports</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600" b="1" kern="1200" dirty="0">
                          <a:solidFill>
                            <a:schemeClr val="tx1"/>
                          </a:solidFill>
                          <a:effectLst/>
                          <a:latin typeface="+mn-lt"/>
                          <a:ea typeface="+mn-ea"/>
                          <a:cs typeface="+mn-cs"/>
                        </a:rPr>
                        <a:t>Job Family</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gridSpan="2">
                  <a:txBody>
                    <a:bodyPr/>
                    <a:lstStyle/>
                    <a:p>
                      <a:pPr marL="0" indent="0" algn="ctr">
                        <a:buClr>
                          <a:srgbClr val="000000"/>
                        </a:buClr>
                        <a:buNone/>
                      </a:pPr>
                      <a:r>
                        <a:rPr lang="en-GB" sz="650" b="1" kern="1200" dirty="0">
                          <a:solidFill>
                            <a:schemeClr val="tx1"/>
                          </a:solidFill>
                          <a:effectLst/>
                          <a:latin typeface="+mn-lt"/>
                          <a:ea typeface="+mn-ea"/>
                          <a:cs typeface="+mn-cs"/>
                        </a:rPr>
                        <a:t>Experience Range</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tc>
                <a:extLst>
                  <a:ext uri="{0D108BD9-81ED-4DB2-BD59-A6C34878D82A}">
                    <a16:rowId xmlns:a16="http://schemas.microsoft.com/office/drawing/2014/main" val="1238086309"/>
                  </a:ext>
                </a:extLst>
              </a:tr>
              <a:tr h="171824">
                <a:tc>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lang="en-GB" sz="650" kern="1200" dirty="0">
                          <a:solidFill>
                            <a:schemeClr val="dk1"/>
                          </a:solidFill>
                          <a:effectLst/>
                          <a:latin typeface="+mn-lt"/>
                          <a:ea typeface="+mn-ea"/>
                          <a:cs typeface="+mn-cs"/>
                        </a:rPr>
                        <a:t>Yes</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indent="0" algn="ctr">
                        <a:buNone/>
                      </a:pPr>
                      <a:r>
                        <a:rPr kumimoji="0" lang="en-GB" sz="650" b="0" i="0" u="none" strike="noStrike" kern="1200" cap="none" spc="0" normalizeH="0" baseline="0" noProof="0" dirty="0">
                          <a:ln>
                            <a:noFill/>
                          </a:ln>
                          <a:solidFill>
                            <a:srgbClr val="000000"/>
                          </a:solidFill>
                          <a:effectLst/>
                          <a:highlight>
                            <a:srgbClr val="FFFF00"/>
                          </a:highlight>
                          <a:uLnTx/>
                          <a:uFillTx/>
                          <a:latin typeface="Corpid C1 Light"/>
                          <a:ea typeface="+mn-ea"/>
                          <a:cs typeface="+mn-cs"/>
                        </a:rPr>
                        <a:t>Technology Engineering</a:t>
                      </a:r>
                      <a:endParaRPr lang="en-US" sz="650" dirty="0">
                        <a:highlight>
                          <a:srgbClr val="FFFF00"/>
                        </a:highlight>
                      </a:endParaRP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gridSpan="2">
                  <a:txBody>
                    <a:bodyPr/>
                    <a:lstStyle/>
                    <a:p>
                      <a:pPr marL="0" indent="0" algn="ctr">
                        <a:buNone/>
                      </a:pPr>
                      <a:r>
                        <a:rPr lang="en-US" sz="650" dirty="0">
                          <a:highlight>
                            <a:srgbClr val="FFFF00"/>
                          </a:highlight>
                        </a:rPr>
                        <a:t>15-20 years</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p>
                      <a:endParaRPr lang="en-IN"/>
                    </a:p>
                  </a:txBody>
                  <a:tcPr/>
                </a:tc>
                <a:extLst>
                  <a:ext uri="{0D108BD9-81ED-4DB2-BD59-A6C34878D82A}">
                    <a16:rowId xmlns:a16="http://schemas.microsoft.com/office/drawing/2014/main" val="2587348942"/>
                  </a:ext>
                </a:extLst>
              </a:tr>
              <a:tr h="179790">
                <a:tc>
                  <a:txBody>
                    <a:bodyPr/>
                    <a:lstStyle/>
                    <a:p>
                      <a:pPr marL="0" indent="0" algn="ctr">
                        <a:buClr>
                          <a:srgbClr val="000000"/>
                        </a:buClr>
                        <a:buNone/>
                      </a:pPr>
                      <a:r>
                        <a:rPr lang="en-GB" sz="700" b="1" kern="1200" dirty="0">
                          <a:solidFill>
                            <a:schemeClr val="tx1"/>
                          </a:solidFill>
                          <a:effectLst/>
                          <a:latin typeface="+mn-lt"/>
                          <a:ea typeface="+mn-ea"/>
                          <a:cs typeface="+mn-cs"/>
                        </a:rPr>
                        <a:t>Purpose</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4">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700" b="1" kern="1200" dirty="0">
                          <a:solidFill>
                            <a:schemeClr val="tx1"/>
                          </a:solidFill>
                          <a:effectLst/>
                          <a:latin typeface="+mn-lt"/>
                          <a:ea typeface="+mn-ea"/>
                          <a:cs typeface="+mn-cs"/>
                        </a:rPr>
                        <a:t>Capabilities,</a:t>
                      </a:r>
                      <a:r>
                        <a:rPr lang="en-GB" sz="700" b="1" kern="1200" baseline="0" dirty="0">
                          <a:solidFill>
                            <a:schemeClr val="tx1"/>
                          </a:solidFill>
                          <a:effectLst/>
                          <a:latin typeface="+mn-lt"/>
                          <a:ea typeface="+mn-ea"/>
                          <a:cs typeface="+mn-cs"/>
                        </a:rPr>
                        <a:t> Experience &amp; Qualification Requirements </a:t>
                      </a:r>
                      <a:endParaRPr lang="en-GB" sz="700" b="1" kern="1200" dirty="0">
                        <a:solidFill>
                          <a:schemeClr val="tx1"/>
                        </a:solidFill>
                        <a:effectLst/>
                        <a:latin typeface="+mn-lt"/>
                        <a:ea typeface="+mn-ea"/>
                        <a:cs typeface="+mn-cs"/>
                      </a:endParaRP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hMerge="1">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endParaRPr lang="en-GB" sz="700" b="1" kern="1200" dirty="0">
                        <a:solidFill>
                          <a:schemeClr val="tx1"/>
                        </a:solidFill>
                        <a:effectLst/>
                        <a:latin typeface="+mn-lt"/>
                        <a:ea typeface="+mn-ea"/>
                        <a:cs typeface="+mn-cs"/>
                      </a:endParaRP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tc>
                <a:extLst>
                  <a:ext uri="{0D108BD9-81ED-4DB2-BD59-A6C34878D82A}">
                    <a16:rowId xmlns:a16="http://schemas.microsoft.com/office/drawing/2014/main" val="10005"/>
                  </a:ext>
                </a:extLst>
              </a:tr>
              <a:tr h="2494256">
                <a:tc rowSpan="3">
                  <a:txBody>
                    <a:bodyPr/>
                    <a:lstStyle/>
                    <a:p>
                      <a:pPr marL="155575" indent="-155575" algn="l"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As a Manager Engineer , you'll feel at home if you are hands-on, grounded, opinionated, and passionate about building products using technology. We are looking for proactive team players who would like to work in the banking sector, with likeminded individuals that want to develop, design robust and scalable applications for the future. </a:t>
                      </a:r>
                    </a:p>
                    <a:p>
                      <a:pPr marL="155948" indent="-155948" algn="l" defTabSz="565781" rtl="0" eaLnBrk="1" latinLnBrk="0" hangingPunct="1">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indent="-155575"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The role will be responsible to manage business relationship with global &amp; local stakeholders. Management includes the ownership for end to end delivery, status reporting, team management, creating, tracking and managing the delivery plan,.</a:t>
                      </a: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a:t>
                      </a:r>
                    </a:p>
                    <a:p>
                      <a:pPr marL="0" lvl="0" indent="0" algn="l">
                        <a:spcBef>
                          <a:spcPts val="0"/>
                        </a:spcBef>
                        <a:buNone/>
                      </a:pPr>
                      <a:r>
                        <a:rPr lang="en-IN" sz="800" b="1" kern="1200" dirty="0">
                          <a:solidFill>
                            <a:schemeClr val="dk1"/>
                          </a:solidFill>
                          <a:effectLst/>
                          <a:latin typeface="+mn-lt"/>
                          <a:ea typeface="+mn-ea"/>
                          <a:cs typeface="+mn-cs"/>
                        </a:rPr>
                        <a:t>  Key Decisions </a:t>
                      </a: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r>
                        <a:rPr lang="en-IN" sz="700" kern="1200">
                          <a:solidFill>
                            <a:schemeClr val="dk1"/>
                          </a:solidFill>
                          <a:effectLst/>
                          <a:latin typeface="+mn-lt"/>
                          <a:ea typeface="+mn-ea"/>
                          <a:cs typeface="+mn-cs"/>
                        </a:rPr>
                        <a:t>IT Delivery Oversight</a:t>
                      </a: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Solution Architecture</a:t>
                      </a: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Design Paterns</a:t>
                      </a: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Code Review /Ownership</a:t>
                      </a: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CI/CD Configuration </a:t>
                      </a:r>
                      <a:r>
                        <a:rPr lang="en-IN" sz="700" kern="1200" dirty="0" err="1">
                          <a:solidFill>
                            <a:schemeClr val="dk1"/>
                          </a:solidFill>
                          <a:effectLst/>
                          <a:latin typeface="+mn-lt"/>
                          <a:ea typeface="+mn-ea"/>
                          <a:cs typeface="+mn-cs"/>
                        </a:rPr>
                        <a:t>Mgmt</a:t>
                      </a:r>
                      <a:r>
                        <a:rPr lang="en-IN" sz="700" kern="1200" dirty="0">
                          <a:solidFill>
                            <a:schemeClr val="dk1"/>
                          </a:solidFill>
                          <a:effectLst/>
                          <a:latin typeface="+mn-lt"/>
                          <a:ea typeface="+mn-ea"/>
                          <a:cs typeface="+mn-cs"/>
                        </a:rPr>
                        <a:t> </a:t>
                      </a: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Deployment</a:t>
                      </a:r>
                    </a:p>
                    <a:p>
                      <a:pPr marL="155575" lvl="0" indent="-155575" algn="l">
                        <a:spcBef>
                          <a:spcPts val="0"/>
                        </a:spcBef>
                        <a:buFont typeface="Arial" panose="020B0604020202020204" pitchFamily="34" charset="0"/>
                        <a:buChar char="•"/>
                      </a:pPr>
                      <a:r>
                        <a:rPr lang="en-IN" sz="700" kern="1200" dirty="0">
                          <a:solidFill>
                            <a:schemeClr val="dk1"/>
                          </a:solidFill>
                          <a:effectLst/>
                          <a:latin typeface="+mn-lt"/>
                          <a:ea typeface="+mn-ea"/>
                          <a:cs typeface="+mn-cs"/>
                        </a:rPr>
                        <a:t>IT Audits</a:t>
                      </a: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p>
                      <a:pPr marL="155575" lvl="0" indent="-155575" algn="l">
                        <a:spcBef>
                          <a:spcPts val="0"/>
                        </a:spcBef>
                        <a:buFont typeface="Arial" panose="020B0604020202020204" pitchFamily="34" charset="0"/>
                        <a:buChar char="•"/>
                      </a:pPr>
                      <a:endParaRPr lang="en-IN" sz="700" kern="1200" dirty="0">
                        <a:solidFill>
                          <a:schemeClr val="dk1"/>
                        </a:solidFill>
                        <a:effectLst/>
                        <a:latin typeface="+mn-lt"/>
                        <a:ea typeface="+mn-ea"/>
                        <a:cs typeface="+mn-cs"/>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3">
                  <a:txBody>
                    <a:bodyPr/>
                    <a:lstStyle/>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rPr>
                        <a:t>Essential Experience, capabilities &amp; skills</a:t>
                      </a:r>
                    </a:p>
                    <a:p>
                      <a:pPr marL="155948" lvl="0" indent="-155948" algn="l" defTabSz="565781" rtl="0" eaLnBrk="1" latinLnBrk="0" hangingPunct="1">
                        <a:lnSpc>
                          <a:spcPct val="100000"/>
                        </a:lnSpc>
                        <a:spcBef>
                          <a:spcPts val="0"/>
                        </a:spcBef>
                        <a:spcAft>
                          <a:spcPct val="0"/>
                        </a:spcAft>
                        <a:buClrTx/>
                        <a:buSzTx/>
                        <a:buFont typeface="Arial" panose="020B0604020202020204" pitchFamily="34" charset="0"/>
                        <a:buChar char="•"/>
                      </a:pPr>
                      <a:r>
                        <a:rPr lang="en-US" sz="700" kern="1200" dirty="0">
                          <a:solidFill>
                            <a:schemeClr val="dk1"/>
                          </a:solidFill>
                          <a:effectLst/>
                          <a:latin typeface="+mn-lt"/>
                          <a:ea typeface="+mn-ea"/>
                          <a:cs typeface="+mn-cs"/>
                        </a:rPr>
                        <a:t>It is expected that the role holder will most likely have the following qualifications and experience</a:t>
                      </a:r>
                      <a:endParaRPr lang="en-AU"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12+ years technical experience (within financial services industry preferred)</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b="0" u="none" kern="1200" baseline="0" dirty="0">
                          <a:solidFill>
                            <a:schemeClr val="tx1"/>
                          </a:solidFill>
                          <a:effectLst/>
                          <a:latin typeface="+mn-lt"/>
                          <a:ea typeface="+mn-ea"/>
                          <a:cs typeface="+mn-cs"/>
                        </a:rPr>
                        <a:t>Acting in a technical leadership capacity, as a subject matter expert and as a role model: Mentoring fellow engineers, demonstrating technical expertise, and solving complex or unchartered technical problems. </a:t>
                      </a:r>
                    </a:p>
                    <a:p>
                      <a:pPr marL="155948" lvl="0" indent="-155948" algn="l" defTabSz="565781" rtl="0" eaLnBrk="1" latinLnBrk="0" hangingPunct="1">
                        <a:spcBef>
                          <a:spcPts val="0"/>
                        </a:spcBef>
                        <a:buFont typeface="Arial" panose="020B0604020202020204" pitchFamily="34" charset="0"/>
                        <a:buChar char="•"/>
                      </a:pPr>
                      <a:r>
                        <a:rPr lang="en-IN" sz="700" b="0" u="none" kern="1200" baseline="0" dirty="0">
                          <a:solidFill>
                            <a:schemeClr val="tx1"/>
                          </a:solidFill>
                          <a:effectLst/>
                          <a:latin typeface="+mn-lt"/>
                          <a:ea typeface="+mn-ea"/>
                          <a:cs typeface="+mn-cs"/>
                        </a:rPr>
                        <a:t>Strong experience in leading design and implementation of robust, highly available, scalable and secure web services.</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b="0" u="none" kern="1200" baseline="0" dirty="0">
                          <a:solidFill>
                            <a:schemeClr val="tx1"/>
                          </a:solidFill>
                          <a:effectLst/>
                          <a:latin typeface="+mn-lt"/>
                          <a:ea typeface="+mn-ea"/>
                          <a:cs typeface="+mn-cs"/>
                        </a:rPr>
                        <a:t>Apply experience and innovation to generate creative ideas for emerging business needs. Provide/inspire innovations that fuel the growth of the organization</a:t>
                      </a:r>
                      <a:endParaRPr lang="en-AU"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Hands on experience in any programming language such as Java/Go/Python/Scala/C++.</a:t>
                      </a:r>
                    </a:p>
                    <a:p>
                      <a:pPr marL="155948" lvl="0" indent="-155948" algn="l" defTabSz="565781"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Hands on experience  in building, deploying applications using CI &amp; CD tools.</a:t>
                      </a:r>
                    </a:p>
                    <a:p>
                      <a:pPr marL="155948" lvl="0" indent="-155948" algn="l" defTabSz="565781"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Hands on experience  in cloud-based solution design, configuration and development experience with any Could(AWS, Azure, GCP) .</a:t>
                      </a:r>
                    </a:p>
                    <a:p>
                      <a:pPr marL="155948" lvl="0" indent="-155948" algn="l" defTabSz="565781"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Experience in any of the messaging or event driven system</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kern="1200" dirty="0">
                          <a:solidFill>
                            <a:schemeClr val="dk1"/>
                          </a:solidFill>
                          <a:effectLst/>
                          <a:latin typeface="+mn-lt"/>
                          <a:ea typeface="+mn-ea"/>
                          <a:cs typeface="+mn-cs"/>
                        </a:rPr>
                        <a:t>Experience with one or more of the following databases: SQL Server, MySQL, PostgreSQL, Oracle, Couchbase, Cassandra, AWS DynamoDB or other NoSQL technologies</a:t>
                      </a:r>
                      <a:endParaRPr lang="en-AU" sz="700" kern="1200" dirty="0">
                        <a:solidFill>
                          <a:schemeClr val="dk1"/>
                        </a:solidFill>
                        <a:effectLst/>
                        <a:latin typeface="+mn-lt"/>
                        <a:ea typeface="+mn-ea"/>
                        <a:cs typeface="+mn-cs"/>
                      </a:endParaRPr>
                    </a:p>
                    <a:p>
                      <a:pPr marL="155575" lvl="0" indent="-155575" algn="l" rtl="0" eaLnBrk="1" latinLnBrk="0" hangingPunct="1">
                        <a:spcBef>
                          <a:spcPts val="0"/>
                        </a:spcBef>
                        <a:buFont typeface="Arial" panose="020B0604020202020204" pitchFamily="34" charset="0"/>
                        <a:buChar char="•"/>
                      </a:pPr>
                      <a:r>
                        <a:rPr lang="en-AU" sz="700" kern="1200" dirty="0">
                          <a:solidFill>
                            <a:schemeClr val="dk1"/>
                          </a:solidFill>
                          <a:effectLst/>
                          <a:latin typeface="+mn-lt"/>
                          <a:ea typeface="+mn-ea"/>
                          <a:cs typeface="+mn-cs"/>
                        </a:rPr>
                        <a:t>Experience in tools like </a:t>
                      </a:r>
                      <a:r>
                        <a:rPr lang="en-AU" sz="700" kern="1200" dirty="0" err="1">
                          <a:solidFill>
                            <a:schemeClr val="dk1"/>
                          </a:solidFill>
                          <a:effectLst/>
                          <a:latin typeface="+mn-lt"/>
                          <a:ea typeface="+mn-ea"/>
                          <a:cs typeface="+mn-cs"/>
                        </a:rPr>
                        <a:t>Jenkins,Terraform</a:t>
                      </a:r>
                      <a:r>
                        <a:rPr lang="en-AU" sz="700" kern="1200" dirty="0">
                          <a:solidFill>
                            <a:schemeClr val="dk1"/>
                          </a:solidFill>
                          <a:effectLst/>
                          <a:latin typeface="+mn-lt"/>
                          <a:ea typeface="+mn-ea"/>
                          <a:cs typeface="+mn-cs"/>
                        </a:rPr>
                        <a:t>, Ansible, Kubernetes and Docker</a:t>
                      </a:r>
                    </a:p>
                    <a:p>
                      <a:pPr marL="155575" marR="0" lvl="0" indent="-155575"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700" kern="1200" dirty="0">
                          <a:solidFill>
                            <a:schemeClr val="dk1"/>
                          </a:solidFill>
                          <a:effectLst/>
                          <a:latin typeface="+mn-lt"/>
                          <a:ea typeface="+mn-ea"/>
                          <a:cs typeface="+mn-cs"/>
                        </a:rPr>
                        <a:t>Experience with Source Control Tools – Github or </a:t>
                      </a:r>
                      <a:r>
                        <a:rPr lang="en-AU" sz="700" kern="1200" dirty="0" err="1">
                          <a:solidFill>
                            <a:schemeClr val="dk1"/>
                          </a:solidFill>
                          <a:effectLst/>
                          <a:latin typeface="+mn-lt"/>
                          <a:ea typeface="+mn-ea"/>
                          <a:cs typeface="+mn-cs"/>
                        </a:rPr>
                        <a:t>BitBucket</a:t>
                      </a:r>
                      <a:endParaRPr lang="en-AU" sz="700" kern="1200" dirty="0">
                        <a:solidFill>
                          <a:schemeClr val="dk1"/>
                        </a:solidFill>
                        <a:effectLst/>
                        <a:latin typeface="+mn-lt"/>
                        <a:ea typeface="+mn-ea"/>
                        <a:cs typeface="+mn-cs"/>
                      </a:endParaRP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b="0" u="none" kern="1200" baseline="0" dirty="0">
                          <a:solidFill>
                            <a:schemeClr val="tx1"/>
                          </a:solidFill>
                          <a:effectLst/>
                          <a:latin typeface="+mn-lt"/>
                          <a:ea typeface="+mn-ea"/>
                          <a:cs typeface="+mn-cs"/>
                        </a:rPr>
                        <a:t>Should have experience in management tools like Rally, JIRA, etc.</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b="0" u="none" kern="1200" baseline="0" dirty="0">
                          <a:solidFill>
                            <a:schemeClr val="tx1"/>
                          </a:solidFill>
                          <a:effectLst/>
                          <a:latin typeface="+mn-lt"/>
                          <a:ea typeface="+mn-ea"/>
                          <a:cs typeface="+mn-cs"/>
                        </a:rPr>
                        <a:t>Should have manage project with includes </a:t>
                      </a:r>
                      <a:r>
                        <a:rPr lang="en-IN" sz="700" kern="1200" dirty="0">
                          <a:solidFill>
                            <a:schemeClr val="dk1"/>
                          </a:solidFill>
                          <a:effectLst/>
                          <a:latin typeface="+mn-lt"/>
                          <a:ea typeface="+mn-ea"/>
                          <a:cs typeface="+mn-cs"/>
                        </a:rPr>
                        <a:t>Time, cost and financial management </a:t>
                      </a:r>
                      <a:endParaRPr lang="en-IN" sz="1273" b="0" i="0" kern="1200" dirty="0">
                        <a:solidFill>
                          <a:schemeClr val="dk1"/>
                        </a:solidFill>
                        <a:effectLst/>
                        <a:latin typeface="+mn-lt"/>
                        <a:ea typeface="+mn-ea"/>
                        <a:cs typeface="+mn-cs"/>
                      </a:endParaRP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Define project tasks, resource requirements, timelines, manage project estimated hours/budget</a:t>
                      </a: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hMerge="1">
                  <a:txBody>
                    <a:bodyPr/>
                    <a:lstStyle/>
                    <a:p>
                      <a:pPr marL="0" indent="0" algn="l" defTabSz="914309" rtl="0" eaLnBrk="1" latinLnBrk="0" hangingPunct="1">
                        <a:lnSpc>
                          <a:spcPct val="100000"/>
                        </a:lnSpc>
                        <a:spcBef>
                          <a:spcPts val="144"/>
                        </a:spcBef>
                        <a:spcAft>
                          <a:spcPct val="0"/>
                        </a:spcAft>
                        <a:buClrTx/>
                        <a:buSzTx/>
                        <a:buNone/>
                      </a:pPr>
                      <a:endParaRPr lang="en-AU" sz="700" kern="1200" dirty="0">
                        <a:solidFill>
                          <a:schemeClr val="dk1"/>
                        </a:solidFill>
                        <a:effectLst/>
                        <a:latin typeface="+mn-lt"/>
                        <a:ea typeface="+mn-ea"/>
                        <a:cs typeface="+mn-cs"/>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155948" lvl="0" indent="-155948" algn="l" defTabSz="565781" rtl="0" eaLnBrk="1" latinLnBrk="0" hangingPunct="1">
                        <a:spcBef>
                          <a:spcPts val="0"/>
                        </a:spcBef>
                        <a:buFont typeface="Arial" panose="020B0604020202020204" pitchFamily="34" charset="0"/>
                        <a:buChar char="•"/>
                      </a:pPr>
                      <a:endParaRPr lang="en-AU"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Demonstrated experience delivering highly scalable products and deeply technical with a track record of successful delivery</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Ability to demonstrate a sound understanding of software quality assurance principles, SOLID design principles and modelling methods.</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Proven success in building, motivating and retaining teams.</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Experience using project management tools to scope, implement and close a project.</a:t>
                      </a: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Producing high quality software which are fail safe and provides high value to our customers.</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Developing high-volume, low-latency applications for mission-critical systems and delivering high-availability and performance</a:t>
                      </a:r>
                      <a:endParaRPr lang="en-US"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Excellent problem-solving skills, attention to detail, and ability to work independently or as part of a team.</a:t>
                      </a: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Prior experience in developing the detailed design structure, implementing the best practices and coding standards, leading a team of developers for successful delivery of the project.</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Strong desire for solving complex and interesting real-world problems.</a:t>
                      </a:r>
                      <a:endParaRPr lang="en-AU"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Manage the business stakeholders and be completely accountable for its all aspects.</a:t>
                      </a: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Excellent communication skills to interact with higher management and business.</a:t>
                      </a: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Ensure that project execution process are defined and implemented for efficiency and optimum resource utilization</a:t>
                      </a:r>
                      <a:endParaRPr lang="en-AU" sz="700" kern="1200" dirty="0">
                        <a:solidFill>
                          <a:schemeClr val="dk1"/>
                        </a:solidFill>
                        <a:effectLst/>
                        <a:latin typeface="+mn-lt"/>
                        <a:ea typeface="+mn-ea"/>
                        <a:cs typeface="+mn-cs"/>
                      </a:endParaRPr>
                    </a:p>
                    <a:p>
                      <a:pPr marL="155948" lvl="0" indent="-155948" algn="l" defTabSz="565781" rtl="0" eaLnBrk="1" latinLnBrk="0" hangingPunct="1">
                        <a:spcBef>
                          <a:spcPts val="0"/>
                        </a:spcBef>
                        <a:buFont typeface="Arial" panose="020B0604020202020204" pitchFamily="34" charset="0"/>
                        <a:buChar char="•"/>
                      </a:pPr>
                      <a:r>
                        <a:rPr lang="en-IN" sz="700" kern="1200" dirty="0">
                          <a:solidFill>
                            <a:schemeClr val="dk1"/>
                          </a:solidFill>
                          <a:effectLst/>
                          <a:latin typeface="+mn-lt"/>
                          <a:ea typeface="+mn-ea"/>
                          <a:cs typeface="+mn-cs"/>
                        </a:rPr>
                        <a:t>Work in a dynamic &amp; highly creative teamwork and consensus-orientated environment</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Provide guidance to team members and ensure continuous skill development by proactively identifying training needs, and organizing training</a:t>
                      </a:r>
                    </a:p>
                  </a:txBody>
                  <a:tcPr marL="32652" marR="32652" marT="32652" marB="32652">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1389971">
                <a:tc vMerge="1">
                  <a:txBody>
                    <a:bodyPr/>
                    <a:lstStyle/>
                    <a:p>
                      <a:endParaRPr lang="en-IN"/>
                    </a:p>
                  </a:txBody>
                  <a:tcPr/>
                </a:tc>
                <a:tc gridSpan="4">
                  <a:txBody>
                    <a:bodyPr/>
                    <a:lstStyle/>
                    <a:p>
                      <a:pPr marL="0" lvl="0" indent="0">
                        <a:spcBef>
                          <a:spcPts val="0"/>
                        </a:spcBef>
                        <a:buFont typeface="Arial" panose="020B0604020202020204" pitchFamily="34" charset="0"/>
                        <a:buNone/>
                      </a:pPr>
                      <a:r>
                        <a:rPr lang="en-AU" sz="700" u="sng" kern="1200" dirty="0">
                          <a:solidFill>
                            <a:schemeClr val="dk1"/>
                          </a:solidFill>
                          <a:effectLst/>
                          <a:latin typeface="+mn-lt"/>
                          <a:ea typeface="+mn-ea"/>
                          <a:cs typeface="+mn-cs"/>
                        </a:rPr>
                        <a:t>Desired Experience</a:t>
                      </a:r>
                    </a:p>
                    <a:p>
                      <a:pPr marL="155575" lvl="0" indent="-155575">
                        <a:spcBef>
                          <a:spcPts val="0"/>
                        </a:spcBef>
                        <a:buFont typeface="Arial" panose="020B0604020202020204" pitchFamily="34" charset="0"/>
                        <a:buChar char="•"/>
                      </a:pPr>
                      <a:r>
                        <a:rPr lang="en-AU" sz="700" kern="1200" dirty="0">
                          <a:solidFill>
                            <a:schemeClr val="dk1"/>
                          </a:solidFill>
                          <a:effectLst/>
                          <a:latin typeface="+mn-lt"/>
                          <a:ea typeface="+mn-ea"/>
                          <a:cs typeface="+mn-cs"/>
                        </a:rPr>
                        <a:t>Hands on experience in coding/SOA/</a:t>
                      </a:r>
                      <a:r>
                        <a:rPr lang="en-AU" sz="700" kern="1200" dirty="0" err="1">
                          <a:solidFill>
                            <a:schemeClr val="dk1"/>
                          </a:solidFill>
                          <a:effectLst/>
                          <a:latin typeface="+mn-lt"/>
                          <a:ea typeface="+mn-ea"/>
                          <a:cs typeface="+mn-cs"/>
                        </a:rPr>
                        <a:t>Micorservices</a:t>
                      </a:r>
                      <a:r>
                        <a:rPr lang="en-AU" sz="700" kern="1200" dirty="0">
                          <a:solidFill>
                            <a:schemeClr val="dk1"/>
                          </a:solidFill>
                          <a:effectLst/>
                          <a:latin typeface="+mn-lt"/>
                          <a:ea typeface="+mn-ea"/>
                          <a:cs typeface="+mn-cs"/>
                        </a:rPr>
                        <a:t>/multithreading/Cloud Computing</a:t>
                      </a:r>
                    </a:p>
                    <a:p>
                      <a:pPr marL="155948" lvl="0" indent="-155948">
                        <a:spcBef>
                          <a:spcPts val="0"/>
                        </a:spcBef>
                        <a:buFont typeface="Arial" panose="020B0604020202020204" pitchFamily="34" charset="0"/>
                        <a:buChar char="•"/>
                      </a:pPr>
                      <a:r>
                        <a:rPr lang="en-US" sz="700" kern="1200" dirty="0">
                          <a:solidFill>
                            <a:schemeClr val="dk1"/>
                          </a:solidFill>
                          <a:effectLst/>
                          <a:latin typeface="+mn-lt"/>
                          <a:ea typeface="+mn-ea"/>
                          <a:cs typeface="+mn-cs"/>
                        </a:rPr>
                        <a:t>Certified in AWS/Azure cloud </a:t>
                      </a:r>
                      <a:endParaRPr lang="en-AU" sz="700" kern="1200" dirty="0">
                        <a:solidFill>
                          <a:schemeClr val="dk1"/>
                        </a:solidFill>
                        <a:effectLst/>
                        <a:latin typeface="+mn-lt"/>
                        <a:ea typeface="+mn-ea"/>
                        <a:cs typeface="+mn-cs"/>
                      </a:endParaRPr>
                    </a:p>
                    <a:p>
                      <a:pPr marL="155948" lvl="0" indent="-155948">
                        <a:spcBef>
                          <a:spcPts val="0"/>
                        </a:spcBef>
                        <a:buFont typeface="Arial" panose="020B0604020202020204" pitchFamily="34" charset="0"/>
                        <a:buChar char="•"/>
                      </a:pPr>
                      <a:r>
                        <a:rPr lang="en-AU" sz="700" kern="1200" dirty="0">
                          <a:solidFill>
                            <a:schemeClr val="dk1"/>
                          </a:solidFill>
                          <a:effectLst/>
                          <a:latin typeface="+mn-lt"/>
                          <a:ea typeface="+mn-ea"/>
                          <a:cs typeface="+mn-cs"/>
                        </a:rPr>
                        <a:t>Knowledge and exposure of distributed system</a:t>
                      </a:r>
                    </a:p>
                    <a:p>
                      <a:pPr marL="155948" lvl="0" indent="-155948">
                        <a:spcBef>
                          <a:spcPts val="0"/>
                        </a:spcBef>
                        <a:buFont typeface="Arial" panose="020B0604020202020204" pitchFamily="34" charset="0"/>
                        <a:buChar char="•"/>
                      </a:pPr>
                      <a:r>
                        <a:rPr lang="en-AU" sz="700" kern="1200" dirty="0">
                          <a:solidFill>
                            <a:schemeClr val="dk1"/>
                          </a:solidFill>
                          <a:effectLst/>
                          <a:latin typeface="+mn-lt"/>
                          <a:ea typeface="+mn-ea"/>
                          <a:cs typeface="+mn-cs"/>
                        </a:rPr>
                        <a:t>Experience in any MQ’s such as Rabbit-MQ, Kafka.</a:t>
                      </a:r>
                    </a:p>
                    <a:p>
                      <a:pPr marL="155575" lvl="0" indent="-155575">
                        <a:spcBef>
                          <a:spcPts val="0"/>
                        </a:spcBef>
                        <a:buFont typeface="Arial" panose="020B0604020202020204" pitchFamily="34" charset="0"/>
                        <a:buChar char="•"/>
                      </a:pPr>
                      <a:r>
                        <a:rPr lang="en-AU" sz="700" kern="1200" dirty="0">
                          <a:solidFill>
                            <a:schemeClr val="dk1"/>
                          </a:solidFill>
                          <a:effectLst/>
                          <a:latin typeface="+mn-lt"/>
                          <a:ea typeface="+mn-ea"/>
                          <a:cs typeface="+mn-cs"/>
                        </a:rPr>
                        <a:t>Hands on experience in test drive approach such as BDD, </a:t>
                      </a:r>
                      <a:r>
                        <a:rPr lang="en-AU" sz="700" kern="1200" dirty="0" err="1">
                          <a:solidFill>
                            <a:schemeClr val="dk1"/>
                          </a:solidFill>
                          <a:effectLst/>
                          <a:latin typeface="+mn-lt"/>
                          <a:ea typeface="+mn-ea"/>
                          <a:cs typeface="+mn-cs"/>
                        </a:rPr>
                        <a:t>Junits</a:t>
                      </a:r>
                      <a:r>
                        <a:rPr lang="en-AU" sz="700" kern="1200" dirty="0">
                          <a:solidFill>
                            <a:schemeClr val="dk1"/>
                          </a:solidFill>
                          <a:effectLst/>
                          <a:latin typeface="+mn-lt"/>
                          <a:ea typeface="+mn-ea"/>
                          <a:cs typeface="+mn-cs"/>
                        </a:rPr>
                        <a:t>, Mockito.</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Experience building large scale distributed systems that can handle large amounts of load</a:t>
                      </a:r>
                    </a:p>
                    <a:p>
                      <a:pPr marL="155575" marR="0" lvl="0" indent="-155575"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700" kern="1200" dirty="0">
                          <a:solidFill>
                            <a:schemeClr val="dk1"/>
                          </a:solidFill>
                          <a:effectLst/>
                          <a:latin typeface="+mn-lt"/>
                          <a:ea typeface="+mn-ea"/>
                          <a:cs typeface="+mn-cs"/>
                        </a:rPr>
                        <a:t>Well versed in any Caching Technique(Redis, </a:t>
                      </a:r>
                      <a:r>
                        <a:rPr lang="en-IN" sz="700" kern="1200" dirty="0" err="1">
                          <a:solidFill>
                            <a:schemeClr val="dk1"/>
                          </a:solidFill>
                          <a:effectLst/>
                          <a:latin typeface="+mn-lt"/>
                          <a:ea typeface="+mn-ea"/>
                          <a:cs typeface="+mn-cs"/>
                        </a:rPr>
                        <a:t>Hazlecast</a:t>
                      </a:r>
                      <a:r>
                        <a:rPr lang="en-IN" sz="700" kern="1200" dirty="0">
                          <a:solidFill>
                            <a:schemeClr val="dk1"/>
                          </a:solidFill>
                          <a:effectLst/>
                          <a:latin typeface="+mn-lt"/>
                          <a:ea typeface="+mn-ea"/>
                          <a:cs typeface="+mn-cs"/>
                        </a:rPr>
                        <a:t>, Aerospike)</a:t>
                      </a:r>
                    </a:p>
                    <a:p>
                      <a:pPr marL="155948" marR="0" lvl="0" indent="-155948" algn="l" defTabSz="56578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N" sz="700" kern="1200" dirty="0">
                        <a:solidFill>
                          <a:schemeClr val="dk1"/>
                        </a:solidFill>
                        <a:effectLst/>
                        <a:latin typeface="+mn-lt"/>
                        <a:ea typeface="+mn-ea"/>
                        <a:cs typeface="+mn-cs"/>
                      </a:endParaRPr>
                    </a:p>
                    <a:p>
                      <a:pPr marL="155948" lvl="0" indent="-155948">
                        <a:spcBef>
                          <a:spcPts val="0"/>
                        </a:spcBef>
                        <a:buFont typeface="Arial" panose="020B0604020202020204" pitchFamily="34" charset="0"/>
                        <a:buChar char="•"/>
                      </a:pPr>
                      <a:endParaRPr lang="en-AU" sz="700" kern="1200" dirty="0">
                        <a:solidFill>
                          <a:schemeClr val="dk1"/>
                        </a:solidFill>
                        <a:effectLst/>
                        <a:latin typeface="+mn-lt"/>
                        <a:ea typeface="+mn-ea"/>
                        <a:cs typeface="+mn-cs"/>
                      </a:endParaRPr>
                    </a:p>
                    <a:p>
                      <a:pPr marL="155948" lvl="0" indent="-155948">
                        <a:spcBef>
                          <a:spcPts val="0"/>
                        </a:spcBef>
                        <a:buFont typeface="Arial" panose="020B0604020202020204" pitchFamily="34" charset="0"/>
                        <a:buChar char="•"/>
                      </a:pPr>
                      <a:endParaRPr lang="en-AU" sz="700" kern="1200" dirty="0">
                        <a:solidFill>
                          <a:schemeClr val="dk1"/>
                        </a:solidFill>
                        <a:effectLst/>
                        <a:latin typeface="+mn-lt"/>
                        <a:ea typeface="+mn-ea"/>
                        <a:cs typeface="+mn-cs"/>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2174594"/>
                  </a:ext>
                </a:extLst>
              </a:tr>
              <a:tr h="304588">
                <a:tc vMerge="1">
                  <a:txBody>
                    <a:bodyPr/>
                    <a:lstStyle/>
                    <a:p>
                      <a:endParaRPr lang="en-GB" dirty="0">
                        <a:effectLst/>
                      </a:endParaRPr>
                    </a:p>
                  </a:txBody>
                  <a:tcPr>
                    <a:lnT w="12700" cap="flat" cmpd="sng" algn="ctr">
                      <a:solidFill>
                        <a:schemeClr val="bg1">
                          <a:lumMod val="75000"/>
                        </a:schemeClr>
                      </a:solidFill>
                      <a:prstDash val="solid"/>
                      <a:round/>
                      <a:headEnd type="none" w="med" len="med"/>
                      <a:tailEnd type="none" w="med" len="med"/>
                    </a:lnT>
                  </a:tcPr>
                </a:tc>
                <a:tc gridSpan="4">
                  <a:txBody>
                    <a:bodyPr/>
                    <a:lstStyle/>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rPr>
                        <a:t>Qualification Requirements</a:t>
                      </a:r>
                      <a:endParaRPr lang="en-GB" sz="700" b="0" u="none" baseline="0" dirty="0">
                        <a:solidFill>
                          <a:schemeClr val="tx1"/>
                        </a:solidFill>
                        <a:effectLst/>
                      </a:endParaRP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AU" sz="700" kern="1200" dirty="0">
                          <a:solidFill>
                            <a:schemeClr val="dk1"/>
                          </a:solidFill>
                          <a:effectLst/>
                          <a:latin typeface="+mn-lt"/>
                          <a:ea typeface="+mn-ea"/>
                          <a:cs typeface="+mn-cs"/>
                        </a:rPr>
                        <a:t>Tertiary qualification in technology related degree</a:t>
                      </a:r>
                      <a:endParaRPr lang="en-GB" sz="700" b="0" u="none" baseline="0" dirty="0">
                        <a:solidFill>
                          <a:schemeClr val="tx1"/>
                        </a:solidFill>
                        <a:effectLst/>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hMerge="1">
                  <a:txBody>
                    <a:bodyPr/>
                    <a:lstStyle/>
                    <a:p>
                      <a:pPr marL="155948" marR="0" lvl="0" indent="-155948" algn="l" defTabSz="914309" rtl="0" eaLnBrk="1" fontAlgn="auto" latinLnBrk="0" hangingPunct="1">
                        <a:lnSpc>
                          <a:spcPct val="100000"/>
                        </a:lnSpc>
                        <a:spcBef>
                          <a:spcPts val="144"/>
                        </a:spcBef>
                        <a:spcAft>
                          <a:spcPct val="0"/>
                        </a:spcAft>
                        <a:buClrTx/>
                        <a:buSzTx/>
                        <a:buFontTx/>
                        <a:buChar char="•"/>
                        <a:tabLst/>
                        <a:defRPr/>
                      </a:pPr>
                      <a:endParaRPr lang="en-GB" sz="700" b="0" u="none" baseline="0" dirty="0">
                        <a:solidFill>
                          <a:schemeClr val="tx1"/>
                        </a:solidFill>
                        <a:effectLst/>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tc>
                <a:extLst>
                  <a:ext uri="{0D108BD9-81ED-4DB2-BD59-A6C34878D82A}">
                    <a16:rowId xmlns:a16="http://schemas.microsoft.com/office/drawing/2014/main" val="1665344109"/>
                  </a:ext>
                </a:extLst>
              </a:tr>
              <a:tr h="179790">
                <a:tc gridSpan="5">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700" b="1" kern="1200" dirty="0">
                          <a:solidFill>
                            <a:schemeClr val="tx1"/>
                          </a:solidFill>
                          <a:effectLst/>
                          <a:latin typeface="+mn-lt"/>
                          <a:ea typeface="+mn-ea"/>
                          <a:cs typeface="+mn-cs"/>
                        </a:rPr>
                        <a:t>Key Accountabilities</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700" b="1" kern="1200" dirty="0">
                          <a:solidFill>
                            <a:schemeClr val="tx1"/>
                          </a:solidFill>
                          <a:effectLst/>
                          <a:latin typeface="+mn-lt"/>
                          <a:ea typeface="+mn-ea"/>
                          <a:cs typeface="+mn-cs"/>
                        </a:rPr>
                        <a:t>Key Performance Indicators</a:t>
                      </a:r>
                    </a:p>
                  </a:txBody>
                  <a:tcPr marL="32652" marR="32652" marT="32652" marB="326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lnL w="12700" cap="flat" cmpd="sng" algn="ctr">
                      <a:solidFill>
                        <a:schemeClr val="bg1">
                          <a:lumMod val="75000"/>
                        </a:schemeClr>
                      </a:solidFill>
                      <a:prstDash val="solid"/>
                      <a:round/>
                      <a:headEnd type="none" w="med" len="med"/>
                      <a:tailEnd type="none" w="med" len="med"/>
                    </a:lnL>
                  </a:tcPr>
                </a:tc>
                <a:tc hMerge="1">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endParaRPr lang="en-GB" sz="700" b="1" kern="1200" dirty="0">
                        <a:solidFill>
                          <a:schemeClr val="tx1"/>
                        </a:solidFill>
                        <a:effectLst/>
                        <a:latin typeface="+mn-lt"/>
                        <a:ea typeface="+mn-ea"/>
                        <a:cs typeface="+mn-cs"/>
                      </a:endParaRPr>
                    </a:p>
                  </a:txBody>
                  <a:tcPr marL="32652" marR="32652" marT="32652" marB="32652"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IN"/>
                    </a:p>
                  </a:txBody>
                  <a:tcPr/>
                </a:tc>
                <a:extLst>
                  <a:ext uri="{0D108BD9-81ED-4DB2-BD59-A6C34878D82A}">
                    <a16:rowId xmlns:a16="http://schemas.microsoft.com/office/drawing/2014/main" val="102959977"/>
                  </a:ext>
                </a:extLst>
              </a:tr>
              <a:tr h="848922">
                <a:tc gridSpan="2">
                  <a:txBody>
                    <a:bodyPr/>
                    <a:lstStyle/>
                    <a:p>
                      <a:pPr marL="155948" marR="0" lvl="0" indent="-155948" algn="l" defTabSz="623794" rtl="0" eaLnBrk="1" fontAlgn="auto" latinLnBrk="0" hangingPunct="1">
                        <a:lnSpc>
                          <a:spcPct val="100000"/>
                        </a:lnSpc>
                        <a:spcBef>
                          <a:spcPts val="0"/>
                        </a:spcBef>
                        <a:spcAft>
                          <a:spcPts val="0"/>
                        </a:spcAft>
                        <a:buClrTx/>
                        <a:buSzTx/>
                        <a:buFontTx/>
                        <a:buChar char="•"/>
                        <a:tabLst/>
                        <a:defRPr/>
                      </a:pPr>
                      <a:r>
                        <a:rPr lang="en-IN" sz="700" kern="1200" dirty="0">
                          <a:solidFill>
                            <a:schemeClr val="dk1"/>
                          </a:solidFill>
                          <a:effectLst/>
                          <a:latin typeface="+mn-lt"/>
                          <a:ea typeface="+mn-ea"/>
                          <a:cs typeface="+mn-cs"/>
                        </a:rPr>
                        <a:t>Collaborate with cross-functional teams, including product managers, designers, and other developers, to build and improve software products</a:t>
                      </a:r>
                    </a:p>
                    <a:p>
                      <a:pPr marL="155948" marR="0" lvl="0" indent="-155948" algn="l" defTabSz="623794" rtl="0" eaLnBrk="1" fontAlgn="auto" latinLnBrk="0" hangingPunct="1">
                        <a:lnSpc>
                          <a:spcPct val="100000"/>
                        </a:lnSpc>
                        <a:spcBef>
                          <a:spcPts val="0"/>
                        </a:spcBef>
                        <a:spcAft>
                          <a:spcPts val="0"/>
                        </a:spcAft>
                        <a:buClrTx/>
                        <a:buSzTx/>
                        <a:buFontTx/>
                        <a:buChar char="•"/>
                        <a:tabLst/>
                        <a:defRPr/>
                      </a:pPr>
                      <a:r>
                        <a:rPr lang="en-IN" sz="700" kern="1200" dirty="0">
                          <a:solidFill>
                            <a:schemeClr val="dk1"/>
                          </a:solidFill>
                          <a:effectLst/>
                          <a:latin typeface="+mn-lt"/>
                          <a:ea typeface="+mn-ea"/>
                          <a:cs typeface="+mn-cs"/>
                        </a:rPr>
                        <a:t>Produce and maintain detailed project plans, including activity plans and project timeline</a:t>
                      </a: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Develop flowcharts, layouts and documentation to identify requirements &amp; solutions </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Write well designed &amp; high-quality testable code</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Integrate software components into fully functional platform</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IN" sz="700" kern="1200" dirty="0">
                          <a:solidFill>
                            <a:schemeClr val="dk1"/>
                          </a:solidFill>
                          <a:effectLst/>
                          <a:latin typeface="+mn-lt"/>
                          <a:ea typeface="+mn-ea"/>
                          <a:cs typeface="+mn-cs"/>
                        </a:rPr>
                        <a:t>Experience of medium and large sized projects</a:t>
                      </a:r>
                      <a:endParaRPr lang="en-US" sz="700" kern="1200" dirty="0">
                        <a:solidFill>
                          <a:schemeClr val="dk1"/>
                        </a:solidFill>
                        <a:effectLst/>
                        <a:latin typeface="+mn-lt"/>
                        <a:ea typeface="+mn-ea"/>
                        <a:cs typeface="+mn-cs"/>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Develop/contribute to software verification plans and quality assurance procedures</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Document and maintain software functionality</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Troubleshoot, debug and upgrade existing systems, including participating in DR tests</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Deploy programs and evaluate customer feedback</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Contribute to team estimation for delivery and expectation management for scope. </a:t>
                      </a: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Comply with industry standards and regulatory requirements</a:t>
                      </a:r>
                      <a:endParaRPr lang="en-AU" sz="700" kern="1200" dirty="0">
                        <a:solidFill>
                          <a:schemeClr val="dk1"/>
                        </a:solidFill>
                        <a:effectLst/>
                        <a:latin typeface="+mn-lt"/>
                        <a:ea typeface="+mn-ea"/>
                        <a:cs typeface="+mn-cs"/>
                      </a:endParaRPr>
                    </a:p>
                  </a:txBody>
                  <a:tcPr marL="32652" marR="32652" marT="32652" marB="32652">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3">
                  <a:txBody>
                    <a:bodyPr/>
                    <a:lstStyle/>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Develop/contribute to software verification plans and quality assurance procedures</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Document and maintain software functionality</a:t>
                      </a:r>
                    </a:p>
                    <a:p>
                      <a:pPr marL="155948" lvl="0" indent="-155948" algn="l" defTabSz="623794" rtl="0" eaLnBrk="1" latinLnBrk="0" hangingPunct="1">
                        <a:spcBef>
                          <a:spcPts val="0"/>
                        </a:spcBef>
                        <a:buChar char="•"/>
                      </a:pPr>
                      <a:r>
                        <a:rPr lang="en-IN" sz="700" kern="1200" dirty="0">
                          <a:solidFill>
                            <a:schemeClr val="dk1"/>
                          </a:solidFill>
                          <a:effectLst/>
                          <a:latin typeface="+mn-lt"/>
                          <a:ea typeface="+mn-ea"/>
                          <a:cs typeface="+mn-cs"/>
                        </a:rPr>
                        <a:t>Understanding financial &amp; non-financial risk</a:t>
                      </a:r>
                      <a:endParaRPr lang="en-AU" sz="700" kern="1200" dirty="0">
                        <a:solidFill>
                          <a:schemeClr val="dk1"/>
                        </a:solidFill>
                        <a:effectLst/>
                        <a:latin typeface="+mn-lt"/>
                        <a:ea typeface="+mn-ea"/>
                        <a:cs typeface="+mn-cs"/>
                      </a:endParaRP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Contribute to team estimation for delivery and expectation management for scope. </a:t>
                      </a:r>
                    </a:p>
                    <a:p>
                      <a:pPr marL="155948" lvl="0" indent="-155948" algn="l" defTabSz="623794" rtl="0" eaLnBrk="1" latinLnBrk="0" hangingPunct="1">
                        <a:spcBef>
                          <a:spcPts val="0"/>
                        </a:spcBef>
                        <a:buChar char="•"/>
                      </a:pPr>
                      <a:r>
                        <a:rPr lang="en-US" sz="700" kern="1200" dirty="0">
                          <a:solidFill>
                            <a:schemeClr val="dk1"/>
                          </a:solidFill>
                          <a:effectLst/>
                          <a:latin typeface="+mn-lt"/>
                          <a:ea typeface="+mn-ea"/>
                          <a:cs typeface="+mn-cs"/>
                        </a:rPr>
                        <a:t>Comply with industry standards and regulatory requirements</a:t>
                      </a:r>
                    </a:p>
                    <a:p>
                      <a:pPr marL="155948" marR="0" lvl="0" indent="-155948" algn="l" defTabSz="623794" rtl="0" eaLnBrk="1" fontAlgn="auto" latinLnBrk="0" hangingPunct="1">
                        <a:lnSpc>
                          <a:spcPct val="100000"/>
                        </a:lnSpc>
                        <a:spcBef>
                          <a:spcPts val="0"/>
                        </a:spcBef>
                        <a:spcAft>
                          <a:spcPts val="0"/>
                        </a:spcAft>
                        <a:buClrTx/>
                        <a:buSzTx/>
                        <a:buFontTx/>
                        <a:buChar char="•"/>
                        <a:tabLst/>
                        <a:defRPr/>
                      </a:pPr>
                      <a:r>
                        <a:rPr lang="en-IN" sz="700" b="0" u="none" kern="1200" baseline="0" dirty="0">
                          <a:solidFill>
                            <a:schemeClr val="tx1"/>
                          </a:solidFill>
                          <a:effectLst/>
                          <a:latin typeface="+mn-lt"/>
                          <a:ea typeface="+mn-ea"/>
                          <a:cs typeface="+mn-cs"/>
                        </a:rPr>
                        <a:t>Provide perspective on leading industry trends, recommendations on new and emerging technologies, technology prototypes, patent proposals and engineering &amp; DevOps process improvements. </a:t>
                      </a:r>
                    </a:p>
                  </a:txBody>
                  <a:tcPr marL="32652" marR="32652" marT="32652" marB="3265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155948" marR="0" lvl="0" indent="-155948" algn="l" defTabSz="623794" rtl="0" eaLnBrk="1" fontAlgn="auto" latinLnBrk="0" hangingPunct="1">
                        <a:lnSpc>
                          <a:spcPct val="100000"/>
                        </a:lnSpc>
                        <a:spcBef>
                          <a:spcPts val="0"/>
                        </a:spcBef>
                        <a:spcAft>
                          <a:spcPts val="0"/>
                        </a:spcAft>
                        <a:buClrTx/>
                        <a:buSzTx/>
                        <a:buFontTx/>
                        <a:buChar char="•"/>
                        <a:tabLst/>
                        <a:defRPr/>
                      </a:pPr>
                      <a:endParaRPr lang="en-AU" sz="700" kern="1200" dirty="0">
                        <a:solidFill>
                          <a:schemeClr val="dk1"/>
                        </a:solidFill>
                        <a:effectLst/>
                        <a:latin typeface="+mn-lt"/>
                        <a:ea typeface="+mn-ea"/>
                        <a:cs typeface="+mn-cs"/>
                      </a:endParaRPr>
                    </a:p>
                  </a:txBody>
                  <a:tcPr marL="32652" marR="32652" marT="32652" marB="32652">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IN"/>
                    </a:p>
                  </a:txBody>
                  <a:tcPr/>
                </a:tc>
                <a:extLst>
                  <a:ext uri="{0D108BD9-81ED-4DB2-BD59-A6C34878D82A}">
                    <a16:rowId xmlns:a16="http://schemas.microsoft.com/office/drawing/2014/main" val="1047792904"/>
                  </a:ext>
                </a:extLst>
              </a:tr>
            </a:tbl>
          </a:graphicData>
        </a:graphic>
      </p:graphicFrame>
    </p:spTree>
    <p:extLst>
      <p:ext uri="{BB962C8B-B14F-4D97-AF65-F5344CB8AC3E}">
        <p14:creationId xmlns:p14="http://schemas.microsoft.com/office/powerpoint/2010/main" val="307188542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UNIQUEID" val="21757"/>
</p:tagLst>
</file>

<file path=ppt/tags/tag10.xml><?xml version="1.0" encoding="utf-8"?>
<p:tagLst xmlns:a="http://schemas.openxmlformats.org/drawingml/2006/main" xmlns:r="http://schemas.openxmlformats.org/officeDocument/2006/relationships" xmlns:p="http://schemas.openxmlformats.org/presentationml/2006/main">
  <p:tag name="AS_UNIQUEID" val="21726"/>
</p:tagLst>
</file>

<file path=ppt/tags/tag11.xml><?xml version="1.0" encoding="utf-8"?>
<p:tagLst xmlns:a="http://schemas.openxmlformats.org/drawingml/2006/main" xmlns:r="http://schemas.openxmlformats.org/officeDocument/2006/relationships" xmlns:p="http://schemas.openxmlformats.org/presentationml/2006/main">
  <p:tag name="AS_UNIQUEID" val="21727"/>
</p:tagLst>
</file>

<file path=ppt/tags/tag12.xml><?xml version="1.0" encoding="utf-8"?>
<p:tagLst xmlns:a="http://schemas.openxmlformats.org/drawingml/2006/main" xmlns:r="http://schemas.openxmlformats.org/officeDocument/2006/relationships" xmlns:p="http://schemas.openxmlformats.org/presentationml/2006/main">
  <p:tag name="AS_UNIQUEID" val="21728"/>
</p:tagLst>
</file>

<file path=ppt/tags/tag13.xml><?xml version="1.0" encoding="utf-8"?>
<p:tagLst xmlns:a="http://schemas.openxmlformats.org/drawingml/2006/main" xmlns:r="http://schemas.openxmlformats.org/officeDocument/2006/relationships" xmlns:p="http://schemas.openxmlformats.org/presentationml/2006/main">
  <p:tag name="AS_UNIQUEID" val="21729"/>
</p:tagLst>
</file>

<file path=ppt/tags/tag14.xml><?xml version="1.0" encoding="utf-8"?>
<p:tagLst xmlns:a="http://schemas.openxmlformats.org/drawingml/2006/main" xmlns:r="http://schemas.openxmlformats.org/officeDocument/2006/relationships" xmlns:p="http://schemas.openxmlformats.org/presentationml/2006/main">
  <p:tag name="AS_UNIQUEID" val="21730"/>
</p:tagLst>
</file>

<file path=ppt/tags/tag15.xml><?xml version="1.0" encoding="utf-8"?>
<p:tagLst xmlns:a="http://schemas.openxmlformats.org/drawingml/2006/main" xmlns:r="http://schemas.openxmlformats.org/officeDocument/2006/relationships" xmlns:p="http://schemas.openxmlformats.org/presentationml/2006/main">
  <p:tag name="AS_UNIQUEID" val="21731"/>
</p:tagLst>
</file>

<file path=ppt/tags/tag16.xml><?xml version="1.0" encoding="utf-8"?>
<p:tagLst xmlns:a="http://schemas.openxmlformats.org/drawingml/2006/main" xmlns:r="http://schemas.openxmlformats.org/officeDocument/2006/relationships" xmlns:p="http://schemas.openxmlformats.org/presentationml/2006/main">
  <p:tag name="AS_UNIQUEID" val="21733"/>
</p:tagLst>
</file>

<file path=ppt/tags/tag17.xml><?xml version="1.0" encoding="utf-8"?>
<p:tagLst xmlns:a="http://schemas.openxmlformats.org/drawingml/2006/main" xmlns:r="http://schemas.openxmlformats.org/officeDocument/2006/relationships" xmlns:p="http://schemas.openxmlformats.org/presentationml/2006/main">
  <p:tag name="AS_UNIQUEID" val="21735"/>
</p:tagLst>
</file>

<file path=ppt/tags/tag18.xml><?xml version="1.0" encoding="utf-8"?>
<p:tagLst xmlns:a="http://schemas.openxmlformats.org/drawingml/2006/main" xmlns:r="http://schemas.openxmlformats.org/officeDocument/2006/relationships" xmlns:p="http://schemas.openxmlformats.org/presentationml/2006/main">
  <p:tag name="AS_UNIQUEID" val="21736"/>
</p:tagLst>
</file>

<file path=ppt/tags/tag19.xml><?xml version="1.0" encoding="utf-8"?>
<p:tagLst xmlns:a="http://schemas.openxmlformats.org/drawingml/2006/main" xmlns:r="http://schemas.openxmlformats.org/officeDocument/2006/relationships" xmlns:p="http://schemas.openxmlformats.org/presentationml/2006/main">
  <p:tag name="AS_UNIQUEID" val="21737"/>
</p:tagLst>
</file>

<file path=ppt/tags/tag2.xml><?xml version="1.0" encoding="utf-8"?>
<p:tagLst xmlns:a="http://schemas.openxmlformats.org/drawingml/2006/main" xmlns:r="http://schemas.openxmlformats.org/officeDocument/2006/relationships" xmlns:p="http://schemas.openxmlformats.org/presentationml/2006/main">
  <p:tag name="AS_UNIQUEID" val="21758"/>
</p:tagLst>
</file>

<file path=ppt/tags/tag20.xml><?xml version="1.0" encoding="utf-8"?>
<p:tagLst xmlns:a="http://schemas.openxmlformats.org/drawingml/2006/main" xmlns:r="http://schemas.openxmlformats.org/officeDocument/2006/relationships" xmlns:p="http://schemas.openxmlformats.org/presentationml/2006/main">
  <p:tag name="AS_UNIQUEID" val="21738"/>
</p:tagLst>
</file>

<file path=ppt/tags/tag21.xml><?xml version="1.0" encoding="utf-8"?>
<p:tagLst xmlns:a="http://schemas.openxmlformats.org/drawingml/2006/main" xmlns:r="http://schemas.openxmlformats.org/officeDocument/2006/relationships" xmlns:p="http://schemas.openxmlformats.org/presentationml/2006/main">
  <p:tag name="AS_UNIQUEID" val="21739"/>
</p:tagLst>
</file>

<file path=ppt/tags/tag22.xml><?xml version="1.0" encoding="utf-8"?>
<p:tagLst xmlns:a="http://schemas.openxmlformats.org/drawingml/2006/main" xmlns:r="http://schemas.openxmlformats.org/officeDocument/2006/relationships" xmlns:p="http://schemas.openxmlformats.org/presentationml/2006/main">
  <p:tag name="AS_UNIQUEID" val="21741"/>
</p:tagLst>
</file>

<file path=ppt/tags/tag23.xml><?xml version="1.0" encoding="utf-8"?>
<p:tagLst xmlns:a="http://schemas.openxmlformats.org/drawingml/2006/main" xmlns:r="http://schemas.openxmlformats.org/officeDocument/2006/relationships" xmlns:p="http://schemas.openxmlformats.org/presentationml/2006/main">
  <p:tag name="AS_UNIQUEID" val="21742"/>
</p:tagLst>
</file>

<file path=ppt/tags/tag24.xml><?xml version="1.0" encoding="utf-8"?>
<p:tagLst xmlns:a="http://schemas.openxmlformats.org/drawingml/2006/main" xmlns:r="http://schemas.openxmlformats.org/officeDocument/2006/relationships" xmlns:p="http://schemas.openxmlformats.org/presentationml/2006/main">
  <p:tag name="AS_UNIQUEID" val="21743"/>
</p:tagLst>
</file>

<file path=ppt/tags/tag25.xml><?xml version="1.0" encoding="utf-8"?>
<p:tagLst xmlns:a="http://schemas.openxmlformats.org/drawingml/2006/main" xmlns:r="http://schemas.openxmlformats.org/officeDocument/2006/relationships" xmlns:p="http://schemas.openxmlformats.org/presentationml/2006/main">
  <p:tag name="AS_UNIQUEID" val="21745"/>
</p:tagLst>
</file>

<file path=ppt/tags/tag26.xml><?xml version="1.0" encoding="utf-8"?>
<p:tagLst xmlns:a="http://schemas.openxmlformats.org/drawingml/2006/main" xmlns:r="http://schemas.openxmlformats.org/officeDocument/2006/relationships" xmlns:p="http://schemas.openxmlformats.org/presentationml/2006/main">
  <p:tag name="AS_UNIQUEID" val="21746"/>
</p:tagLst>
</file>

<file path=ppt/tags/tag27.xml><?xml version="1.0" encoding="utf-8"?>
<p:tagLst xmlns:a="http://schemas.openxmlformats.org/drawingml/2006/main" xmlns:r="http://schemas.openxmlformats.org/officeDocument/2006/relationships" xmlns:p="http://schemas.openxmlformats.org/presentationml/2006/main">
  <p:tag name="AS_UNIQUEID" val="21747"/>
</p:tagLst>
</file>

<file path=ppt/tags/tag28.xml><?xml version="1.0" encoding="utf-8"?>
<p:tagLst xmlns:a="http://schemas.openxmlformats.org/drawingml/2006/main" xmlns:r="http://schemas.openxmlformats.org/officeDocument/2006/relationships" xmlns:p="http://schemas.openxmlformats.org/presentationml/2006/main">
  <p:tag name="AS_UNIQUEID" val="21749"/>
</p:tagLst>
</file>

<file path=ppt/tags/tag29.xml><?xml version="1.0" encoding="utf-8"?>
<p:tagLst xmlns:a="http://schemas.openxmlformats.org/drawingml/2006/main" xmlns:r="http://schemas.openxmlformats.org/officeDocument/2006/relationships" xmlns:p="http://schemas.openxmlformats.org/presentationml/2006/main">
  <p:tag name="AS_UNIQUEID" val="21750"/>
</p:tagLst>
</file>

<file path=ppt/tags/tag3.xml><?xml version="1.0" encoding="utf-8"?>
<p:tagLst xmlns:a="http://schemas.openxmlformats.org/drawingml/2006/main" xmlns:r="http://schemas.openxmlformats.org/officeDocument/2006/relationships" xmlns:p="http://schemas.openxmlformats.org/presentationml/2006/main">
  <p:tag name="AS_UNIQUEID" val="21759"/>
</p:tagLst>
</file>

<file path=ppt/tags/tag30.xml><?xml version="1.0" encoding="utf-8"?>
<p:tagLst xmlns:a="http://schemas.openxmlformats.org/drawingml/2006/main" xmlns:r="http://schemas.openxmlformats.org/officeDocument/2006/relationships" xmlns:p="http://schemas.openxmlformats.org/presentationml/2006/main">
  <p:tag name="AS_UNIQUEID" val="21751"/>
</p:tagLst>
</file>

<file path=ppt/tags/tag31.xml><?xml version="1.0" encoding="utf-8"?>
<p:tagLst xmlns:a="http://schemas.openxmlformats.org/drawingml/2006/main" xmlns:r="http://schemas.openxmlformats.org/officeDocument/2006/relationships" xmlns:p="http://schemas.openxmlformats.org/presentationml/2006/main">
  <p:tag name="AS_UNIQUEID" val="21753"/>
</p:tagLst>
</file>

<file path=ppt/tags/tag32.xml><?xml version="1.0" encoding="utf-8"?>
<p:tagLst xmlns:a="http://schemas.openxmlformats.org/drawingml/2006/main" xmlns:r="http://schemas.openxmlformats.org/officeDocument/2006/relationships" xmlns:p="http://schemas.openxmlformats.org/presentationml/2006/main">
  <p:tag name="AS_UNIQUEID" val="21754"/>
</p:tagLst>
</file>

<file path=ppt/tags/tag33.xml><?xml version="1.0" encoding="utf-8"?>
<p:tagLst xmlns:a="http://schemas.openxmlformats.org/drawingml/2006/main" xmlns:r="http://schemas.openxmlformats.org/officeDocument/2006/relationships" xmlns:p="http://schemas.openxmlformats.org/presentationml/2006/main">
  <p:tag name="AS_UNIQUEID" val="22153"/>
</p:tagLst>
</file>

<file path=ppt/tags/tag34.xml><?xml version="1.0" encoding="utf-8"?>
<p:tagLst xmlns:a="http://schemas.openxmlformats.org/drawingml/2006/main" xmlns:r="http://schemas.openxmlformats.org/officeDocument/2006/relationships" xmlns:p="http://schemas.openxmlformats.org/presentationml/2006/main">
  <p:tag name="AS_UNIQUEID" val="22154"/>
</p:tagLst>
</file>

<file path=ppt/tags/tag35.xml><?xml version="1.0" encoding="utf-8"?>
<p:tagLst xmlns:a="http://schemas.openxmlformats.org/drawingml/2006/main" xmlns:r="http://schemas.openxmlformats.org/officeDocument/2006/relationships" xmlns:p="http://schemas.openxmlformats.org/presentationml/2006/main">
  <p:tag name="AS_UNIQUEID" val="22155"/>
  <p:tag name="BAINBULLETSACTIVATED" val="True"/>
  <p:tag name="BAINBULLETSINDENTS" val="1"/>
  <p:tag name="BAINBULLETSLEVELSFINGERPRINT" val="1949116856"/>
  <p:tag name="BAINBULLETSLINESPACING" val="1"/>
  <p:tag name="BTFPBAINBULLETS" val="1"/>
</p:tagLst>
</file>

<file path=ppt/tags/tag4.xml><?xml version="1.0" encoding="utf-8"?>
<p:tagLst xmlns:a="http://schemas.openxmlformats.org/drawingml/2006/main" xmlns:r="http://schemas.openxmlformats.org/officeDocument/2006/relationships" xmlns:p="http://schemas.openxmlformats.org/presentationml/2006/main">
  <p:tag name="AS_UNIQUEID" val="21760"/>
</p:tagLst>
</file>

<file path=ppt/tags/tag5.xml><?xml version="1.0" encoding="utf-8"?>
<p:tagLst xmlns:a="http://schemas.openxmlformats.org/drawingml/2006/main" xmlns:r="http://schemas.openxmlformats.org/officeDocument/2006/relationships" xmlns:p="http://schemas.openxmlformats.org/presentationml/2006/main">
  <p:tag name="AS_UNIQUEID" val="21761"/>
</p:tagLst>
</file>

<file path=ppt/tags/tag6.xml><?xml version="1.0" encoding="utf-8"?>
<p:tagLst xmlns:a="http://schemas.openxmlformats.org/drawingml/2006/main" xmlns:r="http://schemas.openxmlformats.org/officeDocument/2006/relationships" xmlns:p="http://schemas.openxmlformats.org/presentationml/2006/main">
  <p:tag name="AS_UNIQUEID" val="21762"/>
</p:tagLst>
</file>

<file path=ppt/tags/tag7.xml><?xml version="1.0" encoding="utf-8"?>
<p:tagLst xmlns:a="http://schemas.openxmlformats.org/drawingml/2006/main" xmlns:r="http://schemas.openxmlformats.org/officeDocument/2006/relationships" xmlns:p="http://schemas.openxmlformats.org/presentationml/2006/main">
  <p:tag name="AS_UNIQUEID" val="21763"/>
</p:tagLst>
</file>

<file path=ppt/tags/tag8.xml><?xml version="1.0" encoding="utf-8"?>
<p:tagLst xmlns:a="http://schemas.openxmlformats.org/drawingml/2006/main" xmlns:r="http://schemas.openxmlformats.org/officeDocument/2006/relationships" xmlns:p="http://schemas.openxmlformats.org/presentationml/2006/main">
  <p:tag name="AS_UNIQUEID" val="21764"/>
</p:tagLst>
</file>

<file path=ppt/tags/tag9.xml><?xml version="1.0" encoding="utf-8"?>
<p:tagLst xmlns:a="http://schemas.openxmlformats.org/drawingml/2006/main" xmlns:r="http://schemas.openxmlformats.org/officeDocument/2006/relationships" xmlns:p="http://schemas.openxmlformats.org/presentationml/2006/main">
  <p:tag name="AS_UNIQUEID" val="21765"/>
</p:tagLst>
</file>

<file path=ppt/theme/theme1.xml><?xml version="1.0" encoding="utf-8"?>
<a:theme xmlns:a="http://schemas.openxmlformats.org/drawingml/2006/main" name="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NAB Core Custom v2">
      <a:majorFont>
        <a:latin typeface="NAB Impact"/>
        <a:ea typeface="Arial"/>
        <a:cs typeface="Arial"/>
      </a:majorFont>
      <a:minorFont>
        <a:latin typeface="Corpid C1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NAB Core Custom v2.potx" id="{2EA58E5F-0147-46DC-B541-91AA04A90583}" vid="{26A1CF3A-BBC5-46FA-9FB4-F559E2B6D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E19F1D6AEDB9489FE785FCDC56314A" ma:contentTypeVersion="16" ma:contentTypeDescription="Create a new document." ma:contentTypeScope="" ma:versionID="d4692838589f4369d5ac3bbdbab51a4a">
  <xsd:schema xmlns:xsd="http://www.w3.org/2001/XMLSchema" xmlns:xs="http://www.w3.org/2001/XMLSchema" xmlns:p="http://schemas.microsoft.com/office/2006/metadata/properties" xmlns:ns2="f57b9f7a-ed44-4f7b-a54a-ff039762ef25" xmlns:ns3="00676358-f766-4ac2-a61b-98b47b9991c2" targetNamespace="http://schemas.microsoft.com/office/2006/metadata/properties" ma:root="true" ma:fieldsID="024f6b68aa62890ab1b734df8c5701f8" ns2:_="" ns3:_="">
    <xsd:import namespace="f57b9f7a-ed44-4f7b-a54a-ff039762ef25"/>
    <xsd:import namespace="00676358-f766-4ac2-a61b-98b47b9991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Owner" minOccurs="0"/>
                <xsd:element ref="ns2:ReviewOwner" minOccurs="0"/>
                <xsd:element ref="ns2:JDStatus" minOccurs="0"/>
                <xsd:element ref="ns2:JDReview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b9f7a-ed44-4f7b-a54a-ff039762ef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7390c55-4b03-4411-b59d-2aa0704f143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Owner" ma:index="20" nillable="true" ma:displayName="Role Family Owner" ma:format="Dropdown" ma:internalName="Owner">
      <xsd:simpleType>
        <xsd:restriction base="dms:Note">
          <xsd:maxLength value="255"/>
        </xsd:restriction>
      </xsd:simpleType>
    </xsd:element>
    <xsd:element name="ReviewOwner" ma:index="21" nillable="true" ma:displayName="JD Completion Status" ma:format="Dropdown" ma:internalName="ReviewOwner">
      <xsd:simpleType>
        <xsd:restriction base="dms:Note">
          <xsd:maxLength value="255"/>
        </xsd:restriction>
      </xsd:simpleType>
    </xsd:element>
    <xsd:element name="JDStatus" ma:index="22" nillable="true" ma:displayName="JD Review Owner" ma:format="Dropdown" ma:internalName="JDStatus">
      <xsd:simpleType>
        <xsd:restriction base="dms:Note">
          <xsd:maxLength value="255"/>
        </xsd:restriction>
      </xsd:simpleType>
    </xsd:element>
    <xsd:element name="JDReviewStatus" ma:index="23" nillable="true" ma:displayName="JD Review Status" ma:format="Dropdown" ma:internalName="JDReviewStatu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76358-f766-4ac2-a61b-98b47b9991c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6db6c70-3ddd-42a3-b56f-f14faea87ced}" ma:internalName="TaxCatchAll" ma:showField="CatchAllData" ma:web="00676358-f766-4ac2-a61b-98b47b9991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0676358-f766-4ac2-a61b-98b47b9991c2" xsi:nil="true"/>
    <lcf76f155ced4ddcb4097134ff3c332f xmlns="f57b9f7a-ed44-4f7b-a54a-ff039762ef25">
      <Terms xmlns="http://schemas.microsoft.com/office/infopath/2007/PartnerControls"/>
    </lcf76f155ced4ddcb4097134ff3c332f>
    <JDReviewStatus xmlns="f57b9f7a-ed44-4f7b-a54a-ff039762ef25" xsi:nil="true"/>
    <ReviewOwner xmlns="f57b9f7a-ed44-4f7b-a54a-ff039762ef25" xsi:nil="true"/>
    <JDStatus xmlns="f57b9f7a-ed44-4f7b-a54a-ff039762ef25" xsi:nil="true"/>
    <Owner xmlns="f57b9f7a-ed44-4f7b-a54a-ff039762ef25" xsi:nil="true"/>
  </documentManagement>
</p:properties>
</file>

<file path=customXml/itemProps1.xml><?xml version="1.0" encoding="utf-8"?>
<ds:datastoreItem xmlns:ds="http://schemas.openxmlformats.org/officeDocument/2006/customXml" ds:itemID="{A241B19B-1BB3-4D40-AE9A-16467CB7C265}">
  <ds:schemaRefs>
    <ds:schemaRef ds:uri="http://schemas.microsoft.com/sharepoint/v3/contenttype/forms"/>
  </ds:schemaRefs>
</ds:datastoreItem>
</file>

<file path=customXml/itemProps2.xml><?xml version="1.0" encoding="utf-8"?>
<ds:datastoreItem xmlns:ds="http://schemas.openxmlformats.org/officeDocument/2006/customXml" ds:itemID="{C181F08C-CB1F-4D4E-94CE-5AC32C23E24E}">
  <ds:schemaRefs>
    <ds:schemaRef ds:uri="00676358-f766-4ac2-a61b-98b47b9991c2"/>
    <ds:schemaRef ds:uri="f57b9f7a-ed44-4f7b-a54a-ff039762ef2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6B8E485-6B69-41AD-A98C-DF699A51AD2B}">
  <ds:schemaRefs>
    <ds:schemaRef ds:uri="00676358-f766-4ac2-a61b-98b47b9991c2"/>
    <ds:schemaRef ds:uri="ce5bb23c-61e2-41c6-a435-0d26a98bd365"/>
    <ds:schemaRef ds:uri="f57b9f7a-ed44-4f7b-a54a-ff039762ef2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1462</TotalTime>
  <Words>871</Words>
  <Application>Microsoft Office PowerPoint</Application>
  <PresentationFormat>Widescreen</PresentationFormat>
  <Paragraphs>89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Corpid C1 Light</vt:lpstr>
      <vt:lpstr>Corpid C1 Regular</vt:lpstr>
      <vt:lpstr>NAB Impact</vt:lpstr>
      <vt:lpstr>Verdana</vt:lpstr>
      <vt:lpstr>Wingdings</vt:lpstr>
      <vt:lpstr>NAB Core Custom v2</vt:lpstr>
      <vt:lpstr>Manager II /Manager Engineer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Existing Roles already graded</dc:title>
  <dc:creator>Caroline J Lewis</dc:creator>
  <cp:lastModifiedBy>Naran Patel</cp:lastModifiedBy>
  <cp:revision>145</cp:revision>
  <dcterms:created xsi:type="dcterms:W3CDTF">2020-08-05T08:07:26Z</dcterms:created>
  <dcterms:modified xsi:type="dcterms:W3CDTF">2024-03-25T01:50:09Z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0x010100CCE19F1D6AEDB9489FE785FCDC56314A</vt:lpwstr>
  </property>
  <property fmtid="{D5CDD505-2E9C-101B-9397-08002B2CF9AE}" pid="3" name="MSIP_Label_b00d377c-712a-4212-ac8f-67d0339a635d_Enabled">
    <vt:lpwstr>true</vt:lpwstr>
  </property>
  <property fmtid="{D5CDD505-2E9C-101B-9397-08002B2CF9AE}" pid="4" name="MSIP_Label_b00d377c-712a-4212-ac8f-67d0339a635d_SetDate">
    <vt:lpwstr>2021-07-07T01:15:56Z</vt:lpwstr>
  </property>
  <property fmtid="{D5CDD505-2E9C-101B-9397-08002B2CF9AE}" pid="5" name="MSIP_Label_b00d377c-712a-4212-ac8f-67d0339a635d_Method">
    <vt:lpwstr>Privileged</vt:lpwstr>
  </property>
  <property fmtid="{D5CDD505-2E9C-101B-9397-08002B2CF9AE}" pid="6" name="MSIP_Label_b00d377c-712a-4212-ac8f-67d0339a635d_Name">
    <vt:lpwstr>b00d377c-712a-4212-ac8f-67d0339a635d</vt:lpwstr>
  </property>
  <property fmtid="{D5CDD505-2E9C-101B-9397-08002B2CF9AE}" pid="7" name="MSIP_Label_b00d377c-712a-4212-ac8f-67d0339a635d_SiteId">
    <vt:lpwstr>48d6943f-580e-40b1-a0e1-c07fa3707873</vt:lpwstr>
  </property>
  <property fmtid="{D5CDD505-2E9C-101B-9397-08002B2CF9AE}" pid="8" name="MSIP_Label_b00d377c-712a-4212-ac8f-67d0339a635d_ActionId">
    <vt:lpwstr>771c1743-6907-459e-ba6f-0000df5faf13</vt:lpwstr>
  </property>
  <property fmtid="{D5CDD505-2E9C-101B-9397-08002B2CF9AE}" pid="9" name="MSIP_Label_b00d377c-712a-4212-ac8f-67d0339a635d_ContentBits">
    <vt:lpwstr>0</vt:lpwstr>
  </property>
  <property fmtid="{D5CDD505-2E9C-101B-9397-08002B2CF9AE}" pid="10" name="MediaServiceImageTags">
    <vt:lpwstr/>
  </property>
</Properties>
</file>