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heme/theme2.xml" ContentType="application/vnd.openxmlformats-officedocument.them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4"/>
  </p:sldMasterIdLst>
  <p:notesMasterIdLst>
    <p:notesMasterId r:id="rId6"/>
  </p:notesMasterIdLst>
  <p:sldIdLst>
    <p:sldId id="318" r:id="rId5"/>
  </p:sldIdLst>
  <p:sldSz cx="10693400" cy="7561263"/>
  <p:notesSz cx="6670675" cy="9802813"/>
  <p:custDataLst>
    <p:tags r:id="rId7"/>
  </p:custDataLst>
  <p:defaultTextStyle>
    <a:defPPr>
      <a:defRPr lang="en-US"/>
    </a:defPPr>
    <a:lvl1pPr marL="177800" indent="-177800" algn="l" defTabSz="711200" rtl="0" eaLnBrk="1" latinLnBrk="0" hangingPunct="1">
      <a:spcBef>
        <a:spcPts val="1200"/>
      </a:spcBef>
      <a:buChar char="•"/>
      <a:defRPr sz="1600" kern="1200">
        <a:solidFill>
          <a:schemeClr val="tx1"/>
        </a:solidFill>
        <a:latin typeface="+mn-lt"/>
        <a:ea typeface="+mn-ea"/>
        <a:cs typeface="+mn-cs"/>
      </a:defRPr>
    </a:lvl1pPr>
    <a:lvl2pPr marL="355600" indent="-177800" algn="l" defTabSz="711200" rtl="0" eaLnBrk="1" latinLnBrk="0" hangingPunct="1">
      <a:spcBef>
        <a:spcPts val="600"/>
      </a:spcBef>
      <a:buChar char="–"/>
      <a:defRPr sz="1400" kern="1200">
        <a:solidFill>
          <a:schemeClr val="tx1"/>
        </a:solidFill>
        <a:latin typeface="+mn-lt"/>
        <a:ea typeface="+mn-ea"/>
        <a:cs typeface="+mn-cs"/>
      </a:defRPr>
    </a:lvl2pPr>
    <a:lvl3pPr marL="533400" indent="-177800" algn="l" defTabSz="711200" rtl="0" eaLnBrk="1" latinLnBrk="0" hangingPunct="1">
      <a:spcBef>
        <a:spcPts val="600"/>
      </a:spcBef>
      <a:buChar char="&gt;"/>
      <a:defRPr sz="1400" kern="1200">
        <a:solidFill>
          <a:schemeClr val="tx1"/>
        </a:solidFill>
        <a:latin typeface="+mn-lt"/>
        <a:ea typeface="+mn-ea"/>
        <a:cs typeface="+mn-cs"/>
      </a:defRPr>
    </a:lvl3pPr>
    <a:lvl4pPr marL="711200" indent="-177800" algn="l" defTabSz="711200" rtl="0" eaLnBrk="1" latinLnBrk="0" hangingPunct="1">
      <a:spcBef>
        <a:spcPts val="600"/>
      </a:spcBef>
      <a:buChar char="–"/>
      <a:defRPr sz="1400" kern="1200">
        <a:solidFill>
          <a:schemeClr val="tx1"/>
        </a:solidFill>
        <a:latin typeface="+mn-lt"/>
        <a:ea typeface="+mn-ea"/>
        <a:cs typeface="+mn-cs"/>
      </a:defRPr>
    </a:lvl4pPr>
    <a:lvl5pPr marL="889000" indent="-177800" algn="l" defTabSz="711200" rtl="0" eaLnBrk="1" latinLnBrk="0" hangingPunct="1">
      <a:spcBef>
        <a:spcPts val="600"/>
      </a:spcBef>
      <a:buChar char="&gt;"/>
      <a:defRPr sz="1400" kern="1200">
        <a:solidFill>
          <a:schemeClr val="tx1"/>
        </a:solidFill>
        <a:latin typeface="+mn-lt"/>
        <a:ea typeface="+mn-ea"/>
        <a:cs typeface="+mn-cs"/>
      </a:defRPr>
    </a:lvl5pPr>
    <a:lvl6pPr marL="1066800" indent="-177800" algn="l" defTabSz="711200" rtl="0" eaLnBrk="1" latinLnBrk="0" hangingPunct="1">
      <a:defRPr sz="1400" kern="1200">
        <a:solidFill>
          <a:schemeClr val="tx1"/>
        </a:solidFill>
        <a:latin typeface="+mn-lt"/>
        <a:ea typeface="+mn-ea"/>
        <a:cs typeface="+mn-cs"/>
      </a:defRPr>
    </a:lvl6pPr>
    <a:lvl7pPr marL="1244600" indent="-177800" algn="l" defTabSz="711200" rtl="0" eaLnBrk="1" latinLnBrk="0" hangingPunct="1">
      <a:defRPr sz="1400" kern="1200">
        <a:solidFill>
          <a:schemeClr val="tx1"/>
        </a:solidFill>
        <a:latin typeface="+mn-lt"/>
        <a:ea typeface="+mn-ea"/>
        <a:cs typeface="+mn-cs"/>
      </a:defRPr>
    </a:lvl7pPr>
    <a:lvl8pPr marL="1422400" indent="-177800" algn="l" defTabSz="711200" rtl="0" eaLnBrk="1" latinLnBrk="0" hangingPunct="1">
      <a:defRPr sz="1400" kern="1200">
        <a:solidFill>
          <a:schemeClr val="tx1"/>
        </a:solidFill>
        <a:latin typeface="+mn-lt"/>
        <a:ea typeface="+mn-ea"/>
        <a:cs typeface="+mn-cs"/>
      </a:defRPr>
    </a:lvl8pPr>
    <a:lvl9pPr marL="1600200" indent="-177800" algn="l" defTabSz="7112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wis Sullivan" initials="LS" lastIdx="0" clrIdx="0">
    <p:extLst>
      <p:ext uri="{19B8F6BF-5375-455C-9EA6-DF929625EA0E}">
        <p15:presenceInfo xmlns:p15="http://schemas.microsoft.com/office/powerpoint/2012/main" userId="Lewis Sulliv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2DE8A"/>
    <a:srgbClr val="C9CB00"/>
    <a:srgbClr val="A92582"/>
    <a:srgbClr val="E9600E"/>
    <a:srgbClr val="A4B123"/>
    <a:srgbClr val="FF0000"/>
    <a:srgbClr val="6FB2DE"/>
    <a:srgbClr val="D0D0D0"/>
    <a:srgbClr val="F7B000"/>
    <a:srgbClr val="5723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3226" autoAdjust="0"/>
  </p:normalViewPr>
  <p:slideViewPr>
    <p:cSldViewPr snapToGrid="0">
      <p:cViewPr varScale="1">
        <p:scale>
          <a:sx n="64" d="100"/>
          <a:sy n="64" d="100"/>
        </p:scale>
        <p:origin x="1675" y="62"/>
      </p:cViewPr>
      <p:guideLst/>
    </p:cSldViewPr>
  </p:slideViewPr>
  <p:notesTextViewPr>
    <p:cViewPr>
      <p:scale>
        <a:sx n="1" d="1"/>
        <a:sy n="1" d="1"/>
      </p:scale>
      <p:origin x="0" y="0"/>
    </p:cViewPr>
  </p:notesTextViewPr>
  <p:sorterViewPr>
    <p:cViewPr>
      <p:scale>
        <a:sx n="120" d="100"/>
        <a:sy n="12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heme" Target="../theme/theme2.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custDataLst>
              <p:tags r:id="rId2"/>
            </p:custDataLst>
          </p:nvPr>
        </p:nvSpPr>
        <p:spPr>
          <a:xfrm>
            <a:off x="0" y="0"/>
            <a:ext cx="2891353" cy="490690"/>
          </a:xfrm>
          <a:prstGeom prst="rect">
            <a:avLst/>
          </a:prstGeom>
        </p:spPr>
        <p:txBody>
          <a:bodyPr vert="horz" lIns="90068" tIns="45034" rIns="90068" bIns="45034" rtlCol="0"/>
          <a:lstStyle>
            <a:lvl1pPr algn="l">
              <a:defRPr sz="1200"/>
            </a:lvl1pPr>
          </a:lstStyle>
          <a:p>
            <a:endParaRPr lang="en-AU"/>
          </a:p>
        </p:txBody>
      </p:sp>
      <p:sp>
        <p:nvSpPr>
          <p:cNvPr id="3" name="Date Placeholder 2"/>
          <p:cNvSpPr>
            <a:spLocks noGrp="1"/>
          </p:cNvSpPr>
          <p:nvPr>
            <p:ph type="dt" idx="1"/>
            <p:custDataLst>
              <p:tags r:id="rId3"/>
            </p:custDataLst>
          </p:nvPr>
        </p:nvSpPr>
        <p:spPr>
          <a:xfrm>
            <a:off x="3777765" y="0"/>
            <a:ext cx="2891353" cy="490690"/>
          </a:xfrm>
          <a:prstGeom prst="rect">
            <a:avLst/>
          </a:prstGeom>
        </p:spPr>
        <p:txBody>
          <a:bodyPr vert="horz" lIns="90068" tIns="45034" rIns="90068" bIns="45034" rtlCol="0"/>
          <a:lstStyle>
            <a:lvl1pPr algn="r">
              <a:defRPr sz="1200"/>
            </a:lvl1pPr>
          </a:lstStyle>
          <a:p>
            <a:fld id="{492E7985-0D4C-47BD-BA81-8A417925FCE9}" type="datetimeFigureOut">
              <a:rPr lang="en-AU" smtClean="0"/>
              <a:t>4/10/2024</a:t>
            </a:fld>
            <a:endParaRPr lang="en-AU"/>
          </a:p>
        </p:txBody>
      </p:sp>
      <p:sp>
        <p:nvSpPr>
          <p:cNvPr id="4" name="Slide Image Placeholder 3"/>
          <p:cNvSpPr>
            <a:spLocks noGrp="1" noRot="1" noChangeAspect="1"/>
          </p:cNvSpPr>
          <p:nvPr>
            <p:ph type="sldImg" idx="2"/>
            <p:custDataLst>
              <p:tags r:id="rId4"/>
            </p:custDataLst>
          </p:nvPr>
        </p:nvSpPr>
        <p:spPr>
          <a:xfrm>
            <a:off x="996950" y="1225550"/>
            <a:ext cx="4676775" cy="3308350"/>
          </a:xfrm>
          <a:prstGeom prst="rect">
            <a:avLst/>
          </a:prstGeom>
          <a:noFill/>
          <a:ln w="12700">
            <a:solidFill>
              <a:prstClr val="black"/>
            </a:solidFill>
          </a:ln>
        </p:spPr>
      </p:sp>
      <p:sp>
        <p:nvSpPr>
          <p:cNvPr id="5" name="Notes Placeholder 4"/>
          <p:cNvSpPr>
            <a:spLocks noGrp="1"/>
          </p:cNvSpPr>
          <p:nvPr>
            <p:ph type="body" sz="quarter" idx="3"/>
            <p:custDataLst>
              <p:tags r:id="rId5"/>
            </p:custDataLst>
          </p:nvPr>
        </p:nvSpPr>
        <p:spPr>
          <a:xfrm>
            <a:off x="666756" y="4717203"/>
            <a:ext cx="5337163" cy="3859671"/>
          </a:xfrm>
          <a:prstGeom prst="rect">
            <a:avLst/>
          </a:prstGeom>
        </p:spPr>
        <p:txBody>
          <a:bodyPr vert="horz" lIns="90068" tIns="45034" rIns="90068" bIns="4503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custDataLst>
              <p:tags r:id="rId6"/>
            </p:custDataLst>
          </p:nvPr>
        </p:nvSpPr>
        <p:spPr>
          <a:xfrm>
            <a:off x="0" y="9312123"/>
            <a:ext cx="2891353" cy="490690"/>
          </a:xfrm>
          <a:prstGeom prst="rect">
            <a:avLst/>
          </a:prstGeom>
        </p:spPr>
        <p:txBody>
          <a:bodyPr vert="horz" lIns="90068" tIns="45034" rIns="90068" bIns="45034" rtlCol="0" anchor="b"/>
          <a:lstStyle>
            <a:lvl1pPr algn="l">
              <a:defRPr sz="1200"/>
            </a:lvl1pPr>
          </a:lstStyle>
          <a:p>
            <a:endParaRPr lang="en-AU"/>
          </a:p>
        </p:txBody>
      </p:sp>
      <p:sp>
        <p:nvSpPr>
          <p:cNvPr id="7" name="Slide Number Placeholder 6"/>
          <p:cNvSpPr>
            <a:spLocks noGrp="1"/>
          </p:cNvSpPr>
          <p:nvPr>
            <p:ph type="sldNum" sz="quarter" idx="5"/>
            <p:custDataLst>
              <p:tags r:id="rId7"/>
            </p:custDataLst>
          </p:nvPr>
        </p:nvSpPr>
        <p:spPr>
          <a:xfrm>
            <a:off x="3777765" y="9312123"/>
            <a:ext cx="2891353" cy="490690"/>
          </a:xfrm>
          <a:prstGeom prst="rect">
            <a:avLst/>
          </a:prstGeom>
        </p:spPr>
        <p:txBody>
          <a:bodyPr vert="horz" lIns="90068" tIns="45034" rIns="90068" bIns="45034" rtlCol="0" anchor="b"/>
          <a:lstStyle>
            <a:lvl1pPr algn="r">
              <a:defRPr sz="1200"/>
            </a:lvl1pPr>
          </a:lstStyle>
          <a:p>
            <a:fld id="{FEB8105E-6D33-49A0-9763-1D45E41B446B}" type="slidenum">
              <a:rPr lang="en-AU" smtClean="0"/>
              <a:t>‹#›</a:t>
            </a:fld>
            <a:endParaRPr lang="en-AU"/>
          </a:p>
        </p:txBody>
      </p:sp>
    </p:spTree>
    <p:extLst>
      <p:ext uri="{BB962C8B-B14F-4D97-AF65-F5344CB8AC3E}">
        <p14:creationId xmlns:p14="http://schemas.microsoft.com/office/powerpoint/2010/main" val="3043773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FEB8105E-6D33-49A0-9763-1D45E41B446B}" type="slidenum">
              <a:rPr lang="en-AU" smtClean="0"/>
              <a:t>1</a:t>
            </a:fld>
            <a:endParaRPr lang="en-AU"/>
          </a:p>
        </p:txBody>
      </p:sp>
    </p:spTree>
    <p:extLst>
      <p:ext uri="{BB962C8B-B14F-4D97-AF65-F5344CB8AC3E}">
        <p14:creationId xmlns:p14="http://schemas.microsoft.com/office/powerpoint/2010/main" val="220653559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3.xml"/><Relationship Id="rId7"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9" Type="http://schemas.openxmlformats.org/officeDocument/2006/relationships/image" Target="../media/image3.tiff"/></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image" Target="../media/image4.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p:cNvSpPr>
            <a:spLocks noGrp="1"/>
          </p:cNvSpPr>
          <p:nvPr userDrawn="1">
            <p:ph type="subTitle" idx="1" hasCustomPrompt="1"/>
            <p:custDataLst>
              <p:tags r:id="rId1"/>
            </p:custDataLst>
          </p:nvPr>
        </p:nvSpPr>
        <p:spPr>
          <a:xfrm>
            <a:off x="378000" y="4420471"/>
            <a:ext cx="4734000" cy="1512000"/>
          </a:xfrm>
        </p:spPr>
        <p:txBody>
          <a:bodyPr/>
          <a:lstStyle>
            <a:lvl1pPr marL="0" indent="0" algn="l">
              <a:lnSpc>
                <a:spcPct val="100000"/>
              </a:lnSpc>
              <a:spcBef>
                <a:spcPct val="0"/>
              </a:spcBef>
              <a:buNone/>
              <a:defRPr sz="3000" baseline="0">
                <a:solidFill>
                  <a:schemeClr val="tx1"/>
                </a:solidFill>
                <a:latin typeface="+mj-lt"/>
              </a:defRPr>
            </a:lvl1pPr>
            <a:lvl2pPr marL="400991" indent="0" algn="ctr">
              <a:buNone/>
              <a:defRPr sz="1754"/>
            </a:lvl2pPr>
            <a:lvl3pPr marL="801980" indent="0" algn="ctr">
              <a:buNone/>
              <a:defRPr sz="1579"/>
            </a:lvl3pPr>
            <a:lvl4pPr marL="1202971" indent="0" algn="ctr">
              <a:buNone/>
              <a:defRPr sz="1403"/>
            </a:lvl4pPr>
            <a:lvl5pPr marL="1603961" indent="0" algn="ctr">
              <a:buNone/>
              <a:defRPr sz="1403"/>
            </a:lvl5pPr>
            <a:lvl6pPr marL="2004951" indent="0" algn="ctr">
              <a:buNone/>
              <a:defRPr sz="1403"/>
            </a:lvl6pPr>
            <a:lvl7pPr marL="2405940" indent="0" algn="ctr">
              <a:buNone/>
              <a:defRPr sz="1403"/>
            </a:lvl7pPr>
            <a:lvl8pPr marL="2806931" indent="0" algn="ctr">
              <a:buNone/>
              <a:defRPr sz="1403"/>
            </a:lvl8pPr>
            <a:lvl9pPr marL="3207921" indent="0" algn="ctr">
              <a:buNone/>
              <a:defRPr sz="1403"/>
            </a:lvl9pPr>
          </a:lstStyle>
          <a:p>
            <a:r>
              <a:rPr lang="en-US"/>
              <a:t>CLICK TO ADD SUBTITLE/CONTACTS/DATE</a:t>
            </a:r>
          </a:p>
        </p:txBody>
      </p:sp>
      <p:sp>
        <p:nvSpPr>
          <p:cNvPr id="2" name="Title"/>
          <p:cNvSpPr>
            <a:spLocks noGrp="1"/>
          </p:cNvSpPr>
          <p:nvPr userDrawn="1">
            <p:ph type="ctrTitle" hasCustomPrompt="1"/>
            <p:custDataLst>
              <p:tags r:id="rId2"/>
            </p:custDataLst>
          </p:nvPr>
        </p:nvSpPr>
        <p:spPr>
          <a:xfrm>
            <a:off x="378000" y="1181198"/>
            <a:ext cx="4744800" cy="3074400"/>
          </a:xfrm>
        </p:spPr>
        <p:txBody>
          <a:bodyPr lIns="36000" bIns="36000" anchor="b" anchorCtr="0"/>
          <a:lstStyle>
            <a:lvl1pPr algn="l" defTabSz="1042948" rtl="0" eaLnBrk="1" fontAlgn="base" latinLnBrk="0" hangingPunct="1">
              <a:lnSpc>
                <a:spcPts val="5020"/>
              </a:lnSpc>
              <a:spcBef>
                <a:spcPct val="0"/>
              </a:spcBef>
              <a:spcAft>
                <a:spcPct val="0"/>
              </a:spcAft>
              <a:buNone/>
              <a:defRPr lang="en-US" sz="5500" b="0" kern="1200" cap="all" baseline="0">
                <a:solidFill>
                  <a:schemeClr val="accent1"/>
                </a:solidFill>
                <a:latin typeface="NAB Impact" pitchFamily="50" charset="0"/>
                <a:ea typeface="+mj-ea"/>
                <a:cs typeface="+mj-cs"/>
              </a:defRPr>
            </a:lvl1pPr>
          </a:lstStyle>
          <a:p>
            <a:r>
              <a:rPr lang="en-US"/>
              <a:t>Click to add title</a:t>
            </a:r>
          </a:p>
        </p:txBody>
      </p:sp>
      <p:sp>
        <p:nvSpPr>
          <p:cNvPr id="6" name="btfpLayoutConfig" hidden="1"/>
          <p:cNvSpPr txBox="1"/>
          <p:nvPr userDrawn="1">
            <p:custDataLst>
              <p:tags r:id="rId3"/>
            </p:custDataLst>
          </p:nvPr>
        </p:nvSpPr>
        <p:spPr>
          <a:xfrm>
            <a:off x="11139" y="14002"/>
            <a:ext cx="602376" cy="79156"/>
          </a:xfrm>
          <a:prstGeom prst="rect">
            <a:avLst/>
          </a:prstGeom>
          <a:noFill/>
        </p:spPr>
        <p:txBody>
          <a:bodyPr vert="horz" wrap="none" lIns="31575" tIns="31575" rIns="31575" bIns="31575" rtlCol="0">
            <a:spAutoFit/>
          </a:bodyPr>
          <a:lstStyle/>
          <a:p>
            <a:r>
              <a:rPr lang="en-US" sz="100">
                <a:solidFill>
                  <a:srgbClr val="FFFFFF">
                    <a:alpha val="0"/>
                  </a:srgbClr>
                </a:solidFill>
              </a:rPr>
              <a:t>overall_0_131468226384557565 columns_1_131468226384557565 </a:t>
            </a:r>
          </a:p>
        </p:txBody>
      </p:sp>
      <p:pic>
        <p:nvPicPr>
          <p:cNvPr id="10" name="Picture 9">
            <a:extLst>
              <a:ext uri="{FF2B5EF4-FFF2-40B4-BE49-F238E27FC236}">
                <a16:creationId xmlns:a16="http://schemas.microsoft.com/office/drawing/2014/main" id="{4EFA1A2A-9AB4-7940-9AD9-D254A968D4F6}"/>
              </a:ext>
            </a:extLst>
          </p:cNvPr>
          <p:cNvPicPr>
            <a:picLocks noChangeAspect="1"/>
          </p:cNvPicPr>
          <p:nvPr userDrawn="1">
            <p:custDataLst>
              <p:tags r:id="rId4"/>
            </p:custDataLst>
          </p:nvPr>
        </p:nvPicPr>
        <p:blipFill>
          <a:blip r:embed="rId8">
            <a:extLst>
              <a:ext uri="{28A0092B-C50C-407E-A947-70E740481C1C}">
                <a14:useLocalDpi xmlns:a14="http://schemas.microsoft.com/office/drawing/2010/main"/>
              </a:ext>
            </a:extLst>
          </a:blip>
          <a:stretch>
            <a:fillRect/>
          </a:stretch>
        </p:blipFill>
        <p:spPr>
          <a:xfrm>
            <a:off x="5346700" y="2052439"/>
            <a:ext cx="4952856" cy="4736064"/>
          </a:xfrm>
          <a:prstGeom prst="rect">
            <a:avLst/>
          </a:prstGeom>
        </p:spPr>
      </p:pic>
      <p:pic>
        <p:nvPicPr>
          <p:cNvPr id="11" name="Picture 10" descr="NAB logo">
            <a:extLst>
              <a:ext uri="{FF2B5EF4-FFF2-40B4-BE49-F238E27FC236}">
                <a16:creationId xmlns:a16="http://schemas.microsoft.com/office/drawing/2014/main" id="{2765274F-5601-D541-B46D-6B33468A9C4B}"/>
              </a:ext>
            </a:extLst>
          </p:cNvPr>
          <p:cNvPicPr>
            <a:picLocks noChangeAspect="1"/>
          </p:cNvPicPr>
          <p:nvPr userDrawn="1">
            <p:custDataLst>
              <p:tags r:id="rId5"/>
            </p:custDataLst>
          </p:nvPr>
        </p:nvPicPr>
        <p:blipFill>
          <a:blip r:embed="rId9">
            <a:extLst>
              <a:ext uri="{28A0092B-C50C-407E-A947-70E740481C1C}">
                <a14:useLocalDpi xmlns:a14="http://schemas.microsoft.com/office/drawing/2010/main"/>
              </a:ext>
            </a:extLst>
          </a:blip>
          <a:stretch>
            <a:fillRect/>
          </a:stretch>
        </p:blipFill>
        <p:spPr>
          <a:xfrm>
            <a:off x="9609686" y="217149"/>
            <a:ext cx="864000" cy="1267599"/>
          </a:xfrm>
          <a:prstGeom prst="rect">
            <a:avLst/>
          </a:prstGeom>
        </p:spPr>
      </p:pic>
      <p:sp>
        <p:nvSpPr>
          <p:cNvPr id="7" name="Text Placeholder 6"/>
          <p:cNvSpPr>
            <a:spLocks noGrp="1"/>
          </p:cNvSpPr>
          <p:nvPr>
            <p:ph type="body" sz="quarter" idx="10" hasCustomPrompt="1"/>
            <p:custDataLst>
              <p:tags r:id="rId6"/>
            </p:custDataLst>
          </p:nvPr>
        </p:nvSpPr>
        <p:spPr>
          <a:xfrm>
            <a:off x="288925" y="7140036"/>
            <a:ext cx="8553450" cy="282575"/>
          </a:xfrm>
        </p:spPr>
        <p:txBody>
          <a:bodyPr/>
          <a:lstStyle>
            <a:lvl1pPr marL="0" indent="0">
              <a:buFontTx/>
              <a:buNone/>
              <a:defRPr sz="1200" baseline="0"/>
            </a:lvl1pPr>
            <a:lvl2pPr marL="158733" indent="0">
              <a:buFontTx/>
              <a:buNone/>
              <a:defRPr/>
            </a:lvl2pPr>
            <a:lvl3pPr marL="317466" indent="0">
              <a:buFontTx/>
              <a:buNone/>
              <a:defRPr/>
            </a:lvl3pPr>
            <a:lvl4pPr marL="469238" indent="0">
              <a:buFontTx/>
              <a:buNone/>
              <a:defRPr/>
            </a:lvl4pPr>
            <a:lvl5pPr marL="627970" indent="0">
              <a:buFontTx/>
              <a:buNone/>
              <a:defRPr/>
            </a:lvl5pPr>
          </a:lstStyle>
          <a:p>
            <a:pPr lvl="0"/>
            <a:r>
              <a:rPr lang="en-US"/>
              <a:t>Author name | Presentation date</a:t>
            </a:r>
            <a:endParaRPr lang="en-AU"/>
          </a:p>
        </p:txBody>
      </p:sp>
    </p:spTree>
    <p:extLst>
      <p:ext uri="{BB962C8B-B14F-4D97-AF65-F5344CB8AC3E}">
        <p14:creationId xmlns:p14="http://schemas.microsoft.com/office/powerpoint/2010/main" val="1250815772"/>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Tree>
    <p:extLst>
      <p:ext uri="{BB962C8B-B14F-4D97-AF65-F5344CB8AC3E}">
        <p14:creationId xmlns:p14="http://schemas.microsoft.com/office/powerpoint/2010/main" val="825267663"/>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_white background">
    <p:spTree>
      <p:nvGrpSpPr>
        <p:cNvPr id="1" name=""/>
        <p:cNvGrpSpPr/>
        <p:nvPr/>
      </p:nvGrpSpPr>
      <p:grpSpPr>
        <a:xfrm>
          <a:off x="0" y="0"/>
          <a:ext cx="0" cy="0"/>
          <a:chOff x="0" y="0"/>
          <a:chExt cx="0" cy="0"/>
        </a:xfrm>
      </p:grpSpPr>
      <p:sp>
        <p:nvSpPr>
          <p:cNvPr id="2" name="btfpLayoutConfig" hidden="1"/>
          <p:cNvSpPr txBox="1"/>
          <p:nvPr userDrawn="1">
            <p:custDataLst>
              <p:tags r:id="rId1"/>
            </p:custDataLst>
          </p:nvPr>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AU" sz="100">
                <a:solidFill>
                  <a:srgbClr val="FFFFFF">
                    <a:alpha val="0"/>
                  </a:srgbClr>
                </a:solidFill>
                <a:latin typeface="Corpid C1 Light" panose="020B0303040502060204" pitchFamily="34" charset="0"/>
              </a:rPr>
              <a:t>overall_0_132210079158286871 columns_1_132210079158286871 </a:t>
            </a:r>
          </a:p>
        </p:txBody>
      </p:sp>
      <p:sp>
        <p:nvSpPr>
          <p:cNvPr id="4" name="Rectangle 3"/>
          <p:cNvSpPr/>
          <p:nvPr userDrawn="1">
            <p:custDataLst>
              <p:tags r:id="rId2"/>
            </p:custDataLst>
          </p:nvPr>
        </p:nvSpPr>
        <p:spPr bwMode="gray">
          <a:xfrm>
            <a:off x="0" y="0"/>
            <a:ext cx="10693400" cy="7561263"/>
          </a:xfrm>
          <a:prstGeom prst="rect">
            <a:avLst/>
          </a:prstGeom>
          <a:solidFill>
            <a:srgbClr val="FFFFFF"/>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AU" sz="1600" err="1">
              <a:solidFill>
                <a:srgbClr val="000000"/>
              </a:solidFill>
            </a:endParaRPr>
          </a:p>
        </p:txBody>
      </p:sp>
      <p:sp>
        <p:nvSpPr>
          <p:cNvPr id="3" name="Title 1">
            <a:extLst>
              <a:ext uri="{FF2B5EF4-FFF2-40B4-BE49-F238E27FC236}">
                <a16:creationId xmlns:a16="http://schemas.microsoft.com/office/drawing/2014/main" id="{4D84DD85-84AE-6441-A3D2-56CF218A985E}"/>
              </a:ext>
            </a:extLst>
          </p:cNvPr>
          <p:cNvSpPr>
            <a:spLocks noGrp="1"/>
          </p:cNvSpPr>
          <p:nvPr>
            <p:ph type="title" hasCustomPrompt="1"/>
            <p:custDataLst>
              <p:tags r:id="rId3"/>
            </p:custDataLst>
          </p:nvPr>
        </p:nvSpPr>
        <p:spPr>
          <a:xfrm>
            <a:off x="378148" y="1597324"/>
            <a:ext cx="4032280" cy="2376264"/>
          </a:xfrm>
        </p:spPr>
        <p:txBody>
          <a:bodyPr/>
          <a:lstStyle>
            <a:lvl1pPr>
              <a:lnSpc>
                <a:spcPts val="3720"/>
              </a:lnSpc>
              <a:defRPr sz="3600">
                <a:solidFill>
                  <a:schemeClr val="accent1"/>
                </a:solidFill>
              </a:defRPr>
            </a:lvl1pPr>
          </a:lstStyle>
          <a:p>
            <a:r>
              <a:rPr lang="en-GB"/>
              <a:t>Click to add title</a:t>
            </a:r>
            <a:br>
              <a:rPr lang="en-GB"/>
            </a:br>
            <a:r>
              <a:rPr lang="en-GB"/>
              <a:t>on one line or two</a:t>
            </a:r>
            <a:endParaRPr lang="en-AU"/>
          </a:p>
        </p:txBody>
      </p:sp>
      <p:pic>
        <p:nvPicPr>
          <p:cNvPr id="15" name="Picture Placeholder 5" descr="A picture containing toy, airplane&#10;&#10;Description automatically generated">
            <a:extLst>
              <a:ext uri="{FF2B5EF4-FFF2-40B4-BE49-F238E27FC236}">
                <a16:creationId xmlns:a16="http://schemas.microsoft.com/office/drawing/2014/main" id="{1AC9D3DD-A2E3-0349-B1C7-0214CE4504C3}"/>
              </a:ext>
            </a:extLst>
          </p:cNvPr>
          <p:cNvPicPr>
            <a:picLocks noChangeAspect="1"/>
          </p:cNvPicPr>
          <p:nvPr userDrawn="1">
            <p:custDataLst>
              <p:tags r:id="rId4"/>
            </p:custDataLst>
          </p:nvPr>
        </p:nvPicPr>
        <p:blipFill>
          <a:blip r:embed="rId7">
            <a:extLst>
              <a:ext uri="{28A0092B-C50C-407E-A947-70E740481C1C}">
                <a14:useLocalDpi xmlns:a14="http://schemas.microsoft.com/office/drawing/2010/main"/>
              </a:ext>
            </a:extLst>
          </a:blip>
          <a:stretch>
            <a:fillRect/>
          </a:stretch>
        </p:blipFill>
        <p:spPr>
          <a:xfrm>
            <a:off x="3419174" y="0"/>
            <a:ext cx="7274226" cy="7561263"/>
          </a:xfrm>
          <a:custGeom>
            <a:avLst/>
            <a:gdLst>
              <a:gd name="connsiteX0" fmla="*/ 2460978 w 7274226"/>
              <a:gd name="connsiteY0" fmla="*/ 0 h 7561263"/>
              <a:gd name="connsiteX1" fmla="*/ 7274226 w 7274226"/>
              <a:gd name="connsiteY1" fmla="*/ 0 h 7561263"/>
              <a:gd name="connsiteX2" fmla="*/ 7274226 w 7274226"/>
              <a:gd name="connsiteY2" fmla="*/ 7561263 h 7561263"/>
              <a:gd name="connsiteX3" fmla="*/ 0 w 7274226"/>
              <a:gd name="connsiteY3" fmla="*/ 7561263 h 7561263"/>
              <a:gd name="connsiteX4" fmla="*/ 2460978 w 7274226"/>
              <a:gd name="connsiteY4" fmla="*/ 0 h 7561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74226" h="7561263">
                <a:moveTo>
                  <a:pt x="2460978" y="0"/>
                </a:moveTo>
                <a:lnTo>
                  <a:pt x="7274226" y="0"/>
                </a:lnTo>
                <a:lnTo>
                  <a:pt x="7274226" y="7561263"/>
                </a:lnTo>
                <a:lnTo>
                  <a:pt x="0" y="7561263"/>
                </a:lnTo>
                <a:lnTo>
                  <a:pt x="2460978" y="0"/>
                </a:lnTo>
                <a:close/>
              </a:path>
            </a:pathLst>
          </a:custGeom>
        </p:spPr>
      </p:pic>
      <p:sp>
        <p:nvSpPr>
          <p:cNvPr id="6" name="Text Placeholder 5"/>
          <p:cNvSpPr>
            <a:spLocks noGrp="1"/>
          </p:cNvSpPr>
          <p:nvPr>
            <p:ph type="body" sz="quarter" idx="14" hasCustomPrompt="1"/>
            <p:custDataLst>
              <p:tags r:id="rId5"/>
            </p:custDataLst>
          </p:nvPr>
        </p:nvSpPr>
        <p:spPr>
          <a:xfrm>
            <a:off x="377825" y="4673600"/>
            <a:ext cx="2936875" cy="2557463"/>
          </a:xfrm>
        </p:spPr>
        <p:txBody>
          <a:bodyPr wrap="none" lIns="0" tIns="0" rIns="0" bIns="0" anchor="ctr" anchorCtr="0">
            <a:normAutofit/>
          </a:bodyPr>
          <a:lstStyle>
            <a:lvl1pPr marL="0" indent="0">
              <a:buFontTx/>
              <a:buNone/>
              <a:defRPr sz="16700" baseline="0">
                <a:latin typeface="+mj-lt"/>
              </a:defRPr>
            </a:lvl1pPr>
            <a:lvl2pPr>
              <a:defRPr sz="17000">
                <a:latin typeface="+mj-lt"/>
              </a:defRPr>
            </a:lvl2pPr>
            <a:lvl3pPr>
              <a:defRPr sz="17000">
                <a:latin typeface="+mj-lt"/>
              </a:defRPr>
            </a:lvl3pPr>
            <a:lvl4pPr>
              <a:defRPr sz="17000">
                <a:latin typeface="+mj-lt"/>
              </a:defRPr>
            </a:lvl4pPr>
            <a:lvl5pPr>
              <a:defRPr sz="17000">
                <a:latin typeface="+mj-lt"/>
              </a:defRPr>
            </a:lvl5pPr>
          </a:lstStyle>
          <a:p>
            <a:pPr lvl="0"/>
            <a:r>
              <a:rPr lang="en-US"/>
              <a:t>#</a:t>
            </a:r>
            <a:endParaRPr lang="en-AU"/>
          </a:p>
        </p:txBody>
      </p:sp>
    </p:spTree>
    <p:extLst>
      <p:ext uri="{BB962C8B-B14F-4D97-AF65-F5344CB8AC3E}">
        <p14:creationId xmlns:p14="http://schemas.microsoft.com/office/powerpoint/2010/main" val="2714452481"/>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ient bullets square black">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2700" y="12700"/>
            <a:ext cx="8890000" cy="88092"/>
          </a:xfrm>
          <a:prstGeom prst="rect">
            <a:avLst/>
          </a:prstGeom>
          <a:noFill/>
        </p:spPr>
        <p:txBody>
          <a:bodyPr vert="horz" wrap="square" lIns="36000" tIns="36000" rIns="36000" bIns="36000" rtlCol="0">
            <a:spAutoFit/>
          </a:bodyPr>
          <a:lstStyle/>
          <a:p>
            <a:pPr marL="0" marR="0" lvl="0" indent="0" algn="l" defTabSz="711200" rtl="0" eaLnBrk="1" fontAlgn="auto" latinLnBrk="0" hangingPunct="1">
              <a:lnSpc>
                <a:spcPct val="100000"/>
              </a:lnSpc>
              <a:spcBef>
                <a:spcPts val="1200"/>
              </a:spcBef>
              <a:spcAft>
                <a:spcPct val="0"/>
              </a:spcAft>
              <a:buClrTx/>
              <a:buSzTx/>
              <a:buFontTx/>
              <a:buNone/>
              <a:defRPr/>
            </a:pPr>
            <a:r>
              <a:rPr kumimoji="0" lang="en-AU" sz="100" b="0" i="0" u="none" strike="noStrike" kern="1200" cap="none" spc="0" normalizeH="0" baseline="0" noProof="0">
                <a:ln>
                  <a:noFill/>
                </a:ln>
                <a:solidFill>
                  <a:srgbClr val="FFFFFF">
                    <a:alpha val="0"/>
                  </a:srgbClr>
                </a:solidFill>
                <a:effectLst/>
                <a:uLnTx/>
                <a:uFillTx/>
                <a:latin typeface="Corpid C1 Regular"/>
                <a:ea typeface="+mn-ea"/>
                <a:cs typeface="Arial"/>
              </a:rPr>
              <a:t>overall_0_132158346389722912 columns_1_132158346389722912 </a:t>
            </a:r>
            <a:endParaRPr kumimoji="0" lang="en-AU" sz="100" b="0" i="0" u="none" strike="noStrike" kern="1200" cap="none" spc="0" normalizeH="0" baseline="0" noProof="0" err="1">
              <a:ln>
                <a:noFill/>
              </a:ln>
              <a:solidFill>
                <a:srgbClr val="FFFFFF">
                  <a:alpha val="0"/>
                </a:srgbClr>
              </a:solidFill>
              <a:effectLst/>
              <a:uLnTx/>
              <a:uFillTx/>
              <a:latin typeface="Corpid C1 Regular"/>
              <a:ea typeface="+mn-ea"/>
              <a:cs typeface="Arial"/>
            </a:endParaRPr>
          </a:p>
        </p:txBody>
      </p:sp>
      <p:sp>
        <p:nvSpPr>
          <p:cNvPr id="6" name="Text Placeholder 5"/>
          <p:cNvSpPr>
            <a:spLocks noGrp="1"/>
          </p:cNvSpPr>
          <p:nvPr>
            <p:ph type="body" sz="quarter" idx="10"/>
            <p:custDataLst>
              <p:tags r:id="rId3"/>
            </p:custDataLst>
          </p:nvPr>
        </p:nvSpPr>
        <p:spPr>
          <a:xfrm>
            <a:off x="292100" y="1517650"/>
            <a:ext cx="10107613" cy="51625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747102574"/>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logo">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AU" sz="100">
                <a:solidFill>
                  <a:srgbClr val="FFFFFF">
                    <a:alpha val="0"/>
                  </a:srgbClr>
                </a:solidFill>
                <a:latin typeface="Corpid C1 Regular"/>
              </a:rPr>
              <a:t>overall_0_132158346389722912 columns_1_132158346389722912 </a:t>
            </a:r>
          </a:p>
        </p:txBody>
      </p:sp>
      <p:sp>
        <p:nvSpPr>
          <p:cNvPr id="4" name="Rectangle 3"/>
          <p:cNvSpPr/>
          <p:nvPr userDrawn="1">
            <p:custDataLst>
              <p:tags r:id="rId3"/>
            </p:custDataLst>
          </p:nvPr>
        </p:nvSpPr>
        <p:spPr bwMode="gray">
          <a:xfrm>
            <a:off x="9722498" y="6652726"/>
            <a:ext cx="961571" cy="899206"/>
          </a:xfrm>
          <a:prstGeom prst="rect">
            <a:avLst/>
          </a:prstGeom>
          <a:solidFill>
            <a:srgbClr val="FFFFFF"/>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AU" sz="1600" err="1">
              <a:solidFill>
                <a:srgbClr val="000000"/>
              </a:solidFill>
            </a:endParaRPr>
          </a:p>
        </p:txBody>
      </p:sp>
    </p:spTree>
    <p:extLst>
      <p:ext uri="{BB962C8B-B14F-4D97-AF65-F5344CB8AC3E}">
        <p14:creationId xmlns:p14="http://schemas.microsoft.com/office/powerpoint/2010/main" val="73387400"/>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no page number">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AU" sz="100">
                <a:solidFill>
                  <a:srgbClr val="FFFFFF">
                    <a:alpha val="0"/>
                  </a:srgbClr>
                </a:solidFill>
                <a:latin typeface="Corpid C1 Regular"/>
              </a:rPr>
              <a:t>overall_0_132158346389722912 columns_1_132158346389722912 </a:t>
            </a:r>
          </a:p>
        </p:txBody>
      </p:sp>
      <p:sp>
        <p:nvSpPr>
          <p:cNvPr id="4" name="Rectangle 3"/>
          <p:cNvSpPr/>
          <p:nvPr userDrawn="1">
            <p:custDataLst>
              <p:tags r:id="rId3"/>
            </p:custDataLst>
          </p:nvPr>
        </p:nvSpPr>
        <p:spPr bwMode="gray">
          <a:xfrm>
            <a:off x="272700" y="7231063"/>
            <a:ext cx="203162" cy="189986"/>
          </a:xfrm>
          <a:prstGeom prst="rect">
            <a:avLst/>
          </a:prstGeom>
          <a:solidFill>
            <a:srgbClr val="FFFFFF"/>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AU" sz="1600" err="1">
              <a:solidFill>
                <a:srgbClr val="000000"/>
              </a:solidFill>
            </a:endParaRPr>
          </a:p>
        </p:txBody>
      </p:sp>
    </p:spTree>
    <p:extLst>
      <p:ext uri="{BB962C8B-B14F-4D97-AF65-F5344CB8AC3E}">
        <p14:creationId xmlns:p14="http://schemas.microsoft.com/office/powerpoint/2010/main" val="3276471402"/>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no logo no page number">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AU" sz="100">
                <a:solidFill>
                  <a:srgbClr val="FFFFFF">
                    <a:alpha val="0"/>
                  </a:srgbClr>
                </a:solidFill>
                <a:latin typeface="Corpid C1 Regular"/>
              </a:rPr>
              <a:t>overall_0_132158346389722912 columns_1_132158346389722912 </a:t>
            </a:r>
          </a:p>
        </p:txBody>
      </p:sp>
    </p:spTree>
    <p:extLst>
      <p:ext uri="{BB962C8B-B14F-4D97-AF65-F5344CB8AC3E}">
        <p14:creationId xmlns:p14="http://schemas.microsoft.com/office/powerpoint/2010/main" val="148905694"/>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4028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5.xml"/><Relationship Id="rId18" Type="http://schemas.openxmlformats.org/officeDocument/2006/relationships/tags" Target="../tags/tag10.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4.xml"/><Relationship Id="rId17" Type="http://schemas.openxmlformats.org/officeDocument/2006/relationships/tags" Target="../tags/tag9.xml"/><Relationship Id="rId2" Type="http://schemas.openxmlformats.org/officeDocument/2006/relationships/slideLayout" Target="../slideLayouts/slideLayout2.xml"/><Relationship Id="rId16" Type="http://schemas.openxmlformats.org/officeDocument/2006/relationships/tags" Target="../tags/tag8.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tags" Target="../tags/tag7.xml"/><Relationship Id="rId10" Type="http://schemas.openxmlformats.org/officeDocument/2006/relationships/tags" Target="../tags/tag2.xml"/><Relationship Id="rId19" Type="http://schemas.openxmlformats.org/officeDocument/2006/relationships/image" Target="../media/image1.tiff"/><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BtfpConfiguration" hidden="1"/>
          <p:cNvSpPr txBox="1"/>
          <p:nvPr userDrawn="1">
            <p:custDataLst>
              <p:tags r:id="rId10"/>
            </p:custDataLst>
          </p:nvPr>
        </p:nvSpPr>
        <p:spPr bwMode="hidden">
          <a:xfrm>
            <a:off x="0" y="0"/>
            <a:ext cx="31575" cy="39692"/>
          </a:xfrm>
          <a:prstGeom prst="rect">
            <a:avLst/>
          </a:prstGeom>
          <a:noFill/>
        </p:spPr>
        <p:txBody>
          <a:bodyPr wrap="none" lIns="0" tIns="0" rIns="0" bIns="0" rtlCol="0">
            <a:noAutofit/>
          </a:bodyPr>
          <a:lstStyle/>
          <a:p>
            <a:pPr marL="0" indent="0">
              <a:buNone/>
            </a:pPr>
            <a:r>
              <a:rPr lang="en-US" sz="100">
                <a:solidFill>
                  <a:schemeClr val="bg1">
                    <a:alpha val="0"/>
                  </a:schemeClr>
                </a:solidFill>
              </a:rPr>
              <a:t>&lt;btfp&gt;</a:t>
            </a:r>
          </a:p>
          <a:p>
            <a:pPr marL="0" indent="0">
              <a:buNone/>
            </a:pPr>
            <a:r>
              <a:rPr lang="en-US" sz="100">
                <a:solidFill>
                  <a:schemeClr val="bg1">
                    <a:alpha val="0"/>
                  </a:schemeClr>
                </a:solidFill>
              </a:rPr>
              <a:t>  &lt;!-- Instructions for the &lt;template&gt; tag:</a:t>
            </a:r>
          </a:p>
          <a:p>
            <a:pPr marL="0" indent="0">
              <a:buNone/>
            </a:pPr>
            <a:r>
              <a:rPr lang="en-US" sz="100">
                <a:solidFill>
                  <a:schemeClr val="bg1">
                    <a:alpha val="0"/>
                  </a:schemeClr>
                </a:solidFill>
              </a:rPr>
              <a:t>       Keep "version" and "type" options unchanged.</a:t>
            </a:r>
          </a:p>
          <a:p>
            <a:pPr marL="0" indent="0">
              <a:buNone/>
            </a:pPr>
            <a:r>
              <a:rPr lang="en-US" sz="100">
                <a:solidFill>
                  <a:schemeClr val="bg1">
                    <a:alpha val="0"/>
                  </a:schemeClr>
                </a:solidFill>
              </a:rPr>
              <a:t>       Set "name" option to the client name that should appear on the client color section. </a:t>
            </a:r>
          </a:p>
          <a:p>
            <a:pPr marL="0" indent="0">
              <a:buNone/>
            </a:pPr>
            <a:r>
              <a:rPr lang="en-US" sz="100">
                <a:solidFill>
                  <a:schemeClr val="bg1">
                    <a:alpha val="0"/>
                  </a:schemeClr>
                </a:solidFill>
              </a:rPr>
              <a:t>       Set "pageSize" to the paper size you are setting this slide master up on. Valid values are: "widescreen" (which equals 16:9), "4_3", "a4" and "letter". Observe capitalization! --&gt;</a:t>
            </a:r>
          </a:p>
          <a:p>
            <a:pPr marL="0" indent="0">
              <a:buNone/>
            </a:pPr>
            <a:r>
              <a:rPr lang="en-US" sz="100">
                <a:solidFill>
                  <a:schemeClr val="bg1">
                    <a:alpha val="0"/>
                  </a:schemeClr>
                </a:solidFill>
              </a:rPr>
              <a:t>  &lt;template version="2.0.14" type="unbranded" name="NAB Core Custom v2" pageSize="widescreen"&gt;</a:t>
            </a:r>
          </a:p>
          <a:p>
            <a:pPr marL="0" indent="0">
              <a:buNone/>
            </a:pPr>
            <a:r>
              <a:rPr lang="en-US" sz="100">
                <a:solidFill>
                  <a:schemeClr val="bg1">
                    <a:alpha val="0"/>
                  </a:schemeClr>
                </a:solidFill>
              </a:rPr>
              <a:t>    &lt;!-- Instructions for &lt;settings&gt; tag:</a:t>
            </a:r>
          </a:p>
          <a:p>
            <a:pPr marL="0" indent="0">
              <a:buNone/>
            </a:pPr>
            <a:r>
              <a:rPr lang="en-US" sz="100">
                <a:solidFill>
                  <a:schemeClr val="bg1">
                    <a:alpha val="0"/>
                  </a:schemeClr>
                </a:solidFill>
              </a:rPr>
              <a:t>         In each sub-tag set the hex code of the RGB color you wish to use for the standard elements when they are created on this slide master.</a:t>
            </a:r>
          </a:p>
          <a:p>
            <a:pPr marL="0" indent="0">
              <a:buNone/>
            </a:pPr>
            <a:r>
              <a:rPr lang="en-US" sz="100">
                <a:solidFill>
                  <a:schemeClr val="bg1">
                    <a:alpha val="0"/>
                  </a:schemeClr>
                </a:solidFill>
              </a:rPr>
              <a:t>         If the value is missing or invalid, default colors will be used. --&gt;</a:t>
            </a:r>
          </a:p>
          <a:p>
            <a:pPr marL="0" indent="0">
              <a:buNone/>
            </a:pPr>
            <a:r>
              <a:rPr lang="en-US" sz="100">
                <a:solidFill>
                  <a:schemeClr val="bg1">
                    <a:alpha val="0"/>
                  </a:schemeClr>
                </a:solidFill>
              </a:rPr>
              <a:t>    &lt;settings&gt;</a:t>
            </a:r>
          </a:p>
          <a:p>
            <a:pPr marL="0" indent="0">
              <a:buNone/>
            </a:pPr>
            <a:r>
              <a:rPr lang="en-US" sz="100">
                <a:solidFill>
                  <a:schemeClr val="bg1">
                    <a:alpha val="0"/>
                  </a:schemeClr>
                </a:solidFill>
              </a:rPr>
              <a:t>      &lt;runningAgendaBackColorLeft&gt;#000000&lt;/runningAgendaBackColorLeft&gt;</a:t>
            </a:r>
          </a:p>
          <a:p>
            <a:pPr marL="0" indent="0">
              <a:buNone/>
            </a:pPr>
            <a:r>
              <a:rPr lang="en-US" sz="100">
                <a:solidFill>
                  <a:schemeClr val="bg1">
                    <a:alpha val="0"/>
                  </a:schemeClr>
                </a:solidFill>
              </a:rPr>
              <a:t>      &lt;runningAgendaBackColorRight&gt;#D0D0D0&lt;/runningAgendaBackColorRight&gt;</a:t>
            </a:r>
          </a:p>
          <a:p>
            <a:pPr marL="0" indent="0">
              <a:buNone/>
            </a:pPr>
            <a:r>
              <a:rPr lang="en-US" sz="100">
                <a:solidFill>
                  <a:schemeClr val="bg1">
                    <a:alpha val="0"/>
                  </a:schemeClr>
                </a:solidFill>
              </a:rPr>
              <a:t>      &lt;runningAgendaTextColorLeft&gt;#FFFFFF&lt;/runningAgendaTextColorLeft&gt;</a:t>
            </a:r>
          </a:p>
          <a:p>
            <a:pPr marL="0" indent="0">
              <a:buNone/>
            </a:pPr>
            <a:r>
              <a:rPr lang="en-US" sz="100">
                <a:solidFill>
                  <a:schemeClr val="bg1">
                    <a:alpha val="0"/>
                  </a:schemeClr>
                </a:solidFill>
              </a:rPr>
              <a:t>      &lt;runningAgendaTextColorRight&gt;#000000&lt;/runningAgendaTextColorRight&gt;</a:t>
            </a:r>
          </a:p>
          <a:p>
            <a:pPr marL="0" indent="0">
              <a:buNone/>
            </a:pPr>
            <a:r>
              <a:rPr lang="en-US" sz="100">
                <a:solidFill>
                  <a:schemeClr val="bg1">
                    <a:alpha val="0"/>
                  </a:schemeClr>
                </a:solidFill>
              </a:rPr>
              <a:t>      &lt;columnHeaderLineColor&gt;#000000&lt;/columnHeaderLineColor&gt;</a:t>
            </a:r>
          </a:p>
          <a:p>
            <a:pPr marL="0" indent="0">
              <a:buNone/>
            </a:pPr>
            <a:r>
              <a:rPr lang="en-US" sz="100">
                <a:solidFill>
                  <a:schemeClr val="bg1">
                    <a:alpha val="0"/>
                  </a:schemeClr>
                </a:solidFill>
              </a:rPr>
              <a:t>      &lt;columnHeaderTextColor&gt;#000000&lt;/columnHeaderTextColor&gt;</a:t>
            </a:r>
          </a:p>
          <a:p>
            <a:pPr marL="0" indent="0">
              <a:buNone/>
            </a:pPr>
            <a:r>
              <a:rPr lang="en-US" sz="100">
                <a:solidFill>
                  <a:schemeClr val="bg1">
                    <a:alpha val="0"/>
                  </a:schemeClr>
                </a:solidFill>
              </a:rPr>
              <a:t>      &lt;rowHeaderLineColor&gt;#000000&lt;/rowHeaderLineColor&gt;</a:t>
            </a:r>
          </a:p>
          <a:p>
            <a:pPr marL="0" indent="0">
              <a:buNone/>
            </a:pPr>
            <a:r>
              <a:rPr lang="en-US" sz="100">
                <a:solidFill>
                  <a:schemeClr val="bg1">
                    <a:alpha val="0"/>
                  </a:schemeClr>
                </a:solidFill>
              </a:rPr>
              <a:t>      &lt;rowHeaderTextColor&gt;#000000&lt;/rowHeaderTextColor&gt;</a:t>
            </a:r>
          </a:p>
          <a:p>
            <a:pPr marL="0" indent="0">
              <a:buNone/>
            </a:pPr>
            <a:r>
              <a:rPr lang="en-US" sz="100">
                <a:solidFill>
                  <a:schemeClr val="bg1">
                    <a:alpha val="0"/>
                  </a:schemeClr>
                </a:solidFill>
              </a:rPr>
              <a:t>      &lt;bainArrowLineColor&gt;#FF0000&lt;/bainArrowLineColor&gt;</a:t>
            </a:r>
          </a:p>
          <a:p>
            <a:pPr marL="0" indent="0">
              <a:buNone/>
            </a:pPr>
            <a:r>
              <a:rPr lang="en-US" sz="100">
                <a:solidFill>
                  <a:schemeClr val="bg1">
                    <a:alpha val="0"/>
                  </a:schemeClr>
                </a:solidFill>
              </a:rPr>
              <a:t>      &lt;bainArrowTextColor&gt;#FF0000&lt;/bainArrowTextColor&gt;</a:t>
            </a:r>
          </a:p>
          <a:p>
            <a:pPr marL="0" indent="0">
              <a:buNone/>
            </a:pPr>
            <a:r>
              <a:rPr lang="en-US" sz="100">
                <a:solidFill>
                  <a:schemeClr val="bg1">
                    <a:alpha val="0"/>
                  </a:schemeClr>
                </a:solidFill>
              </a:rPr>
              <a:t>      &lt;percentageCircleFullCircleColor&gt;#D0D0D0&lt;/percentageCircleFullCircleColor&gt;</a:t>
            </a:r>
          </a:p>
          <a:p>
            <a:pPr marL="0" indent="0">
              <a:buNone/>
            </a:pPr>
            <a:r>
              <a:rPr lang="en-US" sz="100">
                <a:solidFill>
                  <a:schemeClr val="bg1">
                    <a:alpha val="0"/>
                  </a:schemeClr>
                </a:solidFill>
              </a:rPr>
              <a:t>      &lt;percentageCircleTextHighlightColor&gt;#FF0000&lt;/percentageCircleTextHighlightColor&gt;</a:t>
            </a:r>
          </a:p>
          <a:p>
            <a:pPr marL="0" indent="0">
              <a:buNone/>
            </a:pPr>
            <a:r>
              <a:rPr lang="en-US" sz="100">
                <a:solidFill>
                  <a:schemeClr val="bg1">
                    <a:alpha val="0"/>
                  </a:schemeClr>
                </a:solidFill>
              </a:rPr>
              <a:t>      &lt;statusStickerColor&gt;#000000&lt;/statusStickerColor&gt;</a:t>
            </a:r>
          </a:p>
          <a:p>
            <a:pPr marL="0" indent="0">
              <a:buNone/>
            </a:pPr>
            <a:r>
              <a:rPr lang="en-US" sz="100">
                <a:solidFill>
                  <a:schemeClr val="bg1">
                    <a:alpha val="0"/>
                  </a:schemeClr>
                </a:solidFill>
              </a:rPr>
              <a:t>      &lt;calloutBackColor&gt;#FFFFFF&lt;/calloutBackColor&gt;</a:t>
            </a:r>
          </a:p>
          <a:p>
            <a:pPr marL="0" indent="0">
              <a:buNone/>
            </a:pPr>
            <a:r>
              <a:rPr lang="en-US" sz="100">
                <a:solidFill>
                  <a:schemeClr val="bg1">
                    <a:alpha val="0"/>
                  </a:schemeClr>
                </a:solidFill>
              </a:rPr>
              <a:t>      &lt;calloutTextLineColor&gt;#FF0000&lt;/calloutTextLineColor&gt;</a:t>
            </a:r>
          </a:p>
          <a:p>
            <a:pPr marL="0" indent="0">
              <a:buNone/>
            </a:pPr>
            <a:r>
              <a:rPr lang="en-US" sz="100">
                <a:solidFill>
                  <a:schemeClr val="bg1">
                    <a:alpha val="0"/>
                  </a:schemeClr>
                </a:solidFill>
              </a:rPr>
              <a:t>      &lt;numberBubbleBackColor&gt;#FFFFFF&lt;/numberBubbleBackColor&gt;</a:t>
            </a:r>
          </a:p>
          <a:p>
            <a:pPr marL="0" indent="0">
              <a:buNone/>
            </a:pPr>
            <a:r>
              <a:rPr lang="en-US" sz="100">
                <a:solidFill>
                  <a:schemeClr val="bg1">
                    <a:alpha val="0"/>
                  </a:schemeClr>
                </a:solidFill>
              </a:rPr>
              <a:t>      &lt;numberBubbleTextLineColor&gt;#FF0000&lt;/numberBubbleTextLineColor&gt;</a:t>
            </a:r>
          </a:p>
          <a:p>
            <a:pPr marL="0" indent="0">
              <a:buNone/>
            </a:pPr>
            <a:r>
              <a:rPr lang="en-US" sz="100">
                <a:solidFill>
                  <a:schemeClr val="bg1">
                    <a:alpha val="0"/>
                  </a:schemeClr>
                </a:solidFill>
              </a:rPr>
              <a:t>      &lt;valueChainTextLineColor&gt;#000000&lt;/valueChainTextLineColor&gt;</a:t>
            </a:r>
          </a:p>
          <a:p>
            <a:pPr marL="0" indent="0">
              <a:buNone/>
            </a:pPr>
            <a:r>
              <a:rPr lang="en-US" sz="100">
                <a:solidFill>
                  <a:schemeClr val="bg1">
                    <a:alpha val="0"/>
                  </a:schemeClr>
                </a:solidFill>
              </a:rPr>
              <a:t>      &lt;agendaHighlightColor&gt;#FF0000&lt;/agendaHighlightColor&gt;</a:t>
            </a:r>
          </a:p>
          <a:p>
            <a:pPr marL="0" indent="0">
              <a:buNone/>
            </a:pPr>
            <a:r>
              <a:rPr lang="en-US" sz="100">
                <a:solidFill>
                  <a:schemeClr val="bg1">
                    <a:alpha val="0"/>
                  </a:schemeClr>
                </a:solidFill>
              </a:rPr>
              <a:t>      &lt;!-- The &lt;tableAccentNumber&gt; defines which table layout from the "Light Style 1" row should be applied for newly created tables. </a:t>
            </a:r>
          </a:p>
          <a:p>
            <a:pPr marL="0" indent="0">
              <a:buNone/>
            </a:pPr>
            <a:r>
              <a:rPr lang="en-US" sz="100">
                <a:solidFill>
                  <a:schemeClr val="bg1">
                    <a:alpha val="0"/>
                  </a:schemeClr>
                </a:solidFill>
              </a:rPr>
              <a:t>           Valid values are 0, 1, 2, 3, 4, 5, and 6 - representing the layouts on the Table Layout drop-down from left to right. </a:t>
            </a:r>
          </a:p>
          <a:p>
            <a:pPr marL="0" indent="0">
              <a:buNone/>
            </a:pPr>
            <a:r>
              <a:rPr lang="en-US" sz="100">
                <a:solidFill>
                  <a:schemeClr val="bg1">
                    <a:alpha val="0"/>
                  </a:schemeClr>
                </a:solidFill>
              </a:rPr>
              <a:t>           The highlight colors used in those table layouts link to the Theme color palette, they cannot be specified here. --&gt;</a:t>
            </a:r>
          </a:p>
          <a:p>
            <a:pPr marL="0" indent="0">
              <a:buNone/>
            </a:pPr>
            <a:r>
              <a:rPr lang="en-US" sz="100">
                <a:solidFill>
                  <a:schemeClr val="bg1">
                    <a:alpha val="0"/>
                  </a:schemeClr>
                </a:solidFill>
              </a:rPr>
              <a:t>      &lt;tableAccentNumber&gt;2&lt;/tableAccentNumber&gt;</a:t>
            </a:r>
          </a:p>
          <a:p>
            <a:pPr marL="0" indent="0">
              <a:buNone/>
            </a:pPr>
            <a:r>
              <a:rPr lang="en-US" sz="100">
                <a:solidFill>
                  <a:schemeClr val="bg1">
                    <a:alpha val="0"/>
                  </a:schemeClr>
                </a:solidFill>
              </a:rPr>
              <a:t>      &lt;!-- The &lt;statusStickerRunningAgendaFontSize&gt; tag determines what font size should be applied to newly created status stickers and running agendas. </a:t>
            </a:r>
          </a:p>
          <a:p>
            <a:pPr marL="0" indent="0">
              <a:buNone/>
            </a:pPr>
            <a:r>
              <a:rPr lang="en-US" sz="100">
                <a:solidFill>
                  <a:schemeClr val="bg1">
                    <a:alpha val="0"/>
                  </a:schemeClr>
                </a:solidFill>
              </a:rPr>
              <a:t>           Valid values are integer numbers. If the option is not present or not valid, the default is used. --&gt;</a:t>
            </a:r>
          </a:p>
          <a:p>
            <a:pPr marL="0" indent="0">
              <a:buNone/>
            </a:pPr>
            <a:r>
              <a:rPr lang="en-US" sz="100">
                <a:solidFill>
                  <a:schemeClr val="bg1">
                    <a:alpha val="0"/>
                  </a:schemeClr>
                </a:solidFill>
              </a:rPr>
              <a:t>      &lt;statusStickerRunningAgendaFontSize&gt;12&lt;/statusStickerRunningAgendaFontSize&gt;</a:t>
            </a:r>
          </a:p>
          <a:p>
            <a:pPr marL="0" indent="0">
              <a:buNone/>
            </a:pPr>
            <a:r>
              <a:rPr lang="en-US" sz="100">
                <a:solidFill>
                  <a:schemeClr val="bg1">
                    <a:alpha val="0"/>
                  </a:schemeClr>
                </a:solidFill>
              </a:rPr>
              <a:t>      &lt;!-- The &lt;columnSpacing&gt; tag determines the width of the spacing between columns in pt.</a:t>
            </a:r>
          </a:p>
          <a:p>
            <a:pPr marL="0" indent="0">
              <a:buNone/>
            </a:pPr>
            <a:r>
              <a:rPr lang="en-US" sz="100">
                <a:solidFill>
                  <a:schemeClr val="bg1">
                    <a:alpha val="0"/>
                  </a:schemeClr>
                </a:solidFill>
              </a:rPr>
              <a:t>           Valid values are integer numbers, min. 28, max. 85 (~1-3cm). If the option is not present or not valid, the default is used. --&gt;</a:t>
            </a:r>
          </a:p>
          <a:p>
            <a:pPr marL="0" indent="0">
              <a:buNone/>
            </a:pPr>
            <a:r>
              <a:rPr lang="en-US" sz="100">
                <a:solidFill>
                  <a:schemeClr val="bg1">
                    <a:alpha val="0"/>
                  </a:schemeClr>
                </a:solidFill>
              </a:rPr>
              <a:t>      &lt;columnSpacing&gt;42&lt;/columnSpacing&gt;</a:t>
            </a:r>
          </a:p>
          <a:p>
            <a:pPr marL="0" indent="0">
              <a:buNone/>
            </a:pPr>
            <a:r>
              <a:rPr lang="en-US" sz="100">
                <a:solidFill>
                  <a:schemeClr val="bg1">
                    <a:alpha val="0"/>
                  </a:schemeClr>
                </a:solidFill>
              </a:rPr>
              <a:t>    &lt;/settings&gt;</a:t>
            </a:r>
          </a:p>
          <a:p>
            <a:pPr marL="0" indent="0">
              <a:buNone/>
            </a:pPr>
            <a:r>
              <a:rPr lang="en-US" sz="100">
                <a:solidFill>
                  <a:schemeClr val="bg1">
                    <a:alpha val="0"/>
                  </a:schemeClr>
                </a:solidFill>
              </a:rPr>
              <a:t>    &lt;!-- Instructions for &lt;colors&gt; tag:</a:t>
            </a:r>
          </a:p>
          <a:p>
            <a:pPr marL="0" indent="0">
              <a:buNone/>
            </a:pPr>
            <a:r>
              <a:rPr lang="en-US" sz="100">
                <a:solidFill>
                  <a:schemeClr val="bg1">
                    <a:alpha val="0"/>
                  </a:schemeClr>
                </a:solidFill>
              </a:rPr>
              <a:t>         Use any number of &lt;color&gt;...&lt;/color&gt; lines. Each line creates a client color on the client color palette in the order they appear here.</a:t>
            </a:r>
          </a:p>
          <a:p>
            <a:pPr marL="0" indent="0">
              <a:buNone/>
            </a:pPr>
            <a:r>
              <a:rPr lang="en-US" sz="100">
                <a:solidFill>
                  <a:schemeClr val="bg1">
                    <a:alpha val="0"/>
                  </a:schemeClr>
                </a:solidFill>
              </a:rPr>
              <a:t>         The client color hex code goes between the &lt;color&gt; and &lt;/color&gt; tags.</a:t>
            </a:r>
          </a:p>
          <a:p>
            <a:pPr marL="0" indent="0">
              <a:buNone/>
            </a:pPr>
            <a:r>
              <a:rPr lang="en-US" sz="100">
                <a:solidFill>
                  <a:schemeClr val="bg1">
                    <a:alpha val="0"/>
                  </a:schemeClr>
                </a:solidFill>
              </a:rPr>
              <a:t>         The &lt;color&gt; tag may have the option "contrastingTextColor". If it is set to a valid RGB hex code then that color will be used for text if the user applies the client color to fill a shape. </a:t>
            </a:r>
          </a:p>
          <a:p>
            <a:pPr marL="0" indent="0">
              <a:buNone/>
            </a:pPr>
            <a:r>
              <a:rPr lang="en-US" sz="100">
                <a:solidFill>
                  <a:schemeClr val="bg1">
                    <a:alpha val="0"/>
                  </a:schemeClr>
                </a:solidFill>
              </a:rPr>
              <a:t>         Hence, contrastingTextColor usually is white (#FFFFFF), black (#000000) or another dark color. --&gt;</a:t>
            </a:r>
          </a:p>
          <a:p>
            <a:pPr marL="0" indent="0">
              <a:buNone/>
            </a:pPr>
            <a:r>
              <a:rPr lang="en-US" sz="100">
                <a:solidFill>
                  <a:schemeClr val="bg1">
                    <a:alpha val="0"/>
                  </a:schemeClr>
                </a:solidFill>
              </a:rPr>
              <a:t>    &lt;colors&gt;</a:t>
            </a:r>
          </a:p>
          <a:p>
            <a:pPr marL="0" indent="0">
              <a:buNone/>
            </a:pPr>
            <a:r>
              <a:rPr lang="en-US" sz="100">
                <a:solidFill>
                  <a:schemeClr val="bg1">
                    <a:alpha val="0"/>
                  </a:schemeClr>
                </a:solidFill>
              </a:rPr>
              <a:t>      &lt;color contrastingTextColor="#000000"&gt;#FFFFFF&lt;/color&gt;</a:t>
            </a:r>
          </a:p>
          <a:p>
            <a:pPr marL="0" indent="0">
              <a:buNone/>
            </a:pPr>
            <a:r>
              <a:rPr lang="en-US" sz="100">
                <a:solidFill>
                  <a:schemeClr val="bg1">
                    <a:alpha val="0"/>
                  </a:schemeClr>
                </a:solidFill>
              </a:rPr>
              <a:t>      &lt;color contrastingTextColor="#FFFFFF"&gt;#000000&lt;/color&gt;</a:t>
            </a:r>
          </a:p>
          <a:p>
            <a:pPr marL="0" indent="0">
              <a:buNone/>
            </a:pPr>
            <a:r>
              <a:rPr lang="en-US" sz="100">
                <a:solidFill>
                  <a:schemeClr val="bg1">
                    <a:alpha val="0"/>
                  </a:schemeClr>
                </a:solidFill>
              </a:rPr>
              <a:t>      &lt;color contrastingTextColor="#FFFFFF"&gt;#444694&lt;/color&gt;</a:t>
            </a:r>
          </a:p>
          <a:p>
            <a:pPr marL="0" indent="0">
              <a:buNone/>
            </a:pPr>
            <a:r>
              <a:rPr lang="en-US" sz="100">
                <a:solidFill>
                  <a:schemeClr val="bg1">
                    <a:alpha val="0"/>
                  </a:schemeClr>
                </a:solidFill>
              </a:rPr>
              <a:t>      &lt;color contrastingTextColor="#FFFFFF"&gt;#9A9AC8&lt;/color&gt;</a:t>
            </a:r>
          </a:p>
          <a:p>
            <a:pPr marL="0" indent="0">
              <a:buNone/>
            </a:pPr>
            <a:r>
              <a:rPr lang="en-US" sz="100">
                <a:solidFill>
                  <a:schemeClr val="bg1">
                    <a:alpha val="0"/>
                  </a:schemeClr>
                </a:solidFill>
              </a:rPr>
              <a:t>      &lt;color contrastingTextColor="#FFFFFF"&gt;#FF0000&lt;/color&gt;</a:t>
            </a:r>
          </a:p>
          <a:p>
            <a:pPr marL="0" indent="0">
              <a:buNone/>
            </a:pPr>
            <a:r>
              <a:rPr lang="en-US" sz="100">
                <a:solidFill>
                  <a:schemeClr val="bg1">
                    <a:alpha val="0"/>
                  </a:schemeClr>
                </a:solidFill>
              </a:rPr>
              <a:t>      &lt;color contrastingTextColor="#000000"&gt;#D0D0D0&lt;/color&gt;</a:t>
            </a:r>
          </a:p>
          <a:p>
            <a:pPr marL="0" indent="0">
              <a:buNone/>
            </a:pPr>
            <a:r>
              <a:rPr lang="en-US" sz="100">
                <a:solidFill>
                  <a:schemeClr val="bg1">
                    <a:alpha val="0"/>
                  </a:schemeClr>
                </a:solidFill>
              </a:rPr>
              <a:t>      &lt;color contrastingTextColor="#FFFFFF"&gt;#878787&lt;/color&gt;</a:t>
            </a:r>
          </a:p>
          <a:p>
            <a:pPr marL="0" indent="0">
              <a:buNone/>
            </a:pPr>
            <a:r>
              <a:rPr lang="en-US" sz="100">
                <a:solidFill>
                  <a:schemeClr val="bg1">
                    <a:alpha val="0"/>
                  </a:schemeClr>
                </a:solidFill>
              </a:rPr>
              <a:t>      &lt;color contrastingTextColor="#FFFFFF"&gt;#B2B2B2&lt;/color&gt;</a:t>
            </a:r>
          </a:p>
          <a:p>
            <a:pPr marL="0" indent="0">
              <a:buNone/>
            </a:pPr>
            <a:r>
              <a:rPr lang="en-US" sz="100">
                <a:solidFill>
                  <a:schemeClr val="bg1">
                    <a:alpha val="0"/>
                  </a:schemeClr>
                </a:solidFill>
              </a:rPr>
              <a:t>      &lt;color contrastingTextColor="#FFFFFF"&gt;#575757&lt;/color&gt;</a:t>
            </a:r>
          </a:p>
          <a:p>
            <a:pPr marL="0" indent="0">
              <a:buNone/>
            </a:pPr>
            <a:r>
              <a:rPr lang="en-US" sz="100">
                <a:solidFill>
                  <a:schemeClr val="bg1">
                    <a:alpha val="0"/>
                  </a:schemeClr>
                </a:solidFill>
              </a:rPr>
              <a:t>      &lt;color contrastingTextColor="#FFFFFF"&gt;#152773&lt;/color&gt;</a:t>
            </a:r>
          </a:p>
          <a:p>
            <a:pPr marL="0" indent="0">
              <a:buNone/>
            </a:pPr>
            <a:r>
              <a:rPr lang="en-US" sz="100">
                <a:solidFill>
                  <a:schemeClr val="bg1">
                    <a:alpha val="0"/>
                  </a:schemeClr>
                </a:solidFill>
              </a:rPr>
              <a:t>      &lt;color contrastingTextColor="#FFFFFF"&gt;#444694&lt;/color&gt;</a:t>
            </a:r>
          </a:p>
          <a:p>
            <a:pPr marL="0" indent="0">
              <a:buNone/>
            </a:pPr>
            <a:r>
              <a:rPr lang="en-US" sz="100">
                <a:solidFill>
                  <a:schemeClr val="bg1">
                    <a:alpha val="0"/>
                  </a:schemeClr>
                </a:solidFill>
              </a:rPr>
              <a:t>      &lt;color contrastingTextColor="#FFFFFF"&gt;#9A9AC8&lt;/color&gt;</a:t>
            </a:r>
          </a:p>
          <a:p>
            <a:pPr marL="0" indent="0">
              <a:buNone/>
            </a:pPr>
            <a:r>
              <a:rPr lang="en-US" sz="100">
                <a:solidFill>
                  <a:schemeClr val="bg1">
                    <a:alpha val="0"/>
                  </a:schemeClr>
                </a:solidFill>
              </a:rPr>
              <a:t>      &lt;color contrastingTextColor="#FFFFFF"&gt;#572381&lt;/color&gt;</a:t>
            </a:r>
          </a:p>
          <a:p>
            <a:pPr marL="0" indent="0">
              <a:buNone/>
            </a:pPr>
            <a:r>
              <a:rPr lang="en-US" sz="100">
                <a:solidFill>
                  <a:schemeClr val="bg1">
                    <a:alpha val="0"/>
                  </a:schemeClr>
                </a:solidFill>
              </a:rPr>
              <a:t>      &lt;color contrastingTextColor="#FFFFFF"&gt;#771C7F&lt;/color&gt;</a:t>
            </a:r>
          </a:p>
          <a:p>
            <a:pPr marL="0" indent="0">
              <a:buNone/>
            </a:pPr>
            <a:r>
              <a:rPr lang="en-US" sz="100">
                <a:solidFill>
                  <a:schemeClr val="bg1">
                    <a:alpha val="0"/>
                  </a:schemeClr>
                </a:solidFill>
              </a:rPr>
              <a:t>      &lt;color contrastingTextColor="#FFFFFF"&gt;#A92582&lt;/color&gt;</a:t>
            </a:r>
          </a:p>
          <a:p>
            <a:pPr marL="0" indent="0">
              <a:buNone/>
            </a:pPr>
            <a:r>
              <a:rPr lang="en-US" sz="100">
                <a:solidFill>
                  <a:schemeClr val="bg1">
                    <a:alpha val="0"/>
                  </a:schemeClr>
                </a:solidFill>
              </a:rPr>
              <a:t>      &lt;color contrastingTextColor="#FFFFFF"&gt;#1E5AA3&lt;/color&gt;</a:t>
            </a:r>
          </a:p>
          <a:p>
            <a:pPr marL="0" indent="0">
              <a:buNone/>
            </a:pPr>
            <a:r>
              <a:rPr lang="en-US" sz="100">
                <a:solidFill>
                  <a:schemeClr val="bg1">
                    <a:alpha val="0"/>
                  </a:schemeClr>
                </a:solidFill>
              </a:rPr>
              <a:t>      &lt;color contrastingTextColor="#FFFFFF"&gt;#6FB2DE&lt;/color&gt;</a:t>
            </a:r>
          </a:p>
          <a:p>
            <a:pPr marL="0" indent="0">
              <a:buNone/>
            </a:pPr>
            <a:r>
              <a:rPr lang="en-US" sz="100">
                <a:solidFill>
                  <a:schemeClr val="bg1">
                    <a:alpha val="0"/>
                  </a:schemeClr>
                </a:solidFill>
              </a:rPr>
              <a:t>      &lt;color contrastingTextColor="#000000"&gt;#AACFE4&lt;/color&gt;</a:t>
            </a:r>
          </a:p>
          <a:p>
            <a:pPr marL="0" indent="0">
              <a:buNone/>
            </a:pPr>
            <a:r>
              <a:rPr lang="en-US" sz="100">
                <a:solidFill>
                  <a:schemeClr val="bg1">
                    <a:alpha val="0"/>
                  </a:schemeClr>
                </a:solidFill>
              </a:rPr>
              <a:t>      &lt;color contrastingTextColor="#FFFFFF"&gt;#A4B123&lt;/color&gt;</a:t>
            </a:r>
          </a:p>
          <a:p>
            <a:pPr marL="0" indent="0">
              <a:buNone/>
            </a:pPr>
            <a:r>
              <a:rPr lang="en-US" sz="100">
                <a:solidFill>
                  <a:schemeClr val="bg1">
                    <a:alpha val="0"/>
                  </a:schemeClr>
                </a:solidFill>
              </a:rPr>
              <a:t>      &lt;color contrastingTextColor="#000000"&gt;#C9CB00&lt;/color&gt;</a:t>
            </a:r>
          </a:p>
          <a:p>
            <a:pPr marL="0" indent="0">
              <a:buNone/>
            </a:pPr>
            <a:r>
              <a:rPr lang="en-US" sz="100">
                <a:solidFill>
                  <a:schemeClr val="bg1">
                    <a:alpha val="0"/>
                  </a:schemeClr>
                </a:solidFill>
              </a:rPr>
              <a:t>      &lt;color contrastingTextColor="#000000"&gt;#F1EB82&lt;/color&gt;</a:t>
            </a:r>
          </a:p>
          <a:p>
            <a:pPr marL="0" indent="0">
              <a:buNone/>
            </a:pPr>
            <a:r>
              <a:rPr lang="en-US" sz="100">
                <a:solidFill>
                  <a:schemeClr val="bg1">
                    <a:alpha val="0"/>
                  </a:schemeClr>
                </a:solidFill>
              </a:rPr>
              <a:t>      &lt;color contrastingTextColor="#FFFFFF"&gt;#E9600E&lt;/color&gt;</a:t>
            </a:r>
          </a:p>
          <a:p>
            <a:pPr marL="0" indent="0">
              <a:buNone/>
            </a:pPr>
            <a:r>
              <a:rPr lang="en-US" sz="100">
                <a:solidFill>
                  <a:schemeClr val="bg1">
                    <a:alpha val="0"/>
                  </a:schemeClr>
                </a:solidFill>
              </a:rPr>
              <a:t>      &lt;color contrastingTextColor="#FFFFFF"&gt;#F08A16&lt;/color&gt;</a:t>
            </a:r>
          </a:p>
          <a:p>
            <a:pPr marL="0" indent="0">
              <a:buNone/>
            </a:pPr>
            <a:r>
              <a:rPr lang="en-US" sz="100">
                <a:solidFill>
                  <a:schemeClr val="bg1">
                    <a:alpha val="0"/>
                  </a:schemeClr>
                </a:solidFill>
              </a:rPr>
              <a:t>      &lt;color contrastingTextColor="#000000"&gt;#FCD59A&lt;/color&gt;</a:t>
            </a:r>
          </a:p>
          <a:p>
            <a:pPr marL="0" indent="0">
              <a:buNone/>
            </a:pPr>
            <a:r>
              <a:rPr lang="en-US" sz="100">
                <a:solidFill>
                  <a:schemeClr val="bg1">
                    <a:alpha val="0"/>
                  </a:schemeClr>
                </a:solidFill>
              </a:rPr>
              <a:t>      &lt;color contrastingTextColor="#FFFFFF"&gt;#E7B600&lt;/color&gt;</a:t>
            </a:r>
          </a:p>
          <a:p>
            <a:pPr marL="0" indent="0">
              <a:buNone/>
            </a:pPr>
            <a:r>
              <a:rPr lang="en-US" sz="100">
                <a:solidFill>
                  <a:schemeClr val="bg1">
                    <a:alpha val="0"/>
                  </a:schemeClr>
                </a:solidFill>
              </a:rPr>
              <a:t>      &lt;color contrastingTextColor="#000000"&gt;#F7B000&lt;/color&gt;</a:t>
            </a:r>
          </a:p>
          <a:p>
            <a:pPr marL="0" indent="0">
              <a:buNone/>
            </a:pPr>
            <a:r>
              <a:rPr lang="en-US" sz="100">
                <a:solidFill>
                  <a:schemeClr val="bg1">
                    <a:alpha val="0"/>
                  </a:schemeClr>
                </a:solidFill>
              </a:rPr>
              <a:t>      &lt;color contrastingTextColor="#000000"&gt;#FFDB7B&lt;/color&gt;</a:t>
            </a:r>
          </a:p>
          <a:p>
            <a:pPr marL="0" indent="0">
              <a:buNone/>
            </a:pPr>
            <a:r>
              <a:rPr lang="en-US" sz="100">
                <a:solidFill>
                  <a:schemeClr val="bg1">
                    <a:alpha val="0"/>
                  </a:schemeClr>
                </a:solidFill>
              </a:rPr>
              <a:t>    &lt;/colors&gt;</a:t>
            </a:r>
          </a:p>
          <a:p>
            <a:pPr marL="0" indent="0">
              <a:buNone/>
            </a:pPr>
            <a:r>
              <a:rPr lang="en-US" sz="100">
                <a:solidFill>
                  <a:schemeClr val="bg1">
                    <a:alpha val="0"/>
                  </a:schemeClr>
                </a:solidFill>
              </a:rPr>
              <a:t>  &lt;/template&gt;</a:t>
            </a:r>
          </a:p>
          <a:p>
            <a:pPr marL="0" indent="0">
              <a:buNone/>
            </a:pPr>
            <a:r>
              <a:rPr lang="en-US" sz="100">
                <a:solidFill>
                  <a:schemeClr val="bg1">
                    <a:alpha val="0"/>
                  </a:schemeClr>
                </a:solidFill>
              </a:rPr>
              <a:t>  &lt;!--BTFPCONFIGURATION:3C627466703E0D0A20203C212D2D20496E737472756374696F6E7320666F7220746865203C74656D706C6174653E207461673A0D0A202020202020204B656570202276657273696F6E2220616E6420227479706522206F7074696F6E7320756E6368616E6765642E0D0A2020202020202053657420226E616D6522206F7074696F6E20746F2074686520636C69656E74206E616D6520746861742073686F756C6420617070656172206F6E2074686520636C69656E7420636F6C6F722073656374696F6E2E200D0A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D2D3E0D0A20203C74656D706C6174652076657273696F6E3D22322E332E342220747970653D22756E6272616E64656422206E616D653D224E414220436F726520437573746F6D20763222207061676553697A653D227769646573637265656E223E0D0A202020203C212D2D20496E737472756374696F6E7320666F72203C73657474696E67733E207461673A0D0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0D0A2020202020202020204966207468652076616C7565206973206D697373696E67206F7220696E76616C69642C2064656661756C7420636F6C6F72732077696C6C20626520757365642E202D2D3E0D0A202020203C73657474696E67733E0D0A2020202020203C72756E6E696E674167656E64614261636B436F6C6F724C6566743E233030303030303C2F72756E6E696E674167656E64614261636B436F6C6F724C6566743E0D0A2020202020203C72756E6E696E674167656E64614261636B436F6C6F7252696768743E234430443044303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233030303030303C2F72756E6E696E674167656E646154657874436F6C6F7252696768743E0D0A2020202020203C636F6C756D6E4865616465724C696E65436F6C6F723E233030303030303C2F636F6C756D6E4865616465724C696E65436F6C6F723E0D0A2020202020203C636F6C756D6E48656164657254657874436F6C6F723E233030303030303C2F636F6C756D6E48656164657254657874436F6C6F723E0D0A2020202020203C726F774865616465724C696E65436F6C6F723E233030303030303C2F726F774865616465724C696E65436F6C6F723E0D0A2020202020203C726F7748656164657254657874436F6C6F723E233030303030303C2F726F7748656164657254657874436F6C6F723E0D0A2020202020203C636F6E636C7573696F6E4172726F774C696E65436F6C6F723E234646303030303C2F636F6E636C7573696F6E4172726F774C696E65436F6C6F723E0D0A2020202020203C636F6E636C7573696F6E4172726F7754657874436F6C6F723E234646303030303C2F636F6E636C7573696F6E4172726F7754657874436F6C6F723E0D0A2020202020203C70657263656E74616765436972636C6546756C6C436972636C65436F6C6F723E234430443044303C2F70657263656E74616765436972636C6546756C6C436972636C65436F6C6F723E0D0A2020202020203C70657263656E74616765436972636C6554657874486967686C69676874436F6C6F723E234646303030303C2F70657263656E74616765436972636C6554657874486967686C69676874436F6C6F723E0D0A2020202020203C737461747573537469636B6572436F6C6F723E233030303030303C2F737461747573537469636B6572436F6C6F723E0D0A2020202020203C63616C6C6F75744261636B436F6C6F723E234646464646463C2F63616C6C6F75744261636B436F6C6F723E0D0A2020202020203C63616C6C6F7574546578744C696E65436F6C6F723E234646303030303C2F63616C6C6F7574546578744C696E65436F6C6F723E0D0A2020202020203C6E756D626572427562626C654261636B436F6C6F723E234646464646463C2F6E756D626572427562626C654261636B436F6C6F723E0D0A2020202020203C6E756D626572427562626C65546578744C696E65436F6C6F723E234646303030303C2F6E756D626572427562626C65546578744C696E65436F6C6F723E0D0A2020202020203C76616C7565436861696E546578744C696E65436F6C6F723E233030303030303C2F76616C7565436861696E546578744C696E65436F6C6F723E0D0A2020202020203C6167656E6461486967686C69676874436F6C6F723E234646303030303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200D0A202020202020202020202056616C69642076616C7565732061726520302C20312C20322C20332C20342C20352C20616E642036202D20726570726573656E74696E6720746865206C61796F757473206F6E20746865205461626C65204C61796F75742064726F702D646F776E2066726F6D206C65667420746F2072696768742E200D0A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323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200D0A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0D0A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0D0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0D0A20202020202020202054686520636C69656E7420636F6C6F722068657820636F646520676F6573206265747765656E20746865203C636F6C6F723E20616E64203C2F636F6C6F723E20746167732E0D0A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200D0A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2223303030303030223E234646464646463C2F636F6C6F723E0D0A2020202020203C636F6C6F7220636F6E7472617374696E6754657874436F6C6F723D2223464646464646223E233030303030303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234646303030303C2F636F6C6F723E0D0A2020202020203C636F6C6F7220636F6E7472617374696E6754657874436F6C6F723D2223303030303030223E234430443044303C2F636F6C6F723E0D0A2020202020203C636F6C6F7220636F6E7472617374696E6754657874436F6C6F723D2223464646464646223E233837383738373C2F636F6C6F723E0D0A2020202020203C636F6C6F7220636F6E7472617374696E6754657874436F6C6F723D2223464646464646223E234232423242323C2F636F6C6F723E0D0A2020202020203C636F6C6F7220636F6E7472617374696E6754657874436F6C6F723D2223464646464646223E233537353735373C2F636F6C6F723E0D0A2020202020203C636F6C6F7220636F6E7472617374696E6754657874436F6C6F723D2223464646464646223E233135323737333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233537323338313C2F636F6C6F723E0D0A2020202020203C636F6C6F7220636F6E7472617374696E6754657874436F6C6F723D2223464646464646223E233737314337463C2F636F6C6F723E0D0A2020202020203C636F6C6F7220636F6E7472617374696E6754657874436F6C6F723D2223464646464646223E234139323538323C2F636F6C6F723E0D0A2020202020203C636F6C6F7220636F6E7472617374696E6754657874436F6C6F723D2223464646464646223E233145354141333C2F636F6C6F723E0D0A2020202020203C636F6C6F7220636F6E7472617374696E6754657874436F6C6F723D2223464646464646223E233646423244453C2F636F6C6F723E0D0A2020202020203C636F6C6F7220636F6E7472617374696E6754657874436F6C6F723D2223303030303030223E234141434645343C2F636F6C6F723E0D0A2020202020203C636F6C6F7220636F6E7472617374696E6754657874436F6C6F723D2223464646464646223E234134423132333C2F636F6C6F723E0D0A2020202020203C636F6C6F7220636F6E7472617374696E6754657874436F6C6F723D2223303030303030223E234339434230303C2F636F6C6F723E0D0A2020202020203C636F6C6F7220636F6E7472617374696E6754657874436F6C6F723D2223303030303030223E234631454238323C2F636F6C6F723E0D0A2020202020203C636F6C6F7220636F6E7472617374696E6754657874436F6C6F723D2223464646464646223E234539363030453C2F636F6C6F723E0D0A2020202020203C636F6C6F7220636F6E7472617374696E6754657874436F6C6F723D2223464646464646223E234630384131363C2F636F6C6F723E0D0A2020202020203C636F6C6F7220636F6E7472617374696E6754657874436F6C6F723D2223303030303030223E234643443539413C2F636F6C6F723E0D0A2020202020203C636F6C6F7220636F6E7472617374696E6754657874436F6C6F723D2223464646464646223E234537423630303C2F636F6C6F723E0D0A2020202020203C636F6C6F7220636F6E7472617374696E6754657874436F6C6F723D2223303030303030223E234637423030303C2F636F6C6F723E0D0A2020202020203C636F6C6F7220636F6E7472617374696E6754657874436F6C6F723D2223303030303030223E234646444237423C2F636F6C6F723E0D0A202020203C2F636F6C6F72733E0D0A20203C2F74656D706C6174653E0D0A3C2F627466703E--&gt;</a:t>
            </a:r>
          </a:p>
          <a:p>
            <a:pPr marL="0" indent="0">
              <a:buNone/>
            </a:pPr>
            <a:r>
              <a:rPr lang="en-US" sz="100">
                <a:solidFill>
                  <a:schemeClr val="bg1">
                    <a:alpha val="0"/>
                  </a:schemeClr>
                </a:solidFill>
              </a:rPr>
              <a:t>&lt;/btfp&gt;</a:t>
            </a:r>
          </a:p>
        </p:txBody>
      </p:sp>
      <p:sp>
        <p:nvSpPr>
          <p:cNvPr id="8" name="CreatedFooter"/>
          <p:cNvSpPr/>
          <p:nvPr userDrawn="1">
            <p:custDataLst>
              <p:tags r:id="rId11"/>
            </p:custDataLst>
          </p:nvPr>
        </p:nvSpPr>
        <p:spPr>
          <a:xfrm>
            <a:off x="6370471" y="7344497"/>
            <a:ext cx="1877421" cy="144686"/>
          </a:xfrm>
          <a:prstGeom prst="rect">
            <a:avLst/>
          </a:prstGeom>
        </p:spPr>
        <p:txBody>
          <a:bodyPr wrap="square" lIns="31575" tIns="31575" rIns="31575" bIns="31575">
            <a:spAutoFit/>
          </a:bodyPr>
          <a:lstStyle/>
          <a:p>
            <a:pPr marL="0" indent="0">
              <a:buNone/>
            </a:pPr>
            <a:r>
              <a:rPr lang="en-GB" sz="526">
                <a:solidFill>
                  <a:srgbClr val="FFFFFF"/>
                </a:solidFill>
              </a:rPr>
              <a:t>200428 Role Purpose Statements_v12</a:t>
            </a:r>
          </a:p>
        </p:txBody>
      </p:sp>
      <p:sp>
        <p:nvSpPr>
          <p:cNvPr id="7" name="OfficeCode"/>
          <p:cNvSpPr/>
          <p:nvPr userDrawn="1">
            <p:custDataLst>
              <p:tags r:id="rId12"/>
            </p:custDataLst>
          </p:nvPr>
        </p:nvSpPr>
        <p:spPr>
          <a:xfrm>
            <a:off x="5896562" y="7344497"/>
            <a:ext cx="473912" cy="144686"/>
          </a:xfrm>
          <a:prstGeom prst="rect">
            <a:avLst/>
          </a:prstGeom>
        </p:spPr>
        <p:txBody>
          <a:bodyPr wrap="square" lIns="31575" tIns="31575" rIns="31575" bIns="31575">
            <a:spAutoFit/>
          </a:bodyPr>
          <a:lstStyle/>
          <a:p>
            <a:pPr marL="0" indent="0">
              <a:buNone/>
            </a:pPr>
            <a:r>
              <a:rPr lang="en-GB" sz="526">
                <a:solidFill>
                  <a:srgbClr val="FFFFFF"/>
                </a:solidFill>
              </a:rPr>
              <a:t>MEL</a:t>
            </a:r>
          </a:p>
        </p:txBody>
      </p:sp>
      <p:sp>
        <p:nvSpPr>
          <p:cNvPr id="3" name="Text Placeholder"/>
          <p:cNvSpPr>
            <a:spLocks noGrp="1"/>
          </p:cNvSpPr>
          <p:nvPr>
            <p:ph type="body" idx="1"/>
            <p:custDataLst>
              <p:tags r:id="rId13"/>
            </p:custDataLst>
          </p:nvPr>
        </p:nvSpPr>
        <p:spPr>
          <a:xfrm>
            <a:off x="293328" y="1517506"/>
            <a:ext cx="10106283" cy="5194580"/>
          </a:xfrm>
          <a:prstGeom prst="rect">
            <a:avLst/>
          </a:prstGeom>
        </p:spPr>
        <p:txBody>
          <a:bodyPr vert="horz" lIns="36000" tIns="36000" rIns="36000" bIns="3600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Title"/>
          <p:cNvSpPr>
            <a:spLocks noGrp="1"/>
          </p:cNvSpPr>
          <p:nvPr>
            <p:ph type="title"/>
            <p:custDataLst>
              <p:tags r:id="rId14"/>
            </p:custDataLst>
          </p:nvPr>
        </p:nvSpPr>
        <p:spPr>
          <a:xfrm>
            <a:off x="293791" y="165378"/>
            <a:ext cx="10105820" cy="966588"/>
          </a:xfrm>
          <a:prstGeom prst="rect">
            <a:avLst/>
          </a:prstGeom>
        </p:spPr>
        <p:txBody>
          <a:bodyPr vert="horz" lIns="36000" tIns="36000" rIns="36000" bIns="72000" rtlCol="0" anchor="b">
            <a:noAutofit/>
          </a:bodyPr>
          <a:lstStyle/>
          <a:p>
            <a:pPr lvl="0" algn="l" defTabSz="1042988" rtl="0" eaLnBrk="1" fontAlgn="base" latinLnBrk="0" hangingPunct="1">
              <a:lnSpc>
                <a:spcPct val="80000"/>
              </a:lnSpc>
              <a:spcBef>
                <a:spcPct val="0"/>
              </a:spcBef>
              <a:spcAft>
                <a:spcPct val="0"/>
              </a:spcAft>
              <a:buNone/>
            </a:pPr>
            <a:r>
              <a:rPr lang="en-US"/>
              <a:t>Click to edit Master title style</a:t>
            </a:r>
          </a:p>
        </p:txBody>
      </p:sp>
      <p:sp>
        <p:nvSpPr>
          <p:cNvPr id="4" name="btfpLayoutConfig" hidden="1"/>
          <p:cNvSpPr txBox="1"/>
          <p:nvPr userDrawn="1">
            <p:custDataLst>
              <p:tags r:id="rId15"/>
            </p:custDataLst>
          </p:nvPr>
        </p:nvSpPr>
        <p:spPr>
          <a:xfrm>
            <a:off x="11139" y="14002"/>
            <a:ext cx="602376" cy="79156"/>
          </a:xfrm>
          <a:prstGeom prst="rect">
            <a:avLst/>
          </a:prstGeom>
          <a:noFill/>
        </p:spPr>
        <p:txBody>
          <a:bodyPr vert="horz" wrap="none" lIns="31575" tIns="31575" rIns="31575" bIns="31575" rtlCol="0">
            <a:spAutoFit/>
          </a:bodyPr>
          <a:lstStyle/>
          <a:p>
            <a:r>
              <a:rPr lang="en-US" sz="100">
                <a:solidFill>
                  <a:srgbClr val="FFFFFF">
                    <a:alpha val="0"/>
                  </a:srgbClr>
                </a:solidFill>
              </a:rPr>
              <a:t>overall_0_131468204519021135 columns_1_131468204519021135 </a:t>
            </a:r>
          </a:p>
        </p:txBody>
      </p:sp>
      <p:sp>
        <p:nvSpPr>
          <p:cNvPr id="15" name="Line 4"/>
          <p:cNvSpPr>
            <a:spLocks noChangeShapeType="1"/>
          </p:cNvSpPr>
          <p:nvPr userDrawn="1">
            <p:custDataLst>
              <p:tags r:id="rId16"/>
            </p:custDataLst>
          </p:nvPr>
        </p:nvSpPr>
        <p:spPr bwMode="auto">
          <a:xfrm>
            <a:off x="293688" y="1041400"/>
            <a:ext cx="10104437" cy="0"/>
          </a:xfrm>
          <a:prstGeom prst="line">
            <a:avLst/>
          </a:prstGeom>
          <a:noFill/>
          <a:ln w="12700">
            <a:solidFill>
              <a:schemeClr val="accent1"/>
            </a:solidFill>
            <a:round/>
          </a:ln>
          <a:effec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AU" sz="1600" b="0" i="0" u="none" strike="noStrike" kern="1200" cap="none" spc="0" normalizeH="0" baseline="0" noProof="0">
              <a:ln>
                <a:noFill/>
              </a:ln>
              <a:solidFill>
                <a:srgbClr val="000000"/>
              </a:solidFill>
              <a:effectLst/>
              <a:uLnTx/>
              <a:uFillTx/>
              <a:latin typeface="Corpid C1 Regular" pitchFamily="34" charset="0"/>
              <a:ea typeface="+mn-ea"/>
              <a:cs typeface="Arial"/>
            </a:endParaRPr>
          </a:p>
        </p:txBody>
      </p:sp>
      <p:pic>
        <p:nvPicPr>
          <p:cNvPr id="16" name="Picture 15" descr="NAB logo"/>
          <p:cNvPicPr>
            <a:picLocks noChangeAspect="1"/>
          </p:cNvPicPr>
          <p:nvPr userDrawn="1">
            <p:custDataLst>
              <p:tags r:id="rId17"/>
            </p:custDataLst>
          </p:nvPr>
        </p:nvPicPr>
        <p:blipFill>
          <a:blip r:embed="rId19">
            <a:extLst>
              <a:ext uri="{28A0092B-C50C-407E-A947-70E740481C1C}">
                <a14:useLocalDpi xmlns:a14="http://schemas.microsoft.com/office/drawing/2010/main"/>
              </a:ext>
            </a:extLst>
          </a:blip>
          <a:stretch>
            <a:fillRect/>
          </a:stretch>
        </p:blipFill>
        <p:spPr>
          <a:xfrm>
            <a:off x="9970038" y="6772437"/>
            <a:ext cx="439200" cy="644363"/>
          </a:xfrm>
          <a:prstGeom prst="rect">
            <a:avLst/>
          </a:prstGeom>
        </p:spPr>
      </p:pic>
      <p:sp>
        <p:nvSpPr>
          <p:cNvPr id="19" name="SlideNumber"/>
          <p:cNvSpPr/>
          <p:nvPr userDrawn="1">
            <p:custDataLst>
              <p:tags r:id="rId18"/>
            </p:custDataLst>
          </p:nvPr>
        </p:nvSpPr>
        <p:spPr bwMode="gray">
          <a:xfrm>
            <a:off x="266541" y="7338697"/>
            <a:ext cx="150682" cy="138499"/>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marL="0" indent="0" algn="r" defTabSz="711200" rtl="0" eaLnBrk="1" latinLnBrk="0" hangingPunct="1">
              <a:spcBef>
                <a:spcPct val="0"/>
              </a:spcBef>
              <a:buNone/>
            </a:pPr>
            <a:fld id="{BB69BBE8-4DB2-4642-B003-B220ACD5A2FD}" type="slidenum">
              <a:rPr lang="en-US" sz="900" b="0" baseline="0" smtClean="0">
                <a:solidFill>
                  <a:schemeClr val="tx1"/>
                </a:solidFill>
                <a:latin typeface="+mn-lt"/>
              </a:rPr>
              <a:pPr marL="0" indent="0" algn="r" defTabSz="711200" rtl="0" eaLnBrk="1" latinLnBrk="0" hangingPunct="1">
                <a:spcBef>
                  <a:spcPct val="0"/>
                </a:spcBef>
                <a:buNone/>
              </a:pPr>
              <a:t>‹#›</a:t>
            </a:fld>
            <a:endParaRPr lang="fr-FR" sz="900" b="0">
              <a:solidFill>
                <a:schemeClr val="tx1"/>
              </a:solidFill>
              <a:latin typeface="+mn-lt"/>
            </a:endParaRPr>
          </a:p>
        </p:txBody>
      </p:sp>
    </p:spTree>
    <p:extLst>
      <p:ext uri="{BB962C8B-B14F-4D97-AF65-F5344CB8AC3E}">
        <p14:creationId xmlns:p14="http://schemas.microsoft.com/office/powerpoint/2010/main" val="1762574754"/>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Lst>
  <p:transition/>
  <p:txStyles>
    <p:titleStyle>
      <a:lvl1pPr algn="l" defTabSz="623794" rtl="0" eaLnBrk="1" latinLnBrk="0" hangingPunct="1">
        <a:lnSpc>
          <a:spcPct val="100000"/>
        </a:lnSpc>
        <a:spcBef>
          <a:spcPct val="0"/>
        </a:spcBef>
        <a:buNone/>
        <a:defRPr lang="en-US" sz="3600" b="0" kern="1200" cap="all" baseline="0">
          <a:solidFill>
            <a:schemeClr val="accent1"/>
          </a:solidFill>
          <a:latin typeface="NAB Impact" panose="02010608060202020104" pitchFamily="2" charset="0"/>
          <a:ea typeface="+mj-ea"/>
          <a:cs typeface="+mj-cs"/>
        </a:defRPr>
      </a:lvl1pPr>
    </p:titleStyle>
    <p:bodyStyle>
      <a:lvl1pPr marL="158733" indent="-158733" algn="l" defTabSz="801980" rtl="0" eaLnBrk="1" latinLnBrk="0" hangingPunct="1">
        <a:lnSpc>
          <a:spcPct val="100000"/>
        </a:lnSpc>
        <a:spcBef>
          <a:spcPts val="1053"/>
        </a:spcBef>
        <a:buFont typeface="Wingdings" panose="05000000000000000000" pitchFamily="2" charset="2"/>
        <a:buChar char="§"/>
        <a:defRPr sz="1403" kern="1200">
          <a:solidFill>
            <a:schemeClr val="tx1"/>
          </a:solidFill>
          <a:latin typeface="+mn-lt"/>
          <a:ea typeface="+mn-ea"/>
          <a:cs typeface="+mn-cs"/>
        </a:defRPr>
      </a:lvl1pPr>
      <a:lvl2pPr marL="317466" indent="-158733" algn="l" defTabSz="801980" rtl="0" eaLnBrk="1" latinLnBrk="0" hangingPunct="1">
        <a:lnSpc>
          <a:spcPct val="100000"/>
        </a:lnSpc>
        <a:spcBef>
          <a:spcPts val="526"/>
        </a:spcBef>
        <a:buFont typeface="Arial" panose="020B0604020202020204" pitchFamily="34" charset="0"/>
        <a:buChar char="–"/>
        <a:defRPr sz="1228" kern="1200">
          <a:solidFill>
            <a:schemeClr val="tx1"/>
          </a:solidFill>
          <a:latin typeface="+mn-lt"/>
          <a:ea typeface="+mn-ea"/>
          <a:cs typeface="+mn-cs"/>
        </a:defRPr>
      </a:lvl2pPr>
      <a:lvl3pPr marL="469238" indent="-151772" algn="l" defTabSz="801980" rtl="0" eaLnBrk="1" latinLnBrk="0" hangingPunct="1">
        <a:lnSpc>
          <a:spcPct val="100000"/>
        </a:lnSpc>
        <a:spcBef>
          <a:spcPts val="526"/>
        </a:spcBef>
        <a:buFont typeface="Arial" panose="020B0604020202020204" pitchFamily="34" charset="0"/>
        <a:buChar char="&gt;"/>
        <a:defRPr sz="1228" kern="1200">
          <a:solidFill>
            <a:schemeClr val="tx1"/>
          </a:solidFill>
          <a:latin typeface="+mn-lt"/>
          <a:ea typeface="+mn-ea"/>
          <a:cs typeface="+mn-cs"/>
        </a:defRPr>
      </a:lvl3pPr>
      <a:lvl4pPr marL="627971" indent="-158733" algn="l" defTabSz="801980" rtl="0" eaLnBrk="1" latinLnBrk="0" hangingPunct="1">
        <a:lnSpc>
          <a:spcPct val="100000"/>
        </a:lnSpc>
        <a:spcBef>
          <a:spcPts val="526"/>
        </a:spcBef>
        <a:buFont typeface="Arial" panose="020B0604020202020204" pitchFamily="34" charset="0"/>
        <a:buChar char="–"/>
        <a:defRPr sz="1228" kern="1200">
          <a:solidFill>
            <a:schemeClr val="tx1"/>
          </a:solidFill>
          <a:latin typeface="+mn-lt"/>
          <a:ea typeface="+mn-ea"/>
          <a:cs typeface="+mn-cs"/>
        </a:defRPr>
      </a:lvl4pPr>
      <a:lvl5pPr marL="788096" indent="-160126" algn="l" defTabSz="801980" rtl="0" eaLnBrk="1" latinLnBrk="0" hangingPunct="1">
        <a:lnSpc>
          <a:spcPct val="100000"/>
        </a:lnSpc>
        <a:spcBef>
          <a:spcPts val="526"/>
        </a:spcBef>
        <a:buFont typeface="Arial" panose="020B0604020202020204" pitchFamily="34" charset="0"/>
        <a:buChar char="&gt;"/>
        <a:defRPr sz="1228" kern="1200">
          <a:solidFill>
            <a:schemeClr val="tx1"/>
          </a:solidFill>
          <a:latin typeface="+mn-lt"/>
          <a:ea typeface="+mn-ea"/>
          <a:cs typeface="+mn-cs"/>
        </a:defRPr>
      </a:lvl5pPr>
      <a:lvl6pPr marL="2205445" indent="-200495" algn="l" defTabSz="80198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436" indent="-200495" algn="l" defTabSz="80198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426" indent="-200495" algn="l" defTabSz="80198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416" indent="-200495" algn="l" defTabSz="80198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155948" indent="-155948" algn="l" defTabSz="623794" rtl="0" eaLnBrk="1" latinLnBrk="0" hangingPunct="1">
        <a:spcBef>
          <a:spcPts val="1053"/>
        </a:spcBef>
        <a:buChar char="•"/>
        <a:defRPr sz="1403" kern="1200">
          <a:solidFill>
            <a:schemeClr val="tx1"/>
          </a:solidFill>
          <a:latin typeface="+mn-lt"/>
          <a:ea typeface="+mn-ea"/>
          <a:cs typeface="+mn-cs"/>
        </a:defRPr>
      </a:lvl1pPr>
      <a:lvl2pPr marL="311897" indent="-155948" algn="l" defTabSz="623794" rtl="0" eaLnBrk="1" latinLnBrk="0" hangingPunct="1">
        <a:spcBef>
          <a:spcPts val="526"/>
        </a:spcBef>
        <a:buChar char="–"/>
        <a:defRPr sz="1228" kern="1200">
          <a:solidFill>
            <a:schemeClr val="tx1"/>
          </a:solidFill>
          <a:latin typeface="+mn-lt"/>
          <a:ea typeface="+mn-ea"/>
          <a:cs typeface="+mn-cs"/>
        </a:defRPr>
      </a:lvl2pPr>
      <a:lvl3pPr marL="467845" indent="-155948" algn="l" defTabSz="623794" rtl="0" eaLnBrk="1" latinLnBrk="0" hangingPunct="1">
        <a:spcBef>
          <a:spcPts val="526"/>
        </a:spcBef>
        <a:buChar char="&gt;"/>
        <a:defRPr sz="1228" kern="1200">
          <a:solidFill>
            <a:schemeClr val="tx1"/>
          </a:solidFill>
          <a:latin typeface="+mn-lt"/>
          <a:ea typeface="+mn-ea"/>
          <a:cs typeface="+mn-cs"/>
        </a:defRPr>
      </a:lvl3pPr>
      <a:lvl4pPr marL="623794" indent="-155948" algn="l" defTabSz="623794" rtl="0" eaLnBrk="1" latinLnBrk="0" hangingPunct="1">
        <a:spcBef>
          <a:spcPts val="526"/>
        </a:spcBef>
        <a:buChar char="–"/>
        <a:defRPr sz="1228" kern="1200">
          <a:solidFill>
            <a:schemeClr val="tx1"/>
          </a:solidFill>
          <a:latin typeface="+mn-lt"/>
          <a:ea typeface="+mn-ea"/>
          <a:cs typeface="+mn-cs"/>
        </a:defRPr>
      </a:lvl4pPr>
      <a:lvl5pPr marL="779742" indent="-155948" algn="l" defTabSz="623794" rtl="0" eaLnBrk="1" latinLnBrk="0" hangingPunct="1">
        <a:spcBef>
          <a:spcPts val="526"/>
        </a:spcBef>
        <a:buChar char="&gt;"/>
        <a:defRPr sz="1228" kern="1200">
          <a:solidFill>
            <a:schemeClr val="tx1"/>
          </a:solidFill>
          <a:latin typeface="+mn-lt"/>
          <a:ea typeface="+mn-ea"/>
          <a:cs typeface="+mn-cs"/>
        </a:defRPr>
      </a:lvl5pPr>
      <a:lvl6pPr marL="935690" algn="l" defTabSz="623794" rtl="0" eaLnBrk="1" latinLnBrk="0" hangingPunct="1">
        <a:defRPr sz="1228" kern="1200">
          <a:solidFill>
            <a:schemeClr val="tx1"/>
          </a:solidFill>
          <a:latin typeface="+mn-lt"/>
          <a:ea typeface="+mn-ea"/>
          <a:cs typeface="+mn-cs"/>
        </a:defRPr>
      </a:lvl6pPr>
      <a:lvl7pPr marL="1091639" algn="l" defTabSz="623794" rtl="0" eaLnBrk="1" latinLnBrk="0" hangingPunct="1">
        <a:defRPr sz="1228" kern="1200">
          <a:solidFill>
            <a:schemeClr val="tx1"/>
          </a:solidFill>
          <a:latin typeface="+mn-lt"/>
          <a:ea typeface="+mn-ea"/>
          <a:cs typeface="+mn-cs"/>
        </a:defRPr>
      </a:lvl7pPr>
      <a:lvl8pPr marL="1247587" algn="l" defTabSz="623794" rtl="0" eaLnBrk="1" latinLnBrk="0" hangingPunct="1">
        <a:defRPr sz="1228" kern="1200">
          <a:solidFill>
            <a:schemeClr val="tx1"/>
          </a:solidFill>
          <a:latin typeface="+mn-lt"/>
          <a:ea typeface="+mn-ea"/>
          <a:cs typeface="+mn-cs"/>
        </a:defRPr>
      </a:lvl8pPr>
      <a:lvl9pPr marL="1403535" algn="l" defTabSz="623794" rtl="0" eaLnBrk="1" latinLnBrk="0" hangingPunct="1">
        <a:defRPr sz="122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D1D1D1"/>
          </p15:clr>
        </p15:guide>
        <p15:guide id="2" pos="185" userDrawn="1">
          <p15:clr>
            <a:srgbClr val="D1D1D1"/>
          </p15:clr>
        </p15:guide>
        <p15:guide id="4" orient="horz" pos="956" userDrawn="1">
          <p15:clr>
            <a:srgbClr val="D1D1D1"/>
          </p15:clr>
        </p15:guide>
        <p15:guide id="7" orient="horz" pos="4547" userDrawn="1">
          <p15:clr>
            <a:srgbClr val="D1D1D1"/>
          </p15:clr>
        </p15:guide>
        <p15:guide id="8" pos="6551" userDrawn="1">
          <p15:clr>
            <a:srgbClr val="D1D1D1"/>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notesSlide" Target="../notesSlides/notesSlide1.xml"/><Relationship Id="rId4"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AU" dirty="0"/>
              <a:t>Role purpose statement</a:t>
            </a:r>
          </a:p>
        </p:txBody>
      </p:sp>
      <p:sp>
        <p:nvSpPr>
          <p:cNvPr id="3" name="btfpLayoutConfig" hidden="1"/>
          <p:cNvSpPr txBox="1"/>
          <p:nvPr>
            <p:custDataLst>
              <p:tags r:id="rId2"/>
            </p:custDataLst>
          </p:nvPr>
        </p:nvSpPr>
        <p:spPr bwMode="gray">
          <a:xfrm>
            <a:off x="12700" y="12700"/>
            <a:ext cx="726728" cy="88092"/>
          </a:xfrm>
          <a:prstGeom prst="rect">
            <a:avLst/>
          </a:prstGeom>
          <a:noFill/>
        </p:spPr>
        <p:txBody>
          <a:bodyPr vert="horz" wrap="none" lIns="36000" tIns="36000" rIns="36000" bIns="36000" rtlCol="0">
            <a:spAutoFit/>
          </a:bodyPr>
          <a:lstStyle/>
          <a:p>
            <a:pPr marL="0" indent="0">
              <a:buNone/>
            </a:pPr>
            <a:r>
              <a:rPr lang="en-AU" sz="100">
                <a:solidFill>
                  <a:srgbClr val="FFFFFF">
                    <a:alpha val="0"/>
                  </a:srgbClr>
                </a:solidFill>
              </a:rPr>
              <a:t>overall_0_132301825390820478 columns_1_132301865183776965 9_1_132301823146380162 43_1_132301834520744357 </a:t>
            </a:r>
          </a:p>
        </p:txBody>
      </p:sp>
      <p:graphicFrame>
        <p:nvGraphicFramePr>
          <p:cNvPr id="52" name="Table 51"/>
          <p:cNvGraphicFramePr>
            <a:graphicFrameLocks noGrp="1"/>
          </p:cNvGraphicFramePr>
          <p:nvPr>
            <p:custDataLst>
              <p:tags r:id="rId3"/>
            </p:custDataLst>
            <p:extLst>
              <p:ext uri="{D42A27DB-BD31-4B8C-83A1-F6EECF244321}">
                <p14:modId xmlns:p14="http://schemas.microsoft.com/office/powerpoint/2010/main" val="3033855246"/>
              </p:ext>
            </p:extLst>
          </p:nvPr>
        </p:nvGraphicFramePr>
        <p:xfrm>
          <a:off x="293791" y="1131966"/>
          <a:ext cx="10109200" cy="5697000"/>
        </p:xfrm>
        <a:graphic>
          <a:graphicData uri="http://schemas.openxmlformats.org/drawingml/2006/table">
            <a:tbl>
              <a:tblPr firstRow="1" bandRow="1">
                <a:effectLst/>
                <a:tableStyleId>{5C22544A-7EE6-4342-B048-85BDC9FD1C3A}</a:tableStyleId>
              </a:tblPr>
              <a:tblGrid>
                <a:gridCol w="3369733">
                  <a:extLst>
                    <a:ext uri="{9D8B030D-6E8A-4147-A177-3AD203B41FA5}">
                      <a16:colId xmlns:a16="http://schemas.microsoft.com/office/drawing/2014/main" val="20000"/>
                    </a:ext>
                  </a:extLst>
                </a:gridCol>
                <a:gridCol w="1540260">
                  <a:extLst>
                    <a:ext uri="{9D8B030D-6E8A-4147-A177-3AD203B41FA5}">
                      <a16:colId xmlns:a16="http://schemas.microsoft.com/office/drawing/2014/main" val="1901469753"/>
                    </a:ext>
                  </a:extLst>
                </a:gridCol>
                <a:gridCol w="1733069">
                  <a:extLst>
                    <a:ext uri="{9D8B030D-6E8A-4147-A177-3AD203B41FA5}">
                      <a16:colId xmlns:a16="http://schemas.microsoft.com/office/drawing/2014/main" val="2173682732"/>
                    </a:ext>
                  </a:extLst>
                </a:gridCol>
                <a:gridCol w="800662">
                  <a:extLst>
                    <a:ext uri="{9D8B030D-6E8A-4147-A177-3AD203B41FA5}">
                      <a16:colId xmlns:a16="http://schemas.microsoft.com/office/drawing/2014/main" val="580312801"/>
                    </a:ext>
                  </a:extLst>
                </a:gridCol>
                <a:gridCol w="2665476">
                  <a:extLst>
                    <a:ext uri="{9D8B030D-6E8A-4147-A177-3AD203B41FA5}">
                      <a16:colId xmlns:a16="http://schemas.microsoft.com/office/drawing/2014/main" val="1383526670"/>
                    </a:ext>
                  </a:extLst>
                </a:gridCol>
              </a:tblGrid>
              <a:tr h="197119">
                <a:tc>
                  <a:txBody>
                    <a:bodyPr/>
                    <a:lstStyle/>
                    <a:p>
                      <a:pPr marL="0" indent="0" algn="ctr">
                        <a:buClr>
                          <a:srgbClr val="000000"/>
                        </a:buClr>
                        <a:buNone/>
                      </a:pPr>
                      <a:r>
                        <a:rPr lang="en-GB" sz="1000" b="1" kern="1200">
                          <a:solidFill>
                            <a:schemeClr val="tx1"/>
                          </a:solidFill>
                          <a:effectLst/>
                          <a:latin typeface="+mn-lt"/>
                          <a:ea typeface="+mn-ea"/>
                          <a:cs typeface="+mn-cs"/>
                        </a:rPr>
                        <a:t>Position</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gridSpan="2">
                  <a:txBody>
                    <a:bodyPr/>
                    <a:lstStyle/>
                    <a:p>
                      <a:pPr marL="0" indent="0" algn="ctr">
                        <a:buClr>
                          <a:srgbClr val="000000"/>
                        </a:buClr>
                        <a:buNone/>
                      </a:pPr>
                      <a:r>
                        <a:rPr lang="en-GB" sz="1000" b="1" kern="1200" dirty="0">
                          <a:solidFill>
                            <a:schemeClr val="tx1"/>
                          </a:solidFill>
                          <a:effectLst/>
                          <a:latin typeface="+mn-lt"/>
                          <a:ea typeface="+mn-ea"/>
                          <a:cs typeface="+mn-cs"/>
                        </a:rPr>
                        <a:t>Reports to</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US"/>
                    </a:p>
                  </a:txBody>
                  <a:tcPr/>
                </a:tc>
                <a:tc gridSpan="2">
                  <a:txBody>
                    <a:bodyPr/>
                    <a:lstStyle/>
                    <a:p>
                      <a:pPr marL="0" indent="0" algn="ctr">
                        <a:buClr>
                          <a:srgbClr val="000000"/>
                        </a:buClr>
                        <a:buNone/>
                      </a:pPr>
                      <a:r>
                        <a:rPr lang="en-GB" sz="1000" b="1" kern="1200">
                          <a:solidFill>
                            <a:schemeClr val="tx1"/>
                          </a:solidFill>
                          <a:effectLst/>
                          <a:latin typeface="+mn-lt"/>
                          <a:ea typeface="+mn-ea"/>
                          <a:cs typeface="+mn-cs"/>
                        </a:rPr>
                        <a:t>Job Grade</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AU"/>
                    </a:p>
                  </a:txBody>
                  <a:tcPr/>
                </a:tc>
                <a:extLst>
                  <a:ext uri="{0D108BD9-81ED-4DB2-BD59-A6C34878D82A}">
                    <a16:rowId xmlns:a16="http://schemas.microsoft.com/office/drawing/2014/main" val="343756419"/>
                  </a:ext>
                </a:extLst>
              </a:tr>
              <a:tr h="197119">
                <a:tc>
                  <a:txBody>
                    <a:bodyPr/>
                    <a:lstStyle/>
                    <a:p>
                      <a:pPr marL="0" indent="0" algn="ctr">
                        <a:buClr>
                          <a:srgbClr val="000000"/>
                        </a:buClr>
                        <a:buNone/>
                      </a:pPr>
                      <a:r>
                        <a:rPr lang="en-AU" sz="1000" kern="1200" dirty="0">
                          <a:solidFill>
                            <a:schemeClr val="dk1"/>
                          </a:solidFill>
                          <a:effectLst/>
                          <a:latin typeface="+mn-lt"/>
                          <a:ea typeface="+mn-ea"/>
                          <a:cs typeface="+mn-cs"/>
                        </a:rPr>
                        <a:t>Analyst</a:t>
                      </a:r>
                      <a:endParaRPr lang="en-GB" sz="1000" b="0" kern="1200" dirty="0">
                        <a:solidFill>
                          <a:schemeClr val="tx1"/>
                        </a:solidFill>
                        <a:effectLst/>
                        <a:latin typeface="+mn-lt"/>
                        <a:ea typeface="+mn-ea"/>
                        <a:cs typeface="+mn-cs"/>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2">
                  <a:txBody>
                    <a:bodyPr/>
                    <a:lstStyle/>
                    <a:p>
                      <a:pPr marL="0" marR="0" lvl="0" indent="0" algn="ctr" defTabSz="623794" rtl="0" eaLnBrk="1" fontAlgn="auto" latinLnBrk="0" hangingPunct="1">
                        <a:lnSpc>
                          <a:spcPct val="100000"/>
                        </a:lnSpc>
                        <a:spcBef>
                          <a:spcPts val="1053"/>
                        </a:spcBef>
                        <a:spcAft>
                          <a:spcPct val="0"/>
                        </a:spcAft>
                        <a:buClr>
                          <a:srgbClr val="000000"/>
                        </a:buClr>
                        <a:buSzTx/>
                        <a:buFontTx/>
                        <a:buNone/>
                        <a:defRPr/>
                      </a:pPr>
                      <a:r>
                        <a:rPr kumimoji="0" lang="en-GB" sz="1000" b="0" i="0" u="none" strike="noStrike" kern="1200" cap="none" spc="0" normalizeH="0" baseline="0" noProof="0" dirty="0">
                          <a:ln>
                            <a:noFill/>
                          </a:ln>
                          <a:solidFill>
                            <a:srgbClr val="000000"/>
                          </a:solidFill>
                          <a:effectLst/>
                          <a:uLnTx/>
                          <a:uFillTx/>
                          <a:latin typeface="Corpid C1 Light"/>
                          <a:ea typeface="+mn-ea"/>
                          <a:cs typeface="+mn-cs"/>
                        </a:rPr>
                        <a:t>Manager, Credit Strategy</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US"/>
                    </a:p>
                  </a:txBody>
                  <a:tcPr/>
                </a:tc>
                <a:tc gridSpan="2">
                  <a:txBody>
                    <a:bodyPr/>
                    <a:lstStyle/>
                    <a:p>
                      <a:pPr marL="0" marR="0" lvl="0" indent="0" algn="ctr" defTabSz="623794" rtl="0" eaLnBrk="1" fontAlgn="auto" latinLnBrk="0" hangingPunct="1">
                        <a:lnSpc>
                          <a:spcPct val="100000"/>
                        </a:lnSpc>
                        <a:spcBef>
                          <a:spcPts val="1053"/>
                        </a:spcBef>
                        <a:spcAft>
                          <a:spcPct val="0"/>
                        </a:spcAft>
                        <a:buClr>
                          <a:srgbClr val="000000"/>
                        </a:buClr>
                        <a:buSzTx/>
                        <a:buFontTx/>
                        <a:buNone/>
                        <a:defRPr/>
                      </a:pPr>
                      <a:r>
                        <a:rPr kumimoji="0" lang="en-GB" sz="1000" b="0" i="0" u="none" strike="noStrike" kern="1200" cap="none" spc="0" normalizeH="0" baseline="0" noProof="0" dirty="0">
                          <a:ln>
                            <a:noFill/>
                          </a:ln>
                          <a:solidFill>
                            <a:srgbClr val="000000"/>
                          </a:solidFill>
                          <a:effectLst/>
                          <a:uLnTx/>
                          <a:uFillTx/>
                          <a:latin typeface="Corpid C1 Light"/>
                          <a:ea typeface="+mn-ea"/>
                          <a:cs typeface="+mn-cs"/>
                        </a:rPr>
                        <a:t>2</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AU"/>
                    </a:p>
                  </a:txBody>
                  <a:tcPr/>
                </a:tc>
                <a:extLst>
                  <a:ext uri="{0D108BD9-81ED-4DB2-BD59-A6C34878D82A}">
                    <a16:rowId xmlns:a16="http://schemas.microsoft.com/office/drawing/2014/main" val="3888405909"/>
                  </a:ext>
                </a:extLst>
              </a:tr>
              <a:tr h="197119">
                <a:tc>
                  <a:txBody>
                    <a:bodyPr/>
                    <a:lstStyle/>
                    <a:p>
                      <a:pPr marL="0" indent="0" algn="ctr">
                        <a:buClr>
                          <a:srgbClr val="000000"/>
                        </a:buClr>
                        <a:buNone/>
                      </a:pPr>
                      <a:r>
                        <a:rPr lang="en-GB" sz="1000" b="1" kern="1200">
                          <a:solidFill>
                            <a:schemeClr val="tx1"/>
                          </a:solidFill>
                          <a:effectLst/>
                          <a:latin typeface="+mn-lt"/>
                          <a:ea typeface="+mn-ea"/>
                          <a:cs typeface="+mn-cs"/>
                        </a:rPr>
                        <a:t>Direct reports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gridSpan="2">
                  <a:txBody>
                    <a:bodyPr/>
                    <a:lstStyle/>
                    <a:p>
                      <a:pPr marL="0" indent="0" algn="ctr">
                        <a:buClr>
                          <a:srgbClr val="000000"/>
                        </a:buClr>
                        <a:buNone/>
                      </a:pPr>
                      <a:r>
                        <a:rPr lang="en-GB" sz="1000" b="1" kern="1200">
                          <a:solidFill>
                            <a:schemeClr val="tx1"/>
                          </a:solidFill>
                          <a:effectLst/>
                          <a:latin typeface="+mn-lt"/>
                          <a:ea typeface="+mn-ea"/>
                          <a:cs typeface="+mn-cs"/>
                        </a:rPr>
                        <a:t>Size of organisation</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pPr marL="0" marR="0" lvl="0" indent="0" algn="ctr" defTabSz="914309" rtl="0" eaLnBrk="1" fontAlgn="auto" latinLnBrk="0" hangingPunct="1">
                        <a:lnSpc>
                          <a:spcPct val="100000"/>
                        </a:lnSpc>
                        <a:spcBef>
                          <a:spcPct val="0"/>
                        </a:spcBef>
                        <a:spcAft>
                          <a:spcPct val="0"/>
                        </a:spcAft>
                        <a:buClr>
                          <a:srgbClr val="000000"/>
                        </a:buClr>
                        <a:buSzTx/>
                        <a:buFontTx/>
                        <a:buNone/>
                        <a:defRPr>
                          <a:effectLst/>
                        </a:defRPr>
                      </a:pPr>
                      <a:endParaRPr lang="en-GB" sz="900" b="1" kern="1200">
                        <a:solidFill>
                          <a:schemeClr val="tx1"/>
                        </a:solidFill>
                        <a:effectLst/>
                        <a:latin typeface="+mn-lt"/>
                        <a:ea typeface="+mn-ea"/>
                        <a:cs typeface="+mn-cs"/>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2">
                  <a:txBody>
                    <a:bodyPr/>
                    <a:lstStyle/>
                    <a:p>
                      <a:pPr marL="0" indent="0" algn="ctr">
                        <a:buClr>
                          <a:srgbClr val="000000"/>
                        </a:buClr>
                        <a:buNone/>
                      </a:pPr>
                      <a:r>
                        <a:rPr lang="en-GB" sz="1000" b="1" kern="1200">
                          <a:solidFill>
                            <a:schemeClr val="tx1"/>
                          </a:solidFill>
                          <a:effectLst/>
                          <a:latin typeface="+mn-lt"/>
                          <a:ea typeface="+mn-ea"/>
                          <a:cs typeface="+mn-cs"/>
                        </a:rPr>
                        <a:t>Budget</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AU"/>
                    </a:p>
                  </a:txBody>
                  <a:tcPr/>
                </a:tc>
                <a:extLst>
                  <a:ext uri="{0D108BD9-81ED-4DB2-BD59-A6C34878D82A}">
                    <a16:rowId xmlns:a16="http://schemas.microsoft.com/office/drawing/2014/main" val="1238086309"/>
                  </a:ext>
                </a:extLst>
              </a:tr>
              <a:tr h="197119">
                <a:tc>
                  <a:txBody>
                    <a:bodyPr/>
                    <a:lstStyle/>
                    <a:p>
                      <a:pPr marL="0" marR="0" lvl="0" indent="0" algn="ctr" defTabSz="623794" rtl="0" eaLnBrk="1" fontAlgn="auto" latinLnBrk="0" hangingPunct="1">
                        <a:lnSpc>
                          <a:spcPct val="100000"/>
                        </a:lnSpc>
                        <a:spcBef>
                          <a:spcPts val="1053"/>
                        </a:spcBef>
                        <a:spcAft>
                          <a:spcPct val="0"/>
                        </a:spcAft>
                        <a:buClr>
                          <a:srgbClr val="000000"/>
                        </a:buClr>
                        <a:buSzTx/>
                        <a:buFontTx/>
                        <a:buNone/>
                        <a:defRPr/>
                      </a:pPr>
                      <a:r>
                        <a:rPr kumimoji="0" lang="en-GB" sz="1000" b="0" i="0" u="none" strike="noStrike" kern="1200" cap="none" spc="0" normalizeH="0" baseline="0" noProof="0" dirty="0">
                          <a:ln>
                            <a:noFill/>
                          </a:ln>
                          <a:solidFill>
                            <a:srgbClr val="000000"/>
                          </a:solidFill>
                          <a:effectLst/>
                          <a:uLnTx/>
                          <a:uFillTx/>
                          <a:latin typeface="Corpid C1 Light"/>
                          <a:ea typeface="+mn-ea"/>
                          <a:cs typeface="+mn-cs"/>
                        </a:rPr>
                        <a:t>0</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2">
                  <a:txBody>
                    <a:bodyPr/>
                    <a:lstStyle/>
                    <a:p>
                      <a:pPr marL="0" marR="0" lvl="0" indent="0" algn="ctr" defTabSz="623794" rtl="0" eaLnBrk="1" fontAlgn="auto" latinLnBrk="0" hangingPunct="1">
                        <a:lnSpc>
                          <a:spcPct val="100000"/>
                        </a:lnSpc>
                        <a:spcBef>
                          <a:spcPts val="1053"/>
                        </a:spcBef>
                        <a:spcAft>
                          <a:spcPct val="0"/>
                        </a:spcAft>
                        <a:buClr>
                          <a:srgbClr val="000000"/>
                        </a:buClr>
                        <a:buSzTx/>
                        <a:buFontTx/>
                        <a:buNone/>
                        <a:defRPr/>
                      </a:pPr>
                      <a:r>
                        <a:rPr kumimoji="0" lang="en-GB" sz="1000" b="0" i="0" u="none" strike="noStrike" kern="1200" cap="none" spc="0" normalizeH="0" baseline="0" noProof="0">
                          <a:ln>
                            <a:noFill/>
                          </a:ln>
                          <a:solidFill>
                            <a:srgbClr val="000000"/>
                          </a:solidFill>
                          <a:effectLst/>
                          <a:uLnTx/>
                          <a:uFillTx/>
                          <a:latin typeface="Corpid C1 Light"/>
                          <a:ea typeface="+mn-ea"/>
                          <a:cs typeface="+mn-cs"/>
                        </a:rPr>
                        <a:t>…</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US"/>
                    </a:p>
                  </a:txBody>
                  <a:tcPr/>
                </a:tc>
                <a:tc gridSpan="2">
                  <a:txBody>
                    <a:bodyPr/>
                    <a:lstStyle/>
                    <a:p>
                      <a:pPr marL="0" marR="0" lvl="0" indent="0" algn="ctr" defTabSz="623794" rtl="0" eaLnBrk="1" fontAlgn="auto" latinLnBrk="0" hangingPunct="1">
                        <a:lnSpc>
                          <a:spcPct val="100000"/>
                        </a:lnSpc>
                        <a:spcBef>
                          <a:spcPts val="1053"/>
                        </a:spcBef>
                        <a:spcAft>
                          <a:spcPct val="0"/>
                        </a:spcAft>
                        <a:buClr>
                          <a:srgbClr val="000000"/>
                        </a:buClr>
                        <a:buSzTx/>
                        <a:buFontTx/>
                        <a:buNone/>
                        <a:defRPr/>
                      </a:pPr>
                      <a:r>
                        <a:rPr kumimoji="0" lang="en-GB" sz="1000" b="0" i="0" u="none" strike="noStrike" kern="1200" cap="none" spc="0" normalizeH="0" baseline="0" noProof="0">
                          <a:ln>
                            <a:noFill/>
                          </a:ln>
                          <a:solidFill>
                            <a:srgbClr val="000000"/>
                          </a:solidFill>
                          <a:effectLst/>
                          <a:uLnTx/>
                          <a:uFillTx/>
                          <a:latin typeface="Corpid C1 Light"/>
                          <a:ea typeface="+mn-ea"/>
                          <a:cs typeface="+mn-cs"/>
                        </a:rPr>
                        <a:t>…</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AU"/>
                    </a:p>
                  </a:txBody>
                  <a:tcPr/>
                </a:tc>
                <a:extLst>
                  <a:ext uri="{0D108BD9-81ED-4DB2-BD59-A6C34878D82A}">
                    <a16:rowId xmlns:a16="http://schemas.microsoft.com/office/drawing/2014/main" val="2587348942"/>
                  </a:ext>
                </a:extLst>
              </a:tr>
              <a:tr h="0">
                <a:tc gridSpan="2">
                  <a:txBody>
                    <a:bodyPr/>
                    <a:lstStyle/>
                    <a:p>
                      <a:pPr marL="0" indent="0" algn="ctr">
                        <a:buClr>
                          <a:srgbClr val="000000"/>
                        </a:buClr>
                        <a:buNone/>
                      </a:pPr>
                      <a:r>
                        <a:rPr lang="en-GB" sz="1000" b="1" kern="1200">
                          <a:solidFill>
                            <a:schemeClr val="tx1"/>
                          </a:solidFill>
                          <a:effectLst/>
                          <a:latin typeface="+mn-lt"/>
                          <a:ea typeface="+mn-ea"/>
                          <a:cs typeface="+mn-cs"/>
                        </a:rPr>
                        <a:t>Purpose</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US"/>
                    </a:p>
                  </a:txBody>
                  <a:tcPr/>
                </a:tc>
                <a:tc gridSpan="3">
                  <a:txBody>
                    <a:bodyPr/>
                    <a:lstStyle/>
                    <a:p>
                      <a:pPr marL="0" marR="0" lvl="0" indent="0" algn="ctr" defTabSz="914309" rtl="0" eaLnBrk="1" fontAlgn="auto" latinLnBrk="0" hangingPunct="1">
                        <a:lnSpc>
                          <a:spcPct val="100000"/>
                        </a:lnSpc>
                        <a:spcBef>
                          <a:spcPct val="0"/>
                        </a:spcBef>
                        <a:spcAft>
                          <a:spcPct val="0"/>
                        </a:spcAft>
                        <a:buClr>
                          <a:srgbClr val="000000"/>
                        </a:buClr>
                        <a:buSzTx/>
                        <a:buFontTx/>
                        <a:buNone/>
                        <a:defRPr>
                          <a:effectLst/>
                        </a:defRPr>
                      </a:pPr>
                      <a:r>
                        <a:rPr lang="en-GB" sz="1000" b="1" kern="1200" dirty="0">
                          <a:solidFill>
                            <a:schemeClr val="tx1"/>
                          </a:solidFill>
                          <a:effectLst/>
                          <a:latin typeface="+mn-lt"/>
                          <a:ea typeface="+mn-ea"/>
                          <a:cs typeface="+mn-cs"/>
                        </a:rPr>
                        <a:t>Capabilities,</a:t>
                      </a:r>
                      <a:r>
                        <a:rPr lang="en-GB" sz="1000" b="1" kern="1200" baseline="0" dirty="0">
                          <a:solidFill>
                            <a:schemeClr val="tx1"/>
                          </a:solidFill>
                          <a:effectLst/>
                          <a:latin typeface="+mn-lt"/>
                          <a:ea typeface="+mn-ea"/>
                          <a:cs typeface="+mn-cs"/>
                        </a:rPr>
                        <a:t> Experience &amp; Qualification Requirements </a:t>
                      </a:r>
                      <a:endParaRPr lang="en-GB" sz="1000" b="1" kern="1200" dirty="0">
                        <a:solidFill>
                          <a:schemeClr val="tx1"/>
                        </a:solidFill>
                        <a:effectLst/>
                        <a:latin typeface="+mn-lt"/>
                        <a:ea typeface="+mn-ea"/>
                        <a:cs typeface="+mn-cs"/>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US"/>
                    </a:p>
                  </a:txBody>
                  <a:tcPr/>
                </a:tc>
                <a:tc hMerge="1">
                  <a:txBody>
                    <a:bodyPr/>
                    <a:lstStyle/>
                    <a:p>
                      <a:endParaRPr lang="en-AU"/>
                    </a:p>
                  </a:txBody>
                  <a:tcPr/>
                </a:tc>
                <a:extLst>
                  <a:ext uri="{0D108BD9-81ED-4DB2-BD59-A6C34878D82A}">
                    <a16:rowId xmlns:a16="http://schemas.microsoft.com/office/drawing/2014/main" val="10005"/>
                  </a:ext>
                </a:extLst>
              </a:tr>
              <a:tr h="922900">
                <a:tc rowSpan="2" gridSpan="2">
                  <a:txBody>
                    <a:bodyPr/>
                    <a:lstStyle/>
                    <a:p>
                      <a:pPr marL="0" marR="0" lvl="0" indent="0" algn="l" defTabSz="981075" rtl="0" eaLnBrk="0" fontAlgn="base" latinLnBrk="0" hangingPunct="0">
                        <a:lnSpc>
                          <a:spcPct val="100000"/>
                        </a:lnSpc>
                        <a:spcBef>
                          <a:spcPts val="384"/>
                        </a:spcBef>
                        <a:spcAft>
                          <a:spcPct val="0"/>
                        </a:spcAft>
                        <a:buClrTx/>
                        <a:buSzTx/>
                        <a:buFontTx/>
                        <a:buNone/>
                        <a:tabLst>
                          <a:tab pos="173038" algn="l"/>
                        </a:tabLst>
                        <a:defRPr>
                          <a:effectLst/>
                        </a:defRPr>
                      </a:pPr>
                      <a:r>
                        <a:rPr lang="en-AU" sz="1000" kern="1200" dirty="0">
                          <a:solidFill>
                            <a:schemeClr val="dk1"/>
                          </a:solidFill>
                          <a:effectLst/>
                          <a:latin typeface="+mn-lt"/>
                          <a:ea typeface="+mn-ea"/>
                          <a:cs typeface="+mn-cs"/>
                        </a:rPr>
                        <a:t>To support the execution of Mortgage Credit (MC) strategy and provide insight, analysis, strategy support and recommendations for home lending products, in line with risk appetite.</a:t>
                      </a:r>
                    </a:p>
                    <a:p>
                      <a:pPr marL="0" marR="0" lvl="0" indent="0" algn="l" defTabSz="981075" rtl="0" eaLnBrk="0" fontAlgn="base" latinLnBrk="0" hangingPunct="0">
                        <a:lnSpc>
                          <a:spcPct val="100000"/>
                        </a:lnSpc>
                        <a:spcBef>
                          <a:spcPts val="384"/>
                        </a:spcBef>
                        <a:spcAft>
                          <a:spcPct val="0"/>
                        </a:spcAft>
                        <a:buClrTx/>
                        <a:buSzTx/>
                        <a:buFontTx/>
                        <a:buNone/>
                        <a:tabLst>
                          <a:tab pos="173038" algn="l"/>
                        </a:tabLst>
                        <a:defRPr>
                          <a:effectLst/>
                        </a:defRPr>
                      </a:pPr>
                      <a:endParaRPr lang="en-AU" sz="1000" kern="1200" dirty="0">
                        <a:solidFill>
                          <a:schemeClr val="dk1"/>
                        </a:solidFill>
                        <a:effectLst/>
                        <a:latin typeface="+mn-lt"/>
                        <a:ea typeface="+mn-ea"/>
                        <a:cs typeface="+mn-cs"/>
                      </a:endParaRPr>
                    </a:p>
                    <a:p>
                      <a:pPr marL="0" marR="0" lvl="0" indent="0" algn="l" defTabSz="981075" rtl="0" eaLnBrk="0" fontAlgn="base" latinLnBrk="0" hangingPunct="0">
                        <a:lnSpc>
                          <a:spcPct val="100000"/>
                        </a:lnSpc>
                        <a:spcBef>
                          <a:spcPts val="384"/>
                        </a:spcBef>
                        <a:spcAft>
                          <a:spcPct val="0"/>
                        </a:spcAft>
                        <a:buClrTx/>
                        <a:buSzTx/>
                        <a:buFontTx/>
                        <a:buNone/>
                        <a:tabLst>
                          <a:tab pos="173038" algn="l"/>
                        </a:tabLst>
                        <a:defRPr>
                          <a:effectLst/>
                        </a:defRPr>
                      </a:pPr>
                      <a:r>
                        <a:rPr lang="en-AU" sz="1000" kern="1200" dirty="0">
                          <a:solidFill>
                            <a:schemeClr val="dk1"/>
                          </a:solidFill>
                          <a:effectLst/>
                          <a:latin typeface="+mn-lt"/>
                          <a:ea typeface="+mn-ea"/>
                          <a:cs typeface="+mn-cs"/>
                        </a:rPr>
                        <a:t>The role is responsible for providing analytical insight and recommendations to optimise the financial performance of the home lending portfolio.  This includes strategy development (acquisition, serviceability, verification, account management, capital optimisation, return on equity and bad and doubtful debt), support for strategic projects and regulatory initiatives, development and recommendation of risk appetite settings, enhancements to technology infrastructure and digital platforms, process improvement and general credit risk management solutions.</a:t>
                      </a: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rowSpan="2" hMerge="1">
                  <a:txBody>
                    <a:bodyPr/>
                    <a:lstStyle/>
                    <a:p>
                      <a:endParaRPr lang="en-US"/>
                    </a:p>
                  </a:txBody>
                  <a:tcPr/>
                </a:tc>
                <a:tc gridSpan="2">
                  <a:txBody>
                    <a:bodyPr/>
                    <a:lstStyle/>
                    <a:p>
                      <a:pPr marL="0" indent="0" algn="l" defTabSz="914309" rtl="0" eaLnBrk="1" latinLnBrk="0" hangingPunct="1">
                        <a:lnSpc>
                          <a:spcPct val="100000"/>
                        </a:lnSpc>
                        <a:spcBef>
                          <a:spcPts val="600"/>
                        </a:spcBef>
                        <a:spcAft>
                          <a:spcPct val="0"/>
                        </a:spcAft>
                        <a:buClrTx/>
                        <a:buSzTx/>
                        <a:buNone/>
                      </a:pPr>
                      <a:r>
                        <a:rPr lang="en-GB" sz="1000" b="0" u="sng" baseline="0" dirty="0">
                          <a:solidFill>
                            <a:schemeClr val="tx1"/>
                          </a:solidFill>
                          <a:effectLst/>
                        </a:rPr>
                        <a:t>Key Capabilities</a:t>
                      </a:r>
                      <a:endParaRPr lang="en-GB" sz="1000" b="0" u="none" baseline="0" dirty="0">
                        <a:solidFill>
                          <a:schemeClr val="tx1"/>
                        </a:solidFill>
                        <a:effectLst/>
                      </a:endParaRPr>
                    </a:p>
                    <a:p>
                      <a:pPr marL="155948" indent="-155948" algn="l" defTabSz="914309" rtl="0" eaLnBrk="1" latinLnBrk="0" hangingPunct="1">
                        <a:lnSpc>
                          <a:spcPct val="100000"/>
                        </a:lnSpc>
                        <a:spcBef>
                          <a:spcPts val="600"/>
                        </a:spcBef>
                        <a:spcAft>
                          <a:spcPct val="0"/>
                        </a:spcAft>
                        <a:buClrTx/>
                        <a:buSzTx/>
                      </a:pPr>
                      <a:r>
                        <a:rPr lang="en-GB" sz="1000" b="0" u="none" baseline="0" dirty="0">
                          <a:solidFill>
                            <a:schemeClr val="tx1"/>
                          </a:solidFill>
                          <a:effectLst/>
                        </a:rPr>
                        <a:t>Credit risk background preferred</a:t>
                      </a:r>
                    </a:p>
                    <a:p>
                      <a:pPr marL="155948" indent="-155948" algn="l" defTabSz="914309" rtl="0" eaLnBrk="1" latinLnBrk="0" hangingPunct="1">
                        <a:lnSpc>
                          <a:spcPct val="100000"/>
                        </a:lnSpc>
                        <a:spcBef>
                          <a:spcPts val="600"/>
                        </a:spcBef>
                        <a:spcAft>
                          <a:spcPct val="0"/>
                        </a:spcAft>
                        <a:buClrTx/>
                        <a:buSzTx/>
                      </a:pPr>
                      <a:r>
                        <a:rPr lang="en-GB" sz="1000" b="0" u="none" baseline="0" dirty="0">
                          <a:solidFill>
                            <a:schemeClr val="tx1"/>
                          </a:solidFill>
                          <a:effectLst/>
                        </a:rPr>
                        <a:t>Analytical thinker</a:t>
                      </a:r>
                    </a:p>
                    <a:p>
                      <a:pPr marL="155948" indent="-155948" algn="l" defTabSz="914309" rtl="0" eaLnBrk="1" latinLnBrk="0" hangingPunct="1">
                        <a:lnSpc>
                          <a:spcPct val="100000"/>
                        </a:lnSpc>
                        <a:spcBef>
                          <a:spcPts val="600"/>
                        </a:spcBef>
                        <a:spcAft>
                          <a:spcPct val="0"/>
                        </a:spcAft>
                        <a:buClrTx/>
                        <a:buSzTx/>
                      </a:pPr>
                      <a:r>
                        <a:rPr lang="en-GB" sz="1000" b="0" u="none" baseline="0" dirty="0">
                          <a:solidFill>
                            <a:schemeClr val="tx1"/>
                          </a:solidFill>
                          <a:effectLst/>
                        </a:rPr>
                        <a:t>Data driven and results oriented</a:t>
                      </a:r>
                    </a:p>
                    <a:p>
                      <a:pPr marL="155948" indent="-155948" algn="l" defTabSz="914309" rtl="0" eaLnBrk="1" latinLnBrk="0" hangingPunct="1">
                        <a:lnSpc>
                          <a:spcPct val="100000"/>
                        </a:lnSpc>
                        <a:spcBef>
                          <a:spcPts val="600"/>
                        </a:spcBef>
                        <a:spcAft>
                          <a:spcPct val="0"/>
                        </a:spcAft>
                        <a:buClrTx/>
                        <a:buSzTx/>
                      </a:pPr>
                      <a:r>
                        <a:rPr lang="en-GB" sz="1000" b="0" u="none" baseline="0" dirty="0">
                          <a:solidFill>
                            <a:schemeClr val="tx1"/>
                          </a:solidFill>
                          <a:effectLst/>
                        </a:rPr>
                        <a:t>Experience presenting findings</a:t>
                      </a:r>
                    </a:p>
                    <a:p>
                      <a:pPr marL="155948" indent="-155948" algn="l" defTabSz="914309" rtl="0" eaLnBrk="1" latinLnBrk="0" hangingPunct="1">
                        <a:lnSpc>
                          <a:spcPct val="100000"/>
                        </a:lnSpc>
                        <a:spcBef>
                          <a:spcPts val="600"/>
                        </a:spcBef>
                        <a:spcAft>
                          <a:spcPct val="0"/>
                        </a:spcAft>
                        <a:buClrTx/>
                        <a:buSzTx/>
                      </a:pPr>
                      <a:r>
                        <a:rPr lang="en-GB" sz="1000" b="0" u="none" baseline="0" dirty="0">
                          <a:solidFill>
                            <a:schemeClr val="tx1"/>
                          </a:solidFill>
                          <a:effectLst/>
                        </a:rPr>
                        <a:t>Inquisitive and self-motivated</a:t>
                      </a:r>
                    </a:p>
                    <a:p>
                      <a:pPr marL="155948" indent="-155948" algn="l" defTabSz="914309" rtl="0" eaLnBrk="1" latinLnBrk="0" hangingPunct="1">
                        <a:lnSpc>
                          <a:spcPct val="100000"/>
                        </a:lnSpc>
                        <a:spcBef>
                          <a:spcPts val="600"/>
                        </a:spcBef>
                        <a:spcAft>
                          <a:spcPct val="0"/>
                        </a:spcAft>
                        <a:buClrTx/>
                        <a:buSzTx/>
                      </a:pPr>
                      <a:r>
                        <a:rPr lang="en-GB" sz="1000" b="0" u="none" baseline="0" dirty="0">
                          <a:solidFill>
                            <a:schemeClr val="tx1"/>
                          </a:solidFill>
                          <a:effectLst/>
                        </a:rPr>
                        <a:t>Resourceful</a:t>
                      </a: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US"/>
                    </a:p>
                  </a:txBody>
                  <a:tcPr/>
                </a:tc>
                <a:tc>
                  <a:txBody>
                    <a:bodyPr/>
                    <a:lstStyle/>
                    <a:p>
                      <a:pPr marL="0" indent="0" algn="l" defTabSz="914309" rtl="0" eaLnBrk="1" latinLnBrk="0" hangingPunct="1">
                        <a:lnSpc>
                          <a:spcPct val="100000"/>
                        </a:lnSpc>
                        <a:spcBef>
                          <a:spcPts val="600"/>
                        </a:spcBef>
                        <a:spcAft>
                          <a:spcPct val="0"/>
                        </a:spcAft>
                        <a:buClrTx/>
                        <a:buSzTx/>
                        <a:buNone/>
                      </a:pPr>
                      <a:r>
                        <a:rPr lang="en-GB" sz="1000" b="0" u="sng" baseline="0" dirty="0">
                          <a:solidFill>
                            <a:schemeClr val="tx1"/>
                          </a:solidFill>
                          <a:effectLst/>
                        </a:rPr>
                        <a:t>Experience</a:t>
                      </a:r>
                      <a:endParaRPr lang="en-GB" sz="1000" b="0" u="none" baseline="0" dirty="0">
                        <a:solidFill>
                          <a:schemeClr val="tx1"/>
                        </a:solidFill>
                        <a:effectLst/>
                      </a:endParaRPr>
                    </a:p>
                    <a:p>
                      <a:pPr marL="155948" marR="0" lvl="0" indent="-155948" algn="l" defTabSz="914309" rtl="0" eaLnBrk="1" fontAlgn="auto" latinLnBrk="0" hangingPunct="1">
                        <a:lnSpc>
                          <a:spcPct val="100000"/>
                        </a:lnSpc>
                        <a:spcBef>
                          <a:spcPts val="600"/>
                        </a:spcBef>
                        <a:spcAft>
                          <a:spcPct val="0"/>
                        </a:spcAft>
                        <a:buClrTx/>
                        <a:buSzTx/>
                        <a:buFontTx/>
                        <a:buChar char="•"/>
                        <a:tabLst/>
                        <a:defRPr/>
                      </a:pPr>
                      <a:r>
                        <a:rPr lang="en-AU" sz="1000" kern="1200" dirty="0">
                          <a:solidFill>
                            <a:schemeClr val="dk1"/>
                          </a:solidFill>
                          <a:effectLst/>
                          <a:latin typeface="+mn-lt"/>
                          <a:ea typeface="+mn-ea"/>
                          <a:cs typeface="+mn-cs"/>
                        </a:rPr>
                        <a:t>1 or more years of experience in the use of statistical decision tools to drive automated strategy decisions in a consumer credit environment (preferred)</a:t>
                      </a:r>
                    </a:p>
                    <a:p>
                      <a:pPr marL="155948" indent="-155948" algn="l" defTabSz="914309" rtl="0" eaLnBrk="1" latinLnBrk="0" hangingPunct="1">
                        <a:lnSpc>
                          <a:spcPct val="100000"/>
                        </a:lnSpc>
                        <a:spcBef>
                          <a:spcPts val="600"/>
                        </a:spcBef>
                        <a:spcAft>
                          <a:spcPct val="0"/>
                        </a:spcAft>
                        <a:buClrTx/>
                        <a:buSzTx/>
                      </a:pPr>
                      <a:r>
                        <a:rPr lang="en-AU" sz="1000" kern="1200" dirty="0">
                          <a:solidFill>
                            <a:schemeClr val="dk1"/>
                          </a:solidFill>
                          <a:effectLst/>
                          <a:latin typeface="+mn-lt"/>
                          <a:ea typeface="+mn-ea"/>
                          <a:cs typeface="+mn-cs"/>
                        </a:rPr>
                        <a:t>Experience using SAS and/or SQL (preferred)</a:t>
                      </a:r>
                      <a:endParaRPr lang="en-GB" sz="1000" b="0" u="none" baseline="0" dirty="0">
                        <a:solidFill>
                          <a:schemeClr val="tx1"/>
                        </a:solidFill>
                        <a:effectLst/>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6"/>
                  </a:ext>
                </a:extLst>
              </a:tr>
              <a:tr h="540000">
                <a:tc gridSpan="2" vMerge="1">
                  <a:txBody>
                    <a:bodyPr/>
                    <a:lstStyle/>
                    <a:p>
                      <a:endParaRPr lang="en-GB">
                        <a:effectLst/>
                      </a:endParaRPr>
                    </a:p>
                  </a:txBody>
                  <a:tcPr/>
                </a:tc>
                <a:tc hMerge="1" vMerge="1">
                  <a:txBody>
                    <a:bodyPr/>
                    <a:lstStyle/>
                    <a:p>
                      <a:endParaRPr lang="en-US"/>
                    </a:p>
                  </a:txBody>
                  <a:tcPr/>
                </a:tc>
                <a:tc gridSpan="3">
                  <a:txBody>
                    <a:bodyPr/>
                    <a:lstStyle/>
                    <a:p>
                      <a:pPr marL="0" indent="0" algn="l" defTabSz="914309" rtl="0" eaLnBrk="1" latinLnBrk="0" hangingPunct="1">
                        <a:lnSpc>
                          <a:spcPct val="100000"/>
                        </a:lnSpc>
                        <a:spcBef>
                          <a:spcPts val="144"/>
                        </a:spcBef>
                        <a:spcAft>
                          <a:spcPct val="0"/>
                        </a:spcAft>
                        <a:buClrTx/>
                        <a:buSzTx/>
                        <a:buNone/>
                      </a:pPr>
                      <a:r>
                        <a:rPr lang="en-GB" sz="1000" b="0" u="sng" baseline="0" dirty="0">
                          <a:solidFill>
                            <a:schemeClr val="tx1"/>
                          </a:solidFill>
                          <a:effectLst/>
                        </a:rPr>
                        <a:t>Qualification Requirements</a:t>
                      </a:r>
                      <a:endParaRPr lang="en-GB" sz="1000" b="0" u="none" baseline="0" dirty="0">
                        <a:solidFill>
                          <a:schemeClr val="tx1"/>
                        </a:solidFill>
                        <a:effectLst/>
                      </a:endParaRPr>
                    </a:p>
                    <a:p>
                      <a:pPr marL="155948" indent="-155948" algn="l" defTabSz="914309" rtl="0" eaLnBrk="1" latinLnBrk="0" hangingPunct="1">
                        <a:lnSpc>
                          <a:spcPct val="100000"/>
                        </a:lnSpc>
                        <a:spcBef>
                          <a:spcPts val="600"/>
                        </a:spcBef>
                        <a:spcAft>
                          <a:spcPct val="0"/>
                        </a:spcAft>
                        <a:buClrTx/>
                        <a:buSzTx/>
                      </a:pPr>
                      <a:r>
                        <a:rPr lang="en-AU" sz="1000" kern="1200" dirty="0">
                          <a:solidFill>
                            <a:schemeClr val="dk1"/>
                          </a:solidFill>
                          <a:effectLst/>
                          <a:latin typeface="+mn-lt"/>
                          <a:ea typeface="+mn-ea"/>
                          <a:cs typeface="+mn-cs"/>
                        </a:rPr>
                        <a:t>Tertiary education in a quantitative field</a:t>
                      </a: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US"/>
                    </a:p>
                  </a:txBody>
                  <a:tcPr/>
                </a:tc>
                <a:tc hMerge="1">
                  <a:txBody>
                    <a:bodyPr/>
                    <a:lstStyle/>
                    <a:p>
                      <a:endParaRPr lang="en-AU"/>
                    </a:p>
                  </a:txBody>
                  <a:tcPr/>
                </a:tc>
                <a:extLst>
                  <a:ext uri="{0D108BD9-81ED-4DB2-BD59-A6C34878D82A}">
                    <a16:rowId xmlns:a16="http://schemas.microsoft.com/office/drawing/2014/main" val="1665344109"/>
                  </a:ext>
                </a:extLst>
              </a:tr>
              <a:tr h="0">
                <a:tc gridSpan="2">
                  <a:txBody>
                    <a:bodyPr/>
                    <a:lstStyle/>
                    <a:p>
                      <a:pPr marL="0" indent="0" algn="ctr">
                        <a:buClr>
                          <a:srgbClr val="000000"/>
                        </a:buClr>
                        <a:buNone/>
                      </a:pPr>
                      <a:r>
                        <a:rPr lang="en-GB" sz="1000" b="1" kern="1200" dirty="0">
                          <a:solidFill>
                            <a:schemeClr val="tx1"/>
                          </a:solidFill>
                          <a:effectLst/>
                          <a:latin typeface="+mn-lt"/>
                          <a:ea typeface="+mn-ea"/>
                          <a:cs typeface="+mn-cs"/>
                        </a:rPr>
                        <a:t>Key Decisions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US"/>
                    </a:p>
                  </a:txBody>
                  <a:tcPr/>
                </a:tc>
                <a:tc gridSpan="3">
                  <a:txBody>
                    <a:bodyPr/>
                    <a:lstStyle/>
                    <a:p>
                      <a:pPr marL="0" indent="0" algn="ctr" defTabSz="914309" rtl="0" eaLnBrk="1" latinLnBrk="0" hangingPunct="1">
                        <a:lnSpc>
                          <a:spcPct val="100000"/>
                        </a:lnSpc>
                        <a:spcBef>
                          <a:spcPct val="0"/>
                        </a:spcBef>
                        <a:spcAft>
                          <a:spcPct val="0"/>
                        </a:spcAft>
                        <a:buClrTx/>
                        <a:buSzTx/>
                        <a:buFont typeface="Verdana" panose="020B0604030504040204" pitchFamily="34" charset="0"/>
                        <a:buNone/>
                      </a:pPr>
                      <a:r>
                        <a:rPr lang="en-GB" sz="1000" b="1" kern="1200" dirty="0">
                          <a:solidFill>
                            <a:schemeClr val="tx1"/>
                          </a:solidFill>
                          <a:effectLst/>
                          <a:latin typeface="+mn-lt"/>
                          <a:ea typeface="+mn-ea"/>
                          <a:cs typeface="+mn-cs"/>
                        </a:rPr>
                        <a:t>Key Accountabilities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US"/>
                    </a:p>
                  </a:txBody>
                  <a:tcPr/>
                </a:tc>
                <a:tc hMerge="1">
                  <a:txBody>
                    <a:bodyPr/>
                    <a:lstStyle/>
                    <a:p>
                      <a:endParaRPr lang="en-AU"/>
                    </a:p>
                  </a:txBody>
                  <a:tcPr/>
                </a:tc>
                <a:extLst>
                  <a:ext uri="{0D108BD9-81ED-4DB2-BD59-A6C34878D82A}">
                    <a16:rowId xmlns:a16="http://schemas.microsoft.com/office/drawing/2014/main" val="3450640238"/>
                  </a:ext>
                </a:extLst>
              </a:tr>
              <a:tr h="1080000">
                <a:tc gridSpan="2">
                  <a:txBody>
                    <a:bodyPr/>
                    <a:lstStyle/>
                    <a:p>
                      <a:pPr lvl="0">
                        <a:spcBef>
                          <a:spcPts val="600"/>
                        </a:spcBef>
                      </a:pPr>
                      <a:r>
                        <a:rPr kumimoji="0" lang="en-AU" sz="1000" b="0" i="0" u="none" strike="noStrike" kern="0" cap="none" spc="0" normalizeH="0" baseline="0" dirty="0">
                          <a:ln>
                            <a:noFill/>
                          </a:ln>
                          <a:solidFill>
                            <a:srgbClr val="000000"/>
                          </a:solidFill>
                          <a:effectLst/>
                          <a:uLnTx/>
                          <a:uFillTx/>
                          <a:latin typeface="+mn-lt"/>
                          <a:ea typeface="+mn-ea"/>
                          <a:cs typeface="+mn-cs"/>
                        </a:rPr>
                        <a:t>Support the planning and prioritisation of initiatives</a:t>
                      </a:r>
                    </a:p>
                    <a:p>
                      <a:pPr marL="155948" marR="0" lvl="0" indent="-155948" algn="l" defTabSz="623794" rtl="0" eaLnBrk="1" fontAlgn="auto" latinLnBrk="0" hangingPunct="1">
                        <a:lnSpc>
                          <a:spcPct val="100000"/>
                        </a:lnSpc>
                        <a:spcBef>
                          <a:spcPts val="600"/>
                        </a:spcBef>
                        <a:spcAft>
                          <a:spcPts val="0"/>
                        </a:spcAft>
                        <a:buClrTx/>
                        <a:buSzTx/>
                        <a:buFontTx/>
                        <a:buChar char="•"/>
                        <a:tabLst/>
                        <a:defRPr/>
                      </a:pPr>
                      <a:r>
                        <a:rPr kumimoji="0" lang="en-AU" sz="1000" b="0" i="0" u="none" strike="noStrike" kern="0" cap="none" spc="0" normalizeH="0" baseline="0" dirty="0">
                          <a:ln>
                            <a:noFill/>
                          </a:ln>
                          <a:solidFill>
                            <a:srgbClr val="000000"/>
                          </a:solidFill>
                          <a:effectLst/>
                          <a:uLnTx/>
                          <a:uFillTx/>
                          <a:latin typeface="+mn-lt"/>
                          <a:ea typeface="+mn-ea"/>
                          <a:cs typeface="+mn-cs"/>
                        </a:rPr>
                        <a:t>Escalation of risks, issues and blockers</a:t>
                      </a:r>
                    </a:p>
                    <a:p>
                      <a:pPr lvl="0">
                        <a:spcBef>
                          <a:spcPts val="600"/>
                        </a:spcBef>
                      </a:pPr>
                      <a:r>
                        <a:rPr lang="en-AU" sz="1000" kern="1200" dirty="0">
                          <a:solidFill>
                            <a:schemeClr val="dk1"/>
                          </a:solidFill>
                          <a:effectLst/>
                          <a:latin typeface="+mn-lt"/>
                          <a:ea typeface="+mn-ea"/>
                          <a:cs typeface="+mn-cs"/>
                        </a:rPr>
                        <a:t>Communication of analytical insights to management in a clear and concise manner based on internal and external data sources</a:t>
                      </a:r>
                      <a:endParaRPr kumimoji="0" lang="en-AU" sz="1000" b="0" i="0" u="none" strike="noStrike" kern="1200" cap="none" spc="0" normalizeH="0" baseline="0" dirty="0">
                        <a:ln>
                          <a:noFill/>
                        </a:ln>
                        <a:solidFill>
                          <a:schemeClr val="dk1"/>
                        </a:solidFill>
                        <a:effectLst/>
                        <a:uLnTx/>
                        <a:uFillTx/>
                        <a:latin typeface="+mn-lt"/>
                        <a:ea typeface="+mn-ea"/>
                        <a:cs typeface="+mn-cs"/>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US"/>
                    </a:p>
                  </a:txBody>
                  <a:tcPr/>
                </a:tc>
                <a:tc gridSpan="3">
                  <a:txBody>
                    <a:bodyPr/>
                    <a:lstStyle/>
                    <a:p>
                      <a:pPr lvl="0">
                        <a:spcBef>
                          <a:spcPts val="600"/>
                        </a:spcBef>
                      </a:pPr>
                      <a:r>
                        <a:rPr lang="en-AU" sz="1000" kern="1200" dirty="0">
                          <a:solidFill>
                            <a:schemeClr val="dk1"/>
                          </a:solidFill>
                          <a:effectLst/>
                          <a:latin typeface="+mn-lt"/>
                          <a:ea typeface="+mn-ea"/>
                          <a:cs typeface="+mn-cs"/>
                        </a:rPr>
                        <a:t>Achievement of credit risk initiatives to optimise acquisition, serviceability, verification, account management, capital optimisation, return on equity and bad and doubtful debt</a:t>
                      </a:r>
                    </a:p>
                    <a:p>
                      <a:pPr marL="155948" marR="0" lvl="0" indent="-155948" algn="l" defTabSz="623794" rtl="0" eaLnBrk="1" fontAlgn="auto" latinLnBrk="0" hangingPunct="1">
                        <a:lnSpc>
                          <a:spcPct val="100000"/>
                        </a:lnSpc>
                        <a:spcBef>
                          <a:spcPts val="600"/>
                        </a:spcBef>
                        <a:spcAft>
                          <a:spcPts val="0"/>
                        </a:spcAft>
                        <a:buClrTx/>
                        <a:buSzTx/>
                        <a:buFontTx/>
                        <a:buChar char="•"/>
                        <a:tabLst/>
                        <a:defRPr/>
                      </a:pPr>
                      <a:r>
                        <a:rPr kumimoji="0" lang="en-AU" sz="1000" b="0" i="0" u="none" strike="noStrike" kern="0" cap="none" spc="0" normalizeH="0" baseline="0" dirty="0">
                          <a:ln>
                            <a:noFill/>
                          </a:ln>
                          <a:solidFill>
                            <a:srgbClr val="000000"/>
                          </a:solidFill>
                          <a:effectLst/>
                          <a:uLnTx/>
                          <a:uFillTx/>
                          <a:latin typeface="+mn-lt"/>
                          <a:ea typeface="+mn-ea"/>
                          <a:cs typeface="+mn-cs"/>
                        </a:rPr>
                        <a:t>Engage relevant stakeholders across key business interfaces to drive analytical insight</a:t>
                      </a: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US"/>
                    </a:p>
                  </a:txBody>
                  <a:tcPr/>
                </a:tc>
                <a:tc hMerge="1">
                  <a:txBody>
                    <a:bodyPr/>
                    <a:lstStyle/>
                    <a:p>
                      <a:endParaRPr lang="en-AU"/>
                    </a:p>
                  </a:txBody>
                  <a:tcPr/>
                </a:tc>
                <a:extLst>
                  <a:ext uri="{0D108BD9-81ED-4DB2-BD59-A6C34878D82A}">
                    <a16:rowId xmlns:a16="http://schemas.microsoft.com/office/drawing/2014/main" val="668567337"/>
                  </a:ext>
                </a:extLst>
              </a:tr>
              <a:tr h="0">
                <a:tc gridSpan="2">
                  <a:txBody>
                    <a:bodyPr/>
                    <a:lstStyle/>
                    <a:p>
                      <a:pPr marL="0" marR="0" lvl="0" indent="0" algn="ctr" defTabSz="981075" rtl="0" eaLnBrk="0" fontAlgn="base" latinLnBrk="0" hangingPunct="0">
                        <a:lnSpc>
                          <a:spcPct val="100000"/>
                        </a:lnSpc>
                        <a:spcBef>
                          <a:spcPts val="384"/>
                        </a:spcBef>
                        <a:spcAft>
                          <a:spcPct val="0"/>
                        </a:spcAft>
                        <a:buClrTx/>
                        <a:buSzTx/>
                        <a:buFont typeface="Verdana" panose="020B0604030504040204" pitchFamily="34" charset="0"/>
                        <a:buNone/>
                        <a:tabLst>
                          <a:tab pos="173038" algn="l"/>
                        </a:tabLst>
                        <a:defRPr>
                          <a:effectLst/>
                        </a:defRPr>
                      </a:pPr>
                      <a:r>
                        <a:rPr kumimoji="0" lang="en-GB" sz="1000" b="1" i="0" u="none" strike="noStrike" kern="0" cap="none" spc="0" normalizeH="0" baseline="0" noProof="0" dirty="0">
                          <a:ln>
                            <a:noFill/>
                          </a:ln>
                          <a:solidFill>
                            <a:schemeClr val="tx1"/>
                          </a:solidFill>
                          <a:effectLst/>
                          <a:uLnTx/>
                          <a:uFillTx/>
                          <a:latin typeface="+mn-lt"/>
                          <a:ea typeface="+mn-ea"/>
                          <a:cs typeface="+mn-cs"/>
                        </a:rPr>
                        <a:t>Key Interfaces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US"/>
                    </a:p>
                  </a:txBody>
                  <a:tcPr/>
                </a:tc>
                <a:tc gridSpan="3">
                  <a:txBody>
                    <a:bodyPr/>
                    <a:lstStyle/>
                    <a:p>
                      <a:pPr marL="0" indent="0" algn="ctr" defTabSz="914309" rtl="0" eaLnBrk="1" latinLnBrk="0" hangingPunct="1">
                        <a:lnSpc>
                          <a:spcPct val="100000"/>
                        </a:lnSpc>
                        <a:spcBef>
                          <a:spcPct val="0"/>
                        </a:spcBef>
                        <a:spcAft>
                          <a:spcPct val="0"/>
                        </a:spcAft>
                        <a:buClrTx/>
                        <a:buSzTx/>
                        <a:buFont typeface="Verdana" panose="020B0604030504040204" pitchFamily="34" charset="0"/>
                        <a:buNone/>
                      </a:pPr>
                      <a:r>
                        <a:rPr lang="en-GB" sz="1000" b="1" kern="1200" dirty="0">
                          <a:solidFill>
                            <a:schemeClr val="tx1"/>
                          </a:solidFill>
                          <a:effectLst/>
                          <a:latin typeface="+mn-lt"/>
                          <a:ea typeface="+mn-ea"/>
                          <a:cs typeface="+mn-cs"/>
                        </a:rPr>
                        <a:t>Key Performance Indicators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US"/>
                    </a:p>
                  </a:txBody>
                  <a:tcPr/>
                </a:tc>
                <a:tc hMerge="1">
                  <a:txBody>
                    <a:bodyPr/>
                    <a:lstStyle/>
                    <a:p>
                      <a:endParaRPr lang="en-AU"/>
                    </a:p>
                  </a:txBody>
                  <a:tcPr/>
                </a:tc>
                <a:extLst>
                  <a:ext uri="{0D108BD9-81ED-4DB2-BD59-A6C34878D82A}">
                    <a16:rowId xmlns:a16="http://schemas.microsoft.com/office/drawing/2014/main" val="102959977"/>
                  </a:ext>
                </a:extLst>
              </a:tr>
              <a:tr h="900000">
                <a:tc gridSpan="2">
                  <a:txBody>
                    <a:bodyPr/>
                    <a:lstStyle/>
                    <a:p>
                      <a:pPr marL="155948" marR="0" lvl="0" indent="-155948" algn="l" defTabSz="981075" rtl="0" eaLnBrk="0" fontAlgn="base" latinLnBrk="0" hangingPunct="0">
                        <a:lnSpc>
                          <a:spcPct val="100000"/>
                        </a:lnSpc>
                        <a:spcBef>
                          <a:spcPts val="600"/>
                        </a:spcBef>
                        <a:spcAft>
                          <a:spcPct val="0"/>
                        </a:spcAft>
                        <a:buClrTx/>
                        <a:buSzTx/>
                        <a:tabLst>
                          <a:tab pos="173038" algn="l"/>
                        </a:tabLst>
                        <a:defRPr>
                          <a:effectLst/>
                        </a:defRPr>
                      </a:pPr>
                      <a:r>
                        <a:rPr kumimoji="0" lang="en-GB" sz="1000" b="0" i="0" u="none" strike="noStrike" kern="0" cap="none" spc="0" normalizeH="0" baseline="0" noProof="0" dirty="0">
                          <a:ln>
                            <a:noFill/>
                          </a:ln>
                          <a:solidFill>
                            <a:schemeClr val="tx1"/>
                          </a:solidFill>
                          <a:effectLst/>
                          <a:uLnTx/>
                          <a:uFillTx/>
                          <a:latin typeface="+mn-lt"/>
                          <a:ea typeface="+mn-ea"/>
                          <a:cs typeface="+mn-cs"/>
                        </a:rPr>
                        <a:t>Mortgage Credit</a:t>
                      </a:r>
                    </a:p>
                    <a:p>
                      <a:pPr marL="155948" marR="0" lvl="0" indent="-155948" algn="l" defTabSz="981075" rtl="0" eaLnBrk="0" fontAlgn="base" latinLnBrk="0" hangingPunct="0">
                        <a:lnSpc>
                          <a:spcPct val="100000"/>
                        </a:lnSpc>
                        <a:spcBef>
                          <a:spcPts val="600"/>
                        </a:spcBef>
                        <a:spcAft>
                          <a:spcPct val="0"/>
                        </a:spcAft>
                        <a:buClrTx/>
                        <a:buSzTx/>
                        <a:tabLst>
                          <a:tab pos="173038" algn="l"/>
                        </a:tabLst>
                        <a:defRPr>
                          <a:effectLst/>
                        </a:defRPr>
                      </a:pPr>
                      <a:r>
                        <a:rPr kumimoji="0" lang="en-GB" sz="1000" b="0" i="0" u="none" strike="noStrike" kern="0" cap="none" spc="0" normalizeH="0" baseline="0" noProof="0" dirty="0">
                          <a:ln>
                            <a:noFill/>
                          </a:ln>
                          <a:solidFill>
                            <a:schemeClr val="tx1"/>
                          </a:solidFill>
                          <a:effectLst/>
                          <a:uLnTx/>
                          <a:uFillTx/>
                          <a:latin typeface="+mn-lt"/>
                          <a:ea typeface="+mn-ea"/>
                          <a:cs typeface="+mn-cs"/>
                        </a:rPr>
                        <a:t>Home Ownership Domain</a:t>
                      </a:r>
                    </a:p>
                    <a:p>
                      <a:pPr marL="155948" marR="0" lvl="0" indent="-155948" algn="l" defTabSz="981075" rtl="0" eaLnBrk="0" fontAlgn="base" latinLnBrk="0" hangingPunct="0">
                        <a:lnSpc>
                          <a:spcPct val="100000"/>
                        </a:lnSpc>
                        <a:spcBef>
                          <a:spcPts val="600"/>
                        </a:spcBef>
                        <a:spcAft>
                          <a:spcPct val="0"/>
                        </a:spcAft>
                        <a:buClrTx/>
                        <a:buSzTx/>
                        <a:buFontTx/>
                        <a:buChar char="•"/>
                        <a:tabLst>
                          <a:tab pos="173038" algn="l"/>
                        </a:tabLst>
                        <a:defRPr>
                          <a:effectLst/>
                        </a:defRPr>
                      </a:pPr>
                      <a:r>
                        <a:rPr kumimoji="0" lang="en-AU" sz="1000" b="0" i="0" u="none" strike="noStrike" kern="0" cap="none" spc="0" normalizeH="0" baseline="0" noProof="0" dirty="0">
                          <a:ln>
                            <a:noFill/>
                          </a:ln>
                          <a:solidFill>
                            <a:schemeClr val="tx1"/>
                          </a:solidFill>
                          <a:effectLst/>
                          <a:uLnTx/>
                          <a:uFillTx/>
                          <a:latin typeface="+mn-lt"/>
                          <a:ea typeface="+mn-ea"/>
                          <a:cs typeface="+mn-cs"/>
                        </a:rPr>
                        <a:t>Bankers, brokers &amp; operational colleagues</a:t>
                      </a:r>
                    </a:p>
                    <a:p>
                      <a:pPr marL="155948" marR="0" lvl="0" indent="-155948" algn="l" defTabSz="981075" rtl="0" eaLnBrk="0" fontAlgn="base" latinLnBrk="0" hangingPunct="0">
                        <a:lnSpc>
                          <a:spcPct val="100000"/>
                        </a:lnSpc>
                        <a:spcBef>
                          <a:spcPts val="600"/>
                        </a:spcBef>
                        <a:spcAft>
                          <a:spcPct val="0"/>
                        </a:spcAft>
                        <a:buClrTx/>
                        <a:buSzTx/>
                        <a:tabLst>
                          <a:tab pos="173038" algn="l"/>
                        </a:tabLst>
                        <a:defRPr>
                          <a:effectLst/>
                        </a:defRPr>
                      </a:pPr>
                      <a:r>
                        <a:rPr kumimoji="0" lang="en-GB" sz="1000" b="0" i="0" u="none" strike="noStrike" kern="0" cap="none" spc="0" normalizeH="0" baseline="0" noProof="0" dirty="0">
                          <a:ln>
                            <a:noFill/>
                          </a:ln>
                          <a:solidFill>
                            <a:schemeClr val="tx1"/>
                          </a:solidFill>
                          <a:effectLst/>
                          <a:uLnTx/>
                          <a:uFillTx/>
                          <a:latin typeface="+mn-lt"/>
                          <a:ea typeface="+mn-ea"/>
                          <a:cs typeface="+mn-cs"/>
                        </a:rPr>
                        <a:t>2</a:t>
                      </a:r>
                      <a:r>
                        <a:rPr kumimoji="0" lang="en-GB" sz="1000" b="0" i="0" u="none" strike="noStrike" kern="0" cap="none" spc="0" normalizeH="0" baseline="30000" noProof="0" dirty="0">
                          <a:ln>
                            <a:noFill/>
                          </a:ln>
                          <a:solidFill>
                            <a:schemeClr val="tx1"/>
                          </a:solidFill>
                          <a:effectLst/>
                          <a:uLnTx/>
                          <a:uFillTx/>
                          <a:latin typeface="+mn-lt"/>
                          <a:ea typeface="+mn-ea"/>
                          <a:cs typeface="+mn-cs"/>
                        </a:rPr>
                        <a:t>nd</a:t>
                      </a:r>
                      <a:r>
                        <a:rPr kumimoji="0" lang="en-GB" sz="1000" b="0" i="0" u="none" strike="noStrike" kern="0" cap="none" spc="0" normalizeH="0" baseline="0" noProof="0" dirty="0">
                          <a:ln>
                            <a:noFill/>
                          </a:ln>
                          <a:solidFill>
                            <a:schemeClr val="tx1"/>
                          </a:solidFill>
                          <a:effectLst/>
                          <a:uLnTx/>
                          <a:uFillTx/>
                          <a:latin typeface="+mn-lt"/>
                          <a:ea typeface="+mn-ea"/>
                          <a:cs typeface="+mn-cs"/>
                        </a:rPr>
                        <a:t> line Credit and Risk partners</a:t>
                      </a: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US"/>
                    </a:p>
                  </a:txBody>
                  <a:tcPr/>
                </a:tc>
                <a:tc gridSpan="3">
                  <a:txBody>
                    <a:bodyPr/>
                    <a:lstStyle/>
                    <a:p>
                      <a:pPr lvl="0">
                        <a:spcBef>
                          <a:spcPts val="600"/>
                        </a:spcBef>
                      </a:pPr>
                      <a:r>
                        <a:rPr lang="en-AU" sz="1000" kern="1200" dirty="0">
                          <a:solidFill>
                            <a:schemeClr val="dk1"/>
                          </a:solidFill>
                          <a:effectLst/>
                          <a:latin typeface="+mn-lt"/>
                          <a:ea typeface="+mn-ea"/>
                          <a:cs typeface="+mn-cs"/>
                        </a:rPr>
                        <a:t>Timely delivery of analytics, recommendations, initiatives and projects, within budget and to agreed standards.</a:t>
                      </a:r>
                    </a:p>
                    <a:p>
                      <a:pPr lvl="0">
                        <a:spcBef>
                          <a:spcPts val="600"/>
                        </a:spcBef>
                      </a:pPr>
                      <a:r>
                        <a:rPr lang="en-AU" sz="1000" kern="1200" dirty="0">
                          <a:solidFill>
                            <a:schemeClr val="dk1"/>
                          </a:solidFill>
                          <a:effectLst/>
                          <a:latin typeface="+mn-lt"/>
                          <a:ea typeface="+mn-ea"/>
                          <a:cs typeface="+mn-cs"/>
                        </a:rPr>
                        <a:t>Support for benefits realisation of credit risk initiatives</a:t>
                      </a:r>
                    </a:p>
                    <a:p>
                      <a:pPr lvl="0">
                        <a:spcBef>
                          <a:spcPts val="600"/>
                        </a:spcBef>
                      </a:pPr>
                      <a:r>
                        <a:rPr lang="en-AU" sz="1000" kern="1200" dirty="0">
                          <a:solidFill>
                            <a:schemeClr val="dk1"/>
                          </a:solidFill>
                          <a:effectLst/>
                          <a:latin typeface="+mn-lt"/>
                          <a:ea typeface="+mn-ea"/>
                          <a:cs typeface="+mn-cs"/>
                        </a:rPr>
                        <a:t>Stakeholder feedback</a:t>
                      </a: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US"/>
                    </a:p>
                  </a:txBody>
                  <a:tcPr/>
                </a:tc>
                <a:tc hMerge="1">
                  <a:txBody>
                    <a:bodyPr/>
                    <a:lstStyle/>
                    <a:p>
                      <a:endParaRPr lang="en-AU"/>
                    </a:p>
                  </a:txBody>
                  <a:tcPr/>
                </a:tc>
                <a:extLst>
                  <a:ext uri="{0D108BD9-81ED-4DB2-BD59-A6C34878D82A}">
                    <a16:rowId xmlns:a16="http://schemas.microsoft.com/office/drawing/2014/main" val="1047792904"/>
                  </a:ext>
                </a:extLst>
              </a:tr>
            </a:tbl>
          </a:graphicData>
        </a:graphic>
      </p:graphicFrame>
    </p:spTree>
    <p:extLst>
      <p:ext uri="{BB962C8B-B14F-4D97-AF65-F5344CB8AC3E}">
        <p14:creationId xmlns:p14="http://schemas.microsoft.com/office/powerpoint/2010/main" val="279426670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134.0"/>
  <p:tag name="AS_RELEASE_DATE" val="2017.05.17"/>
  <p:tag name="AS_TITLE" val="Aspose.Slides for .NET 4.0"/>
  <p:tag name="AS_VERSION" val="17.5"/>
  <p:tag name="MEKKOFORMATS" val="&lt;MekkoFormats&gt;&lt;NumberFormat DecimalSeparator=&quot;.&quot; ThousandSeparator=&quot;,&quot; NegativeNumberFormat=&quot;1&quot; /&gt;&lt;Font&gt;&lt;Output_Font_Name Default=&quot;Arial&quot; UsePPTTheme=&quot;True&quot; /&gt;&lt;FarEast_Output_Font_Name Default=&quot;Arial&quot; UsePPTTheme=&quot;True&quot; RotateAndFlipEnabled=&quot;False&quot; /&gt;&lt;/Font&gt;&lt;DateFormat CultureID=&quot;3081&quot; FormatString=&quot;d/MM/yyyy&quot; /&gt;&lt;/MekkoFormats&gt;"/>
  <p:tag name="OFFICE" val="Melbourne"/>
</p:tagLst>
</file>

<file path=ppt/tags/tag10.xml><?xml version="1.0" encoding="utf-8"?>
<p:tagLst xmlns:a="http://schemas.openxmlformats.org/drawingml/2006/main" xmlns:r="http://schemas.openxmlformats.org/officeDocument/2006/relationships" xmlns:p="http://schemas.openxmlformats.org/presentationml/2006/main">
  <p:tag name="AS_UNIQUEID" val="21765"/>
</p:tagLst>
</file>

<file path=ppt/tags/tag11.xml><?xml version="1.0" encoding="utf-8"?>
<p:tagLst xmlns:a="http://schemas.openxmlformats.org/drawingml/2006/main" xmlns:r="http://schemas.openxmlformats.org/officeDocument/2006/relationships" xmlns:p="http://schemas.openxmlformats.org/presentationml/2006/main">
  <p:tag name="AS_UNIQUEID" val="21726"/>
</p:tagLst>
</file>

<file path=ppt/tags/tag12.xml><?xml version="1.0" encoding="utf-8"?>
<p:tagLst xmlns:a="http://schemas.openxmlformats.org/drawingml/2006/main" xmlns:r="http://schemas.openxmlformats.org/officeDocument/2006/relationships" xmlns:p="http://schemas.openxmlformats.org/presentationml/2006/main">
  <p:tag name="AS_UNIQUEID" val="21727"/>
</p:tagLst>
</file>

<file path=ppt/tags/tag13.xml><?xml version="1.0" encoding="utf-8"?>
<p:tagLst xmlns:a="http://schemas.openxmlformats.org/drawingml/2006/main" xmlns:r="http://schemas.openxmlformats.org/officeDocument/2006/relationships" xmlns:p="http://schemas.openxmlformats.org/presentationml/2006/main">
  <p:tag name="AS_UNIQUEID" val="21728"/>
</p:tagLst>
</file>

<file path=ppt/tags/tag14.xml><?xml version="1.0" encoding="utf-8"?>
<p:tagLst xmlns:a="http://schemas.openxmlformats.org/drawingml/2006/main" xmlns:r="http://schemas.openxmlformats.org/officeDocument/2006/relationships" xmlns:p="http://schemas.openxmlformats.org/presentationml/2006/main">
  <p:tag name="AS_UNIQUEID" val="21729"/>
</p:tagLst>
</file>

<file path=ppt/tags/tag15.xml><?xml version="1.0" encoding="utf-8"?>
<p:tagLst xmlns:a="http://schemas.openxmlformats.org/drawingml/2006/main" xmlns:r="http://schemas.openxmlformats.org/officeDocument/2006/relationships" xmlns:p="http://schemas.openxmlformats.org/presentationml/2006/main">
  <p:tag name="AS_UNIQUEID" val="21730"/>
</p:tagLst>
</file>

<file path=ppt/tags/tag16.xml><?xml version="1.0" encoding="utf-8"?>
<p:tagLst xmlns:a="http://schemas.openxmlformats.org/drawingml/2006/main" xmlns:r="http://schemas.openxmlformats.org/officeDocument/2006/relationships" xmlns:p="http://schemas.openxmlformats.org/presentationml/2006/main">
  <p:tag name="AS_UNIQUEID" val="21731"/>
</p:tagLst>
</file>

<file path=ppt/tags/tag17.xml><?xml version="1.0" encoding="utf-8"?>
<p:tagLst xmlns:a="http://schemas.openxmlformats.org/drawingml/2006/main" xmlns:r="http://schemas.openxmlformats.org/officeDocument/2006/relationships" xmlns:p="http://schemas.openxmlformats.org/presentationml/2006/main">
  <p:tag name="AS_UNIQUEID" val="21733"/>
</p:tagLst>
</file>

<file path=ppt/tags/tag18.xml><?xml version="1.0" encoding="utf-8"?>
<p:tagLst xmlns:a="http://schemas.openxmlformats.org/drawingml/2006/main" xmlns:r="http://schemas.openxmlformats.org/officeDocument/2006/relationships" xmlns:p="http://schemas.openxmlformats.org/presentationml/2006/main">
  <p:tag name="AS_UNIQUEID" val="21735"/>
</p:tagLst>
</file>

<file path=ppt/tags/tag19.xml><?xml version="1.0" encoding="utf-8"?>
<p:tagLst xmlns:a="http://schemas.openxmlformats.org/drawingml/2006/main" xmlns:r="http://schemas.openxmlformats.org/officeDocument/2006/relationships" xmlns:p="http://schemas.openxmlformats.org/presentationml/2006/main">
  <p:tag name="AS_UNIQUEID" val="21736"/>
</p:tagLst>
</file>

<file path=ppt/tags/tag2.xml><?xml version="1.0" encoding="utf-8"?>
<p:tagLst xmlns:a="http://schemas.openxmlformats.org/drawingml/2006/main" xmlns:r="http://schemas.openxmlformats.org/officeDocument/2006/relationships" xmlns:p="http://schemas.openxmlformats.org/presentationml/2006/main">
  <p:tag name="AS_UNIQUEID" val="21757"/>
</p:tagLst>
</file>

<file path=ppt/tags/tag20.xml><?xml version="1.0" encoding="utf-8"?>
<p:tagLst xmlns:a="http://schemas.openxmlformats.org/drawingml/2006/main" xmlns:r="http://schemas.openxmlformats.org/officeDocument/2006/relationships" xmlns:p="http://schemas.openxmlformats.org/presentationml/2006/main">
  <p:tag name="AS_UNIQUEID" val="21737"/>
</p:tagLst>
</file>

<file path=ppt/tags/tag21.xml><?xml version="1.0" encoding="utf-8"?>
<p:tagLst xmlns:a="http://schemas.openxmlformats.org/drawingml/2006/main" xmlns:r="http://schemas.openxmlformats.org/officeDocument/2006/relationships" xmlns:p="http://schemas.openxmlformats.org/presentationml/2006/main">
  <p:tag name="AS_UNIQUEID" val="21738"/>
</p:tagLst>
</file>

<file path=ppt/tags/tag22.xml><?xml version="1.0" encoding="utf-8"?>
<p:tagLst xmlns:a="http://schemas.openxmlformats.org/drawingml/2006/main" xmlns:r="http://schemas.openxmlformats.org/officeDocument/2006/relationships" xmlns:p="http://schemas.openxmlformats.org/presentationml/2006/main">
  <p:tag name="AS_UNIQUEID" val="21739"/>
</p:tagLst>
</file>

<file path=ppt/tags/tag23.xml><?xml version="1.0" encoding="utf-8"?>
<p:tagLst xmlns:a="http://schemas.openxmlformats.org/drawingml/2006/main" xmlns:r="http://schemas.openxmlformats.org/officeDocument/2006/relationships" xmlns:p="http://schemas.openxmlformats.org/presentationml/2006/main">
  <p:tag name="AS_UNIQUEID" val="21741"/>
</p:tagLst>
</file>

<file path=ppt/tags/tag24.xml><?xml version="1.0" encoding="utf-8"?>
<p:tagLst xmlns:a="http://schemas.openxmlformats.org/drawingml/2006/main" xmlns:r="http://schemas.openxmlformats.org/officeDocument/2006/relationships" xmlns:p="http://schemas.openxmlformats.org/presentationml/2006/main">
  <p:tag name="AS_UNIQUEID" val="21742"/>
</p:tagLst>
</file>

<file path=ppt/tags/tag25.xml><?xml version="1.0" encoding="utf-8"?>
<p:tagLst xmlns:a="http://schemas.openxmlformats.org/drawingml/2006/main" xmlns:r="http://schemas.openxmlformats.org/officeDocument/2006/relationships" xmlns:p="http://schemas.openxmlformats.org/presentationml/2006/main">
  <p:tag name="AS_UNIQUEID" val="21743"/>
</p:tagLst>
</file>

<file path=ppt/tags/tag26.xml><?xml version="1.0" encoding="utf-8"?>
<p:tagLst xmlns:a="http://schemas.openxmlformats.org/drawingml/2006/main" xmlns:r="http://schemas.openxmlformats.org/officeDocument/2006/relationships" xmlns:p="http://schemas.openxmlformats.org/presentationml/2006/main">
  <p:tag name="AS_UNIQUEID" val="21745"/>
</p:tagLst>
</file>

<file path=ppt/tags/tag27.xml><?xml version="1.0" encoding="utf-8"?>
<p:tagLst xmlns:a="http://schemas.openxmlformats.org/drawingml/2006/main" xmlns:r="http://schemas.openxmlformats.org/officeDocument/2006/relationships" xmlns:p="http://schemas.openxmlformats.org/presentationml/2006/main">
  <p:tag name="AS_UNIQUEID" val="21746"/>
</p:tagLst>
</file>

<file path=ppt/tags/tag28.xml><?xml version="1.0" encoding="utf-8"?>
<p:tagLst xmlns:a="http://schemas.openxmlformats.org/drawingml/2006/main" xmlns:r="http://schemas.openxmlformats.org/officeDocument/2006/relationships" xmlns:p="http://schemas.openxmlformats.org/presentationml/2006/main">
  <p:tag name="AS_UNIQUEID" val="21747"/>
</p:tagLst>
</file>

<file path=ppt/tags/tag29.xml><?xml version="1.0" encoding="utf-8"?>
<p:tagLst xmlns:a="http://schemas.openxmlformats.org/drawingml/2006/main" xmlns:r="http://schemas.openxmlformats.org/officeDocument/2006/relationships" xmlns:p="http://schemas.openxmlformats.org/presentationml/2006/main">
  <p:tag name="AS_UNIQUEID" val="21749"/>
</p:tagLst>
</file>

<file path=ppt/tags/tag3.xml><?xml version="1.0" encoding="utf-8"?>
<p:tagLst xmlns:a="http://schemas.openxmlformats.org/drawingml/2006/main" xmlns:r="http://schemas.openxmlformats.org/officeDocument/2006/relationships" xmlns:p="http://schemas.openxmlformats.org/presentationml/2006/main">
  <p:tag name="AS_UNIQUEID" val="21758"/>
</p:tagLst>
</file>

<file path=ppt/tags/tag30.xml><?xml version="1.0" encoding="utf-8"?>
<p:tagLst xmlns:a="http://schemas.openxmlformats.org/drawingml/2006/main" xmlns:r="http://schemas.openxmlformats.org/officeDocument/2006/relationships" xmlns:p="http://schemas.openxmlformats.org/presentationml/2006/main">
  <p:tag name="AS_UNIQUEID" val="21750"/>
</p:tagLst>
</file>

<file path=ppt/tags/tag31.xml><?xml version="1.0" encoding="utf-8"?>
<p:tagLst xmlns:a="http://schemas.openxmlformats.org/drawingml/2006/main" xmlns:r="http://schemas.openxmlformats.org/officeDocument/2006/relationships" xmlns:p="http://schemas.openxmlformats.org/presentationml/2006/main">
  <p:tag name="AS_UNIQUEID" val="21751"/>
</p:tagLst>
</file>

<file path=ppt/tags/tag32.xml><?xml version="1.0" encoding="utf-8"?>
<p:tagLst xmlns:a="http://schemas.openxmlformats.org/drawingml/2006/main" xmlns:r="http://schemas.openxmlformats.org/officeDocument/2006/relationships" xmlns:p="http://schemas.openxmlformats.org/presentationml/2006/main">
  <p:tag name="AS_UNIQUEID" val="21753"/>
</p:tagLst>
</file>

<file path=ppt/tags/tag33.xml><?xml version="1.0" encoding="utf-8"?>
<p:tagLst xmlns:a="http://schemas.openxmlformats.org/drawingml/2006/main" xmlns:r="http://schemas.openxmlformats.org/officeDocument/2006/relationships" xmlns:p="http://schemas.openxmlformats.org/presentationml/2006/main">
  <p:tag name="AS_UNIQUEID" val="21754"/>
</p:tagLst>
</file>

<file path=ppt/tags/tag34.xml><?xml version="1.0" encoding="utf-8"?>
<p:tagLst xmlns:a="http://schemas.openxmlformats.org/drawingml/2006/main" xmlns:r="http://schemas.openxmlformats.org/officeDocument/2006/relationships" xmlns:p="http://schemas.openxmlformats.org/presentationml/2006/main">
  <p:tag name="AS_UNIQUEID" val="21767"/>
</p:tagLst>
</file>

<file path=ppt/tags/tag35.xml><?xml version="1.0" encoding="utf-8"?>
<p:tagLst xmlns:a="http://schemas.openxmlformats.org/drawingml/2006/main" xmlns:r="http://schemas.openxmlformats.org/officeDocument/2006/relationships" xmlns:p="http://schemas.openxmlformats.org/presentationml/2006/main">
  <p:tag name="AS_UNIQUEID" val="21768"/>
</p:tagLst>
</file>

<file path=ppt/tags/tag36.xml><?xml version="1.0" encoding="utf-8"?>
<p:tagLst xmlns:a="http://schemas.openxmlformats.org/drawingml/2006/main" xmlns:r="http://schemas.openxmlformats.org/officeDocument/2006/relationships" xmlns:p="http://schemas.openxmlformats.org/presentationml/2006/main">
  <p:tag name="AS_UNIQUEID" val="21769"/>
</p:tagLst>
</file>

<file path=ppt/tags/tag37.xml><?xml version="1.0" encoding="utf-8"?>
<p:tagLst xmlns:a="http://schemas.openxmlformats.org/drawingml/2006/main" xmlns:r="http://schemas.openxmlformats.org/officeDocument/2006/relationships" xmlns:p="http://schemas.openxmlformats.org/presentationml/2006/main">
  <p:tag name="AS_UNIQUEID" val="21770"/>
</p:tagLst>
</file>

<file path=ppt/tags/tag38.xml><?xml version="1.0" encoding="utf-8"?>
<p:tagLst xmlns:a="http://schemas.openxmlformats.org/drawingml/2006/main" xmlns:r="http://schemas.openxmlformats.org/officeDocument/2006/relationships" xmlns:p="http://schemas.openxmlformats.org/presentationml/2006/main">
  <p:tag name="AS_UNIQUEID" val="21771"/>
</p:tagLst>
</file>

<file path=ppt/tags/tag39.xml><?xml version="1.0" encoding="utf-8"?>
<p:tagLst xmlns:a="http://schemas.openxmlformats.org/drawingml/2006/main" xmlns:r="http://schemas.openxmlformats.org/officeDocument/2006/relationships" xmlns:p="http://schemas.openxmlformats.org/presentationml/2006/main">
  <p:tag name="AS_UNIQUEID" val="21772"/>
</p:tagLst>
</file>

<file path=ppt/tags/tag4.xml><?xml version="1.0" encoding="utf-8"?>
<p:tagLst xmlns:a="http://schemas.openxmlformats.org/drawingml/2006/main" xmlns:r="http://schemas.openxmlformats.org/officeDocument/2006/relationships" xmlns:p="http://schemas.openxmlformats.org/presentationml/2006/main">
  <p:tag name="AS_UNIQUEID" val="21759"/>
</p:tagLst>
</file>

<file path=ppt/tags/tag40.xml><?xml version="1.0" encoding="utf-8"?>
<p:tagLst xmlns:a="http://schemas.openxmlformats.org/drawingml/2006/main" xmlns:r="http://schemas.openxmlformats.org/officeDocument/2006/relationships" xmlns:p="http://schemas.openxmlformats.org/presentationml/2006/main">
  <p:tag name="AS_UNIQUEID" val="22153"/>
</p:tagLst>
</file>

<file path=ppt/tags/tag41.xml><?xml version="1.0" encoding="utf-8"?>
<p:tagLst xmlns:a="http://schemas.openxmlformats.org/drawingml/2006/main" xmlns:r="http://schemas.openxmlformats.org/officeDocument/2006/relationships" xmlns:p="http://schemas.openxmlformats.org/presentationml/2006/main">
  <p:tag name="AS_UNIQUEID" val="22154"/>
</p:tagLst>
</file>

<file path=ppt/tags/tag42.xml><?xml version="1.0" encoding="utf-8"?>
<p:tagLst xmlns:a="http://schemas.openxmlformats.org/drawingml/2006/main" xmlns:r="http://schemas.openxmlformats.org/officeDocument/2006/relationships" xmlns:p="http://schemas.openxmlformats.org/presentationml/2006/main">
  <p:tag name="AS_UNIQUEID" val="22155"/>
  <p:tag name="BAINBULLETSACTIVATED" val="True"/>
  <p:tag name="BAINBULLETSINDENTS" val="1"/>
  <p:tag name="BAINBULLETSLEVELSFINGERPRINT" val="1949116856"/>
  <p:tag name="BAINBULLETSLINESPACING" val="1"/>
  <p:tag name="BTFPBAINBULLETS" val="1"/>
</p:tagLst>
</file>

<file path=ppt/tags/tag5.xml><?xml version="1.0" encoding="utf-8"?>
<p:tagLst xmlns:a="http://schemas.openxmlformats.org/drawingml/2006/main" xmlns:r="http://schemas.openxmlformats.org/officeDocument/2006/relationships" xmlns:p="http://schemas.openxmlformats.org/presentationml/2006/main">
  <p:tag name="AS_UNIQUEID" val="21760"/>
</p:tagLst>
</file>

<file path=ppt/tags/tag6.xml><?xml version="1.0" encoding="utf-8"?>
<p:tagLst xmlns:a="http://schemas.openxmlformats.org/drawingml/2006/main" xmlns:r="http://schemas.openxmlformats.org/officeDocument/2006/relationships" xmlns:p="http://schemas.openxmlformats.org/presentationml/2006/main">
  <p:tag name="AS_UNIQUEID" val="21761"/>
</p:tagLst>
</file>

<file path=ppt/tags/tag7.xml><?xml version="1.0" encoding="utf-8"?>
<p:tagLst xmlns:a="http://schemas.openxmlformats.org/drawingml/2006/main" xmlns:r="http://schemas.openxmlformats.org/officeDocument/2006/relationships" xmlns:p="http://schemas.openxmlformats.org/presentationml/2006/main">
  <p:tag name="AS_UNIQUEID" val="21762"/>
</p:tagLst>
</file>

<file path=ppt/tags/tag8.xml><?xml version="1.0" encoding="utf-8"?>
<p:tagLst xmlns:a="http://schemas.openxmlformats.org/drawingml/2006/main" xmlns:r="http://schemas.openxmlformats.org/officeDocument/2006/relationships" xmlns:p="http://schemas.openxmlformats.org/presentationml/2006/main">
  <p:tag name="AS_UNIQUEID" val="21763"/>
</p:tagLst>
</file>

<file path=ppt/tags/tag9.xml><?xml version="1.0" encoding="utf-8"?>
<p:tagLst xmlns:a="http://schemas.openxmlformats.org/drawingml/2006/main" xmlns:r="http://schemas.openxmlformats.org/officeDocument/2006/relationships" xmlns:p="http://schemas.openxmlformats.org/presentationml/2006/main">
  <p:tag name="AS_UNIQUEID" val="21764"/>
</p:tagLst>
</file>

<file path=ppt/theme/theme1.xml><?xml version="1.0" encoding="utf-8"?>
<a:theme xmlns:a="http://schemas.openxmlformats.org/drawingml/2006/main" name="NAB Core Custom v2">
  <a:themeElements>
    <a:clrScheme name="NAB Core_Custom">
      <a:dk1>
        <a:srgbClr val="000000"/>
      </a:dk1>
      <a:lt1>
        <a:srgbClr val="FFFFFF"/>
      </a:lt1>
      <a:dk2>
        <a:srgbClr val="9A9AC8"/>
      </a:dk2>
      <a:lt2>
        <a:srgbClr val="444694"/>
      </a:lt2>
      <a:accent1>
        <a:srgbClr val="FF0000"/>
      </a:accent1>
      <a:accent2>
        <a:srgbClr val="000000"/>
      </a:accent2>
      <a:accent3>
        <a:srgbClr val="D0D0D0"/>
      </a:accent3>
      <a:accent4>
        <a:srgbClr val="878787"/>
      </a:accent4>
      <a:accent5>
        <a:srgbClr val="B2B2B2"/>
      </a:accent5>
      <a:accent6>
        <a:srgbClr val="575757"/>
      </a:accent6>
      <a:hlink>
        <a:srgbClr val="000000"/>
      </a:hlink>
      <a:folHlink>
        <a:srgbClr val="000000"/>
      </a:folHlink>
    </a:clrScheme>
    <a:fontScheme name="NAB Core Custom v2">
      <a:majorFont>
        <a:latin typeface="NAB Impact"/>
        <a:ea typeface="Arial"/>
        <a:cs typeface="Arial"/>
      </a:majorFont>
      <a:minorFont>
        <a:latin typeface="Corpid C1 Light"/>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bg1"/>
        </a:solidFill>
        <a:ln w="9525">
          <a:solidFill>
            <a:schemeClr val="tx1"/>
          </a:solidFill>
        </a:ln>
      </a:spPr>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marL="0" indent="0" algn="ctr">
          <a:buNone/>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9525" cap="flat">
          <a:solidFill>
            <a:schemeClr val="tx1"/>
          </a:solidFill>
          <a:miter lim="800000"/>
          <a:tailEnd type="none" w="med" len="lg"/>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36000" tIns="36000" rIns="36000" bIns="36000" rtlCol="0">
        <a:spAutoFit/>
      </a:bodyPr>
      <a:lstStyle>
        <a:defPPr marL="0" indent="0">
          <a:buNone/>
          <a:defRPr sz="1600" dirty="0" err="1" smtClean="0"/>
        </a:defPPr>
      </a:lstStyle>
    </a:txDef>
  </a:objectDefaults>
  <a:extraClrSchemeLst/>
  <a:extLst>
    <a:ext uri="{05A4C25C-085E-4340-85A3-A5531E510DB2}">
      <thm15:themeFamily xmlns:thm15="http://schemas.microsoft.com/office/thememl/2012/main" name="NAB Core Custom v2.potx" id="{2EA58E5F-0147-46DC-B541-91AA04A90583}" vid="{26A1CF3A-BBC5-46FA-9FB4-F559E2B6D1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36CF265FCD78C4BA2BECDCBB03C45FD" ma:contentTypeVersion="9" ma:contentTypeDescription="Create a new document." ma:contentTypeScope="" ma:versionID="c0d81baf302456f60c5c5da3a9c5ce1a">
  <xsd:schema xmlns:xsd="http://www.w3.org/2001/XMLSchema" xmlns:xs="http://www.w3.org/2001/XMLSchema" xmlns:p="http://schemas.microsoft.com/office/2006/metadata/properties" xmlns:ns3="90a79c94-b58b-4ab6-b742-fde4e12f9a72" targetNamespace="http://schemas.microsoft.com/office/2006/metadata/properties" ma:root="true" ma:fieldsID="9e9eca0e030d2aae8555691eb15cf87b" ns3:_="">
    <xsd:import namespace="90a79c94-b58b-4ab6-b742-fde4e12f9a7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a79c94-b58b-4ab6-b742-fde4e12f9a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94F7AE-7C28-4AE6-9E99-B2A7C2B1664F}">
  <ds:schemaRefs>
    <ds:schemaRef ds:uri="http://schemas.openxmlformats.org/package/2006/metadata/core-properties"/>
    <ds:schemaRef ds:uri="http://purl.org/dc/terms/"/>
    <ds:schemaRef ds:uri="http://schemas.microsoft.com/office/2006/documentManagement/types"/>
    <ds:schemaRef ds:uri="http://purl.org/dc/elements/1.1/"/>
    <ds:schemaRef ds:uri="http://schemas.microsoft.com/office/2006/metadata/properties"/>
    <ds:schemaRef ds:uri="http://schemas.microsoft.com/office/infopath/2007/PartnerControls"/>
    <ds:schemaRef ds:uri="90a79c94-b58b-4ab6-b742-fde4e12f9a72"/>
    <ds:schemaRef ds:uri="http://www.w3.org/XML/1998/namespace"/>
    <ds:schemaRef ds:uri="http://purl.org/dc/dcmitype/"/>
  </ds:schemaRefs>
</ds:datastoreItem>
</file>

<file path=customXml/itemProps2.xml><?xml version="1.0" encoding="utf-8"?>
<ds:datastoreItem xmlns:ds="http://schemas.openxmlformats.org/officeDocument/2006/customXml" ds:itemID="{61BD65BC-52C4-4C8F-AC42-AEC8ACB1A3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a79c94-b58b-4ab6-b742-fde4e12f9a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0C457D0-F370-4780-ACA3-0179BCC8A8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NAB Core Custom v2</Template>
  <TotalTime>1216</TotalTime>
  <Words>341</Words>
  <Application>Microsoft Office PowerPoint</Application>
  <PresentationFormat>Custom</PresentationFormat>
  <Paragraphs>48</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Corpid C1 Light</vt:lpstr>
      <vt:lpstr>Corpid C1 Regular</vt:lpstr>
      <vt:lpstr>NAB Impact</vt:lpstr>
      <vt:lpstr>Verdana</vt:lpstr>
      <vt:lpstr>Wingdings</vt:lpstr>
      <vt:lpstr>NAB Core Custom v2</vt:lpstr>
      <vt:lpstr>Role purpose statement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purpose statements</dc:title>
  <dc:creator>Sarah Buxton</dc:creator>
  <cp:lastModifiedBy>Renee Cartwright</cp:lastModifiedBy>
  <cp:revision>102</cp:revision>
  <dcterms:created xsi:type="dcterms:W3CDTF">2020-04-28T13:57:14Z</dcterms:created>
  <dcterms:modified xsi:type="dcterms:W3CDTF">2024-10-04T05:23:36Z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0x010100036CF265FCD78C4BA2BECDCBB03C45FD</vt:lpwstr>
  </property>
  <property fmtid="{D5CDD505-2E9C-101B-9397-08002B2CF9AE}" pid="3" name="MSIP_Label_b00d377c-712a-4212-ac8f-67d0339a635d_Enabled">
    <vt:lpwstr>true</vt:lpwstr>
  </property>
  <property fmtid="{D5CDD505-2E9C-101B-9397-08002B2CF9AE}" pid="4" name="MSIP_Label_b00d377c-712a-4212-ac8f-67d0339a635d_SetDate">
    <vt:lpwstr>2020-10-30T01:12:48Z</vt:lpwstr>
  </property>
  <property fmtid="{D5CDD505-2E9C-101B-9397-08002B2CF9AE}" pid="5" name="MSIP_Label_b00d377c-712a-4212-ac8f-67d0339a635d_Method">
    <vt:lpwstr>Privileged</vt:lpwstr>
  </property>
  <property fmtid="{D5CDD505-2E9C-101B-9397-08002B2CF9AE}" pid="6" name="MSIP_Label_b00d377c-712a-4212-ac8f-67d0339a635d_Name">
    <vt:lpwstr>b00d377c-712a-4212-ac8f-67d0339a635d</vt:lpwstr>
  </property>
  <property fmtid="{D5CDD505-2E9C-101B-9397-08002B2CF9AE}" pid="7" name="MSIP_Label_b00d377c-712a-4212-ac8f-67d0339a635d_SiteId">
    <vt:lpwstr>48d6943f-580e-40b1-a0e1-c07fa3707873</vt:lpwstr>
  </property>
  <property fmtid="{D5CDD505-2E9C-101B-9397-08002B2CF9AE}" pid="8" name="MSIP_Label_b00d377c-712a-4212-ac8f-67d0339a635d_ActionId">
    <vt:lpwstr>da29ace0-3df4-42d0-9991-000070242314</vt:lpwstr>
  </property>
  <property fmtid="{D5CDD505-2E9C-101B-9397-08002B2CF9AE}" pid="9" name="MSIP_Label_b00d377c-712a-4212-ac8f-67d0339a635d_ContentBits">
    <vt:lpwstr>0</vt:lpwstr>
  </property>
</Properties>
</file>